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81" r:id="rId3"/>
    <p:sldId id="257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2" r:id="rId14"/>
    <p:sldId id="288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84B02"/>
    <a:srgbClr val="BA0003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C4E76-0817-497F-9058-BDF0E102F855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</dgm:pt>
    <dgm:pt modelId="{2C246317-3248-401B-81D9-26FA90F96DB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Total US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Population</a:t>
          </a:r>
        </a:p>
      </dgm:t>
    </dgm:pt>
    <dgm:pt modelId="{68D145D4-593F-424E-B7BE-07E3D4AA40A2}" type="parTrans" cxnId="{DFF51D3A-93D5-4643-9E96-94B26BCE0E3A}">
      <dgm:prSet/>
      <dgm:spPr/>
      <dgm:t>
        <a:bodyPr/>
        <a:lstStyle/>
        <a:p>
          <a:endParaRPr lang="en-US"/>
        </a:p>
      </dgm:t>
    </dgm:pt>
    <dgm:pt modelId="{B2A59BFA-E1B2-41F1-80A0-30446BA9AC1C}" type="sibTrans" cxnId="{DFF51D3A-93D5-4643-9E96-94B26BCE0E3A}">
      <dgm:prSet/>
      <dgm:spPr/>
      <dgm:t>
        <a:bodyPr/>
        <a:lstStyle/>
        <a:p>
          <a:endParaRPr lang="en-US"/>
        </a:p>
      </dgm:t>
    </dgm:pt>
    <dgm:pt modelId="{4AAC623B-107E-4D6A-8376-CF974129DE6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Total Civilian,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err="1" smtClean="0">
              <a:ln/>
              <a:solidFill>
                <a:srgbClr val="000000"/>
              </a:solidFill>
              <a:effectLst/>
              <a:latin typeface="Arial" charset="0"/>
            </a:rPr>
            <a:t>Noninstitutionalized</a:t>
          </a:r>
          <a:endParaRPr kumimoji="0" lang="en-US" sz="1600" b="1" i="0" u="none" strike="noStrike" cap="none" normalizeH="0" baseline="0" dirty="0" smtClean="0">
            <a:ln/>
            <a:solidFill>
              <a:srgbClr val="000000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US Pop.</a:t>
          </a:r>
        </a:p>
      </dgm:t>
    </dgm:pt>
    <dgm:pt modelId="{F4F00EFD-D851-4DC3-A187-EE61B41CB00A}" type="parTrans" cxnId="{054862BD-570C-404C-A7DC-5509DEE8C543}">
      <dgm:prSet/>
      <dgm:spPr/>
      <dgm:t>
        <a:bodyPr/>
        <a:lstStyle/>
        <a:p>
          <a:endParaRPr lang="en-US"/>
        </a:p>
      </dgm:t>
    </dgm:pt>
    <dgm:pt modelId="{3583B2C4-6BEB-4654-8895-F407359D0B40}" type="sibTrans" cxnId="{054862BD-570C-404C-A7DC-5509DEE8C543}">
      <dgm:prSet/>
      <dgm:spPr/>
      <dgm:t>
        <a:bodyPr/>
        <a:lstStyle/>
        <a:p>
          <a:endParaRPr lang="en-US"/>
        </a:p>
      </dgm:t>
    </dgm:pt>
    <dgm:pt modelId="{DD3C7BA5-BE55-4EF9-B4F1-3D5D7CA81CA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Non Labor Force</a:t>
          </a:r>
        </a:p>
      </dgm:t>
    </dgm:pt>
    <dgm:pt modelId="{A1EAC1AA-8FE3-4635-924C-4F7D44C24C62}" type="parTrans" cxnId="{C7787354-ED38-4BA4-899C-D541F4B4A728}">
      <dgm:prSet/>
      <dgm:spPr/>
      <dgm:t>
        <a:bodyPr/>
        <a:lstStyle/>
        <a:p>
          <a:endParaRPr lang="en-US"/>
        </a:p>
      </dgm:t>
    </dgm:pt>
    <dgm:pt modelId="{2D2E0C93-E2B2-4245-B34C-81136C7BEB86}" type="sibTrans" cxnId="{C7787354-ED38-4BA4-899C-D541F4B4A728}">
      <dgm:prSet/>
      <dgm:spPr/>
      <dgm:t>
        <a:bodyPr/>
        <a:lstStyle/>
        <a:p>
          <a:endParaRPr lang="en-US"/>
        </a:p>
      </dgm:t>
    </dgm:pt>
    <dgm:pt modelId="{ADD356AB-7147-4E72-9C27-9171DBD0E8A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Total US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Labor Force</a:t>
          </a:r>
        </a:p>
      </dgm:t>
    </dgm:pt>
    <dgm:pt modelId="{846F937F-2FAF-4C0C-A150-F881C3E6ED28}" type="parTrans" cxnId="{BA860A0A-145C-4F3A-B769-545ECC896AA8}">
      <dgm:prSet/>
      <dgm:spPr/>
      <dgm:t>
        <a:bodyPr/>
        <a:lstStyle/>
        <a:p>
          <a:endParaRPr lang="en-US"/>
        </a:p>
      </dgm:t>
    </dgm:pt>
    <dgm:pt modelId="{1470B0A3-8EDA-4956-ACEC-EBAA0AF8CCA1}" type="sibTrans" cxnId="{BA860A0A-145C-4F3A-B769-545ECC896AA8}">
      <dgm:prSet/>
      <dgm:spPr/>
      <dgm:t>
        <a:bodyPr/>
        <a:lstStyle/>
        <a:p>
          <a:endParaRPr lang="en-US"/>
        </a:p>
      </dgm:t>
    </dgm:pt>
    <dgm:pt modelId="{1493D361-18A9-4DE9-80D0-128625AE698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Employed</a:t>
          </a:r>
        </a:p>
      </dgm:t>
    </dgm:pt>
    <dgm:pt modelId="{BCC3E41A-163F-4C9B-B673-AC901656968B}" type="parTrans" cxnId="{3D91E74C-B15F-4EF4-9728-B321C4267535}">
      <dgm:prSet/>
      <dgm:spPr/>
      <dgm:t>
        <a:bodyPr/>
        <a:lstStyle/>
        <a:p>
          <a:endParaRPr lang="en-US"/>
        </a:p>
      </dgm:t>
    </dgm:pt>
    <dgm:pt modelId="{211C00FA-10AD-4761-89DB-4C9E70892C4D}" type="sibTrans" cxnId="{3D91E74C-B15F-4EF4-9728-B321C4267535}">
      <dgm:prSet/>
      <dgm:spPr/>
      <dgm:t>
        <a:bodyPr/>
        <a:lstStyle/>
        <a:p>
          <a:endParaRPr lang="en-US"/>
        </a:p>
      </dgm:t>
    </dgm:pt>
    <dgm:pt modelId="{D42CEECA-407E-47C5-9BC9-A8A9C10E463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Unemployed</a:t>
          </a:r>
        </a:p>
      </dgm:t>
    </dgm:pt>
    <dgm:pt modelId="{97C5484B-AEA0-4447-A013-4986CBF74618}" type="parTrans" cxnId="{C544D426-C0ED-47AF-9D98-E418F9FDA9B2}">
      <dgm:prSet/>
      <dgm:spPr/>
      <dgm:t>
        <a:bodyPr/>
        <a:lstStyle/>
        <a:p>
          <a:endParaRPr lang="en-US"/>
        </a:p>
      </dgm:t>
    </dgm:pt>
    <dgm:pt modelId="{5A4859C1-3680-4639-9420-7EFE016A52C9}" type="sibTrans" cxnId="{C544D426-C0ED-47AF-9D98-E418F9FDA9B2}">
      <dgm:prSet/>
      <dgm:spPr/>
      <dgm:t>
        <a:bodyPr/>
        <a:lstStyle/>
        <a:p>
          <a:endParaRPr lang="en-US"/>
        </a:p>
      </dgm:t>
    </dgm:pt>
    <dgm:pt modelId="{716FB585-BB03-485D-B969-F2F1BBC5C29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Military and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Institutionalized</a:t>
          </a:r>
        </a:p>
      </dgm:t>
    </dgm:pt>
    <dgm:pt modelId="{F8D820C8-923D-4CB6-AAE4-FBA2A60E271D}" type="parTrans" cxnId="{081AD343-FA23-440B-A9D9-B170F991D6CD}">
      <dgm:prSet/>
      <dgm:spPr/>
      <dgm:t>
        <a:bodyPr/>
        <a:lstStyle/>
        <a:p>
          <a:endParaRPr lang="en-US"/>
        </a:p>
      </dgm:t>
    </dgm:pt>
    <dgm:pt modelId="{7E4C8F13-5A0C-44A9-AEBC-4154E8BD8DFA}" type="sibTrans" cxnId="{081AD343-FA23-440B-A9D9-B170F991D6CD}">
      <dgm:prSet/>
      <dgm:spPr/>
      <dgm:t>
        <a:bodyPr/>
        <a:lstStyle/>
        <a:p>
          <a:endParaRPr lang="en-US"/>
        </a:p>
      </dgm:t>
    </dgm:pt>
    <dgm:pt modelId="{28041B99-FC0B-4D9A-9F20-0229BE9EF06D}" type="pres">
      <dgm:prSet presAssocID="{4FFC4E76-0817-497F-9058-BDF0E102F8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0A7C99-8D64-4A85-B06E-E6FB0AD67CA1}" type="pres">
      <dgm:prSet presAssocID="{2C246317-3248-401B-81D9-26FA90F96DBB}" presName="hierRoot1" presStyleCnt="0">
        <dgm:presLayoutVars>
          <dgm:hierBranch/>
        </dgm:presLayoutVars>
      </dgm:prSet>
      <dgm:spPr/>
    </dgm:pt>
    <dgm:pt modelId="{315B98BB-3210-4AAA-BF3D-65D0BEF70B7A}" type="pres">
      <dgm:prSet presAssocID="{2C246317-3248-401B-81D9-26FA90F96DBB}" presName="rootComposite1" presStyleCnt="0"/>
      <dgm:spPr/>
    </dgm:pt>
    <dgm:pt modelId="{7D13528A-6E98-4007-9D9F-3AABF3A24635}" type="pres">
      <dgm:prSet presAssocID="{2C246317-3248-401B-81D9-26FA90F96D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F2EA9-2A43-4E27-B05D-FC11ED888B7D}" type="pres">
      <dgm:prSet presAssocID="{2C246317-3248-401B-81D9-26FA90F96DB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12B897E-D8B7-4451-8582-8388ED26AC89}" type="pres">
      <dgm:prSet presAssocID="{2C246317-3248-401B-81D9-26FA90F96DBB}" presName="hierChild2" presStyleCnt="0"/>
      <dgm:spPr/>
    </dgm:pt>
    <dgm:pt modelId="{E9CA35F2-D5E6-4833-90E6-19E58049D770}" type="pres">
      <dgm:prSet presAssocID="{F4F00EFD-D851-4DC3-A187-EE61B41CB00A}" presName="Name35" presStyleLbl="parChTrans1D2" presStyleIdx="0" presStyleCnt="2"/>
      <dgm:spPr/>
      <dgm:t>
        <a:bodyPr/>
        <a:lstStyle/>
        <a:p>
          <a:endParaRPr lang="en-US"/>
        </a:p>
      </dgm:t>
    </dgm:pt>
    <dgm:pt modelId="{77D725CF-365D-453F-B6C4-7AB106B50A5D}" type="pres">
      <dgm:prSet presAssocID="{4AAC623B-107E-4D6A-8376-CF974129DE6D}" presName="hierRoot2" presStyleCnt="0">
        <dgm:presLayoutVars>
          <dgm:hierBranch/>
        </dgm:presLayoutVars>
      </dgm:prSet>
      <dgm:spPr/>
    </dgm:pt>
    <dgm:pt modelId="{CBE19EB5-F71C-41ED-B6E9-1AB9E7BAB73F}" type="pres">
      <dgm:prSet presAssocID="{4AAC623B-107E-4D6A-8376-CF974129DE6D}" presName="rootComposite" presStyleCnt="0"/>
      <dgm:spPr/>
    </dgm:pt>
    <dgm:pt modelId="{BE264044-A20F-4396-8000-5C54F85D12CB}" type="pres">
      <dgm:prSet presAssocID="{4AAC623B-107E-4D6A-8376-CF974129DE6D}" presName="rootText" presStyleLbl="node2" presStyleIdx="0" presStyleCnt="2" custScaleX="168719" custLinFactNeighborX="-30427" custLinFactNeighborY="50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D92469-887B-4813-A6E9-8C54AD37CFA4}" type="pres">
      <dgm:prSet presAssocID="{4AAC623B-107E-4D6A-8376-CF974129DE6D}" presName="rootConnector" presStyleLbl="node2" presStyleIdx="0" presStyleCnt="2"/>
      <dgm:spPr/>
      <dgm:t>
        <a:bodyPr/>
        <a:lstStyle/>
        <a:p>
          <a:endParaRPr lang="en-US"/>
        </a:p>
      </dgm:t>
    </dgm:pt>
    <dgm:pt modelId="{5B7DE419-40A3-4642-8164-7298C0AC79E7}" type="pres">
      <dgm:prSet presAssocID="{4AAC623B-107E-4D6A-8376-CF974129DE6D}" presName="hierChild4" presStyleCnt="0"/>
      <dgm:spPr/>
    </dgm:pt>
    <dgm:pt modelId="{7DCADF60-DE8F-4F9C-89D8-F4FF4C1BF74F}" type="pres">
      <dgm:prSet presAssocID="{A1EAC1AA-8FE3-4635-924C-4F7D44C24C62}" presName="Name35" presStyleLbl="parChTrans1D3" presStyleIdx="0" presStyleCnt="2"/>
      <dgm:spPr/>
      <dgm:t>
        <a:bodyPr/>
        <a:lstStyle/>
        <a:p>
          <a:endParaRPr lang="en-US"/>
        </a:p>
      </dgm:t>
    </dgm:pt>
    <dgm:pt modelId="{766D8BC2-C954-412D-AED8-5F158279E8A0}" type="pres">
      <dgm:prSet presAssocID="{DD3C7BA5-BE55-4EF9-B4F1-3D5D7CA81CAE}" presName="hierRoot2" presStyleCnt="0">
        <dgm:presLayoutVars>
          <dgm:hierBranch val="r"/>
        </dgm:presLayoutVars>
      </dgm:prSet>
      <dgm:spPr/>
    </dgm:pt>
    <dgm:pt modelId="{AF0D2EB4-FD79-4263-A1A9-395102895CC0}" type="pres">
      <dgm:prSet presAssocID="{DD3C7BA5-BE55-4EF9-B4F1-3D5D7CA81CAE}" presName="rootComposite" presStyleCnt="0"/>
      <dgm:spPr/>
    </dgm:pt>
    <dgm:pt modelId="{0E0EB24C-6E53-4A8A-970B-E3A33FEE2B22}" type="pres">
      <dgm:prSet presAssocID="{DD3C7BA5-BE55-4EF9-B4F1-3D5D7CA81CAE}" presName="rootText" presStyleLbl="node3" presStyleIdx="0" presStyleCnt="2" custLinFactNeighborX="-35555" custLinFactNeighborY="-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21871E-5350-4B54-8132-2E44FB214991}" type="pres">
      <dgm:prSet presAssocID="{DD3C7BA5-BE55-4EF9-B4F1-3D5D7CA81CAE}" presName="rootConnector" presStyleLbl="node3" presStyleIdx="0" presStyleCnt="2"/>
      <dgm:spPr/>
      <dgm:t>
        <a:bodyPr/>
        <a:lstStyle/>
        <a:p>
          <a:endParaRPr lang="en-US"/>
        </a:p>
      </dgm:t>
    </dgm:pt>
    <dgm:pt modelId="{B1331ADE-B040-4865-B970-10537B0E9CC4}" type="pres">
      <dgm:prSet presAssocID="{DD3C7BA5-BE55-4EF9-B4F1-3D5D7CA81CAE}" presName="hierChild4" presStyleCnt="0"/>
      <dgm:spPr/>
    </dgm:pt>
    <dgm:pt modelId="{5802E48A-312D-40D9-983C-A2163899027D}" type="pres">
      <dgm:prSet presAssocID="{DD3C7BA5-BE55-4EF9-B4F1-3D5D7CA81CAE}" presName="hierChild5" presStyleCnt="0"/>
      <dgm:spPr/>
    </dgm:pt>
    <dgm:pt modelId="{0570F0D1-1629-4F02-A0D4-C82EDA7C3666}" type="pres">
      <dgm:prSet presAssocID="{846F937F-2FAF-4C0C-A150-F881C3E6ED28}" presName="Name35" presStyleLbl="parChTrans1D3" presStyleIdx="1" presStyleCnt="2"/>
      <dgm:spPr/>
      <dgm:t>
        <a:bodyPr/>
        <a:lstStyle/>
        <a:p>
          <a:endParaRPr lang="en-US"/>
        </a:p>
      </dgm:t>
    </dgm:pt>
    <dgm:pt modelId="{8B588DEA-AF0C-4B1D-B9B4-5555B4CB503C}" type="pres">
      <dgm:prSet presAssocID="{ADD356AB-7147-4E72-9C27-9171DBD0E8A9}" presName="hierRoot2" presStyleCnt="0">
        <dgm:presLayoutVars>
          <dgm:hierBranch val="r"/>
        </dgm:presLayoutVars>
      </dgm:prSet>
      <dgm:spPr/>
    </dgm:pt>
    <dgm:pt modelId="{F24377CB-0DF8-46D5-97A4-05B3E4CFCDD2}" type="pres">
      <dgm:prSet presAssocID="{ADD356AB-7147-4E72-9C27-9171DBD0E8A9}" presName="rootComposite" presStyleCnt="0"/>
      <dgm:spPr/>
    </dgm:pt>
    <dgm:pt modelId="{E7F6AD66-D514-41E0-AC24-8166D703F131}" type="pres">
      <dgm:prSet presAssocID="{ADD356AB-7147-4E72-9C27-9171DBD0E8A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37330D-5845-49D0-B331-9D8232E26774}" type="pres">
      <dgm:prSet presAssocID="{ADD356AB-7147-4E72-9C27-9171DBD0E8A9}" presName="rootConnector" presStyleLbl="node3" presStyleIdx="1" presStyleCnt="2"/>
      <dgm:spPr/>
      <dgm:t>
        <a:bodyPr/>
        <a:lstStyle/>
        <a:p>
          <a:endParaRPr lang="en-US"/>
        </a:p>
      </dgm:t>
    </dgm:pt>
    <dgm:pt modelId="{A51193D9-9CDE-41CC-AFF6-D2D19CD61F38}" type="pres">
      <dgm:prSet presAssocID="{ADD356AB-7147-4E72-9C27-9171DBD0E8A9}" presName="hierChild4" presStyleCnt="0"/>
      <dgm:spPr/>
    </dgm:pt>
    <dgm:pt modelId="{4E672422-6D41-4B85-B547-1BFC4F6A9958}" type="pres">
      <dgm:prSet presAssocID="{BCC3E41A-163F-4C9B-B673-AC901656968B}" presName="Name50" presStyleLbl="parChTrans1D4" presStyleIdx="0" presStyleCnt="2"/>
      <dgm:spPr/>
      <dgm:t>
        <a:bodyPr/>
        <a:lstStyle/>
        <a:p>
          <a:endParaRPr lang="en-US"/>
        </a:p>
      </dgm:t>
    </dgm:pt>
    <dgm:pt modelId="{9060B158-2E8C-4676-BBFD-90EADABF7DD8}" type="pres">
      <dgm:prSet presAssocID="{1493D361-18A9-4DE9-80D0-128625AE6984}" presName="hierRoot2" presStyleCnt="0">
        <dgm:presLayoutVars>
          <dgm:hierBranch val="r"/>
        </dgm:presLayoutVars>
      </dgm:prSet>
      <dgm:spPr/>
    </dgm:pt>
    <dgm:pt modelId="{1763EBD3-619F-42B9-B7CB-D66FD35BFA9E}" type="pres">
      <dgm:prSet presAssocID="{1493D361-18A9-4DE9-80D0-128625AE6984}" presName="rootComposite" presStyleCnt="0"/>
      <dgm:spPr/>
    </dgm:pt>
    <dgm:pt modelId="{9EAD682B-A093-4A0A-96A1-A67C394181DD}" type="pres">
      <dgm:prSet presAssocID="{1493D361-18A9-4DE9-80D0-128625AE6984}" presName="rootText" presStyleLbl="node4" presStyleIdx="0" presStyleCnt="2" custLinFactX="28952" custLinFactNeighborX="100000" custLinFactNeighborY="-344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4AEB2-79A2-447C-AE6A-59C9422EA566}" type="pres">
      <dgm:prSet presAssocID="{1493D361-18A9-4DE9-80D0-128625AE6984}" presName="rootConnector" presStyleLbl="node4" presStyleIdx="0" presStyleCnt="2"/>
      <dgm:spPr/>
      <dgm:t>
        <a:bodyPr/>
        <a:lstStyle/>
        <a:p>
          <a:endParaRPr lang="en-US"/>
        </a:p>
      </dgm:t>
    </dgm:pt>
    <dgm:pt modelId="{F337AD64-3069-4F99-89B9-33CD874670E6}" type="pres">
      <dgm:prSet presAssocID="{1493D361-18A9-4DE9-80D0-128625AE6984}" presName="hierChild4" presStyleCnt="0"/>
      <dgm:spPr/>
    </dgm:pt>
    <dgm:pt modelId="{A61A7555-2B8D-440D-BBC2-4E12C2839E75}" type="pres">
      <dgm:prSet presAssocID="{1493D361-18A9-4DE9-80D0-128625AE6984}" presName="hierChild5" presStyleCnt="0"/>
      <dgm:spPr/>
    </dgm:pt>
    <dgm:pt modelId="{DB840618-9EC6-4729-AA9B-2EA3C9C738D6}" type="pres">
      <dgm:prSet presAssocID="{97C5484B-AEA0-4447-A013-4986CBF74618}" presName="Name50" presStyleLbl="parChTrans1D4" presStyleIdx="1" presStyleCnt="2"/>
      <dgm:spPr/>
      <dgm:t>
        <a:bodyPr/>
        <a:lstStyle/>
        <a:p>
          <a:endParaRPr lang="en-US"/>
        </a:p>
      </dgm:t>
    </dgm:pt>
    <dgm:pt modelId="{24DBFABA-116D-4944-B921-F0BE8A55E322}" type="pres">
      <dgm:prSet presAssocID="{D42CEECA-407E-47C5-9BC9-A8A9C10E4639}" presName="hierRoot2" presStyleCnt="0">
        <dgm:presLayoutVars>
          <dgm:hierBranch val="r"/>
        </dgm:presLayoutVars>
      </dgm:prSet>
      <dgm:spPr/>
    </dgm:pt>
    <dgm:pt modelId="{4E27975A-1D30-49E2-A2C3-16F42EA04795}" type="pres">
      <dgm:prSet presAssocID="{D42CEECA-407E-47C5-9BC9-A8A9C10E4639}" presName="rootComposite" presStyleCnt="0"/>
      <dgm:spPr/>
    </dgm:pt>
    <dgm:pt modelId="{BD844E8D-AD63-4A12-A433-B9BFDC3AA2A7}" type="pres">
      <dgm:prSet presAssocID="{D42CEECA-407E-47C5-9BC9-A8A9C10E4639}" presName="rootText" presStyleLbl="node4" presStyleIdx="1" presStyleCnt="2" custLinFactX="34215" custLinFactNeighborX="100000" custLinFactNeighborY="-49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43F5D-F911-40C7-BDE1-47C49ED12BAD}" type="pres">
      <dgm:prSet presAssocID="{D42CEECA-407E-47C5-9BC9-A8A9C10E4639}" presName="rootConnector" presStyleLbl="node4" presStyleIdx="1" presStyleCnt="2"/>
      <dgm:spPr/>
      <dgm:t>
        <a:bodyPr/>
        <a:lstStyle/>
        <a:p>
          <a:endParaRPr lang="en-US"/>
        </a:p>
      </dgm:t>
    </dgm:pt>
    <dgm:pt modelId="{3A9ECF30-8A95-4F04-BE83-C65B7CCA1E5C}" type="pres">
      <dgm:prSet presAssocID="{D42CEECA-407E-47C5-9BC9-A8A9C10E4639}" presName="hierChild4" presStyleCnt="0"/>
      <dgm:spPr/>
    </dgm:pt>
    <dgm:pt modelId="{1E34164B-FC0F-4FD4-9E4D-9F247B2D3F76}" type="pres">
      <dgm:prSet presAssocID="{D42CEECA-407E-47C5-9BC9-A8A9C10E4639}" presName="hierChild5" presStyleCnt="0"/>
      <dgm:spPr/>
    </dgm:pt>
    <dgm:pt modelId="{48B9EFB1-224F-468D-8D7A-122E40D9E2DC}" type="pres">
      <dgm:prSet presAssocID="{ADD356AB-7147-4E72-9C27-9171DBD0E8A9}" presName="hierChild5" presStyleCnt="0"/>
      <dgm:spPr/>
    </dgm:pt>
    <dgm:pt modelId="{F33D3B6E-DD88-4C5E-9137-6114DE2084F2}" type="pres">
      <dgm:prSet presAssocID="{4AAC623B-107E-4D6A-8376-CF974129DE6D}" presName="hierChild5" presStyleCnt="0"/>
      <dgm:spPr/>
    </dgm:pt>
    <dgm:pt modelId="{2D2A52E1-59FA-4ECE-97D5-284842EF1F84}" type="pres">
      <dgm:prSet presAssocID="{F8D820C8-923D-4CB6-AAE4-FBA2A60E271D}" presName="Name35" presStyleLbl="parChTrans1D2" presStyleIdx="1" presStyleCnt="2"/>
      <dgm:spPr/>
      <dgm:t>
        <a:bodyPr/>
        <a:lstStyle/>
        <a:p>
          <a:endParaRPr lang="en-US"/>
        </a:p>
      </dgm:t>
    </dgm:pt>
    <dgm:pt modelId="{6B340CAC-34ED-4B8D-946C-131E906C2AEF}" type="pres">
      <dgm:prSet presAssocID="{716FB585-BB03-485D-B969-F2F1BBC5C293}" presName="hierRoot2" presStyleCnt="0">
        <dgm:presLayoutVars>
          <dgm:hierBranch/>
        </dgm:presLayoutVars>
      </dgm:prSet>
      <dgm:spPr/>
    </dgm:pt>
    <dgm:pt modelId="{A1E362E8-34DF-4321-90DC-5E87C57E6FEC}" type="pres">
      <dgm:prSet presAssocID="{716FB585-BB03-485D-B969-F2F1BBC5C293}" presName="rootComposite" presStyleCnt="0"/>
      <dgm:spPr/>
    </dgm:pt>
    <dgm:pt modelId="{C79896A3-F12E-4100-9578-348D4ECF9FB7}" type="pres">
      <dgm:prSet presAssocID="{716FB585-BB03-485D-B969-F2F1BBC5C293}" presName="rootText" presStyleLbl="node2" presStyleIdx="1" presStyleCnt="2" custScaleX="121051" custLinFactNeighborX="81535" custLinFactNeighborY="26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36ACC9-049F-4B4E-A93E-00F721B4B4AA}" type="pres">
      <dgm:prSet presAssocID="{716FB585-BB03-485D-B969-F2F1BBC5C293}" presName="rootConnector" presStyleLbl="node2" presStyleIdx="1" presStyleCnt="2"/>
      <dgm:spPr/>
      <dgm:t>
        <a:bodyPr/>
        <a:lstStyle/>
        <a:p>
          <a:endParaRPr lang="en-US"/>
        </a:p>
      </dgm:t>
    </dgm:pt>
    <dgm:pt modelId="{F4DF3DBB-3917-41F4-A9FC-0DE85752FF44}" type="pres">
      <dgm:prSet presAssocID="{716FB585-BB03-485D-B969-F2F1BBC5C293}" presName="hierChild4" presStyleCnt="0"/>
      <dgm:spPr/>
    </dgm:pt>
    <dgm:pt modelId="{B0132B12-ABA6-4BD3-AEE2-5829E14D1977}" type="pres">
      <dgm:prSet presAssocID="{716FB585-BB03-485D-B969-F2F1BBC5C293}" presName="hierChild5" presStyleCnt="0"/>
      <dgm:spPr/>
    </dgm:pt>
    <dgm:pt modelId="{7E1185DD-BB22-4B61-985C-A88AAF260090}" type="pres">
      <dgm:prSet presAssocID="{2C246317-3248-401B-81D9-26FA90F96DBB}" presName="hierChild3" presStyleCnt="0"/>
      <dgm:spPr/>
    </dgm:pt>
  </dgm:ptLst>
  <dgm:cxnLst>
    <dgm:cxn modelId="{FF93BB24-7703-4502-8699-3D68B550DADD}" type="presOf" srcId="{DD3C7BA5-BE55-4EF9-B4F1-3D5D7CA81CAE}" destId="{0E0EB24C-6E53-4A8A-970B-E3A33FEE2B22}" srcOrd="0" destOrd="0" presId="urn:microsoft.com/office/officeart/2005/8/layout/orgChart1"/>
    <dgm:cxn modelId="{AE6219DB-741A-4B0C-B66C-D476629251D8}" type="presOf" srcId="{1493D361-18A9-4DE9-80D0-128625AE6984}" destId="{2D04AEB2-79A2-447C-AE6A-59C9422EA566}" srcOrd="1" destOrd="0" presId="urn:microsoft.com/office/officeart/2005/8/layout/orgChart1"/>
    <dgm:cxn modelId="{030E133A-038A-4456-A775-78AAAB22A8B2}" type="presOf" srcId="{716FB585-BB03-485D-B969-F2F1BBC5C293}" destId="{C79896A3-F12E-4100-9578-348D4ECF9FB7}" srcOrd="0" destOrd="0" presId="urn:microsoft.com/office/officeart/2005/8/layout/orgChart1"/>
    <dgm:cxn modelId="{9A8F8785-E795-4126-A3BC-45006421254E}" type="presOf" srcId="{846F937F-2FAF-4C0C-A150-F881C3E6ED28}" destId="{0570F0D1-1629-4F02-A0D4-C82EDA7C3666}" srcOrd="0" destOrd="0" presId="urn:microsoft.com/office/officeart/2005/8/layout/orgChart1"/>
    <dgm:cxn modelId="{7A269928-30E9-41E1-818E-1B73855379EE}" type="presOf" srcId="{97C5484B-AEA0-4447-A013-4986CBF74618}" destId="{DB840618-9EC6-4729-AA9B-2EA3C9C738D6}" srcOrd="0" destOrd="0" presId="urn:microsoft.com/office/officeart/2005/8/layout/orgChart1"/>
    <dgm:cxn modelId="{C7787354-ED38-4BA4-899C-D541F4B4A728}" srcId="{4AAC623B-107E-4D6A-8376-CF974129DE6D}" destId="{DD3C7BA5-BE55-4EF9-B4F1-3D5D7CA81CAE}" srcOrd="0" destOrd="0" parTransId="{A1EAC1AA-8FE3-4635-924C-4F7D44C24C62}" sibTransId="{2D2E0C93-E2B2-4245-B34C-81136C7BEB86}"/>
    <dgm:cxn modelId="{2E70E69D-9C99-4649-BADA-C346586729CA}" type="presOf" srcId="{F4F00EFD-D851-4DC3-A187-EE61B41CB00A}" destId="{E9CA35F2-D5E6-4833-90E6-19E58049D770}" srcOrd="0" destOrd="0" presId="urn:microsoft.com/office/officeart/2005/8/layout/orgChart1"/>
    <dgm:cxn modelId="{054862BD-570C-404C-A7DC-5509DEE8C543}" srcId="{2C246317-3248-401B-81D9-26FA90F96DBB}" destId="{4AAC623B-107E-4D6A-8376-CF974129DE6D}" srcOrd="0" destOrd="0" parTransId="{F4F00EFD-D851-4DC3-A187-EE61B41CB00A}" sibTransId="{3583B2C4-6BEB-4654-8895-F407359D0B40}"/>
    <dgm:cxn modelId="{D2E1A204-8334-4F74-B1E9-8007901F690F}" type="presOf" srcId="{F8D820C8-923D-4CB6-AAE4-FBA2A60E271D}" destId="{2D2A52E1-59FA-4ECE-97D5-284842EF1F84}" srcOrd="0" destOrd="0" presId="urn:microsoft.com/office/officeart/2005/8/layout/orgChart1"/>
    <dgm:cxn modelId="{971746AD-FBB7-41BD-8155-F798E0268376}" type="presOf" srcId="{ADD356AB-7147-4E72-9C27-9171DBD0E8A9}" destId="{A637330D-5845-49D0-B331-9D8232E26774}" srcOrd="1" destOrd="0" presId="urn:microsoft.com/office/officeart/2005/8/layout/orgChart1"/>
    <dgm:cxn modelId="{081AD343-FA23-440B-A9D9-B170F991D6CD}" srcId="{2C246317-3248-401B-81D9-26FA90F96DBB}" destId="{716FB585-BB03-485D-B969-F2F1BBC5C293}" srcOrd="1" destOrd="0" parTransId="{F8D820C8-923D-4CB6-AAE4-FBA2A60E271D}" sibTransId="{7E4C8F13-5A0C-44A9-AEBC-4154E8BD8DFA}"/>
    <dgm:cxn modelId="{61D02D51-776F-46B8-B176-26C9A57A43E4}" type="presOf" srcId="{D42CEECA-407E-47C5-9BC9-A8A9C10E4639}" destId="{C9A43F5D-F911-40C7-BDE1-47C49ED12BAD}" srcOrd="1" destOrd="0" presId="urn:microsoft.com/office/officeart/2005/8/layout/orgChart1"/>
    <dgm:cxn modelId="{D54C4DB3-5C20-482E-8F0F-760C885D8684}" type="presOf" srcId="{4FFC4E76-0817-497F-9058-BDF0E102F855}" destId="{28041B99-FC0B-4D9A-9F20-0229BE9EF06D}" srcOrd="0" destOrd="0" presId="urn:microsoft.com/office/officeart/2005/8/layout/orgChart1"/>
    <dgm:cxn modelId="{80B4527C-1C99-4E3B-8D70-216E4E5BFE23}" type="presOf" srcId="{716FB585-BB03-485D-B969-F2F1BBC5C293}" destId="{2236ACC9-049F-4B4E-A93E-00F721B4B4AA}" srcOrd="1" destOrd="0" presId="urn:microsoft.com/office/officeart/2005/8/layout/orgChart1"/>
    <dgm:cxn modelId="{8E0317AA-FA85-4A63-BBDF-A553A7419089}" type="presOf" srcId="{4AAC623B-107E-4D6A-8376-CF974129DE6D}" destId="{01D92469-887B-4813-A6E9-8C54AD37CFA4}" srcOrd="1" destOrd="0" presId="urn:microsoft.com/office/officeart/2005/8/layout/orgChart1"/>
    <dgm:cxn modelId="{6A232EC5-7CA0-4BF0-8235-2F3339B90F73}" type="presOf" srcId="{D42CEECA-407E-47C5-9BC9-A8A9C10E4639}" destId="{BD844E8D-AD63-4A12-A433-B9BFDC3AA2A7}" srcOrd="0" destOrd="0" presId="urn:microsoft.com/office/officeart/2005/8/layout/orgChart1"/>
    <dgm:cxn modelId="{B8851C81-5CF6-4088-BC05-6273A89854EA}" type="presOf" srcId="{A1EAC1AA-8FE3-4635-924C-4F7D44C24C62}" destId="{7DCADF60-DE8F-4F9C-89D8-F4FF4C1BF74F}" srcOrd="0" destOrd="0" presId="urn:microsoft.com/office/officeart/2005/8/layout/orgChart1"/>
    <dgm:cxn modelId="{6ACF941E-3087-4DC4-A669-AD788A039D46}" type="presOf" srcId="{BCC3E41A-163F-4C9B-B673-AC901656968B}" destId="{4E672422-6D41-4B85-B547-1BFC4F6A9958}" srcOrd="0" destOrd="0" presId="urn:microsoft.com/office/officeart/2005/8/layout/orgChart1"/>
    <dgm:cxn modelId="{C544D426-C0ED-47AF-9D98-E418F9FDA9B2}" srcId="{ADD356AB-7147-4E72-9C27-9171DBD0E8A9}" destId="{D42CEECA-407E-47C5-9BC9-A8A9C10E4639}" srcOrd="1" destOrd="0" parTransId="{97C5484B-AEA0-4447-A013-4986CBF74618}" sibTransId="{5A4859C1-3680-4639-9420-7EFE016A52C9}"/>
    <dgm:cxn modelId="{BA860A0A-145C-4F3A-B769-545ECC896AA8}" srcId="{4AAC623B-107E-4D6A-8376-CF974129DE6D}" destId="{ADD356AB-7147-4E72-9C27-9171DBD0E8A9}" srcOrd="1" destOrd="0" parTransId="{846F937F-2FAF-4C0C-A150-F881C3E6ED28}" sibTransId="{1470B0A3-8EDA-4956-ACEC-EBAA0AF8CCA1}"/>
    <dgm:cxn modelId="{BA63B640-891C-4EC8-8AF5-3A28D87523B9}" type="presOf" srcId="{1493D361-18A9-4DE9-80D0-128625AE6984}" destId="{9EAD682B-A093-4A0A-96A1-A67C394181DD}" srcOrd="0" destOrd="0" presId="urn:microsoft.com/office/officeart/2005/8/layout/orgChart1"/>
    <dgm:cxn modelId="{8008743F-A649-4541-8327-9004FC920D52}" type="presOf" srcId="{2C246317-3248-401B-81D9-26FA90F96DBB}" destId="{F80F2EA9-2A43-4E27-B05D-FC11ED888B7D}" srcOrd="1" destOrd="0" presId="urn:microsoft.com/office/officeart/2005/8/layout/orgChart1"/>
    <dgm:cxn modelId="{BB95CC8C-1D49-4AFB-8AF1-A10C1A6F44C1}" type="presOf" srcId="{DD3C7BA5-BE55-4EF9-B4F1-3D5D7CA81CAE}" destId="{A121871E-5350-4B54-8132-2E44FB214991}" srcOrd="1" destOrd="0" presId="urn:microsoft.com/office/officeart/2005/8/layout/orgChart1"/>
    <dgm:cxn modelId="{DFF51D3A-93D5-4643-9E96-94B26BCE0E3A}" srcId="{4FFC4E76-0817-497F-9058-BDF0E102F855}" destId="{2C246317-3248-401B-81D9-26FA90F96DBB}" srcOrd="0" destOrd="0" parTransId="{68D145D4-593F-424E-B7BE-07E3D4AA40A2}" sibTransId="{B2A59BFA-E1B2-41F1-80A0-30446BA9AC1C}"/>
    <dgm:cxn modelId="{0877AFD1-D2F6-431B-BFF2-C2E255B1FC4D}" type="presOf" srcId="{4AAC623B-107E-4D6A-8376-CF974129DE6D}" destId="{BE264044-A20F-4396-8000-5C54F85D12CB}" srcOrd="0" destOrd="0" presId="urn:microsoft.com/office/officeart/2005/8/layout/orgChart1"/>
    <dgm:cxn modelId="{E0FCEEC7-5781-4ABC-B84B-43FF3E4436BA}" type="presOf" srcId="{ADD356AB-7147-4E72-9C27-9171DBD0E8A9}" destId="{E7F6AD66-D514-41E0-AC24-8166D703F131}" srcOrd="0" destOrd="0" presId="urn:microsoft.com/office/officeart/2005/8/layout/orgChart1"/>
    <dgm:cxn modelId="{3D91E74C-B15F-4EF4-9728-B321C4267535}" srcId="{ADD356AB-7147-4E72-9C27-9171DBD0E8A9}" destId="{1493D361-18A9-4DE9-80D0-128625AE6984}" srcOrd="0" destOrd="0" parTransId="{BCC3E41A-163F-4C9B-B673-AC901656968B}" sibTransId="{211C00FA-10AD-4761-89DB-4C9E70892C4D}"/>
    <dgm:cxn modelId="{CA442D82-4FDC-4B20-BE36-37CA6B3A3F8B}" type="presOf" srcId="{2C246317-3248-401B-81D9-26FA90F96DBB}" destId="{7D13528A-6E98-4007-9D9F-3AABF3A24635}" srcOrd="0" destOrd="0" presId="urn:microsoft.com/office/officeart/2005/8/layout/orgChart1"/>
    <dgm:cxn modelId="{5C8AB6B8-D39D-4E3A-8D83-5D13D3E9F48C}" type="presParOf" srcId="{28041B99-FC0B-4D9A-9F20-0229BE9EF06D}" destId="{5D0A7C99-8D64-4A85-B06E-E6FB0AD67CA1}" srcOrd="0" destOrd="0" presId="urn:microsoft.com/office/officeart/2005/8/layout/orgChart1"/>
    <dgm:cxn modelId="{C6722337-3A16-4C68-AAFD-E3C87A53E05B}" type="presParOf" srcId="{5D0A7C99-8D64-4A85-B06E-E6FB0AD67CA1}" destId="{315B98BB-3210-4AAA-BF3D-65D0BEF70B7A}" srcOrd="0" destOrd="0" presId="urn:microsoft.com/office/officeart/2005/8/layout/orgChart1"/>
    <dgm:cxn modelId="{37453010-D074-4839-AD17-D49A13948EBB}" type="presParOf" srcId="{315B98BB-3210-4AAA-BF3D-65D0BEF70B7A}" destId="{7D13528A-6E98-4007-9D9F-3AABF3A24635}" srcOrd="0" destOrd="0" presId="urn:microsoft.com/office/officeart/2005/8/layout/orgChart1"/>
    <dgm:cxn modelId="{1E0F3B65-8DF2-48BC-9304-9F91CC53D430}" type="presParOf" srcId="{315B98BB-3210-4AAA-BF3D-65D0BEF70B7A}" destId="{F80F2EA9-2A43-4E27-B05D-FC11ED888B7D}" srcOrd="1" destOrd="0" presId="urn:microsoft.com/office/officeart/2005/8/layout/orgChart1"/>
    <dgm:cxn modelId="{5B32D73D-17B0-42FB-837B-42A081B53522}" type="presParOf" srcId="{5D0A7C99-8D64-4A85-B06E-E6FB0AD67CA1}" destId="{212B897E-D8B7-4451-8582-8388ED26AC89}" srcOrd="1" destOrd="0" presId="urn:microsoft.com/office/officeart/2005/8/layout/orgChart1"/>
    <dgm:cxn modelId="{350182AF-4B6C-45B6-B15C-E460065BE549}" type="presParOf" srcId="{212B897E-D8B7-4451-8582-8388ED26AC89}" destId="{E9CA35F2-D5E6-4833-90E6-19E58049D770}" srcOrd="0" destOrd="0" presId="urn:microsoft.com/office/officeart/2005/8/layout/orgChart1"/>
    <dgm:cxn modelId="{7C9C9FC3-EA68-48C1-B8D9-EBD01CBDD434}" type="presParOf" srcId="{212B897E-D8B7-4451-8582-8388ED26AC89}" destId="{77D725CF-365D-453F-B6C4-7AB106B50A5D}" srcOrd="1" destOrd="0" presId="urn:microsoft.com/office/officeart/2005/8/layout/orgChart1"/>
    <dgm:cxn modelId="{3802B339-AE5E-4477-8C9E-8D827855BEB2}" type="presParOf" srcId="{77D725CF-365D-453F-B6C4-7AB106B50A5D}" destId="{CBE19EB5-F71C-41ED-B6E9-1AB9E7BAB73F}" srcOrd="0" destOrd="0" presId="urn:microsoft.com/office/officeart/2005/8/layout/orgChart1"/>
    <dgm:cxn modelId="{B0E3ADA6-C24D-4DF7-8B25-1E84137F29A4}" type="presParOf" srcId="{CBE19EB5-F71C-41ED-B6E9-1AB9E7BAB73F}" destId="{BE264044-A20F-4396-8000-5C54F85D12CB}" srcOrd="0" destOrd="0" presId="urn:microsoft.com/office/officeart/2005/8/layout/orgChart1"/>
    <dgm:cxn modelId="{9E82B127-4EAC-40FA-AA39-6885CBE274E3}" type="presParOf" srcId="{CBE19EB5-F71C-41ED-B6E9-1AB9E7BAB73F}" destId="{01D92469-887B-4813-A6E9-8C54AD37CFA4}" srcOrd="1" destOrd="0" presId="urn:microsoft.com/office/officeart/2005/8/layout/orgChart1"/>
    <dgm:cxn modelId="{D1D5AAB6-62E1-4D9B-8D9A-9B0CB380F6A0}" type="presParOf" srcId="{77D725CF-365D-453F-B6C4-7AB106B50A5D}" destId="{5B7DE419-40A3-4642-8164-7298C0AC79E7}" srcOrd="1" destOrd="0" presId="urn:microsoft.com/office/officeart/2005/8/layout/orgChart1"/>
    <dgm:cxn modelId="{054FBCE2-FBA5-4AD1-A736-A1BE27F5E2ED}" type="presParOf" srcId="{5B7DE419-40A3-4642-8164-7298C0AC79E7}" destId="{7DCADF60-DE8F-4F9C-89D8-F4FF4C1BF74F}" srcOrd="0" destOrd="0" presId="urn:microsoft.com/office/officeart/2005/8/layout/orgChart1"/>
    <dgm:cxn modelId="{C3344756-04E9-452D-8BB6-B0AFE5FE581F}" type="presParOf" srcId="{5B7DE419-40A3-4642-8164-7298C0AC79E7}" destId="{766D8BC2-C954-412D-AED8-5F158279E8A0}" srcOrd="1" destOrd="0" presId="urn:microsoft.com/office/officeart/2005/8/layout/orgChart1"/>
    <dgm:cxn modelId="{AB7C584D-98CC-4A07-8FE1-72A54D3EB780}" type="presParOf" srcId="{766D8BC2-C954-412D-AED8-5F158279E8A0}" destId="{AF0D2EB4-FD79-4263-A1A9-395102895CC0}" srcOrd="0" destOrd="0" presId="urn:microsoft.com/office/officeart/2005/8/layout/orgChart1"/>
    <dgm:cxn modelId="{F55AE4CA-6F58-4E6F-A422-8C79D6566A29}" type="presParOf" srcId="{AF0D2EB4-FD79-4263-A1A9-395102895CC0}" destId="{0E0EB24C-6E53-4A8A-970B-E3A33FEE2B22}" srcOrd="0" destOrd="0" presId="urn:microsoft.com/office/officeart/2005/8/layout/orgChart1"/>
    <dgm:cxn modelId="{C1F9C0C4-C3E3-4B08-91FA-61080E06EEB8}" type="presParOf" srcId="{AF0D2EB4-FD79-4263-A1A9-395102895CC0}" destId="{A121871E-5350-4B54-8132-2E44FB214991}" srcOrd="1" destOrd="0" presId="urn:microsoft.com/office/officeart/2005/8/layout/orgChart1"/>
    <dgm:cxn modelId="{5496C31C-E755-4B2E-A3F0-EC35DFAA4F05}" type="presParOf" srcId="{766D8BC2-C954-412D-AED8-5F158279E8A0}" destId="{B1331ADE-B040-4865-B970-10537B0E9CC4}" srcOrd="1" destOrd="0" presId="urn:microsoft.com/office/officeart/2005/8/layout/orgChart1"/>
    <dgm:cxn modelId="{E6B01231-0B0A-452A-911F-BA802C1289D6}" type="presParOf" srcId="{766D8BC2-C954-412D-AED8-5F158279E8A0}" destId="{5802E48A-312D-40D9-983C-A2163899027D}" srcOrd="2" destOrd="0" presId="urn:microsoft.com/office/officeart/2005/8/layout/orgChart1"/>
    <dgm:cxn modelId="{8D5EADE7-85E8-4201-B99A-B97F8EC43FC2}" type="presParOf" srcId="{5B7DE419-40A3-4642-8164-7298C0AC79E7}" destId="{0570F0D1-1629-4F02-A0D4-C82EDA7C3666}" srcOrd="2" destOrd="0" presId="urn:microsoft.com/office/officeart/2005/8/layout/orgChart1"/>
    <dgm:cxn modelId="{263EB953-D693-4370-A2C4-F8BF866CB3DD}" type="presParOf" srcId="{5B7DE419-40A3-4642-8164-7298C0AC79E7}" destId="{8B588DEA-AF0C-4B1D-B9B4-5555B4CB503C}" srcOrd="3" destOrd="0" presId="urn:microsoft.com/office/officeart/2005/8/layout/orgChart1"/>
    <dgm:cxn modelId="{5AFE9501-EC70-456A-9250-0DA6E61B490D}" type="presParOf" srcId="{8B588DEA-AF0C-4B1D-B9B4-5555B4CB503C}" destId="{F24377CB-0DF8-46D5-97A4-05B3E4CFCDD2}" srcOrd="0" destOrd="0" presId="urn:microsoft.com/office/officeart/2005/8/layout/orgChart1"/>
    <dgm:cxn modelId="{46978137-8D50-4C0A-8E13-4F23D68105A6}" type="presParOf" srcId="{F24377CB-0DF8-46D5-97A4-05B3E4CFCDD2}" destId="{E7F6AD66-D514-41E0-AC24-8166D703F131}" srcOrd="0" destOrd="0" presId="urn:microsoft.com/office/officeart/2005/8/layout/orgChart1"/>
    <dgm:cxn modelId="{03E4F9DA-0036-4E7B-AAB3-B9C0991E961D}" type="presParOf" srcId="{F24377CB-0DF8-46D5-97A4-05B3E4CFCDD2}" destId="{A637330D-5845-49D0-B331-9D8232E26774}" srcOrd="1" destOrd="0" presId="urn:microsoft.com/office/officeart/2005/8/layout/orgChart1"/>
    <dgm:cxn modelId="{F0B6115C-E275-451B-88A5-3D2693F7BDD7}" type="presParOf" srcId="{8B588DEA-AF0C-4B1D-B9B4-5555B4CB503C}" destId="{A51193D9-9CDE-41CC-AFF6-D2D19CD61F38}" srcOrd="1" destOrd="0" presId="urn:microsoft.com/office/officeart/2005/8/layout/orgChart1"/>
    <dgm:cxn modelId="{6B90442C-4CA3-4E99-BA0C-5AA8B80586B9}" type="presParOf" srcId="{A51193D9-9CDE-41CC-AFF6-D2D19CD61F38}" destId="{4E672422-6D41-4B85-B547-1BFC4F6A9958}" srcOrd="0" destOrd="0" presId="urn:microsoft.com/office/officeart/2005/8/layout/orgChart1"/>
    <dgm:cxn modelId="{2D90CB08-6D3A-4638-887D-191EED92CA54}" type="presParOf" srcId="{A51193D9-9CDE-41CC-AFF6-D2D19CD61F38}" destId="{9060B158-2E8C-4676-BBFD-90EADABF7DD8}" srcOrd="1" destOrd="0" presId="urn:microsoft.com/office/officeart/2005/8/layout/orgChart1"/>
    <dgm:cxn modelId="{BB77CA8A-5E1D-49F7-81ED-E5EE8309E2BF}" type="presParOf" srcId="{9060B158-2E8C-4676-BBFD-90EADABF7DD8}" destId="{1763EBD3-619F-42B9-B7CB-D66FD35BFA9E}" srcOrd="0" destOrd="0" presId="urn:microsoft.com/office/officeart/2005/8/layout/orgChart1"/>
    <dgm:cxn modelId="{65858CEF-5328-4719-8F9C-D4335971E59C}" type="presParOf" srcId="{1763EBD3-619F-42B9-B7CB-D66FD35BFA9E}" destId="{9EAD682B-A093-4A0A-96A1-A67C394181DD}" srcOrd="0" destOrd="0" presId="urn:microsoft.com/office/officeart/2005/8/layout/orgChart1"/>
    <dgm:cxn modelId="{1329AF66-F43B-49BB-A42E-7EA83D6EC3BC}" type="presParOf" srcId="{1763EBD3-619F-42B9-B7CB-D66FD35BFA9E}" destId="{2D04AEB2-79A2-447C-AE6A-59C9422EA566}" srcOrd="1" destOrd="0" presId="urn:microsoft.com/office/officeart/2005/8/layout/orgChart1"/>
    <dgm:cxn modelId="{B5C0C58D-1292-433B-9B5B-EAA0B094404F}" type="presParOf" srcId="{9060B158-2E8C-4676-BBFD-90EADABF7DD8}" destId="{F337AD64-3069-4F99-89B9-33CD874670E6}" srcOrd="1" destOrd="0" presId="urn:microsoft.com/office/officeart/2005/8/layout/orgChart1"/>
    <dgm:cxn modelId="{1D5388F0-5284-4689-831D-B14F582DD54C}" type="presParOf" srcId="{9060B158-2E8C-4676-BBFD-90EADABF7DD8}" destId="{A61A7555-2B8D-440D-BBC2-4E12C2839E75}" srcOrd="2" destOrd="0" presId="urn:microsoft.com/office/officeart/2005/8/layout/orgChart1"/>
    <dgm:cxn modelId="{D1A2AFB3-1700-4CD6-A662-EEB9C343E8E7}" type="presParOf" srcId="{A51193D9-9CDE-41CC-AFF6-D2D19CD61F38}" destId="{DB840618-9EC6-4729-AA9B-2EA3C9C738D6}" srcOrd="2" destOrd="0" presId="urn:microsoft.com/office/officeart/2005/8/layout/orgChart1"/>
    <dgm:cxn modelId="{EF106820-C23C-4DF2-8A34-01A5ECAA2432}" type="presParOf" srcId="{A51193D9-9CDE-41CC-AFF6-D2D19CD61F38}" destId="{24DBFABA-116D-4944-B921-F0BE8A55E322}" srcOrd="3" destOrd="0" presId="urn:microsoft.com/office/officeart/2005/8/layout/orgChart1"/>
    <dgm:cxn modelId="{CF0B0E77-0A38-4D86-908E-87C6C449FAB3}" type="presParOf" srcId="{24DBFABA-116D-4944-B921-F0BE8A55E322}" destId="{4E27975A-1D30-49E2-A2C3-16F42EA04795}" srcOrd="0" destOrd="0" presId="urn:microsoft.com/office/officeart/2005/8/layout/orgChart1"/>
    <dgm:cxn modelId="{B06A3C5C-AA7D-47D9-BF98-3F9F06C9E335}" type="presParOf" srcId="{4E27975A-1D30-49E2-A2C3-16F42EA04795}" destId="{BD844E8D-AD63-4A12-A433-B9BFDC3AA2A7}" srcOrd="0" destOrd="0" presId="urn:microsoft.com/office/officeart/2005/8/layout/orgChart1"/>
    <dgm:cxn modelId="{6F9B6416-FB3B-4667-9C5D-9AF513B68AE1}" type="presParOf" srcId="{4E27975A-1D30-49E2-A2C3-16F42EA04795}" destId="{C9A43F5D-F911-40C7-BDE1-47C49ED12BAD}" srcOrd="1" destOrd="0" presId="urn:microsoft.com/office/officeart/2005/8/layout/orgChart1"/>
    <dgm:cxn modelId="{901709CA-82E3-4296-B5E8-63B2D77F5051}" type="presParOf" srcId="{24DBFABA-116D-4944-B921-F0BE8A55E322}" destId="{3A9ECF30-8A95-4F04-BE83-C65B7CCA1E5C}" srcOrd="1" destOrd="0" presId="urn:microsoft.com/office/officeart/2005/8/layout/orgChart1"/>
    <dgm:cxn modelId="{011DFF01-4D68-4D99-842E-C9A63203E18A}" type="presParOf" srcId="{24DBFABA-116D-4944-B921-F0BE8A55E322}" destId="{1E34164B-FC0F-4FD4-9E4D-9F247B2D3F76}" srcOrd="2" destOrd="0" presId="urn:microsoft.com/office/officeart/2005/8/layout/orgChart1"/>
    <dgm:cxn modelId="{65953FC0-BF37-4EAC-80B1-982BE76D2DAA}" type="presParOf" srcId="{8B588DEA-AF0C-4B1D-B9B4-5555B4CB503C}" destId="{48B9EFB1-224F-468D-8D7A-122E40D9E2DC}" srcOrd="2" destOrd="0" presId="urn:microsoft.com/office/officeart/2005/8/layout/orgChart1"/>
    <dgm:cxn modelId="{DC4E15A3-E621-4722-8C05-85BD5E770B49}" type="presParOf" srcId="{77D725CF-365D-453F-B6C4-7AB106B50A5D}" destId="{F33D3B6E-DD88-4C5E-9137-6114DE2084F2}" srcOrd="2" destOrd="0" presId="urn:microsoft.com/office/officeart/2005/8/layout/orgChart1"/>
    <dgm:cxn modelId="{8A429BBA-A2C0-4C6B-9EA9-F5492CDBC7BF}" type="presParOf" srcId="{212B897E-D8B7-4451-8582-8388ED26AC89}" destId="{2D2A52E1-59FA-4ECE-97D5-284842EF1F84}" srcOrd="2" destOrd="0" presId="urn:microsoft.com/office/officeart/2005/8/layout/orgChart1"/>
    <dgm:cxn modelId="{C7C8B377-AAEF-449E-9E8B-9E6488F1D504}" type="presParOf" srcId="{212B897E-D8B7-4451-8582-8388ED26AC89}" destId="{6B340CAC-34ED-4B8D-946C-131E906C2AEF}" srcOrd="3" destOrd="0" presId="urn:microsoft.com/office/officeart/2005/8/layout/orgChart1"/>
    <dgm:cxn modelId="{C689EB66-2DE0-4BD5-AAD9-0CCC6F5E37FB}" type="presParOf" srcId="{6B340CAC-34ED-4B8D-946C-131E906C2AEF}" destId="{A1E362E8-34DF-4321-90DC-5E87C57E6FEC}" srcOrd="0" destOrd="0" presId="urn:microsoft.com/office/officeart/2005/8/layout/orgChart1"/>
    <dgm:cxn modelId="{91A3157C-83FC-4922-8E25-5B58D8C82040}" type="presParOf" srcId="{A1E362E8-34DF-4321-90DC-5E87C57E6FEC}" destId="{C79896A3-F12E-4100-9578-348D4ECF9FB7}" srcOrd="0" destOrd="0" presId="urn:microsoft.com/office/officeart/2005/8/layout/orgChart1"/>
    <dgm:cxn modelId="{4FDC649E-85C8-411B-BA46-BCFC63866E3D}" type="presParOf" srcId="{A1E362E8-34DF-4321-90DC-5E87C57E6FEC}" destId="{2236ACC9-049F-4B4E-A93E-00F721B4B4AA}" srcOrd="1" destOrd="0" presId="urn:microsoft.com/office/officeart/2005/8/layout/orgChart1"/>
    <dgm:cxn modelId="{FC4F4DCD-D566-4F6F-9C6F-5DE72425B9E0}" type="presParOf" srcId="{6B340CAC-34ED-4B8D-946C-131E906C2AEF}" destId="{F4DF3DBB-3917-41F4-A9FC-0DE85752FF44}" srcOrd="1" destOrd="0" presId="urn:microsoft.com/office/officeart/2005/8/layout/orgChart1"/>
    <dgm:cxn modelId="{09393BFC-8B03-4929-BD8A-770C21926F20}" type="presParOf" srcId="{6B340CAC-34ED-4B8D-946C-131E906C2AEF}" destId="{B0132B12-ABA6-4BD3-AEE2-5829E14D1977}" srcOrd="2" destOrd="0" presId="urn:microsoft.com/office/officeart/2005/8/layout/orgChart1"/>
    <dgm:cxn modelId="{976C1B0E-FA1A-493C-AC99-CA123BBAF12A}" type="presParOf" srcId="{5D0A7C99-8D64-4A85-B06E-E6FB0AD67CA1}" destId="{7E1185DD-BB22-4B61-985C-A88AAF2600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A52E1-59FA-4ECE-97D5-284842EF1F84}">
      <dsp:nvSpPr>
        <dsp:cNvPr id="0" name=""/>
        <dsp:cNvSpPr/>
      </dsp:nvSpPr>
      <dsp:spPr>
        <a:xfrm>
          <a:off x="4494542" y="726114"/>
          <a:ext cx="2553995" cy="49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057"/>
              </a:lnTo>
              <a:lnTo>
                <a:pt x="2553995" y="341057"/>
              </a:lnTo>
              <a:lnTo>
                <a:pt x="2553995" y="493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40618-9EC6-4729-AA9B-2EA3C9C738D6}">
      <dsp:nvSpPr>
        <dsp:cNvPr id="0" name=""/>
        <dsp:cNvSpPr/>
      </dsp:nvSpPr>
      <dsp:spPr>
        <a:xfrm>
          <a:off x="3762989" y="2782116"/>
          <a:ext cx="2160466" cy="1332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708"/>
              </a:lnTo>
              <a:lnTo>
                <a:pt x="2160466" y="13327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72422-6D41-4B85-B547-1BFC4F6A9958}">
      <dsp:nvSpPr>
        <dsp:cNvPr id="0" name=""/>
        <dsp:cNvSpPr/>
      </dsp:nvSpPr>
      <dsp:spPr>
        <a:xfrm>
          <a:off x="3762989" y="2782116"/>
          <a:ext cx="2084264" cy="41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839"/>
              </a:lnTo>
              <a:lnTo>
                <a:pt x="2084264" y="4168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0F0D1-1629-4F02-A0D4-C82EDA7C3666}">
      <dsp:nvSpPr>
        <dsp:cNvPr id="0" name=""/>
        <dsp:cNvSpPr/>
      </dsp:nvSpPr>
      <dsp:spPr>
        <a:xfrm>
          <a:off x="3025623" y="1790746"/>
          <a:ext cx="1316521" cy="267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96"/>
              </a:lnTo>
              <a:lnTo>
                <a:pt x="1316521" y="115396"/>
              </a:lnTo>
              <a:lnTo>
                <a:pt x="1316521" y="2674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ADF60-DE8F-4F9C-89D8-F4FF4C1BF74F}">
      <dsp:nvSpPr>
        <dsp:cNvPr id="0" name=""/>
        <dsp:cNvSpPr/>
      </dsp:nvSpPr>
      <dsp:spPr>
        <a:xfrm>
          <a:off x="2075403" y="1790746"/>
          <a:ext cx="950220" cy="266657"/>
        </a:xfrm>
        <a:custGeom>
          <a:avLst/>
          <a:gdLst/>
          <a:ahLst/>
          <a:cxnLst/>
          <a:rect l="0" t="0" r="0" b="0"/>
          <a:pathLst>
            <a:path>
              <a:moveTo>
                <a:pt x="950220" y="0"/>
              </a:moveTo>
              <a:lnTo>
                <a:pt x="950220" y="114629"/>
              </a:lnTo>
              <a:lnTo>
                <a:pt x="0" y="114629"/>
              </a:lnTo>
              <a:lnTo>
                <a:pt x="0" y="2666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A35F2-D5E6-4833-90E6-19E58049D770}">
      <dsp:nvSpPr>
        <dsp:cNvPr id="0" name=""/>
        <dsp:cNvSpPr/>
      </dsp:nvSpPr>
      <dsp:spPr>
        <a:xfrm>
          <a:off x="3025623" y="726114"/>
          <a:ext cx="1468918" cy="340688"/>
        </a:xfrm>
        <a:custGeom>
          <a:avLst/>
          <a:gdLst/>
          <a:ahLst/>
          <a:cxnLst/>
          <a:rect l="0" t="0" r="0" b="0"/>
          <a:pathLst>
            <a:path>
              <a:moveTo>
                <a:pt x="1468918" y="0"/>
              </a:moveTo>
              <a:lnTo>
                <a:pt x="1468918" y="188659"/>
              </a:lnTo>
              <a:lnTo>
                <a:pt x="0" y="188659"/>
              </a:lnTo>
              <a:lnTo>
                <a:pt x="0" y="340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3528A-6E98-4007-9D9F-3AABF3A24635}">
      <dsp:nvSpPr>
        <dsp:cNvPr id="0" name=""/>
        <dsp:cNvSpPr/>
      </dsp:nvSpPr>
      <dsp:spPr>
        <a:xfrm>
          <a:off x="3770598" y="2170"/>
          <a:ext cx="1447888" cy="72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Total US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Population</a:t>
          </a:r>
        </a:p>
      </dsp:txBody>
      <dsp:txXfrm>
        <a:off x="3770598" y="2170"/>
        <a:ext cx="1447888" cy="723944"/>
      </dsp:txXfrm>
    </dsp:sp>
    <dsp:sp modelId="{BE264044-A20F-4396-8000-5C54F85D12CB}">
      <dsp:nvSpPr>
        <dsp:cNvPr id="0" name=""/>
        <dsp:cNvSpPr/>
      </dsp:nvSpPr>
      <dsp:spPr>
        <a:xfrm>
          <a:off x="1804192" y="1066802"/>
          <a:ext cx="2442862" cy="72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Total Civilian,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err="1" smtClean="0">
              <a:ln/>
              <a:solidFill>
                <a:srgbClr val="000000"/>
              </a:solidFill>
              <a:effectLst/>
              <a:latin typeface="Arial" charset="0"/>
            </a:rPr>
            <a:t>Noninstitutionalized</a:t>
          </a:r>
          <a:endParaRPr kumimoji="0" lang="en-US" sz="1600" b="1" i="0" u="none" strike="noStrike" kern="1200" cap="none" normalizeH="0" baseline="0" dirty="0" smtClean="0">
            <a:ln/>
            <a:solidFill>
              <a:srgbClr val="000000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US Pop.</a:t>
          </a:r>
        </a:p>
      </dsp:txBody>
      <dsp:txXfrm>
        <a:off x="1804192" y="1066802"/>
        <a:ext cx="2442862" cy="723944"/>
      </dsp:txXfrm>
    </dsp:sp>
    <dsp:sp modelId="{0E0EB24C-6E53-4A8A-970B-E3A33FEE2B22}">
      <dsp:nvSpPr>
        <dsp:cNvPr id="0" name=""/>
        <dsp:cNvSpPr/>
      </dsp:nvSpPr>
      <dsp:spPr>
        <a:xfrm>
          <a:off x="1351459" y="2057404"/>
          <a:ext cx="1447888" cy="72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Non Labor Force</a:t>
          </a:r>
        </a:p>
      </dsp:txBody>
      <dsp:txXfrm>
        <a:off x="1351459" y="2057404"/>
        <a:ext cx="1447888" cy="723944"/>
      </dsp:txXfrm>
    </dsp:sp>
    <dsp:sp modelId="{E7F6AD66-D514-41E0-AC24-8166D703F131}">
      <dsp:nvSpPr>
        <dsp:cNvPr id="0" name=""/>
        <dsp:cNvSpPr/>
      </dsp:nvSpPr>
      <dsp:spPr>
        <a:xfrm>
          <a:off x="3618200" y="2058171"/>
          <a:ext cx="1447888" cy="72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Total US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Labor Force</a:t>
          </a:r>
        </a:p>
      </dsp:txBody>
      <dsp:txXfrm>
        <a:off x="3618200" y="2058171"/>
        <a:ext cx="1447888" cy="723944"/>
      </dsp:txXfrm>
    </dsp:sp>
    <dsp:sp modelId="{9EAD682B-A093-4A0A-96A1-A67C394181DD}">
      <dsp:nvSpPr>
        <dsp:cNvPr id="0" name=""/>
        <dsp:cNvSpPr/>
      </dsp:nvSpPr>
      <dsp:spPr>
        <a:xfrm>
          <a:off x="5847254" y="2836983"/>
          <a:ext cx="1447888" cy="72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Employed</a:t>
          </a:r>
        </a:p>
      </dsp:txBody>
      <dsp:txXfrm>
        <a:off x="5847254" y="2836983"/>
        <a:ext cx="1447888" cy="723944"/>
      </dsp:txXfrm>
    </dsp:sp>
    <dsp:sp modelId="{BD844E8D-AD63-4A12-A433-B9BFDC3AA2A7}">
      <dsp:nvSpPr>
        <dsp:cNvPr id="0" name=""/>
        <dsp:cNvSpPr/>
      </dsp:nvSpPr>
      <dsp:spPr>
        <a:xfrm>
          <a:off x="5923456" y="3752852"/>
          <a:ext cx="1447888" cy="72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Unemployed</a:t>
          </a:r>
        </a:p>
      </dsp:txBody>
      <dsp:txXfrm>
        <a:off x="5923456" y="3752852"/>
        <a:ext cx="1447888" cy="723944"/>
      </dsp:txXfrm>
    </dsp:sp>
    <dsp:sp modelId="{C79896A3-F12E-4100-9578-348D4ECF9FB7}">
      <dsp:nvSpPr>
        <dsp:cNvPr id="0" name=""/>
        <dsp:cNvSpPr/>
      </dsp:nvSpPr>
      <dsp:spPr>
        <a:xfrm>
          <a:off x="6172196" y="1219200"/>
          <a:ext cx="1752683" cy="72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Military and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charset="0"/>
            </a:rPr>
            <a:t>Institutionalized</a:t>
          </a:r>
        </a:p>
      </dsp:txBody>
      <dsp:txXfrm>
        <a:off x="6172196" y="1219200"/>
        <a:ext cx="1752683" cy="72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D67F0-7042-4198-8BF7-9DA25FBD76D9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194A4-7CD7-48D7-8225-F12A8BAF9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6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029200"/>
            <a:ext cx="8686800" cy="685800"/>
          </a:xfrm>
        </p:spPr>
        <p:txBody>
          <a:bodyPr/>
          <a:lstStyle>
            <a:lvl1pPr>
              <a:defRPr sz="41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791200"/>
            <a:ext cx="86868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BFAC2E6C-D7B6-407A-9757-A89E1E71E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2C1F-9FF0-4D73-8462-63E09A9D4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1219200"/>
            <a:ext cx="2046288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59880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05BB-D474-49AD-A8F3-AF9D5AD2E3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1867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4000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4000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C659499F-40E9-4D30-A39C-79FFBDB65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C84F-D27C-4599-A358-D6116D097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FC980-36E3-4C10-972F-9C15DB5F6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00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4000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050E6-6615-495A-8519-4E989673C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6C9A1-CCF9-4DBA-BD93-471285268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57426-7A5E-4879-9DA5-D3AA36591C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96AA6-3B0E-4082-AFDC-DFA35BF03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244C-E7B8-459E-BA7F-BB7F0C0CE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5EEF8-68A7-42D3-A7C9-25A77ED5E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1867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153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06B91AE-B1CF-43B5-B6D0-2272122367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69.xml"/><Relationship Id="rId117" Type="http://schemas.openxmlformats.org/officeDocument/2006/relationships/tags" Target="../tags/tag260.xml"/><Relationship Id="rId21" Type="http://schemas.openxmlformats.org/officeDocument/2006/relationships/tags" Target="../tags/tag164.xml"/><Relationship Id="rId42" Type="http://schemas.openxmlformats.org/officeDocument/2006/relationships/tags" Target="../tags/tag185.xml"/><Relationship Id="rId47" Type="http://schemas.openxmlformats.org/officeDocument/2006/relationships/tags" Target="../tags/tag190.xml"/><Relationship Id="rId63" Type="http://schemas.openxmlformats.org/officeDocument/2006/relationships/tags" Target="../tags/tag206.xml"/><Relationship Id="rId68" Type="http://schemas.openxmlformats.org/officeDocument/2006/relationships/tags" Target="../tags/tag211.xml"/><Relationship Id="rId84" Type="http://schemas.openxmlformats.org/officeDocument/2006/relationships/tags" Target="../tags/tag227.xml"/><Relationship Id="rId89" Type="http://schemas.openxmlformats.org/officeDocument/2006/relationships/tags" Target="../tags/tag232.xml"/><Relationship Id="rId112" Type="http://schemas.openxmlformats.org/officeDocument/2006/relationships/tags" Target="../tags/tag255.xml"/><Relationship Id="rId133" Type="http://schemas.openxmlformats.org/officeDocument/2006/relationships/tags" Target="../tags/tag276.xml"/><Relationship Id="rId138" Type="http://schemas.openxmlformats.org/officeDocument/2006/relationships/tags" Target="../tags/tag281.xml"/><Relationship Id="rId154" Type="http://schemas.openxmlformats.org/officeDocument/2006/relationships/tags" Target="../tags/tag297.xml"/><Relationship Id="rId159" Type="http://schemas.openxmlformats.org/officeDocument/2006/relationships/tags" Target="../tags/tag302.xml"/><Relationship Id="rId16" Type="http://schemas.openxmlformats.org/officeDocument/2006/relationships/tags" Target="../tags/tag159.xml"/><Relationship Id="rId107" Type="http://schemas.openxmlformats.org/officeDocument/2006/relationships/tags" Target="../tags/tag250.xml"/><Relationship Id="rId11" Type="http://schemas.openxmlformats.org/officeDocument/2006/relationships/tags" Target="../tags/tag154.xml"/><Relationship Id="rId32" Type="http://schemas.openxmlformats.org/officeDocument/2006/relationships/tags" Target="../tags/tag175.xml"/><Relationship Id="rId37" Type="http://schemas.openxmlformats.org/officeDocument/2006/relationships/tags" Target="../tags/tag180.xml"/><Relationship Id="rId53" Type="http://schemas.openxmlformats.org/officeDocument/2006/relationships/tags" Target="../tags/tag196.xml"/><Relationship Id="rId58" Type="http://schemas.openxmlformats.org/officeDocument/2006/relationships/tags" Target="../tags/tag201.xml"/><Relationship Id="rId74" Type="http://schemas.openxmlformats.org/officeDocument/2006/relationships/tags" Target="../tags/tag217.xml"/><Relationship Id="rId79" Type="http://schemas.openxmlformats.org/officeDocument/2006/relationships/tags" Target="../tags/tag222.xml"/><Relationship Id="rId102" Type="http://schemas.openxmlformats.org/officeDocument/2006/relationships/tags" Target="../tags/tag245.xml"/><Relationship Id="rId123" Type="http://schemas.openxmlformats.org/officeDocument/2006/relationships/tags" Target="../tags/tag266.xml"/><Relationship Id="rId128" Type="http://schemas.openxmlformats.org/officeDocument/2006/relationships/tags" Target="../tags/tag271.xml"/><Relationship Id="rId144" Type="http://schemas.openxmlformats.org/officeDocument/2006/relationships/tags" Target="../tags/tag287.xml"/><Relationship Id="rId149" Type="http://schemas.openxmlformats.org/officeDocument/2006/relationships/tags" Target="../tags/tag292.xml"/><Relationship Id="rId5" Type="http://schemas.openxmlformats.org/officeDocument/2006/relationships/tags" Target="../tags/tag148.xml"/><Relationship Id="rId90" Type="http://schemas.openxmlformats.org/officeDocument/2006/relationships/tags" Target="../tags/tag233.xml"/><Relationship Id="rId95" Type="http://schemas.openxmlformats.org/officeDocument/2006/relationships/tags" Target="../tags/tag238.xml"/><Relationship Id="rId160" Type="http://schemas.openxmlformats.org/officeDocument/2006/relationships/tags" Target="../tags/tag303.xml"/><Relationship Id="rId165" Type="http://schemas.openxmlformats.org/officeDocument/2006/relationships/tags" Target="../tags/tag308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43" Type="http://schemas.openxmlformats.org/officeDocument/2006/relationships/tags" Target="../tags/tag186.xml"/><Relationship Id="rId48" Type="http://schemas.openxmlformats.org/officeDocument/2006/relationships/tags" Target="../tags/tag191.xml"/><Relationship Id="rId64" Type="http://schemas.openxmlformats.org/officeDocument/2006/relationships/tags" Target="../tags/tag207.xml"/><Relationship Id="rId69" Type="http://schemas.openxmlformats.org/officeDocument/2006/relationships/tags" Target="../tags/tag212.xml"/><Relationship Id="rId113" Type="http://schemas.openxmlformats.org/officeDocument/2006/relationships/tags" Target="../tags/tag256.xml"/><Relationship Id="rId118" Type="http://schemas.openxmlformats.org/officeDocument/2006/relationships/tags" Target="../tags/tag261.xml"/><Relationship Id="rId134" Type="http://schemas.openxmlformats.org/officeDocument/2006/relationships/tags" Target="../tags/tag277.xml"/><Relationship Id="rId139" Type="http://schemas.openxmlformats.org/officeDocument/2006/relationships/tags" Target="../tags/tag282.xml"/><Relationship Id="rId80" Type="http://schemas.openxmlformats.org/officeDocument/2006/relationships/tags" Target="../tags/tag223.xml"/><Relationship Id="rId85" Type="http://schemas.openxmlformats.org/officeDocument/2006/relationships/tags" Target="../tags/tag228.xml"/><Relationship Id="rId150" Type="http://schemas.openxmlformats.org/officeDocument/2006/relationships/tags" Target="../tags/tag293.xml"/><Relationship Id="rId155" Type="http://schemas.openxmlformats.org/officeDocument/2006/relationships/tags" Target="../tags/tag298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33" Type="http://schemas.openxmlformats.org/officeDocument/2006/relationships/tags" Target="../tags/tag176.xml"/><Relationship Id="rId38" Type="http://schemas.openxmlformats.org/officeDocument/2006/relationships/tags" Target="../tags/tag181.xml"/><Relationship Id="rId59" Type="http://schemas.openxmlformats.org/officeDocument/2006/relationships/tags" Target="../tags/tag202.xml"/><Relationship Id="rId103" Type="http://schemas.openxmlformats.org/officeDocument/2006/relationships/tags" Target="../tags/tag246.xml"/><Relationship Id="rId108" Type="http://schemas.openxmlformats.org/officeDocument/2006/relationships/tags" Target="../tags/tag251.xml"/><Relationship Id="rId124" Type="http://schemas.openxmlformats.org/officeDocument/2006/relationships/tags" Target="../tags/tag267.xml"/><Relationship Id="rId129" Type="http://schemas.openxmlformats.org/officeDocument/2006/relationships/tags" Target="../tags/tag272.xml"/><Relationship Id="rId54" Type="http://schemas.openxmlformats.org/officeDocument/2006/relationships/tags" Target="../tags/tag197.xml"/><Relationship Id="rId70" Type="http://schemas.openxmlformats.org/officeDocument/2006/relationships/tags" Target="../tags/tag213.xml"/><Relationship Id="rId75" Type="http://schemas.openxmlformats.org/officeDocument/2006/relationships/tags" Target="../tags/tag218.xml"/><Relationship Id="rId91" Type="http://schemas.openxmlformats.org/officeDocument/2006/relationships/tags" Target="../tags/tag234.xml"/><Relationship Id="rId96" Type="http://schemas.openxmlformats.org/officeDocument/2006/relationships/tags" Target="../tags/tag239.xml"/><Relationship Id="rId140" Type="http://schemas.openxmlformats.org/officeDocument/2006/relationships/tags" Target="../tags/tag283.xml"/><Relationship Id="rId145" Type="http://schemas.openxmlformats.org/officeDocument/2006/relationships/tags" Target="../tags/tag288.xml"/><Relationship Id="rId161" Type="http://schemas.openxmlformats.org/officeDocument/2006/relationships/tags" Target="../tags/tag304.xml"/><Relationship Id="rId166" Type="http://schemas.openxmlformats.org/officeDocument/2006/relationships/tags" Target="../tags/tag309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36" Type="http://schemas.openxmlformats.org/officeDocument/2006/relationships/tags" Target="../tags/tag179.xml"/><Relationship Id="rId49" Type="http://schemas.openxmlformats.org/officeDocument/2006/relationships/tags" Target="../tags/tag192.xml"/><Relationship Id="rId57" Type="http://schemas.openxmlformats.org/officeDocument/2006/relationships/tags" Target="../tags/tag200.xml"/><Relationship Id="rId106" Type="http://schemas.openxmlformats.org/officeDocument/2006/relationships/tags" Target="../tags/tag249.xml"/><Relationship Id="rId114" Type="http://schemas.openxmlformats.org/officeDocument/2006/relationships/tags" Target="../tags/tag257.xml"/><Relationship Id="rId119" Type="http://schemas.openxmlformats.org/officeDocument/2006/relationships/tags" Target="../tags/tag262.xml"/><Relationship Id="rId127" Type="http://schemas.openxmlformats.org/officeDocument/2006/relationships/tags" Target="../tags/tag270.xml"/><Relationship Id="rId10" Type="http://schemas.openxmlformats.org/officeDocument/2006/relationships/tags" Target="../tags/tag153.xml"/><Relationship Id="rId31" Type="http://schemas.openxmlformats.org/officeDocument/2006/relationships/tags" Target="../tags/tag174.xml"/><Relationship Id="rId44" Type="http://schemas.openxmlformats.org/officeDocument/2006/relationships/tags" Target="../tags/tag187.xml"/><Relationship Id="rId52" Type="http://schemas.openxmlformats.org/officeDocument/2006/relationships/tags" Target="../tags/tag195.xml"/><Relationship Id="rId60" Type="http://schemas.openxmlformats.org/officeDocument/2006/relationships/tags" Target="../tags/tag203.xml"/><Relationship Id="rId65" Type="http://schemas.openxmlformats.org/officeDocument/2006/relationships/tags" Target="../tags/tag208.xml"/><Relationship Id="rId73" Type="http://schemas.openxmlformats.org/officeDocument/2006/relationships/tags" Target="../tags/tag216.xml"/><Relationship Id="rId78" Type="http://schemas.openxmlformats.org/officeDocument/2006/relationships/tags" Target="../tags/tag221.xml"/><Relationship Id="rId81" Type="http://schemas.openxmlformats.org/officeDocument/2006/relationships/tags" Target="../tags/tag224.xml"/><Relationship Id="rId86" Type="http://schemas.openxmlformats.org/officeDocument/2006/relationships/tags" Target="../tags/tag229.xml"/><Relationship Id="rId94" Type="http://schemas.openxmlformats.org/officeDocument/2006/relationships/tags" Target="../tags/tag237.xml"/><Relationship Id="rId99" Type="http://schemas.openxmlformats.org/officeDocument/2006/relationships/tags" Target="../tags/tag242.xml"/><Relationship Id="rId101" Type="http://schemas.openxmlformats.org/officeDocument/2006/relationships/tags" Target="../tags/tag244.xml"/><Relationship Id="rId122" Type="http://schemas.openxmlformats.org/officeDocument/2006/relationships/tags" Target="../tags/tag265.xml"/><Relationship Id="rId130" Type="http://schemas.openxmlformats.org/officeDocument/2006/relationships/tags" Target="../tags/tag273.xml"/><Relationship Id="rId135" Type="http://schemas.openxmlformats.org/officeDocument/2006/relationships/tags" Target="../tags/tag278.xml"/><Relationship Id="rId143" Type="http://schemas.openxmlformats.org/officeDocument/2006/relationships/tags" Target="../tags/tag286.xml"/><Relationship Id="rId148" Type="http://schemas.openxmlformats.org/officeDocument/2006/relationships/tags" Target="../tags/tag291.xml"/><Relationship Id="rId151" Type="http://schemas.openxmlformats.org/officeDocument/2006/relationships/tags" Target="../tags/tag294.xml"/><Relationship Id="rId156" Type="http://schemas.openxmlformats.org/officeDocument/2006/relationships/tags" Target="../tags/tag299.xml"/><Relationship Id="rId164" Type="http://schemas.openxmlformats.org/officeDocument/2006/relationships/tags" Target="../tags/tag307.xml"/><Relationship Id="rId169" Type="http://schemas.openxmlformats.org/officeDocument/2006/relationships/slideLayout" Target="../slideLayouts/slideLayout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9" Type="http://schemas.openxmlformats.org/officeDocument/2006/relationships/tags" Target="../tags/tag182.xml"/><Relationship Id="rId109" Type="http://schemas.openxmlformats.org/officeDocument/2006/relationships/tags" Target="../tags/tag252.xml"/><Relationship Id="rId34" Type="http://schemas.openxmlformats.org/officeDocument/2006/relationships/tags" Target="../tags/tag177.xml"/><Relationship Id="rId50" Type="http://schemas.openxmlformats.org/officeDocument/2006/relationships/tags" Target="../tags/tag193.xml"/><Relationship Id="rId55" Type="http://schemas.openxmlformats.org/officeDocument/2006/relationships/tags" Target="../tags/tag198.xml"/><Relationship Id="rId76" Type="http://schemas.openxmlformats.org/officeDocument/2006/relationships/tags" Target="../tags/tag219.xml"/><Relationship Id="rId97" Type="http://schemas.openxmlformats.org/officeDocument/2006/relationships/tags" Target="../tags/tag240.xml"/><Relationship Id="rId104" Type="http://schemas.openxmlformats.org/officeDocument/2006/relationships/tags" Target="../tags/tag247.xml"/><Relationship Id="rId120" Type="http://schemas.openxmlformats.org/officeDocument/2006/relationships/tags" Target="../tags/tag263.xml"/><Relationship Id="rId125" Type="http://schemas.openxmlformats.org/officeDocument/2006/relationships/tags" Target="../tags/tag268.xml"/><Relationship Id="rId141" Type="http://schemas.openxmlformats.org/officeDocument/2006/relationships/tags" Target="../tags/tag284.xml"/><Relationship Id="rId146" Type="http://schemas.openxmlformats.org/officeDocument/2006/relationships/tags" Target="../tags/tag289.xml"/><Relationship Id="rId167" Type="http://schemas.openxmlformats.org/officeDocument/2006/relationships/tags" Target="../tags/tag310.xml"/><Relationship Id="rId7" Type="http://schemas.openxmlformats.org/officeDocument/2006/relationships/tags" Target="../tags/tag150.xml"/><Relationship Id="rId71" Type="http://schemas.openxmlformats.org/officeDocument/2006/relationships/tags" Target="../tags/tag214.xml"/><Relationship Id="rId92" Type="http://schemas.openxmlformats.org/officeDocument/2006/relationships/tags" Target="../tags/tag235.xml"/><Relationship Id="rId162" Type="http://schemas.openxmlformats.org/officeDocument/2006/relationships/tags" Target="../tags/tag305.xml"/><Relationship Id="rId2" Type="http://schemas.openxmlformats.org/officeDocument/2006/relationships/tags" Target="../tags/tag145.xml"/><Relationship Id="rId29" Type="http://schemas.openxmlformats.org/officeDocument/2006/relationships/tags" Target="../tags/tag172.xml"/><Relationship Id="rId24" Type="http://schemas.openxmlformats.org/officeDocument/2006/relationships/tags" Target="../tags/tag167.xml"/><Relationship Id="rId40" Type="http://schemas.openxmlformats.org/officeDocument/2006/relationships/tags" Target="../tags/tag183.xml"/><Relationship Id="rId45" Type="http://schemas.openxmlformats.org/officeDocument/2006/relationships/tags" Target="../tags/tag188.xml"/><Relationship Id="rId66" Type="http://schemas.openxmlformats.org/officeDocument/2006/relationships/tags" Target="../tags/tag209.xml"/><Relationship Id="rId87" Type="http://schemas.openxmlformats.org/officeDocument/2006/relationships/tags" Target="../tags/tag230.xml"/><Relationship Id="rId110" Type="http://schemas.openxmlformats.org/officeDocument/2006/relationships/tags" Target="../tags/tag253.xml"/><Relationship Id="rId115" Type="http://schemas.openxmlformats.org/officeDocument/2006/relationships/tags" Target="../tags/tag258.xml"/><Relationship Id="rId131" Type="http://schemas.openxmlformats.org/officeDocument/2006/relationships/tags" Target="../tags/tag274.xml"/><Relationship Id="rId136" Type="http://schemas.openxmlformats.org/officeDocument/2006/relationships/tags" Target="../tags/tag279.xml"/><Relationship Id="rId157" Type="http://schemas.openxmlformats.org/officeDocument/2006/relationships/tags" Target="../tags/tag300.xml"/><Relationship Id="rId61" Type="http://schemas.openxmlformats.org/officeDocument/2006/relationships/tags" Target="../tags/tag204.xml"/><Relationship Id="rId82" Type="http://schemas.openxmlformats.org/officeDocument/2006/relationships/tags" Target="../tags/tag225.xml"/><Relationship Id="rId152" Type="http://schemas.openxmlformats.org/officeDocument/2006/relationships/tags" Target="../tags/tag295.xml"/><Relationship Id="rId19" Type="http://schemas.openxmlformats.org/officeDocument/2006/relationships/tags" Target="../tags/tag162.xml"/><Relationship Id="rId14" Type="http://schemas.openxmlformats.org/officeDocument/2006/relationships/tags" Target="../tags/tag157.xml"/><Relationship Id="rId30" Type="http://schemas.openxmlformats.org/officeDocument/2006/relationships/tags" Target="../tags/tag173.xml"/><Relationship Id="rId35" Type="http://schemas.openxmlformats.org/officeDocument/2006/relationships/tags" Target="../tags/tag178.xml"/><Relationship Id="rId56" Type="http://schemas.openxmlformats.org/officeDocument/2006/relationships/tags" Target="../tags/tag199.xml"/><Relationship Id="rId77" Type="http://schemas.openxmlformats.org/officeDocument/2006/relationships/tags" Target="../tags/tag220.xml"/><Relationship Id="rId100" Type="http://schemas.openxmlformats.org/officeDocument/2006/relationships/tags" Target="../tags/tag243.xml"/><Relationship Id="rId105" Type="http://schemas.openxmlformats.org/officeDocument/2006/relationships/tags" Target="../tags/tag248.xml"/><Relationship Id="rId126" Type="http://schemas.openxmlformats.org/officeDocument/2006/relationships/tags" Target="../tags/tag269.xml"/><Relationship Id="rId147" Type="http://schemas.openxmlformats.org/officeDocument/2006/relationships/tags" Target="../tags/tag290.xml"/><Relationship Id="rId168" Type="http://schemas.openxmlformats.org/officeDocument/2006/relationships/tags" Target="../tags/tag311.xml"/><Relationship Id="rId8" Type="http://schemas.openxmlformats.org/officeDocument/2006/relationships/tags" Target="../tags/tag151.xml"/><Relationship Id="rId51" Type="http://schemas.openxmlformats.org/officeDocument/2006/relationships/tags" Target="../tags/tag194.xml"/><Relationship Id="rId72" Type="http://schemas.openxmlformats.org/officeDocument/2006/relationships/tags" Target="../tags/tag215.xml"/><Relationship Id="rId93" Type="http://schemas.openxmlformats.org/officeDocument/2006/relationships/tags" Target="../tags/tag236.xml"/><Relationship Id="rId98" Type="http://schemas.openxmlformats.org/officeDocument/2006/relationships/tags" Target="../tags/tag241.xml"/><Relationship Id="rId121" Type="http://schemas.openxmlformats.org/officeDocument/2006/relationships/tags" Target="../tags/tag264.xml"/><Relationship Id="rId142" Type="http://schemas.openxmlformats.org/officeDocument/2006/relationships/tags" Target="../tags/tag285.xml"/><Relationship Id="rId163" Type="http://schemas.openxmlformats.org/officeDocument/2006/relationships/tags" Target="../tags/tag306.xml"/><Relationship Id="rId3" Type="http://schemas.openxmlformats.org/officeDocument/2006/relationships/tags" Target="../tags/tag146.xml"/><Relationship Id="rId25" Type="http://schemas.openxmlformats.org/officeDocument/2006/relationships/tags" Target="../tags/tag168.xml"/><Relationship Id="rId46" Type="http://schemas.openxmlformats.org/officeDocument/2006/relationships/tags" Target="../tags/tag189.xml"/><Relationship Id="rId67" Type="http://schemas.openxmlformats.org/officeDocument/2006/relationships/tags" Target="../tags/tag210.xml"/><Relationship Id="rId116" Type="http://schemas.openxmlformats.org/officeDocument/2006/relationships/tags" Target="../tags/tag259.xml"/><Relationship Id="rId137" Type="http://schemas.openxmlformats.org/officeDocument/2006/relationships/tags" Target="../tags/tag280.xml"/><Relationship Id="rId158" Type="http://schemas.openxmlformats.org/officeDocument/2006/relationships/tags" Target="../tags/tag301.xml"/><Relationship Id="rId20" Type="http://schemas.openxmlformats.org/officeDocument/2006/relationships/tags" Target="../tags/tag163.xml"/><Relationship Id="rId41" Type="http://schemas.openxmlformats.org/officeDocument/2006/relationships/tags" Target="../tags/tag184.xml"/><Relationship Id="rId62" Type="http://schemas.openxmlformats.org/officeDocument/2006/relationships/tags" Target="../tags/tag205.xml"/><Relationship Id="rId83" Type="http://schemas.openxmlformats.org/officeDocument/2006/relationships/tags" Target="../tags/tag226.xml"/><Relationship Id="rId88" Type="http://schemas.openxmlformats.org/officeDocument/2006/relationships/tags" Target="../tags/tag231.xml"/><Relationship Id="rId111" Type="http://schemas.openxmlformats.org/officeDocument/2006/relationships/tags" Target="../tags/tag254.xml"/><Relationship Id="rId132" Type="http://schemas.openxmlformats.org/officeDocument/2006/relationships/tags" Target="../tags/tag275.xml"/><Relationship Id="rId153" Type="http://schemas.openxmlformats.org/officeDocument/2006/relationships/tags" Target="../tags/tag29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crotrends.net/1377/u6-unemployment-rat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microsoft.com/office/2007/relationships/diagramDrawing" Target="../diagrams/drawing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diagramColors" Target="../diagrams/colors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diagramQuickStyle" Target="../diagrams/quickStyle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diagramLayout" Target="../diagrams/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diagramData" Target="../diagrams/data1.xml"/><Relationship Id="rId3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9" Type="http://schemas.openxmlformats.org/officeDocument/2006/relationships/tags" Target="../tags/tag87.xml"/><Relationship Id="rId21" Type="http://schemas.openxmlformats.org/officeDocument/2006/relationships/tags" Target="../tags/tag69.xml"/><Relationship Id="rId34" Type="http://schemas.openxmlformats.org/officeDocument/2006/relationships/tags" Target="../tags/tag82.xml"/><Relationship Id="rId42" Type="http://schemas.openxmlformats.org/officeDocument/2006/relationships/tags" Target="../tags/tag90.xml"/><Relationship Id="rId47" Type="http://schemas.openxmlformats.org/officeDocument/2006/relationships/tags" Target="../tags/tag95.xml"/><Relationship Id="rId50" Type="http://schemas.openxmlformats.org/officeDocument/2006/relationships/tags" Target="../tags/tag98.xml"/><Relationship Id="rId55" Type="http://schemas.openxmlformats.org/officeDocument/2006/relationships/tags" Target="../tags/tag103.xml"/><Relationship Id="rId63" Type="http://schemas.openxmlformats.org/officeDocument/2006/relationships/image" Target="../media/image6.png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tags" Target="../tags/tag77.xml"/><Relationship Id="rId41" Type="http://schemas.openxmlformats.org/officeDocument/2006/relationships/tags" Target="../tags/tag89.xml"/><Relationship Id="rId54" Type="http://schemas.openxmlformats.org/officeDocument/2006/relationships/tags" Target="../tags/tag102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tags" Target="../tags/tag80.xml"/><Relationship Id="rId37" Type="http://schemas.openxmlformats.org/officeDocument/2006/relationships/tags" Target="../tags/tag85.xml"/><Relationship Id="rId40" Type="http://schemas.openxmlformats.org/officeDocument/2006/relationships/tags" Target="../tags/tag88.xml"/><Relationship Id="rId45" Type="http://schemas.openxmlformats.org/officeDocument/2006/relationships/tags" Target="../tags/tag93.xml"/><Relationship Id="rId53" Type="http://schemas.openxmlformats.org/officeDocument/2006/relationships/tags" Target="../tags/tag101.xml"/><Relationship Id="rId58" Type="http://schemas.openxmlformats.org/officeDocument/2006/relationships/tags" Target="../tags/tag106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tags" Target="../tags/tag76.xml"/><Relationship Id="rId36" Type="http://schemas.openxmlformats.org/officeDocument/2006/relationships/tags" Target="../tags/tag84.xml"/><Relationship Id="rId49" Type="http://schemas.openxmlformats.org/officeDocument/2006/relationships/tags" Target="../tags/tag97.xml"/><Relationship Id="rId57" Type="http://schemas.openxmlformats.org/officeDocument/2006/relationships/tags" Target="../tags/tag105.xml"/><Relationship Id="rId61" Type="http://schemas.openxmlformats.org/officeDocument/2006/relationships/tags" Target="../tags/tag109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tags" Target="../tags/tag79.xml"/><Relationship Id="rId44" Type="http://schemas.openxmlformats.org/officeDocument/2006/relationships/tags" Target="../tags/tag92.xml"/><Relationship Id="rId52" Type="http://schemas.openxmlformats.org/officeDocument/2006/relationships/tags" Target="../tags/tag100.xml"/><Relationship Id="rId60" Type="http://schemas.openxmlformats.org/officeDocument/2006/relationships/tags" Target="../tags/tag10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30" Type="http://schemas.openxmlformats.org/officeDocument/2006/relationships/tags" Target="../tags/tag78.xml"/><Relationship Id="rId35" Type="http://schemas.openxmlformats.org/officeDocument/2006/relationships/tags" Target="../tags/tag83.xml"/><Relationship Id="rId43" Type="http://schemas.openxmlformats.org/officeDocument/2006/relationships/tags" Target="../tags/tag91.xml"/><Relationship Id="rId48" Type="http://schemas.openxmlformats.org/officeDocument/2006/relationships/tags" Target="../tags/tag96.xml"/><Relationship Id="rId56" Type="http://schemas.openxmlformats.org/officeDocument/2006/relationships/tags" Target="../tags/tag104.xml"/><Relationship Id="rId8" Type="http://schemas.openxmlformats.org/officeDocument/2006/relationships/tags" Target="../tags/tag56.xml"/><Relationship Id="rId51" Type="http://schemas.openxmlformats.org/officeDocument/2006/relationships/tags" Target="../tags/tag99.xml"/><Relationship Id="rId3" Type="http://schemas.openxmlformats.org/officeDocument/2006/relationships/tags" Target="../tags/tag51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33" Type="http://schemas.openxmlformats.org/officeDocument/2006/relationships/tags" Target="../tags/tag81.xml"/><Relationship Id="rId38" Type="http://schemas.openxmlformats.org/officeDocument/2006/relationships/tags" Target="../tags/tag86.xml"/><Relationship Id="rId46" Type="http://schemas.openxmlformats.org/officeDocument/2006/relationships/tags" Target="../tags/tag94.xml"/><Relationship Id="rId59" Type="http://schemas.openxmlformats.org/officeDocument/2006/relationships/tags" Target="../tags/tag10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34" Type="http://schemas.openxmlformats.org/officeDocument/2006/relationships/tags" Target="../tags/tag143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33" Type="http://schemas.openxmlformats.org/officeDocument/2006/relationships/tags" Target="../tags/tag142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tags" Target="../tags/tag138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tags" Target="../tags/tag141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36" Type="http://schemas.openxmlformats.org/officeDocument/2006/relationships/image" Target="../media/image10.png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tags" Target="../tags/tag140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tags" Target="../tags/tag139.xml"/><Relationship Id="rId35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hlink"/>
                </a:solidFill>
              </a:rPr>
              <a:t>Unemployment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186738" cy="838200"/>
          </a:xfrm>
        </p:spPr>
        <p:txBody>
          <a:bodyPr/>
          <a:lstStyle/>
          <a:p>
            <a:r>
              <a:rPr lang="en-US" sz="3200"/>
              <a:t>Causes of Structural unemployment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953000"/>
          </a:xfrm>
        </p:spPr>
        <p:txBody>
          <a:bodyPr/>
          <a:lstStyle/>
          <a:p>
            <a:r>
              <a:rPr lang="en-US" sz="2800"/>
              <a:t>Development of new technology</a:t>
            </a:r>
          </a:p>
          <a:p>
            <a:pPr lvl="1"/>
            <a:r>
              <a:rPr lang="en-US" sz="2400"/>
              <a:t>Ice delivery</a:t>
            </a:r>
          </a:p>
          <a:p>
            <a:r>
              <a:rPr lang="en-US" sz="2800"/>
              <a:t>Discovery of new resources</a:t>
            </a:r>
          </a:p>
          <a:p>
            <a:pPr lvl="1"/>
            <a:r>
              <a:rPr lang="en-US" sz="2400"/>
              <a:t>Whale oil</a:t>
            </a:r>
          </a:p>
          <a:p>
            <a:r>
              <a:rPr lang="en-US" sz="2800"/>
              <a:t>Changes in consumer demand</a:t>
            </a:r>
          </a:p>
          <a:p>
            <a:pPr lvl="1"/>
            <a:r>
              <a:rPr lang="en-US" sz="2400"/>
              <a:t>Cobblers?</a:t>
            </a:r>
          </a:p>
          <a:p>
            <a:r>
              <a:rPr lang="en-US" sz="2800"/>
              <a:t>Globalization</a:t>
            </a:r>
          </a:p>
          <a:p>
            <a:pPr lvl="1"/>
            <a:r>
              <a:rPr lang="en-US" sz="2400"/>
              <a:t>Car manufacturing and Mexico</a:t>
            </a:r>
          </a:p>
          <a:p>
            <a:r>
              <a:rPr lang="en-US" sz="2800"/>
              <a:t>Lack of education</a:t>
            </a:r>
          </a:p>
          <a:p>
            <a:pPr lvl="1"/>
            <a:r>
              <a:rPr lang="en-US" sz="2400"/>
              <a:t>Technology issues</a:t>
            </a:r>
          </a:p>
          <a:p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186738" cy="838200"/>
          </a:xfrm>
        </p:spPr>
        <p:txBody>
          <a:bodyPr/>
          <a:lstStyle/>
          <a:p>
            <a:r>
              <a:rPr lang="en-US"/>
              <a:t>Cyclical Unemployment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3886200"/>
          </a:xfrm>
        </p:spPr>
        <p:txBody>
          <a:bodyPr/>
          <a:lstStyle/>
          <a:p>
            <a:r>
              <a:rPr lang="en-US"/>
              <a:t>Slow down of the entire economy causes demand for labor to drop</a:t>
            </a:r>
          </a:p>
          <a:p>
            <a:pPr lvl="1"/>
            <a:r>
              <a:rPr lang="en-US"/>
              <a:t>The Great Depression and 25%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things to consider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employment</a:t>
            </a:r>
          </a:p>
          <a:p>
            <a:pPr lvl="1"/>
            <a:r>
              <a:rPr lang="en-US" dirty="0" smtClean="0"/>
              <a:t>About 4% </a:t>
            </a:r>
            <a:r>
              <a:rPr lang="en-US" dirty="0"/>
              <a:t>is what we want!</a:t>
            </a:r>
          </a:p>
          <a:p>
            <a:r>
              <a:rPr lang="en-US" dirty="0"/>
              <a:t>Underemployment</a:t>
            </a:r>
          </a:p>
          <a:p>
            <a:r>
              <a:rPr lang="en-US" dirty="0"/>
              <a:t>Discouraged workers</a:t>
            </a:r>
          </a:p>
          <a:p>
            <a:r>
              <a:rPr lang="en-US" dirty="0"/>
              <a:t>Very </a:t>
            </a:r>
            <a:r>
              <a:rPr lang="en-US" dirty="0" smtClean="0"/>
              <a:t>high unemployment </a:t>
            </a:r>
            <a:r>
              <a:rPr lang="en-US" dirty="0"/>
              <a:t>for a very long time…</a:t>
            </a:r>
          </a:p>
          <a:p>
            <a:pPr lvl="1"/>
            <a:r>
              <a:rPr lang="en-US" dirty="0"/>
              <a:t>Crash is harder and faster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00" name="SMARTInkShape-Group21"/>
          <p:cNvGrpSpPr/>
          <p:nvPr/>
        </p:nvGrpSpPr>
        <p:grpSpPr>
          <a:xfrm>
            <a:off x="5527480" y="4339828"/>
            <a:ext cx="2169912" cy="794743"/>
            <a:chOff x="5527480" y="4339828"/>
            <a:chExt cx="2169912" cy="794743"/>
          </a:xfrm>
        </p:grpSpPr>
        <p:sp>
          <p:nvSpPr>
            <p:cNvPr id="488" name="SMARTInkShape-267"/>
            <p:cNvSpPr/>
            <p:nvPr>
              <p:custDataLst>
                <p:tags r:id="rId157"/>
              </p:custDataLst>
            </p:nvPr>
          </p:nvSpPr>
          <p:spPr bwMode="auto">
            <a:xfrm>
              <a:off x="7688461" y="4339828"/>
              <a:ext cx="8931" cy="392907"/>
            </a:xfrm>
            <a:custGeom>
              <a:avLst/>
              <a:gdLst/>
              <a:ahLst/>
              <a:cxnLst/>
              <a:rect l="0" t="0" r="0" b="0"/>
              <a:pathLst>
                <a:path w="8931" h="392907">
                  <a:moveTo>
                    <a:pt x="0" y="0"/>
                  </a:moveTo>
                  <a:lnTo>
                    <a:pt x="0" y="0"/>
                  </a:lnTo>
                  <a:lnTo>
                    <a:pt x="0" y="39218"/>
                  </a:lnTo>
                  <a:lnTo>
                    <a:pt x="0" y="76869"/>
                  </a:lnTo>
                  <a:lnTo>
                    <a:pt x="0" y="110860"/>
                  </a:lnTo>
                  <a:lnTo>
                    <a:pt x="0" y="146067"/>
                  </a:lnTo>
                  <a:lnTo>
                    <a:pt x="0" y="181634"/>
                  </a:lnTo>
                  <a:lnTo>
                    <a:pt x="0" y="222049"/>
                  </a:lnTo>
                  <a:lnTo>
                    <a:pt x="0" y="260702"/>
                  </a:lnTo>
                  <a:lnTo>
                    <a:pt x="0" y="302031"/>
                  </a:lnTo>
                  <a:lnTo>
                    <a:pt x="0" y="340955"/>
                  </a:lnTo>
                  <a:lnTo>
                    <a:pt x="992" y="364124"/>
                  </a:lnTo>
                  <a:lnTo>
                    <a:pt x="8930" y="39290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9" name="SMARTInkShape-268"/>
            <p:cNvSpPr/>
            <p:nvPr>
              <p:custDataLst>
                <p:tags r:id="rId158"/>
              </p:custDataLst>
            </p:nvPr>
          </p:nvSpPr>
          <p:spPr bwMode="auto">
            <a:xfrm>
              <a:off x="7456700" y="4670227"/>
              <a:ext cx="187114" cy="123584"/>
            </a:xfrm>
            <a:custGeom>
              <a:avLst/>
              <a:gdLst/>
              <a:ahLst/>
              <a:cxnLst/>
              <a:rect l="0" t="0" r="0" b="0"/>
              <a:pathLst>
                <a:path w="187114" h="123584">
                  <a:moveTo>
                    <a:pt x="44238" y="0"/>
                  </a:moveTo>
                  <a:lnTo>
                    <a:pt x="44238" y="0"/>
                  </a:lnTo>
                  <a:lnTo>
                    <a:pt x="36549" y="7688"/>
                  </a:lnTo>
                  <a:lnTo>
                    <a:pt x="30934" y="8561"/>
                  </a:lnTo>
                  <a:lnTo>
                    <a:pt x="29417" y="9676"/>
                  </a:lnTo>
                  <a:lnTo>
                    <a:pt x="27728" y="13561"/>
                  </a:lnTo>
                  <a:lnTo>
                    <a:pt x="26286" y="14993"/>
                  </a:lnTo>
                  <a:lnTo>
                    <a:pt x="22037" y="16585"/>
                  </a:lnTo>
                  <a:lnTo>
                    <a:pt x="16842" y="22585"/>
                  </a:lnTo>
                  <a:lnTo>
                    <a:pt x="12218" y="30873"/>
                  </a:lnTo>
                  <a:lnTo>
                    <a:pt x="974" y="68910"/>
                  </a:lnTo>
                  <a:lnTo>
                    <a:pt x="0" y="81712"/>
                  </a:lnTo>
                  <a:lnTo>
                    <a:pt x="4451" y="96530"/>
                  </a:lnTo>
                  <a:lnTo>
                    <a:pt x="15850" y="113911"/>
                  </a:lnTo>
                  <a:lnTo>
                    <a:pt x="21715" y="120182"/>
                  </a:lnTo>
                  <a:lnTo>
                    <a:pt x="26952" y="122867"/>
                  </a:lnTo>
                  <a:lnTo>
                    <a:pt x="29738" y="123583"/>
                  </a:lnTo>
                  <a:lnTo>
                    <a:pt x="32586" y="123068"/>
                  </a:lnTo>
                  <a:lnTo>
                    <a:pt x="41337" y="117603"/>
                  </a:lnTo>
                  <a:lnTo>
                    <a:pt x="65077" y="95193"/>
                  </a:lnTo>
                  <a:lnTo>
                    <a:pt x="75988" y="77196"/>
                  </a:lnTo>
                  <a:lnTo>
                    <a:pt x="79773" y="66308"/>
                  </a:lnTo>
                  <a:lnTo>
                    <a:pt x="85745" y="55806"/>
                  </a:lnTo>
                  <a:lnTo>
                    <a:pt x="88885" y="17896"/>
                  </a:lnTo>
                  <a:lnTo>
                    <a:pt x="93627" y="22611"/>
                  </a:lnTo>
                  <a:lnTo>
                    <a:pt x="95954" y="27577"/>
                  </a:lnTo>
                  <a:lnTo>
                    <a:pt x="96575" y="30291"/>
                  </a:lnTo>
                  <a:lnTo>
                    <a:pt x="124659" y="73537"/>
                  </a:lnTo>
                  <a:lnTo>
                    <a:pt x="136522" y="90924"/>
                  </a:lnTo>
                  <a:lnTo>
                    <a:pt x="142469" y="94981"/>
                  </a:lnTo>
                  <a:lnTo>
                    <a:pt x="151395" y="97265"/>
                  </a:lnTo>
                  <a:lnTo>
                    <a:pt x="163301" y="98036"/>
                  </a:lnTo>
                  <a:lnTo>
                    <a:pt x="169253" y="95496"/>
                  </a:lnTo>
                  <a:lnTo>
                    <a:pt x="176419" y="90521"/>
                  </a:lnTo>
                  <a:lnTo>
                    <a:pt x="187113" y="7143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0" name="SMARTInkShape-269"/>
            <p:cNvSpPr/>
            <p:nvPr>
              <p:custDataLst>
                <p:tags r:id="rId159"/>
              </p:custDataLst>
            </p:nvPr>
          </p:nvSpPr>
          <p:spPr bwMode="auto">
            <a:xfrm>
              <a:off x="7322578" y="4647467"/>
              <a:ext cx="124782" cy="183495"/>
            </a:xfrm>
            <a:custGeom>
              <a:avLst/>
              <a:gdLst/>
              <a:ahLst/>
              <a:cxnLst/>
              <a:rect l="0" t="0" r="0" b="0"/>
              <a:pathLst>
                <a:path w="124782" h="183495">
                  <a:moveTo>
                    <a:pt x="124781" y="13830"/>
                  </a:moveTo>
                  <a:lnTo>
                    <a:pt x="124781" y="13830"/>
                  </a:lnTo>
                  <a:lnTo>
                    <a:pt x="120041" y="13830"/>
                  </a:lnTo>
                  <a:lnTo>
                    <a:pt x="118645" y="12838"/>
                  </a:lnTo>
                  <a:lnTo>
                    <a:pt x="117714" y="11184"/>
                  </a:lnTo>
                  <a:lnTo>
                    <a:pt x="117093" y="9089"/>
                  </a:lnTo>
                  <a:lnTo>
                    <a:pt x="115687" y="7693"/>
                  </a:lnTo>
                  <a:lnTo>
                    <a:pt x="106301" y="2806"/>
                  </a:lnTo>
                  <a:lnTo>
                    <a:pt x="103532" y="528"/>
                  </a:lnTo>
                  <a:lnTo>
                    <a:pt x="99701" y="0"/>
                  </a:lnTo>
                  <a:lnTo>
                    <a:pt x="68847" y="5332"/>
                  </a:lnTo>
                  <a:lnTo>
                    <a:pt x="46101" y="17255"/>
                  </a:lnTo>
                  <a:lnTo>
                    <a:pt x="37557" y="25605"/>
                  </a:lnTo>
                  <a:lnTo>
                    <a:pt x="14770" y="64598"/>
                  </a:lnTo>
                  <a:lnTo>
                    <a:pt x="2428" y="101287"/>
                  </a:lnTo>
                  <a:lnTo>
                    <a:pt x="0" y="145751"/>
                  </a:lnTo>
                  <a:lnTo>
                    <a:pt x="862" y="157790"/>
                  </a:lnTo>
                  <a:lnTo>
                    <a:pt x="4552" y="166448"/>
                  </a:lnTo>
                  <a:lnTo>
                    <a:pt x="12208" y="176900"/>
                  </a:lnTo>
                  <a:lnTo>
                    <a:pt x="17864" y="180563"/>
                  </a:lnTo>
                  <a:lnTo>
                    <a:pt x="24838" y="182915"/>
                  </a:lnTo>
                  <a:lnTo>
                    <a:pt x="44414" y="18349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1" name="SMARTInkShape-270"/>
            <p:cNvSpPr/>
            <p:nvPr>
              <p:custDataLst>
                <p:tags r:id="rId160"/>
              </p:custDataLst>
            </p:nvPr>
          </p:nvSpPr>
          <p:spPr bwMode="auto">
            <a:xfrm>
              <a:off x="7201135" y="4554141"/>
              <a:ext cx="14054" cy="53579"/>
            </a:xfrm>
            <a:custGeom>
              <a:avLst/>
              <a:gdLst/>
              <a:ahLst/>
              <a:cxnLst/>
              <a:rect l="0" t="0" r="0" b="0"/>
              <a:pathLst>
                <a:path w="14054" h="53579">
                  <a:moveTo>
                    <a:pt x="14053" y="0"/>
                  </a:moveTo>
                  <a:lnTo>
                    <a:pt x="14053" y="0"/>
                  </a:lnTo>
                  <a:lnTo>
                    <a:pt x="5491" y="0"/>
                  </a:lnTo>
                  <a:lnTo>
                    <a:pt x="5231" y="4740"/>
                  </a:lnTo>
                  <a:lnTo>
                    <a:pt x="2525" y="9713"/>
                  </a:lnTo>
                  <a:lnTo>
                    <a:pt x="415" y="12428"/>
                  </a:lnTo>
                  <a:lnTo>
                    <a:pt x="0" y="15231"/>
                  </a:lnTo>
                  <a:lnTo>
                    <a:pt x="4865" y="41656"/>
                  </a:lnTo>
                  <a:lnTo>
                    <a:pt x="14053" y="5357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2" name="SMARTInkShape-271"/>
            <p:cNvSpPr/>
            <p:nvPr>
              <p:custDataLst>
                <p:tags r:id="rId161"/>
              </p:custDataLst>
            </p:nvPr>
          </p:nvSpPr>
          <p:spPr bwMode="auto">
            <a:xfrm>
              <a:off x="7215188" y="4741664"/>
              <a:ext cx="8930" cy="96310"/>
            </a:xfrm>
            <a:custGeom>
              <a:avLst/>
              <a:gdLst/>
              <a:ahLst/>
              <a:cxnLst/>
              <a:rect l="0" t="0" r="0" b="0"/>
              <a:pathLst>
                <a:path w="8930" h="96310">
                  <a:moveTo>
                    <a:pt x="0" y="0"/>
                  </a:moveTo>
                  <a:lnTo>
                    <a:pt x="0" y="0"/>
                  </a:lnTo>
                  <a:lnTo>
                    <a:pt x="0" y="39147"/>
                  </a:lnTo>
                  <a:lnTo>
                    <a:pt x="0" y="81597"/>
                  </a:lnTo>
                  <a:lnTo>
                    <a:pt x="2645" y="88521"/>
                  </a:lnTo>
                  <a:lnTo>
                    <a:pt x="7688" y="96309"/>
                  </a:lnTo>
                  <a:lnTo>
                    <a:pt x="8102" y="95956"/>
                  </a:lnTo>
                  <a:lnTo>
                    <a:pt x="8929" y="8036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3" name="SMARTInkShape-272"/>
            <p:cNvSpPr/>
            <p:nvPr>
              <p:custDataLst>
                <p:tags r:id="rId162"/>
              </p:custDataLst>
            </p:nvPr>
          </p:nvSpPr>
          <p:spPr bwMode="auto">
            <a:xfrm>
              <a:off x="7108031" y="4420195"/>
              <a:ext cx="35720" cy="410767"/>
            </a:xfrm>
            <a:custGeom>
              <a:avLst/>
              <a:gdLst/>
              <a:ahLst/>
              <a:cxnLst/>
              <a:rect l="0" t="0" r="0" b="0"/>
              <a:pathLst>
                <a:path w="35720" h="410767">
                  <a:moveTo>
                    <a:pt x="0" y="0"/>
                  </a:moveTo>
                  <a:lnTo>
                    <a:pt x="0" y="0"/>
                  </a:lnTo>
                  <a:lnTo>
                    <a:pt x="0" y="40139"/>
                  </a:lnTo>
                  <a:lnTo>
                    <a:pt x="0" y="80950"/>
                  </a:lnTo>
                  <a:lnTo>
                    <a:pt x="6137" y="123330"/>
                  </a:lnTo>
                  <a:lnTo>
                    <a:pt x="8103" y="159133"/>
                  </a:lnTo>
                  <a:lnTo>
                    <a:pt x="8685" y="199727"/>
                  </a:lnTo>
                  <a:lnTo>
                    <a:pt x="9849" y="237332"/>
                  </a:lnTo>
                  <a:lnTo>
                    <a:pt x="15045" y="273609"/>
                  </a:lnTo>
                  <a:lnTo>
                    <a:pt x="17026" y="308501"/>
                  </a:lnTo>
                  <a:lnTo>
                    <a:pt x="20341" y="347460"/>
                  </a:lnTo>
                  <a:lnTo>
                    <a:pt x="28870" y="389407"/>
                  </a:lnTo>
                  <a:lnTo>
                    <a:pt x="34366" y="399381"/>
                  </a:lnTo>
                  <a:lnTo>
                    <a:pt x="35719" y="41076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4" name="SMARTInkShape-273"/>
            <p:cNvSpPr/>
            <p:nvPr>
              <p:custDataLst>
                <p:tags r:id="rId163"/>
              </p:custDataLst>
            </p:nvPr>
          </p:nvSpPr>
          <p:spPr bwMode="auto">
            <a:xfrm>
              <a:off x="6929669" y="4625578"/>
              <a:ext cx="97996" cy="203455"/>
            </a:xfrm>
            <a:custGeom>
              <a:avLst/>
              <a:gdLst/>
              <a:ahLst/>
              <a:cxnLst/>
              <a:rect l="0" t="0" r="0" b="0"/>
              <a:pathLst>
                <a:path w="97996" h="203455">
                  <a:moveTo>
                    <a:pt x="80136" y="0"/>
                  </a:moveTo>
                  <a:lnTo>
                    <a:pt x="80136" y="0"/>
                  </a:lnTo>
                  <a:lnTo>
                    <a:pt x="58886" y="0"/>
                  </a:lnTo>
                  <a:lnTo>
                    <a:pt x="53162" y="2646"/>
                  </a:lnTo>
                  <a:lnTo>
                    <a:pt x="41404" y="12429"/>
                  </a:lnTo>
                  <a:lnTo>
                    <a:pt x="29527" y="32037"/>
                  </a:lnTo>
                  <a:lnTo>
                    <a:pt x="11674" y="74691"/>
                  </a:lnTo>
                  <a:lnTo>
                    <a:pt x="2414" y="105153"/>
                  </a:lnTo>
                  <a:lnTo>
                    <a:pt x="0" y="149767"/>
                  </a:lnTo>
                  <a:lnTo>
                    <a:pt x="864" y="162805"/>
                  </a:lnTo>
                  <a:lnTo>
                    <a:pt x="6928" y="180310"/>
                  </a:lnTo>
                  <a:lnTo>
                    <a:pt x="20763" y="198872"/>
                  </a:lnTo>
                  <a:lnTo>
                    <a:pt x="26629" y="202489"/>
                  </a:lnTo>
                  <a:lnTo>
                    <a:pt x="29581" y="203454"/>
                  </a:lnTo>
                  <a:lnTo>
                    <a:pt x="32542" y="203105"/>
                  </a:lnTo>
                  <a:lnTo>
                    <a:pt x="51365" y="195184"/>
                  </a:lnTo>
                  <a:lnTo>
                    <a:pt x="65437" y="182407"/>
                  </a:lnTo>
                  <a:lnTo>
                    <a:pt x="97995" y="14287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5" name="SMARTInkShape-274"/>
            <p:cNvSpPr/>
            <p:nvPr>
              <p:custDataLst>
                <p:tags r:id="rId164"/>
              </p:custDataLst>
            </p:nvPr>
          </p:nvSpPr>
          <p:spPr bwMode="auto">
            <a:xfrm>
              <a:off x="6741914" y="4644007"/>
              <a:ext cx="107112" cy="490564"/>
            </a:xfrm>
            <a:custGeom>
              <a:avLst/>
              <a:gdLst/>
              <a:ahLst/>
              <a:cxnLst/>
              <a:rect l="0" t="0" r="0" b="0"/>
              <a:pathLst>
                <a:path w="107112" h="490564">
                  <a:moveTo>
                    <a:pt x="0" y="61938"/>
                  </a:moveTo>
                  <a:lnTo>
                    <a:pt x="0" y="61938"/>
                  </a:lnTo>
                  <a:lnTo>
                    <a:pt x="0" y="103856"/>
                  </a:lnTo>
                  <a:lnTo>
                    <a:pt x="992" y="118456"/>
                  </a:lnTo>
                  <a:lnTo>
                    <a:pt x="7068" y="135426"/>
                  </a:lnTo>
                  <a:lnTo>
                    <a:pt x="9094" y="145201"/>
                  </a:lnTo>
                  <a:lnTo>
                    <a:pt x="15835" y="159561"/>
                  </a:lnTo>
                  <a:lnTo>
                    <a:pt x="16509" y="162738"/>
                  </a:lnTo>
                  <a:lnTo>
                    <a:pt x="22200" y="171952"/>
                  </a:lnTo>
                  <a:lnTo>
                    <a:pt x="27395" y="175325"/>
                  </a:lnTo>
                  <a:lnTo>
                    <a:pt x="38815" y="177491"/>
                  </a:lnTo>
                  <a:lnTo>
                    <a:pt x="44702" y="175141"/>
                  </a:lnTo>
                  <a:lnTo>
                    <a:pt x="47661" y="173126"/>
                  </a:lnTo>
                  <a:lnTo>
                    <a:pt x="49633" y="169798"/>
                  </a:lnTo>
                  <a:lnTo>
                    <a:pt x="65853" y="127218"/>
                  </a:lnTo>
                  <a:lnTo>
                    <a:pt x="83376" y="86945"/>
                  </a:lnTo>
                  <a:lnTo>
                    <a:pt x="101206" y="47422"/>
                  </a:lnTo>
                  <a:lnTo>
                    <a:pt x="105981" y="24307"/>
                  </a:lnTo>
                  <a:lnTo>
                    <a:pt x="107111" y="1352"/>
                  </a:lnTo>
                  <a:lnTo>
                    <a:pt x="106134" y="711"/>
                  </a:lnTo>
                  <a:lnTo>
                    <a:pt x="102402" y="0"/>
                  </a:lnTo>
                  <a:lnTo>
                    <a:pt x="97437" y="2330"/>
                  </a:lnTo>
                  <a:lnTo>
                    <a:pt x="94723" y="4340"/>
                  </a:lnTo>
                  <a:lnTo>
                    <a:pt x="91708" y="11865"/>
                  </a:lnTo>
                  <a:lnTo>
                    <a:pt x="79795" y="54100"/>
                  </a:lnTo>
                  <a:lnTo>
                    <a:pt x="68348" y="93684"/>
                  </a:lnTo>
                  <a:lnTo>
                    <a:pt x="59497" y="128009"/>
                  </a:lnTo>
                  <a:lnTo>
                    <a:pt x="50592" y="163315"/>
                  </a:lnTo>
                  <a:lnTo>
                    <a:pt x="46410" y="203652"/>
                  </a:lnTo>
                  <a:lnTo>
                    <a:pt x="40429" y="242282"/>
                  </a:lnTo>
                  <a:lnTo>
                    <a:pt x="37115" y="278864"/>
                  </a:lnTo>
                  <a:lnTo>
                    <a:pt x="36133" y="319579"/>
                  </a:lnTo>
                  <a:lnTo>
                    <a:pt x="35841" y="358321"/>
                  </a:lnTo>
                  <a:lnTo>
                    <a:pt x="36736" y="400831"/>
                  </a:lnTo>
                  <a:lnTo>
                    <a:pt x="42791" y="441125"/>
                  </a:lnTo>
                  <a:lnTo>
                    <a:pt x="46744" y="462355"/>
                  </a:lnTo>
                  <a:lnTo>
                    <a:pt x="54199" y="478568"/>
                  </a:lnTo>
                  <a:lnTo>
                    <a:pt x="62508" y="49056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6" name="SMARTInkShape-275"/>
            <p:cNvSpPr/>
            <p:nvPr>
              <p:custDataLst>
                <p:tags r:id="rId165"/>
              </p:custDataLst>
            </p:nvPr>
          </p:nvSpPr>
          <p:spPr bwMode="auto">
            <a:xfrm>
              <a:off x="6519119" y="4412760"/>
              <a:ext cx="169218" cy="480540"/>
            </a:xfrm>
            <a:custGeom>
              <a:avLst/>
              <a:gdLst/>
              <a:ahLst/>
              <a:cxnLst/>
              <a:rect l="0" t="0" r="0" b="0"/>
              <a:pathLst>
                <a:path w="169218" h="480540">
                  <a:moveTo>
                    <a:pt x="160287" y="43154"/>
                  </a:moveTo>
                  <a:lnTo>
                    <a:pt x="160287" y="43154"/>
                  </a:lnTo>
                  <a:lnTo>
                    <a:pt x="160287" y="38414"/>
                  </a:lnTo>
                  <a:lnTo>
                    <a:pt x="159295" y="37017"/>
                  </a:lnTo>
                  <a:lnTo>
                    <a:pt x="157642" y="36086"/>
                  </a:lnTo>
                  <a:lnTo>
                    <a:pt x="155546" y="35465"/>
                  </a:lnTo>
                  <a:lnTo>
                    <a:pt x="154150" y="34060"/>
                  </a:lnTo>
                  <a:lnTo>
                    <a:pt x="152599" y="29852"/>
                  </a:lnTo>
                  <a:lnTo>
                    <a:pt x="150610" y="13921"/>
                  </a:lnTo>
                  <a:lnTo>
                    <a:pt x="148876" y="11759"/>
                  </a:lnTo>
                  <a:lnTo>
                    <a:pt x="133280" y="747"/>
                  </a:lnTo>
                  <a:lnTo>
                    <a:pt x="130376" y="0"/>
                  </a:lnTo>
                  <a:lnTo>
                    <a:pt x="127448" y="494"/>
                  </a:lnTo>
                  <a:lnTo>
                    <a:pt x="121549" y="3689"/>
                  </a:lnTo>
                  <a:lnTo>
                    <a:pt x="98988" y="24275"/>
                  </a:lnTo>
                  <a:lnTo>
                    <a:pt x="67083" y="65097"/>
                  </a:lnTo>
                  <a:lnTo>
                    <a:pt x="46663" y="97539"/>
                  </a:lnTo>
                  <a:lnTo>
                    <a:pt x="32782" y="137351"/>
                  </a:lnTo>
                  <a:lnTo>
                    <a:pt x="15340" y="177295"/>
                  </a:lnTo>
                  <a:lnTo>
                    <a:pt x="9523" y="210782"/>
                  </a:lnTo>
                  <a:lnTo>
                    <a:pt x="1816" y="255007"/>
                  </a:lnTo>
                  <a:lnTo>
                    <a:pt x="0" y="297440"/>
                  </a:lnTo>
                  <a:lnTo>
                    <a:pt x="633" y="336910"/>
                  </a:lnTo>
                  <a:lnTo>
                    <a:pt x="9284" y="373370"/>
                  </a:lnTo>
                  <a:lnTo>
                    <a:pt x="29608" y="417185"/>
                  </a:lnTo>
                  <a:lnTo>
                    <a:pt x="51565" y="450417"/>
                  </a:lnTo>
                  <a:lnTo>
                    <a:pt x="68108" y="467523"/>
                  </a:lnTo>
                  <a:lnTo>
                    <a:pt x="78309" y="474187"/>
                  </a:lnTo>
                  <a:lnTo>
                    <a:pt x="95208" y="478776"/>
                  </a:lnTo>
                  <a:lnTo>
                    <a:pt x="118129" y="480539"/>
                  </a:lnTo>
                  <a:lnTo>
                    <a:pt x="132142" y="475918"/>
                  </a:lnTo>
                  <a:lnTo>
                    <a:pt x="147525" y="465468"/>
                  </a:lnTo>
                  <a:lnTo>
                    <a:pt x="158411" y="455637"/>
                  </a:lnTo>
                  <a:lnTo>
                    <a:pt x="169217" y="43606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7" name="SMARTInkShape-276"/>
            <p:cNvSpPr/>
            <p:nvPr>
              <p:custDataLst>
                <p:tags r:id="rId166"/>
              </p:custDataLst>
            </p:nvPr>
          </p:nvSpPr>
          <p:spPr bwMode="auto">
            <a:xfrm>
              <a:off x="6063258" y="4759523"/>
              <a:ext cx="214313" cy="8931"/>
            </a:xfrm>
            <a:custGeom>
              <a:avLst/>
              <a:gdLst/>
              <a:ahLst/>
              <a:cxnLst/>
              <a:rect l="0" t="0" r="0" b="0"/>
              <a:pathLst>
                <a:path w="214313" h="8931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12429" y="8562"/>
                  </a:lnTo>
                  <a:lnTo>
                    <a:pt x="55317" y="8927"/>
                  </a:lnTo>
                  <a:lnTo>
                    <a:pt x="98411" y="8930"/>
                  </a:lnTo>
                  <a:lnTo>
                    <a:pt x="110215" y="7938"/>
                  </a:lnTo>
                  <a:lnTo>
                    <a:pt x="145858" y="828"/>
                  </a:lnTo>
                  <a:lnTo>
                    <a:pt x="188736" y="33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8" name="SMARTInkShape-277"/>
            <p:cNvSpPr/>
            <p:nvPr>
              <p:custDataLst>
                <p:tags r:id="rId167"/>
              </p:custDataLst>
            </p:nvPr>
          </p:nvSpPr>
          <p:spPr bwMode="auto">
            <a:xfrm>
              <a:off x="6143626" y="4643438"/>
              <a:ext cx="26756" cy="312247"/>
            </a:xfrm>
            <a:custGeom>
              <a:avLst/>
              <a:gdLst/>
              <a:ahLst/>
              <a:cxnLst/>
              <a:rect l="0" t="0" r="0" b="0"/>
              <a:pathLst>
                <a:path w="26756" h="312247">
                  <a:moveTo>
                    <a:pt x="8929" y="0"/>
                  </a:moveTo>
                  <a:lnTo>
                    <a:pt x="8929" y="0"/>
                  </a:lnTo>
                  <a:lnTo>
                    <a:pt x="367" y="0"/>
                  </a:lnTo>
                  <a:lnTo>
                    <a:pt x="4" y="39217"/>
                  </a:lnTo>
                  <a:lnTo>
                    <a:pt x="0" y="81820"/>
                  </a:lnTo>
                  <a:lnTo>
                    <a:pt x="2645" y="125890"/>
                  </a:lnTo>
                  <a:lnTo>
                    <a:pt x="7067" y="160993"/>
                  </a:lnTo>
                  <a:lnTo>
                    <a:pt x="11023" y="196530"/>
                  </a:lnTo>
                  <a:lnTo>
                    <a:pt x="16508" y="239352"/>
                  </a:lnTo>
                  <a:lnTo>
                    <a:pt x="18584" y="274490"/>
                  </a:lnTo>
                  <a:lnTo>
                    <a:pt x="26755" y="312246"/>
                  </a:lnTo>
                  <a:lnTo>
                    <a:pt x="19097" y="304824"/>
                  </a:lnTo>
                  <a:lnTo>
                    <a:pt x="17858" y="29467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9" name="SMARTInkShape-278"/>
            <p:cNvSpPr/>
            <p:nvPr>
              <p:custDataLst>
                <p:tags r:id="rId168"/>
              </p:custDataLst>
            </p:nvPr>
          </p:nvSpPr>
          <p:spPr bwMode="auto">
            <a:xfrm>
              <a:off x="5527480" y="4538214"/>
              <a:ext cx="205380" cy="489201"/>
            </a:xfrm>
            <a:custGeom>
              <a:avLst/>
              <a:gdLst/>
              <a:ahLst/>
              <a:cxnLst/>
              <a:rect l="0" t="0" r="0" b="0"/>
              <a:pathLst>
                <a:path w="205380" h="489201">
                  <a:moveTo>
                    <a:pt x="17856" y="15927"/>
                  </a:moveTo>
                  <a:lnTo>
                    <a:pt x="17856" y="15927"/>
                  </a:lnTo>
                  <a:lnTo>
                    <a:pt x="17856" y="20667"/>
                  </a:lnTo>
                  <a:lnTo>
                    <a:pt x="15210" y="25640"/>
                  </a:lnTo>
                  <a:lnTo>
                    <a:pt x="11719" y="31158"/>
                  </a:lnTo>
                  <a:lnTo>
                    <a:pt x="9753" y="40834"/>
                  </a:lnTo>
                  <a:lnTo>
                    <a:pt x="8007" y="79968"/>
                  </a:lnTo>
                  <a:lnTo>
                    <a:pt x="1873" y="117102"/>
                  </a:lnTo>
                  <a:lnTo>
                    <a:pt x="553" y="150746"/>
                  </a:lnTo>
                  <a:lnTo>
                    <a:pt x="161" y="188496"/>
                  </a:lnTo>
                  <a:lnTo>
                    <a:pt x="45" y="228454"/>
                  </a:lnTo>
                  <a:lnTo>
                    <a:pt x="11" y="265429"/>
                  </a:lnTo>
                  <a:lnTo>
                    <a:pt x="0" y="301520"/>
                  </a:lnTo>
                  <a:lnTo>
                    <a:pt x="2644" y="337349"/>
                  </a:lnTo>
                  <a:lnTo>
                    <a:pt x="12425" y="380271"/>
                  </a:lnTo>
                  <a:lnTo>
                    <a:pt x="24904" y="416420"/>
                  </a:lnTo>
                  <a:lnTo>
                    <a:pt x="38907" y="435335"/>
                  </a:lnTo>
                  <a:lnTo>
                    <a:pt x="56187" y="448078"/>
                  </a:lnTo>
                  <a:lnTo>
                    <a:pt x="60278" y="448887"/>
                  </a:lnTo>
                  <a:lnTo>
                    <a:pt x="70114" y="447140"/>
                  </a:lnTo>
                  <a:lnTo>
                    <a:pt x="82067" y="440578"/>
                  </a:lnTo>
                  <a:lnTo>
                    <a:pt x="94995" y="422343"/>
                  </a:lnTo>
                  <a:lnTo>
                    <a:pt x="113084" y="380747"/>
                  </a:lnTo>
                  <a:lnTo>
                    <a:pt x="125008" y="343423"/>
                  </a:lnTo>
                  <a:lnTo>
                    <a:pt x="131295" y="309747"/>
                  </a:lnTo>
                  <a:lnTo>
                    <a:pt x="135803" y="274633"/>
                  </a:lnTo>
                  <a:lnTo>
                    <a:pt x="140778" y="239093"/>
                  </a:lnTo>
                  <a:lnTo>
                    <a:pt x="144896" y="203428"/>
                  </a:lnTo>
                  <a:lnTo>
                    <a:pt x="150437" y="160561"/>
                  </a:lnTo>
                  <a:lnTo>
                    <a:pt x="152524" y="117294"/>
                  </a:lnTo>
                  <a:lnTo>
                    <a:pt x="158816" y="79055"/>
                  </a:lnTo>
                  <a:lnTo>
                    <a:pt x="163209" y="34625"/>
                  </a:lnTo>
                  <a:lnTo>
                    <a:pt x="168811" y="11260"/>
                  </a:lnTo>
                  <a:lnTo>
                    <a:pt x="169549" y="0"/>
                  </a:lnTo>
                  <a:lnTo>
                    <a:pt x="169659" y="41729"/>
                  </a:lnTo>
                  <a:lnTo>
                    <a:pt x="169660" y="75814"/>
                  </a:lnTo>
                  <a:lnTo>
                    <a:pt x="169661" y="113928"/>
                  </a:lnTo>
                  <a:lnTo>
                    <a:pt x="169661" y="151900"/>
                  </a:lnTo>
                  <a:lnTo>
                    <a:pt x="169661" y="193027"/>
                  </a:lnTo>
                  <a:lnTo>
                    <a:pt x="169661" y="231891"/>
                  </a:lnTo>
                  <a:lnTo>
                    <a:pt x="174401" y="273282"/>
                  </a:lnTo>
                  <a:lnTo>
                    <a:pt x="177349" y="312226"/>
                  </a:lnTo>
                  <a:lnTo>
                    <a:pt x="182963" y="353640"/>
                  </a:lnTo>
                  <a:lnTo>
                    <a:pt x="186170" y="387849"/>
                  </a:lnTo>
                  <a:lnTo>
                    <a:pt x="194382" y="431220"/>
                  </a:lnTo>
                  <a:lnTo>
                    <a:pt x="204283" y="462389"/>
                  </a:lnTo>
                  <a:lnTo>
                    <a:pt x="205379" y="48920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05" name="SMARTInkShape-Group22"/>
          <p:cNvGrpSpPr/>
          <p:nvPr/>
        </p:nvGrpSpPr>
        <p:grpSpPr>
          <a:xfrm>
            <a:off x="4839891" y="4634554"/>
            <a:ext cx="562571" cy="473132"/>
            <a:chOff x="4839891" y="4634554"/>
            <a:chExt cx="562571" cy="473132"/>
          </a:xfrm>
        </p:grpSpPr>
        <p:sp>
          <p:nvSpPr>
            <p:cNvPr id="501" name="SMARTInkShape-279"/>
            <p:cNvSpPr/>
            <p:nvPr>
              <p:custDataLst>
                <p:tags r:id="rId153"/>
              </p:custDataLst>
            </p:nvPr>
          </p:nvSpPr>
          <p:spPr bwMode="auto">
            <a:xfrm>
              <a:off x="5214938" y="4634554"/>
              <a:ext cx="187524" cy="419646"/>
            </a:xfrm>
            <a:custGeom>
              <a:avLst/>
              <a:gdLst/>
              <a:ahLst/>
              <a:cxnLst/>
              <a:rect l="0" t="0" r="0" b="0"/>
              <a:pathLst>
                <a:path w="187524" h="419646">
                  <a:moveTo>
                    <a:pt x="0" y="71391"/>
                  </a:moveTo>
                  <a:lnTo>
                    <a:pt x="0" y="71391"/>
                  </a:lnTo>
                  <a:lnTo>
                    <a:pt x="0" y="50142"/>
                  </a:lnTo>
                  <a:lnTo>
                    <a:pt x="2645" y="44418"/>
                  </a:lnTo>
                  <a:lnTo>
                    <a:pt x="6136" y="38567"/>
                  </a:lnTo>
                  <a:lnTo>
                    <a:pt x="9094" y="29695"/>
                  </a:lnTo>
                  <a:lnTo>
                    <a:pt x="21249" y="14834"/>
                  </a:lnTo>
                  <a:lnTo>
                    <a:pt x="34628" y="5906"/>
                  </a:lnTo>
                  <a:lnTo>
                    <a:pt x="46419" y="1717"/>
                  </a:lnTo>
                  <a:lnTo>
                    <a:pt x="74382" y="0"/>
                  </a:lnTo>
                  <a:lnTo>
                    <a:pt x="103350" y="9051"/>
                  </a:lnTo>
                  <a:lnTo>
                    <a:pt x="109764" y="13257"/>
                  </a:lnTo>
                  <a:lnTo>
                    <a:pt x="111871" y="16761"/>
                  </a:lnTo>
                  <a:lnTo>
                    <a:pt x="117899" y="33995"/>
                  </a:lnTo>
                  <a:lnTo>
                    <a:pt x="120270" y="37531"/>
                  </a:lnTo>
                  <a:lnTo>
                    <a:pt x="123609" y="51988"/>
                  </a:lnTo>
                  <a:lnTo>
                    <a:pt x="124599" y="68839"/>
                  </a:lnTo>
                  <a:lnTo>
                    <a:pt x="122184" y="77864"/>
                  </a:lnTo>
                  <a:lnTo>
                    <a:pt x="120151" y="81659"/>
                  </a:lnTo>
                  <a:lnTo>
                    <a:pt x="111702" y="121131"/>
                  </a:lnTo>
                  <a:lnTo>
                    <a:pt x="91198" y="163614"/>
                  </a:lnTo>
                  <a:lnTo>
                    <a:pt x="56797" y="207155"/>
                  </a:lnTo>
                  <a:lnTo>
                    <a:pt x="38717" y="219779"/>
                  </a:lnTo>
                  <a:lnTo>
                    <a:pt x="29771" y="222184"/>
                  </a:lnTo>
                  <a:lnTo>
                    <a:pt x="8933" y="223196"/>
                  </a:lnTo>
                  <a:lnTo>
                    <a:pt x="13672" y="223196"/>
                  </a:lnTo>
                  <a:lnTo>
                    <a:pt x="15067" y="224188"/>
                  </a:lnTo>
                  <a:lnTo>
                    <a:pt x="15997" y="225842"/>
                  </a:lnTo>
                  <a:lnTo>
                    <a:pt x="16618" y="227936"/>
                  </a:lnTo>
                  <a:lnTo>
                    <a:pt x="18024" y="229333"/>
                  </a:lnTo>
                  <a:lnTo>
                    <a:pt x="27409" y="234220"/>
                  </a:lnTo>
                  <a:lnTo>
                    <a:pt x="56667" y="262011"/>
                  </a:lnTo>
                  <a:lnTo>
                    <a:pt x="67490" y="279958"/>
                  </a:lnTo>
                  <a:lnTo>
                    <a:pt x="78220" y="306480"/>
                  </a:lnTo>
                  <a:lnTo>
                    <a:pt x="92381" y="328740"/>
                  </a:lnTo>
                  <a:lnTo>
                    <a:pt x="107712" y="372409"/>
                  </a:lnTo>
                  <a:lnTo>
                    <a:pt x="136931" y="413283"/>
                  </a:lnTo>
                  <a:lnTo>
                    <a:pt x="142879" y="416820"/>
                  </a:lnTo>
                  <a:lnTo>
                    <a:pt x="154782" y="419090"/>
                  </a:lnTo>
                  <a:lnTo>
                    <a:pt x="178071" y="419645"/>
                  </a:lnTo>
                  <a:lnTo>
                    <a:pt x="187523" y="41071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2" name="SMARTInkShape-280"/>
            <p:cNvSpPr/>
            <p:nvPr>
              <p:custDataLst>
                <p:tags r:id="rId154"/>
              </p:custDataLst>
            </p:nvPr>
          </p:nvSpPr>
          <p:spPr bwMode="auto">
            <a:xfrm>
              <a:off x="5223915" y="4688086"/>
              <a:ext cx="8883" cy="301786"/>
            </a:xfrm>
            <a:custGeom>
              <a:avLst/>
              <a:gdLst/>
              <a:ahLst/>
              <a:cxnLst/>
              <a:rect l="0" t="0" r="0" b="0"/>
              <a:pathLst>
                <a:path w="8883" h="301786">
                  <a:moveTo>
                    <a:pt x="8882" y="0"/>
                  </a:moveTo>
                  <a:lnTo>
                    <a:pt x="8882" y="0"/>
                  </a:lnTo>
                  <a:lnTo>
                    <a:pt x="8882" y="4740"/>
                  </a:lnTo>
                  <a:lnTo>
                    <a:pt x="6236" y="9714"/>
                  </a:lnTo>
                  <a:lnTo>
                    <a:pt x="2745" y="15231"/>
                  </a:lnTo>
                  <a:lnTo>
                    <a:pt x="779" y="24908"/>
                  </a:lnTo>
                  <a:lnTo>
                    <a:pt x="0" y="65392"/>
                  </a:lnTo>
                  <a:lnTo>
                    <a:pt x="2612" y="90151"/>
                  </a:lnTo>
                  <a:lnTo>
                    <a:pt x="7644" y="125185"/>
                  </a:lnTo>
                  <a:lnTo>
                    <a:pt x="8637" y="166904"/>
                  </a:lnTo>
                  <a:lnTo>
                    <a:pt x="8834" y="204837"/>
                  </a:lnTo>
                  <a:lnTo>
                    <a:pt x="8876" y="248967"/>
                  </a:lnTo>
                  <a:lnTo>
                    <a:pt x="8882" y="291250"/>
                  </a:lnTo>
                  <a:lnTo>
                    <a:pt x="8882" y="301785"/>
                  </a:lnTo>
                  <a:lnTo>
                    <a:pt x="8882" y="27681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3" name="SMARTInkShape-281"/>
            <p:cNvSpPr/>
            <p:nvPr>
              <p:custDataLst>
                <p:tags r:id="rId155"/>
              </p:custDataLst>
            </p:nvPr>
          </p:nvSpPr>
          <p:spPr bwMode="auto">
            <a:xfrm>
              <a:off x="4839891" y="4661467"/>
              <a:ext cx="250032" cy="401466"/>
            </a:xfrm>
            <a:custGeom>
              <a:avLst/>
              <a:gdLst/>
              <a:ahLst/>
              <a:cxnLst/>
              <a:rect l="0" t="0" r="0" b="0"/>
              <a:pathLst>
                <a:path w="250032" h="401466">
                  <a:moveTo>
                    <a:pt x="0" y="115916"/>
                  </a:moveTo>
                  <a:lnTo>
                    <a:pt x="0" y="115916"/>
                  </a:lnTo>
                  <a:lnTo>
                    <a:pt x="0" y="74235"/>
                  </a:lnTo>
                  <a:lnTo>
                    <a:pt x="0" y="68287"/>
                  </a:lnTo>
                  <a:lnTo>
                    <a:pt x="2645" y="62336"/>
                  </a:lnTo>
                  <a:lnTo>
                    <a:pt x="6136" y="56384"/>
                  </a:lnTo>
                  <a:lnTo>
                    <a:pt x="7688" y="50431"/>
                  </a:lnTo>
                  <a:lnTo>
                    <a:pt x="9094" y="48447"/>
                  </a:lnTo>
                  <a:lnTo>
                    <a:pt x="11024" y="47124"/>
                  </a:lnTo>
                  <a:lnTo>
                    <a:pt x="13302" y="46242"/>
                  </a:lnTo>
                  <a:lnTo>
                    <a:pt x="14821" y="44662"/>
                  </a:lnTo>
                  <a:lnTo>
                    <a:pt x="16509" y="40261"/>
                  </a:lnTo>
                  <a:lnTo>
                    <a:pt x="17951" y="38690"/>
                  </a:lnTo>
                  <a:lnTo>
                    <a:pt x="25429" y="35962"/>
                  </a:lnTo>
                  <a:lnTo>
                    <a:pt x="31126" y="35671"/>
                  </a:lnTo>
                  <a:lnTo>
                    <a:pt x="32657" y="36623"/>
                  </a:lnTo>
                  <a:lnTo>
                    <a:pt x="33677" y="38249"/>
                  </a:lnTo>
                  <a:lnTo>
                    <a:pt x="34358" y="40325"/>
                  </a:lnTo>
                  <a:lnTo>
                    <a:pt x="51111" y="62408"/>
                  </a:lnTo>
                  <a:lnTo>
                    <a:pt x="68713" y="102376"/>
                  </a:lnTo>
                  <a:lnTo>
                    <a:pt x="77770" y="134628"/>
                  </a:lnTo>
                  <a:lnTo>
                    <a:pt x="81198" y="152014"/>
                  </a:lnTo>
                  <a:lnTo>
                    <a:pt x="94274" y="187429"/>
                  </a:lnTo>
                  <a:lnTo>
                    <a:pt x="104834" y="232012"/>
                  </a:lnTo>
                  <a:lnTo>
                    <a:pt x="119148" y="276651"/>
                  </a:lnTo>
                  <a:lnTo>
                    <a:pt x="133956" y="318653"/>
                  </a:lnTo>
                  <a:lnTo>
                    <a:pt x="154782" y="362816"/>
                  </a:lnTo>
                  <a:lnTo>
                    <a:pt x="176830" y="399374"/>
                  </a:lnTo>
                  <a:lnTo>
                    <a:pt x="180455" y="400648"/>
                  </a:lnTo>
                  <a:lnTo>
                    <a:pt x="186127" y="401465"/>
                  </a:lnTo>
                  <a:lnTo>
                    <a:pt x="191850" y="396865"/>
                  </a:lnTo>
                  <a:lnTo>
                    <a:pt x="194407" y="391926"/>
                  </a:lnTo>
                  <a:lnTo>
                    <a:pt x="196049" y="375929"/>
                  </a:lnTo>
                  <a:lnTo>
                    <a:pt x="199045" y="338121"/>
                  </a:lnTo>
                  <a:lnTo>
                    <a:pt x="204131" y="303235"/>
                  </a:lnTo>
                  <a:lnTo>
                    <a:pt x="205135" y="260551"/>
                  </a:lnTo>
                  <a:lnTo>
                    <a:pt x="205309" y="225688"/>
                  </a:lnTo>
                  <a:lnTo>
                    <a:pt x="205361" y="190223"/>
                  </a:lnTo>
                  <a:lnTo>
                    <a:pt x="205376" y="154579"/>
                  </a:lnTo>
                  <a:lnTo>
                    <a:pt x="205381" y="119875"/>
                  </a:lnTo>
                  <a:lnTo>
                    <a:pt x="208028" y="80979"/>
                  </a:lnTo>
                  <a:lnTo>
                    <a:pt x="213760" y="36401"/>
                  </a:lnTo>
                  <a:lnTo>
                    <a:pt x="214280" y="6356"/>
                  </a:lnTo>
                  <a:lnTo>
                    <a:pt x="215283" y="4180"/>
                  </a:lnTo>
                  <a:lnTo>
                    <a:pt x="216944" y="2730"/>
                  </a:lnTo>
                  <a:lnTo>
                    <a:pt x="221998" y="403"/>
                  </a:lnTo>
                  <a:lnTo>
                    <a:pt x="227614" y="0"/>
                  </a:lnTo>
                  <a:lnTo>
                    <a:pt x="229133" y="1927"/>
                  </a:lnTo>
                  <a:lnTo>
                    <a:pt x="234217" y="16634"/>
                  </a:lnTo>
                  <a:lnTo>
                    <a:pt x="238042" y="23173"/>
                  </a:lnTo>
                  <a:lnTo>
                    <a:pt x="250031" y="5340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4" name="SMARTInkShape-282"/>
            <p:cNvSpPr/>
            <p:nvPr>
              <p:custDataLst>
                <p:tags r:id="rId156"/>
              </p:custDataLst>
            </p:nvPr>
          </p:nvSpPr>
          <p:spPr bwMode="auto">
            <a:xfrm>
              <a:off x="4857750" y="4679156"/>
              <a:ext cx="8931" cy="428530"/>
            </a:xfrm>
            <a:custGeom>
              <a:avLst/>
              <a:gdLst/>
              <a:ahLst/>
              <a:cxnLst/>
              <a:rect l="0" t="0" r="0" b="0"/>
              <a:pathLst>
                <a:path w="8931" h="428530">
                  <a:moveTo>
                    <a:pt x="8930" y="0"/>
                  </a:moveTo>
                  <a:lnTo>
                    <a:pt x="8930" y="0"/>
                  </a:lnTo>
                  <a:lnTo>
                    <a:pt x="8930" y="42241"/>
                  </a:lnTo>
                  <a:lnTo>
                    <a:pt x="8930" y="82181"/>
                  </a:lnTo>
                  <a:lnTo>
                    <a:pt x="8930" y="122581"/>
                  </a:lnTo>
                  <a:lnTo>
                    <a:pt x="8930" y="162900"/>
                  </a:lnTo>
                  <a:lnTo>
                    <a:pt x="8930" y="197095"/>
                  </a:lnTo>
                  <a:lnTo>
                    <a:pt x="8930" y="232362"/>
                  </a:lnTo>
                  <a:lnTo>
                    <a:pt x="8930" y="267947"/>
                  </a:lnTo>
                  <a:lnTo>
                    <a:pt x="8930" y="303626"/>
                  </a:lnTo>
                  <a:lnTo>
                    <a:pt x="8930" y="346498"/>
                  </a:lnTo>
                  <a:lnTo>
                    <a:pt x="1862" y="390029"/>
                  </a:lnTo>
                  <a:lnTo>
                    <a:pt x="3" y="428529"/>
                  </a:lnTo>
                  <a:lnTo>
                    <a:pt x="0" y="41969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18" name="SMARTInkShape-Group23"/>
          <p:cNvGrpSpPr/>
          <p:nvPr/>
        </p:nvGrpSpPr>
        <p:grpSpPr>
          <a:xfrm>
            <a:off x="1638332" y="4723805"/>
            <a:ext cx="2915810" cy="772340"/>
            <a:chOff x="1638332" y="4723805"/>
            <a:chExt cx="2915810" cy="772340"/>
          </a:xfrm>
        </p:grpSpPr>
        <p:sp>
          <p:nvSpPr>
            <p:cNvPr id="506" name="SMARTInkShape-283"/>
            <p:cNvSpPr/>
            <p:nvPr>
              <p:custDataLst>
                <p:tags r:id="rId141"/>
              </p:custDataLst>
            </p:nvPr>
          </p:nvSpPr>
          <p:spPr bwMode="auto">
            <a:xfrm>
              <a:off x="4313148" y="4955977"/>
              <a:ext cx="240994" cy="44570"/>
            </a:xfrm>
            <a:custGeom>
              <a:avLst/>
              <a:gdLst/>
              <a:ahLst/>
              <a:cxnLst/>
              <a:rect l="0" t="0" r="0" b="0"/>
              <a:pathLst>
                <a:path w="240994" h="44570">
                  <a:moveTo>
                    <a:pt x="8821" y="0"/>
                  </a:moveTo>
                  <a:lnTo>
                    <a:pt x="8821" y="0"/>
                  </a:lnTo>
                  <a:lnTo>
                    <a:pt x="8821" y="13302"/>
                  </a:lnTo>
                  <a:lnTo>
                    <a:pt x="6175" y="18480"/>
                  </a:lnTo>
                  <a:lnTo>
                    <a:pt x="259" y="26302"/>
                  </a:lnTo>
                  <a:lnTo>
                    <a:pt x="0" y="31385"/>
                  </a:lnTo>
                  <a:lnTo>
                    <a:pt x="956" y="32829"/>
                  </a:lnTo>
                  <a:lnTo>
                    <a:pt x="2585" y="33793"/>
                  </a:lnTo>
                  <a:lnTo>
                    <a:pt x="4664" y="34435"/>
                  </a:lnTo>
                  <a:lnTo>
                    <a:pt x="16121" y="41602"/>
                  </a:lnTo>
                  <a:lnTo>
                    <a:pt x="57386" y="44569"/>
                  </a:lnTo>
                  <a:lnTo>
                    <a:pt x="74584" y="43633"/>
                  </a:lnTo>
                  <a:lnTo>
                    <a:pt x="115993" y="33622"/>
                  </a:lnTo>
                  <a:lnTo>
                    <a:pt x="128882" y="29826"/>
                  </a:lnTo>
                  <a:lnTo>
                    <a:pt x="172697" y="20918"/>
                  </a:lnTo>
                  <a:lnTo>
                    <a:pt x="217242" y="18038"/>
                  </a:lnTo>
                  <a:lnTo>
                    <a:pt x="219206" y="17978"/>
                  </a:lnTo>
                  <a:lnTo>
                    <a:pt x="240993" y="2678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7" name="SMARTInkShape-284"/>
            <p:cNvSpPr/>
            <p:nvPr>
              <p:custDataLst>
                <p:tags r:id="rId142"/>
              </p:custDataLst>
            </p:nvPr>
          </p:nvSpPr>
          <p:spPr bwMode="auto">
            <a:xfrm>
              <a:off x="4241602" y="4830961"/>
              <a:ext cx="258962" cy="44630"/>
            </a:xfrm>
            <a:custGeom>
              <a:avLst/>
              <a:gdLst/>
              <a:ahLst/>
              <a:cxnLst/>
              <a:rect l="0" t="0" r="0" b="0"/>
              <a:pathLst>
                <a:path w="258962" h="44630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8561" y="7689"/>
                  </a:lnTo>
                  <a:lnTo>
                    <a:pt x="13561" y="13302"/>
                  </a:lnTo>
                  <a:lnTo>
                    <a:pt x="21241" y="15834"/>
                  </a:lnTo>
                  <a:lnTo>
                    <a:pt x="30276" y="17952"/>
                  </a:lnTo>
                  <a:lnTo>
                    <a:pt x="74698" y="40759"/>
                  </a:lnTo>
                  <a:lnTo>
                    <a:pt x="118748" y="44421"/>
                  </a:lnTo>
                  <a:lnTo>
                    <a:pt x="160184" y="44629"/>
                  </a:lnTo>
                  <a:lnTo>
                    <a:pt x="172396" y="43647"/>
                  </a:lnTo>
                  <a:lnTo>
                    <a:pt x="214297" y="36270"/>
                  </a:lnTo>
                  <a:lnTo>
                    <a:pt x="233381" y="35827"/>
                  </a:lnTo>
                  <a:lnTo>
                    <a:pt x="240316" y="33122"/>
                  </a:lnTo>
                  <a:lnTo>
                    <a:pt x="246705" y="29604"/>
                  </a:lnTo>
                  <a:lnTo>
                    <a:pt x="258961" y="2678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8" name="SMARTInkShape-285"/>
            <p:cNvSpPr/>
            <p:nvPr>
              <p:custDataLst>
                <p:tags r:id="rId143"/>
              </p:custDataLst>
            </p:nvPr>
          </p:nvSpPr>
          <p:spPr bwMode="auto">
            <a:xfrm>
              <a:off x="3411141" y="4866698"/>
              <a:ext cx="633595" cy="382136"/>
            </a:xfrm>
            <a:custGeom>
              <a:avLst/>
              <a:gdLst/>
              <a:ahLst/>
              <a:cxnLst/>
              <a:rect l="0" t="0" r="0" b="0"/>
              <a:pathLst>
                <a:path w="633595" h="382136">
                  <a:moveTo>
                    <a:pt x="0" y="169647"/>
                  </a:moveTo>
                  <a:lnTo>
                    <a:pt x="0" y="169647"/>
                  </a:lnTo>
                  <a:lnTo>
                    <a:pt x="0" y="211886"/>
                  </a:lnTo>
                  <a:lnTo>
                    <a:pt x="0" y="224605"/>
                  </a:lnTo>
                  <a:lnTo>
                    <a:pt x="2645" y="231444"/>
                  </a:lnTo>
                  <a:lnTo>
                    <a:pt x="12428" y="243920"/>
                  </a:lnTo>
                  <a:lnTo>
                    <a:pt x="18091" y="247305"/>
                  </a:lnTo>
                  <a:lnTo>
                    <a:pt x="29811" y="249478"/>
                  </a:lnTo>
                  <a:lnTo>
                    <a:pt x="35739" y="247129"/>
                  </a:lnTo>
                  <a:lnTo>
                    <a:pt x="47629" y="237537"/>
                  </a:lnTo>
                  <a:lnTo>
                    <a:pt x="71438" y="196180"/>
                  </a:lnTo>
                  <a:lnTo>
                    <a:pt x="85328" y="165644"/>
                  </a:lnTo>
                  <a:lnTo>
                    <a:pt x="95085" y="121853"/>
                  </a:lnTo>
                  <a:lnTo>
                    <a:pt x="97950" y="79264"/>
                  </a:lnTo>
                  <a:lnTo>
                    <a:pt x="97153" y="65916"/>
                  </a:lnTo>
                  <a:lnTo>
                    <a:pt x="93449" y="55414"/>
                  </a:lnTo>
                  <a:lnTo>
                    <a:pt x="91073" y="51819"/>
                  </a:lnTo>
                  <a:lnTo>
                    <a:pt x="85787" y="47825"/>
                  </a:lnTo>
                  <a:lnTo>
                    <a:pt x="83980" y="47752"/>
                  </a:lnTo>
                  <a:lnTo>
                    <a:pt x="82776" y="48696"/>
                  </a:lnTo>
                  <a:lnTo>
                    <a:pt x="80445" y="52391"/>
                  </a:lnTo>
                  <a:lnTo>
                    <a:pt x="68079" y="70444"/>
                  </a:lnTo>
                  <a:lnTo>
                    <a:pt x="53528" y="108186"/>
                  </a:lnTo>
                  <a:lnTo>
                    <a:pt x="41661" y="143064"/>
                  </a:lnTo>
                  <a:lnTo>
                    <a:pt x="36892" y="184753"/>
                  </a:lnTo>
                  <a:lnTo>
                    <a:pt x="35873" y="227051"/>
                  </a:lnTo>
                  <a:lnTo>
                    <a:pt x="40505" y="246406"/>
                  </a:lnTo>
                  <a:lnTo>
                    <a:pt x="48161" y="259969"/>
                  </a:lnTo>
                  <a:lnTo>
                    <a:pt x="56713" y="270271"/>
                  </a:lnTo>
                  <a:lnTo>
                    <a:pt x="60629" y="271456"/>
                  </a:lnTo>
                  <a:lnTo>
                    <a:pt x="70271" y="270126"/>
                  </a:lnTo>
                  <a:lnTo>
                    <a:pt x="96650" y="255642"/>
                  </a:lnTo>
                  <a:lnTo>
                    <a:pt x="105132" y="247223"/>
                  </a:lnTo>
                  <a:lnTo>
                    <a:pt x="135562" y="203437"/>
                  </a:lnTo>
                  <a:lnTo>
                    <a:pt x="154271" y="163108"/>
                  </a:lnTo>
                  <a:lnTo>
                    <a:pt x="167749" y="140920"/>
                  </a:lnTo>
                  <a:lnTo>
                    <a:pt x="187355" y="101468"/>
                  </a:lnTo>
                  <a:lnTo>
                    <a:pt x="195920" y="89992"/>
                  </a:lnTo>
                  <a:lnTo>
                    <a:pt x="196383" y="101732"/>
                  </a:lnTo>
                  <a:lnTo>
                    <a:pt x="196447" y="143950"/>
                  </a:lnTo>
                  <a:lnTo>
                    <a:pt x="196452" y="186657"/>
                  </a:lnTo>
                  <a:lnTo>
                    <a:pt x="197445" y="224873"/>
                  </a:lnTo>
                  <a:lnTo>
                    <a:pt x="204141" y="243493"/>
                  </a:lnTo>
                  <a:lnTo>
                    <a:pt x="205547" y="244675"/>
                  </a:lnTo>
                  <a:lnTo>
                    <a:pt x="207476" y="244469"/>
                  </a:lnTo>
                  <a:lnTo>
                    <a:pt x="209755" y="243340"/>
                  </a:lnTo>
                  <a:lnTo>
                    <a:pt x="217702" y="232271"/>
                  </a:lnTo>
                  <a:lnTo>
                    <a:pt x="238149" y="191306"/>
                  </a:lnTo>
                  <a:lnTo>
                    <a:pt x="250036" y="152832"/>
                  </a:lnTo>
                  <a:lnTo>
                    <a:pt x="258778" y="113413"/>
                  </a:lnTo>
                  <a:lnTo>
                    <a:pt x="267477" y="69384"/>
                  </a:lnTo>
                  <a:lnTo>
                    <a:pt x="267854" y="63095"/>
                  </a:lnTo>
                  <a:lnTo>
                    <a:pt x="266891" y="76867"/>
                  </a:lnTo>
                  <a:lnTo>
                    <a:pt x="260821" y="101342"/>
                  </a:lnTo>
                  <a:lnTo>
                    <a:pt x="253069" y="143269"/>
                  </a:lnTo>
                  <a:lnTo>
                    <a:pt x="250431" y="182819"/>
                  </a:lnTo>
                  <a:lnTo>
                    <a:pt x="257754" y="215357"/>
                  </a:lnTo>
                  <a:lnTo>
                    <a:pt x="261071" y="222374"/>
                  </a:lnTo>
                  <a:lnTo>
                    <a:pt x="263344" y="225633"/>
                  </a:lnTo>
                  <a:lnTo>
                    <a:pt x="264859" y="226814"/>
                  </a:lnTo>
                  <a:lnTo>
                    <a:pt x="265869" y="226610"/>
                  </a:lnTo>
                  <a:lnTo>
                    <a:pt x="266543" y="225481"/>
                  </a:lnTo>
                  <a:lnTo>
                    <a:pt x="267984" y="224729"/>
                  </a:lnTo>
                  <a:lnTo>
                    <a:pt x="274753" y="222677"/>
                  </a:lnTo>
                  <a:lnTo>
                    <a:pt x="280201" y="218682"/>
                  </a:lnTo>
                  <a:lnTo>
                    <a:pt x="303625" y="178282"/>
                  </a:lnTo>
                  <a:lnTo>
                    <a:pt x="317502" y="148771"/>
                  </a:lnTo>
                  <a:lnTo>
                    <a:pt x="322112" y="121209"/>
                  </a:lnTo>
                  <a:lnTo>
                    <a:pt x="323882" y="119495"/>
                  </a:lnTo>
                  <a:lnTo>
                    <a:pt x="330017" y="116268"/>
                  </a:lnTo>
                  <a:lnTo>
                    <a:pt x="330391" y="155218"/>
                  </a:lnTo>
                  <a:lnTo>
                    <a:pt x="331389" y="189529"/>
                  </a:lnTo>
                  <a:lnTo>
                    <a:pt x="337527" y="201224"/>
                  </a:lnTo>
                  <a:lnTo>
                    <a:pt x="342827" y="207824"/>
                  </a:lnTo>
                  <a:lnTo>
                    <a:pt x="348490" y="211418"/>
                  </a:lnTo>
                  <a:lnTo>
                    <a:pt x="360209" y="213726"/>
                  </a:lnTo>
                  <a:lnTo>
                    <a:pt x="366137" y="211396"/>
                  </a:lnTo>
                  <a:lnTo>
                    <a:pt x="387139" y="198038"/>
                  </a:lnTo>
                  <a:lnTo>
                    <a:pt x="421321" y="154593"/>
                  </a:lnTo>
                  <a:lnTo>
                    <a:pt x="448101" y="131458"/>
                  </a:lnTo>
                  <a:lnTo>
                    <a:pt x="454809" y="127868"/>
                  </a:lnTo>
                  <a:lnTo>
                    <a:pt x="467201" y="125565"/>
                  </a:lnTo>
                  <a:lnTo>
                    <a:pt x="470217" y="127360"/>
                  </a:lnTo>
                  <a:lnTo>
                    <a:pt x="479203" y="139367"/>
                  </a:lnTo>
                  <a:lnTo>
                    <a:pt x="487157" y="155493"/>
                  </a:lnTo>
                  <a:lnTo>
                    <a:pt x="491776" y="197675"/>
                  </a:lnTo>
                  <a:lnTo>
                    <a:pt x="498775" y="241247"/>
                  </a:lnTo>
                  <a:lnTo>
                    <a:pt x="499893" y="285753"/>
                  </a:lnTo>
                  <a:lnTo>
                    <a:pt x="501032" y="329391"/>
                  </a:lnTo>
                  <a:lnTo>
                    <a:pt x="508746" y="371600"/>
                  </a:lnTo>
                  <a:lnTo>
                    <a:pt x="508960" y="382135"/>
                  </a:lnTo>
                  <a:lnTo>
                    <a:pt x="509962" y="381751"/>
                  </a:lnTo>
                  <a:lnTo>
                    <a:pt x="513723" y="378678"/>
                  </a:lnTo>
                  <a:lnTo>
                    <a:pt x="514130" y="376469"/>
                  </a:lnTo>
                  <a:lnTo>
                    <a:pt x="513409" y="374004"/>
                  </a:lnTo>
                  <a:lnTo>
                    <a:pt x="510955" y="368620"/>
                  </a:lnTo>
                  <a:lnTo>
                    <a:pt x="509107" y="328786"/>
                  </a:lnTo>
                  <a:lnTo>
                    <a:pt x="509007" y="284529"/>
                  </a:lnTo>
                  <a:lnTo>
                    <a:pt x="508995" y="240258"/>
                  </a:lnTo>
                  <a:lnTo>
                    <a:pt x="508993" y="205120"/>
                  </a:lnTo>
                  <a:lnTo>
                    <a:pt x="508992" y="169573"/>
                  </a:lnTo>
                  <a:lnTo>
                    <a:pt x="513732" y="126747"/>
                  </a:lnTo>
                  <a:lnTo>
                    <a:pt x="524438" y="83225"/>
                  </a:lnTo>
                  <a:lnTo>
                    <a:pt x="525242" y="76313"/>
                  </a:lnTo>
                  <a:lnTo>
                    <a:pt x="531428" y="63342"/>
                  </a:lnTo>
                  <a:lnTo>
                    <a:pt x="556362" y="20868"/>
                  </a:lnTo>
                  <a:lnTo>
                    <a:pt x="565471" y="7713"/>
                  </a:lnTo>
                  <a:lnTo>
                    <a:pt x="574112" y="3418"/>
                  </a:lnTo>
                  <a:lnTo>
                    <a:pt x="616099" y="8"/>
                  </a:lnTo>
                  <a:lnTo>
                    <a:pt x="619092" y="0"/>
                  </a:lnTo>
                  <a:lnTo>
                    <a:pt x="621087" y="986"/>
                  </a:lnTo>
                  <a:lnTo>
                    <a:pt x="622417" y="2636"/>
                  </a:lnTo>
                  <a:lnTo>
                    <a:pt x="624888" y="7115"/>
                  </a:lnTo>
                  <a:lnTo>
                    <a:pt x="630864" y="15214"/>
                  </a:lnTo>
                  <a:lnTo>
                    <a:pt x="633076" y="23898"/>
                  </a:lnTo>
                  <a:lnTo>
                    <a:pt x="633594" y="29793"/>
                  </a:lnTo>
                  <a:lnTo>
                    <a:pt x="631178" y="35721"/>
                  </a:lnTo>
                  <a:lnTo>
                    <a:pt x="610084" y="74745"/>
                  </a:lnTo>
                  <a:lnTo>
                    <a:pt x="595621" y="98277"/>
                  </a:lnTo>
                  <a:lnTo>
                    <a:pt x="579639" y="113441"/>
                  </a:lnTo>
                  <a:lnTo>
                    <a:pt x="556461" y="132196"/>
                  </a:lnTo>
                  <a:lnTo>
                    <a:pt x="533898" y="158234"/>
                  </a:lnTo>
                  <a:lnTo>
                    <a:pt x="504896" y="182750"/>
                  </a:lnTo>
                  <a:lnTo>
                    <a:pt x="504277" y="184335"/>
                  </a:lnTo>
                  <a:lnTo>
                    <a:pt x="504856" y="185392"/>
                  </a:lnTo>
                  <a:lnTo>
                    <a:pt x="506235" y="186097"/>
                  </a:lnTo>
                  <a:lnTo>
                    <a:pt x="507154" y="185574"/>
                  </a:lnTo>
                  <a:lnTo>
                    <a:pt x="511275" y="177607"/>
                  </a:lnTo>
                  <a:lnTo>
                    <a:pt x="526851" y="16071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9" name="SMARTInkShape-286"/>
            <p:cNvSpPr/>
            <p:nvPr>
              <p:custDataLst>
                <p:tags r:id="rId144"/>
              </p:custDataLst>
            </p:nvPr>
          </p:nvSpPr>
          <p:spPr bwMode="auto">
            <a:xfrm>
              <a:off x="3241477" y="4975800"/>
              <a:ext cx="116087" cy="201577"/>
            </a:xfrm>
            <a:custGeom>
              <a:avLst/>
              <a:gdLst/>
              <a:ahLst/>
              <a:cxnLst/>
              <a:rect l="0" t="0" r="0" b="0"/>
              <a:pathLst>
                <a:path w="116087" h="201577">
                  <a:moveTo>
                    <a:pt x="0" y="33755"/>
                  </a:moveTo>
                  <a:lnTo>
                    <a:pt x="0" y="33755"/>
                  </a:lnTo>
                  <a:lnTo>
                    <a:pt x="0" y="75995"/>
                  </a:lnTo>
                  <a:lnTo>
                    <a:pt x="992" y="105488"/>
                  </a:lnTo>
                  <a:lnTo>
                    <a:pt x="8102" y="144644"/>
                  </a:lnTo>
                  <a:lnTo>
                    <a:pt x="9849" y="180559"/>
                  </a:lnTo>
                  <a:lnTo>
                    <a:pt x="15983" y="194089"/>
                  </a:lnTo>
                  <a:lnTo>
                    <a:pt x="17488" y="201576"/>
                  </a:lnTo>
                  <a:lnTo>
                    <a:pt x="17612" y="201198"/>
                  </a:lnTo>
                  <a:lnTo>
                    <a:pt x="18829" y="187088"/>
                  </a:lnTo>
                  <a:lnTo>
                    <a:pt x="23990" y="171350"/>
                  </a:lnTo>
                  <a:lnTo>
                    <a:pt x="26420" y="131286"/>
                  </a:lnTo>
                  <a:lnTo>
                    <a:pt x="33808" y="87241"/>
                  </a:lnTo>
                  <a:lnTo>
                    <a:pt x="40082" y="51596"/>
                  </a:lnTo>
                  <a:lnTo>
                    <a:pt x="55494" y="7981"/>
                  </a:lnTo>
                  <a:lnTo>
                    <a:pt x="61122" y="0"/>
                  </a:lnTo>
                  <a:lnTo>
                    <a:pt x="62576" y="337"/>
                  </a:lnTo>
                  <a:lnTo>
                    <a:pt x="66837" y="3358"/>
                  </a:lnTo>
                  <a:lnTo>
                    <a:pt x="69393" y="8008"/>
                  </a:lnTo>
                  <a:lnTo>
                    <a:pt x="70832" y="21496"/>
                  </a:lnTo>
                  <a:lnTo>
                    <a:pt x="77494" y="61282"/>
                  </a:lnTo>
                  <a:lnTo>
                    <a:pt x="79988" y="105289"/>
                  </a:lnTo>
                  <a:lnTo>
                    <a:pt x="81284" y="133801"/>
                  </a:lnTo>
                  <a:lnTo>
                    <a:pt x="91386" y="173916"/>
                  </a:lnTo>
                  <a:lnTo>
                    <a:pt x="93666" y="177797"/>
                  </a:lnTo>
                  <a:lnTo>
                    <a:pt x="96178" y="180384"/>
                  </a:lnTo>
                  <a:lnTo>
                    <a:pt x="101615" y="183260"/>
                  </a:lnTo>
                  <a:lnTo>
                    <a:pt x="114358" y="185358"/>
                  </a:lnTo>
                  <a:lnTo>
                    <a:pt x="114934" y="184433"/>
                  </a:lnTo>
                  <a:lnTo>
                    <a:pt x="116086" y="17663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0" name="SMARTInkShape-287"/>
            <p:cNvSpPr/>
            <p:nvPr>
              <p:custDataLst>
                <p:tags r:id="rId145"/>
              </p:custDataLst>
            </p:nvPr>
          </p:nvSpPr>
          <p:spPr bwMode="auto">
            <a:xfrm>
              <a:off x="3009337" y="4832784"/>
              <a:ext cx="205352" cy="380334"/>
            </a:xfrm>
            <a:custGeom>
              <a:avLst/>
              <a:gdLst/>
              <a:ahLst/>
              <a:cxnLst/>
              <a:rect l="0" t="0" r="0" b="0"/>
              <a:pathLst>
                <a:path w="205352" h="380334">
                  <a:moveTo>
                    <a:pt x="8897" y="69614"/>
                  </a:moveTo>
                  <a:lnTo>
                    <a:pt x="8897" y="69614"/>
                  </a:lnTo>
                  <a:lnTo>
                    <a:pt x="7905" y="92967"/>
                  </a:lnTo>
                  <a:lnTo>
                    <a:pt x="795" y="136389"/>
                  </a:lnTo>
                  <a:lnTo>
                    <a:pt x="131" y="175556"/>
                  </a:lnTo>
                  <a:lnTo>
                    <a:pt x="0" y="212249"/>
                  </a:lnTo>
                  <a:lnTo>
                    <a:pt x="966" y="254297"/>
                  </a:lnTo>
                  <a:lnTo>
                    <a:pt x="7657" y="296672"/>
                  </a:lnTo>
                  <a:lnTo>
                    <a:pt x="18448" y="335362"/>
                  </a:lnTo>
                  <a:lnTo>
                    <a:pt x="26940" y="352084"/>
                  </a:lnTo>
                  <a:lnTo>
                    <a:pt x="47604" y="376008"/>
                  </a:lnTo>
                  <a:lnTo>
                    <a:pt x="53551" y="379422"/>
                  </a:lnTo>
                  <a:lnTo>
                    <a:pt x="56525" y="380333"/>
                  </a:lnTo>
                  <a:lnTo>
                    <a:pt x="59501" y="379947"/>
                  </a:lnTo>
                  <a:lnTo>
                    <a:pt x="65453" y="376874"/>
                  </a:lnTo>
                  <a:lnTo>
                    <a:pt x="74382" y="369565"/>
                  </a:lnTo>
                  <a:lnTo>
                    <a:pt x="83312" y="356375"/>
                  </a:lnTo>
                  <a:lnTo>
                    <a:pt x="93483" y="317709"/>
                  </a:lnTo>
                  <a:lnTo>
                    <a:pt x="107287" y="274742"/>
                  </a:lnTo>
                  <a:lnTo>
                    <a:pt x="113456" y="245487"/>
                  </a:lnTo>
                  <a:lnTo>
                    <a:pt x="117930" y="211683"/>
                  </a:lnTo>
                  <a:lnTo>
                    <a:pt x="123590" y="169446"/>
                  </a:lnTo>
                  <a:lnTo>
                    <a:pt x="125700" y="132439"/>
                  </a:lnTo>
                  <a:lnTo>
                    <a:pt x="131997" y="96466"/>
                  </a:lnTo>
                  <a:lnTo>
                    <a:pt x="133661" y="52756"/>
                  </a:lnTo>
                  <a:lnTo>
                    <a:pt x="133903" y="13738"/>
                  </a:lnTo>
                  <a:lnTo>
                    <a:pt x="131263" y="7408"/>
                  </a:lnTo>
                  <a:lnTo>
                    <a:pt x="126224" y="0"/>
                  </a:lnTo>
                  <a:lnTo>
                    <a:pt x="125810" y="385"/>
                  </a:lnTo>
                  <a:lnTo>
                    <a:pt x="124998" y="37415"/>
                  </a:lnTo>
                  <a:lnTo>
                    <a:pt x="125977" y="80000"/>
                  </a:lnTo>
                  <a:lnTo>
                    <a:pt x="132051" y="124068"/>
                  </a:lnTo>
                  <a:lnTo>
                    <a:pt x="133361" y="159171"/>
                  </a:lnTo>
                  <a:lnTo>
                    <a:pt x="136395" y="194708"/>
                  </a:lnTo>
                  <a:lnTo>
                    <a:pt x="146310" y="237531"/>
                  </a:lnTo>
                  <a:lnTo>
                    <a:pt x="157822" y="280789"/>
                  </a:lnTo>
                  <a:lnTo>
                    <a:pt x="167881" y="323421"/>
                  </a:lnTo>
                  <a:lnTo>
                    <a:pt x="171499" y="333891"/>
                  </a:lnTo>
                  <a:lnTo>
                    <a:pt x="173853" y="338072"/>
                  </a:lnTo>
                  <a:lnTo>
                    <a:pt x="176415" y="340860"/>
                  </a:lnTo>
                  <a:lnTo>
                    <a:pt x="181907" y="343957"/>
                  </a:lnTo>
                  <a:lnTo>
                    <a:pt x="194689" y="346217"/>
                  </a:lnTo>
                  <a:lnTo>
                    <a:pt x="205351" y="33750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1" name="SMARTInkShape-288"/>
            <p:cNvSpPr/>
            <p:nvPr>
              <p:custDataLst>
                <p:tags r:id="rId146"/>
              </p:custDataLst>
            </p:nvPr>
          </p:nvSpPr>
          <p:spPr bwMode="auto">
            <a:xfrm>
              <a:off x="2777133" y="4723805"/>
              <a:ext cx="35720" cy="473274"/>
            </a:xfrm>
            <a:custGeom>
              <a:avLst/>
              <a:gdLst/>
              <a:ahLst/>
              <a:cxnLst/>
              <a:rect l="0" t="0" r="0" b="0"/>
              <a:pathLst>
                <a:path w="35720" h="473274">
                  <a:moveTo>
                    <a:pt x="0" y="0"/>
                  </a:moveTo>
                  <a:lnTo>
                    <a:pt x="0" y="0"/>
                  </a:lnTo>
                  <a:lnTo>
                    <a:pt x="0" y="40139"/>
                  </a:lnTo>
                  <a:lnTo>
                    <a:pt x="0" y="74956"/>
                  </a:lnTo>
                  <a:lnTo>
                    <a:pt x="0" y="108199"/>
                  </a:lnTo>
                  <a:lnTo>
                    <a:pt x="0" y="145830"/>
                  </a:lnTo>
                  <a:lnTo>
                    <a:pt x="0" y="188399"/>
                  </a:lnTo>
                  <a:lnTo>
                    <a:pt x="2646" y="232431"/>
                  </a:lnTo>
                  <a:lnTo>
                    <a:pt x="7068" y="276898"/>
                  </a:lnTo>
                  <a:lnTo>
                    <a:pt x="8378" y="318845"/>
                  </a:lnTo>
                  <a:lnTo>
                    <a:pt x="11412" y="356410"/>
                  </a:lnTo>
                  <a:lnTo>
                    <a:pt x="15949" y="392676"/>
                  </a:lnTo>
                  <a:lnTo>
                    <a:pt x="22222" y="435745"/>
                  </a:lnTo>
                  <a:lnTo>
                    <a:pt x="35719" y="47327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2" name="SMARTInkShape-289"/>
            <p:cNvSpPr/>
            <p:nvPr>
              <p:custDataLst>
                <p:tags r:id="rId147"/>
              </p:custDataLst>
            </p:nvPr>
          </p:nvSpPr>
          <p:spPr bwMode="auto">
            <a:xfrm>
              <a:off x="2571905" y="5036376"/>
              <a:ext cx="133791" cy="223211"/>
            </a:xfrm>
            <a:custGeom>
              <a:avLst/>
              <a:gdLst/>
              <a:ahLst/>
              <a:cxnLst/>
              <a:rect l="0" t="0" r="0" b="0"/>
              <a:pathLst>
                <a:path w="133791" h="223211">
                  <a:moveTo>
                    <a:pt x="98072" y="8897"/>
                  </a:moveTo>
                  <a:lnTo>
                    <a:pt x="98072" y="8897"/>
                  </a:lnTo>
                  <a:lnTo>
                    <a:pt x="90383" y="8897"/>
                  </a:lnTo>
                  <a:lnTo>
                    <a:pt x="89969" y="7905"/>
                  </a:lnTo>
                  <a:lnTo>
                    <a:pt x="89510" y="4157"/>
                  </a:lnTo>
                  <a:lnTo>
                    <a:pt x="88395" y="2761"/>
                  </a:lnTo>
                  <a:lnTo>
                    <a:pt x="84510" y="1209"/>
                  </a:lnTo>
                  <a:lnTo>
                    <a:pt x="59333" y="0"/>
                  </a:lnTo>
                  <a:lnTo>
                    <a:pt x="53404" y="2628"/>
                  </a:lnTo>
                  <a:lnTo>
                    <a:pt x="50434" y="4718"/>
                  </a:lnTo>
                  <a:lnTo>
                    <a:pt x="35562" y="27774"/>
                  </a:lnTo>
                  <a:lnTo>
                    <a:pt x="17704" y="69632"/>
                  </a:lnTo>
                  <a:lnTo>
                    <a:pt x="3814" y="108067"/>
                  </a:lnTo>
                  <a:lnTo>
                    <a:pt x="193" y="152664"/>
                  </a:lnTo>
                  <a:lnTo>
                    <a:pt x="0" y="161429"/>
                  </a:lnTo>
                  <a:lnTo>
                    <a:pt x="2560" y="168632"/>
                  </a:lnTo>
                  <a:lnTo>
                    <a:pt x="6012" y="175142"/>
                  </a:lnTo>
                  <a:lnTo>
                    <a:pt x="7547" y="181340"/>
                  </a:lnTo>
                  <a:lnTo>
                    <a:pt x="8949" y="183391"/>
                  </a:lnTo>
                  <a:lnTo>
                    <a:pt x="10875" y="184758"/>
                  </a:lnTo>
                  <a:lnTo>
                    <a:pt x="15661" y="186276"/>
                  </a:lnTo>
                  <a:lnTo>
                    <a:pt x="21096" y="186951"/>
                  </a:lnTo>
                  <a:lnTo>
                    <a:pt x="22942" y="186139"/>
                  </a:lnTo>
                  <a:lnTo>
                    <a:pt x="24173" y="184605"/>
                  </a:lnTo>
                  <a:lnTo>
                    <a:pt x="26532" y="180256"/>
                  </a:lnTo>
                  <a:lnTo>
                    <a:pt x="47582" y="152935"/>
                  </a:lnTo>
                  <a:lnTo>
                    <a:pt x="60263" y="122499"/>
                  </a:lnTo>
                  <a:lnTo>
                    <a:pt x="63264" y="92493"/>
                  </a:lnTo>
                  <a:lnTo>
                    <a:pt x="69404" y="80385"/>
                  </a:lnTo>
                  <a:lnTo>
                    <a:pt x="71276" y="38081"/>
                  </a:lnTo>
                  <a:lnTo>
                    <a:pt x="71283" y="26757"/>
                  </a:lnTo>
                  <a:lnTo>
                    <a:pt x="80212" y="26757"/>
                  </a:lnTo>
                  <a:lnTo>
                    <a:pt x="80212" y="39186"/>
                  </a:lnTo>
                  <a:lnTo>
                    <a:pt x="82858" y="44848"/>
                  </a:lnTo>
                  <a:lnTo>
                    <a:pt x="84953" y="47747"/>
                  </a:lnTo>
                  <a:lnTo>
                    <a:pt x="87901" y="61309"/>
                  </a:lnTo>
                  <a:lnTo>
                    <a:pt x="96161" y="105885"/>
                  </a:lnTo>
                  <a:lnTo>
                    <a:pt x="100550" y="149802"/>
                  </a:lnTo>
                  <a:lnTo>
                    <a:pt x="111364" y="193329"/>
                  </a:lnTo>
                  <a:lnTo>
                    <a:pt x="122158" y="210105"/>
                  </a:lnTo>
                  <a:lnTo>
                    <a:pt x="133790" y="22321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3" name="SMARTInkShape-290"/>
            <p:cNvSpPr/>
            <p:nvPr>
              <p:custDataLst>
                <p:tags r:id="rId148"/>
              </p:custDataLst>
            </p:nvPr>
          </p:nvSpPr>
          <p:spPr bwMode="auto">
            <a:xfrm>
              <a:off x="2160984" y="5058790"/>
              <a:ext cx="348259" cy="244830"/>
            </a:xfrm>
            <a:custGeom>
              <a:avLst/>
              <a:gdLst/>
              <a:ahLst/>
              <a:cxnLst/>
              <a:rect l="0" t="0" r="0" b="0"/>
              <a:pathLst>
                <a:path w="348259" h="244830">
                  <a:moveTo>
                    <a:pt x="0" y="138288"/>
                  </a:moveTo>
                  <a:lnTo>
                    <a:pt x="0" y="138288"/>
                  </a:lnTo>
                  <a:lnTo>
                    <a:pt x="4741" y="138288"/>
                  </a:lnTo>
                  <a:lnTo>
                    <a:pt x="6137" y="139280"/>
                  </a:lnTo>
                  <a:lnTo>
                    <a:pt x="7068" y="140934"/>
                  </a:lnTo>
                  <a:lnTo>
                    <a:pt x="8562" y="145977"/>
                  </a:lnTo>
                  <a:lnTo>
                    <a:pt x="14994" y="154102"/>
                  </a:lnTo>
                  <a:lnTo>
                    <a:pt x="16586" y="159538"/>
                  </a:lnTo>
                  <a:lnTo>
                    <a:pt x="18995" y="161384"/>
                  </a:lnTo>
                  <a:lnTo>
                    <a:pt x="30874" y="163983"/>
                  </a:lnTo>
                  <a:lnTo>
                    <a:pt x="47379" y="164933"/>
                  </a:lnTo>
                  <a:lnTo>
                    <a:pt x="53469" y="162367"/>
                  </a:lnTo>
                  <a:lnTo>
                    <a:pt x="74584" y="148846"/>
                  </a:lnTo>
                  <a:lnTo>
                    <a:pt x="91388" y="131150"/>
                  </a:lnTo>
                  <a:lnTo>
                    <a:pt x="113523" y="113065"/>
                  </a:lnTo>
                  <a:lnTo>
                    <a:pt x="145711" y="72721"/>
                  </a:lnTo>
                  <a:lnTo>
                    <a:pt x="172519" y="29916"/>
                  </a:lnTo>
                  <a:lnTo>
                    <a:pt x="178540" y="25631"/>
                  </a:lnTo>
                  <a:lnTo>
                    <a:pt x="187333" y="22654"/>
                  </a:lnTo>
                  <a:lnTo>
                    <a:pt x="191738" y="22403"/>
                  </a:lnTo>
                  <a:lnTo>
                    <a:pt x="193310" y="24320"/>
                  </a:lnTo>
                  <a:lnTo>
                    <a:pt x="195522" y="36500"/>
                  </a:lnTo>
                  <a:lnTo>
                    <a:pt x="195185" y="53669"/>
                  </a:lnTo>
                  <a:lnTo>
                    <a:pt x="188729" y="94255"/>
                  </a:lnTo>
                  <a:lnTo>
                    <a:pt x="187762" y="135617"/>
                  </a:lnTo>
                  <a:lnTo>
                    <a:pt x="190217" y="173479"/>
                  </a:lnTo>
                  <a:lnTo>
                    <a:pt x="195632" y="216601"/>
                  </a:lnTo>
                  <a:lnTo>
                    <a:pt x="197202" y="231165"/>
                  </a:lnTo>
                  <a:lnTo>
                    <a:pt x="201086" y="238437"/>
                  </a:lnTo>
                  <a:lnTo>
                    <a:pt x="203510" y="240773"/>
                  </a:lnTo>
                  <a:lnTo>
                    <a:pt x="208850" y="243369"/>
                  </a:lnTo>
                  <a:lnTo>
                    <a:pt x="217435" y="244829"/>
                  </a:lnTo>
                  <a:lnTo>
                    <a:pt x="223307" y="242525"/>
                  </a:lnTo>
                  <a:lnTo>
                    <a:pt x="226262" y="240521"/>
                  </a:lnTo>
                  <a:lnTo>
                    <a:pt x="235162" y="228221"/>
                  </a:lnTo>
                  <a:lnTo>
                    <a:pt x="250033" y="190774"/>
                  </a:lnTo>
                  <a:lnTo>
                    <a:pt x="261938" y="155932"/>
                  </a:lnTo>
                  <a:lnTo>
                    <a:pt x="273844" y="114249"/>
                  </a:lnTo>
                  <a:lnTo>
                    <a:pt x="285750" y="76323"/>
                  </a:lnTo>
                  <a:lnTo>
                    <a:pt x="292916" y="40169"/>
                  </a:lnTo>
                  <a:lnTo>
                    <a:pt x="295324" y="13478"/>
                  </a:lnTo>
                  <a:lnTo>
                    <a:pt x="297093" y="10432"/>
                  </a:lnTo>
                  <a:lnTo>
                    <a:pt x="299266" y="8402"/>
                  </a:lnTo>
                  <a:lnTo>
                    <a:pt x="301679" y="3501"/>
                  </a:lnTo>
                  <a:lnTo>
                    <a:pt x="302323" y="805"/>
                  </a:lnTo>
                  <a:lnTo>
                    <a:pt x="301759" y="0"/>
                  </a:lnTo>
                  <a:lnTo>
                    <a:pt x="300392" y="455"/>
                  </a:lnTo>
                  <a:lnTo>
                    <a:pt x="298488" y="1751"/>
                  </a:lnTo>
                  <a:lnTo>
                    <a:pt x="297219" y="3607"/>
                  </a:lnTo>
                  <a:lnTo>
                    <a:pt x="295808" y="8315"/>
                  </a:lnTo>
                  <a:lnTo>
                    <a:pt x="288609" y="50574"/>
                  </a:lnTo>
                  <a:lnTo>
                    <a:pt x="286127" y="93848"/>
                  </a:lnTo>
                  <a:lnTo>
                    <a:pt x="286817" y="128407"/>
                  </a:lnTo>
                  <a:lnTo>
                    <a:pt x="301201" y="171131"/>
                  </a:lnTo>
                  <a:lnTo>
                    <a:pt x="302003" y="175066"/>
                  </a:lnTo>
                  <a:lnTo>
                    <a:pt x="308187" y="182084"/>
                  </a:lnTo>
                  <a:lnTo>
                    <a:pt x="316558" y="187519"/>
                  </a:lnTo>
                  <a:lnTo>
                    <a:pt x="326849" y="190578"/>
                  </a:lnTo>
                  <a:lnTo>
                    <a:pt x="337489" y="191696"/>
                  </a:lnTo>
                  <a:lnTo>
                    <a:pt x="348258" y="18293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4" name="SMARTInkShape-291"/>
            <p:cNvSpPr/>
            <p:nvPr>
              <p:custDataLst>
                <p:tags r:id="rId149"/>
              </p:custDataLst>
            </p:nvPr>
          </p:nvSpPr>
          <p:spPr bwMode="auto">
            <a:xfrm>
              <a:off x="2205633" y="4884539"/>
              <a:ext cx="17860" cy="444138"/>
            </a:xfrm>
            <a:custGeom>
              <a:avLst/>
              <a:gdLst/>
              <a:ahLst/>
              <a:cxnLst/>
              <a:rect l="0" t="0" r="0" b="0"/>
              <a:pathLst>
                <a:path w="17860" h="444138">
                  <a:moveTo>
                    <a:pt x="0" y="0"/>
                  </a:moveTo>
                  <a:lnTo>
                    <a:pt x="0" y="0"/>
                  </a:lnTo>
                  <a:lnTo>
                    <a:pt x="0" y="20991"/>
                  </a:lnTo>
                  <a:lnTo>
                    <a:pt x="8102" y="64041"/>
                  </a:lnTo>
                  <a:lnTo>
                    <a:pt x="8766" y="101175"/>
                  </a:lnTo>
                  <a:lnTo>
                    <a:pt x="8881" y="137465"/>
                  </a:lnTo>
                  <a:lnTo>
                    <a:pt x="11561" y="176990"/>
                  </a:lnTo>
                  <a:lnTo>
                    <a:pt x="15993" y="216483"/>
                  </a:lnTo>
                  <a:lnTo>
                    <a:pt x="17306" y="259604"/>
                  </a:lnTo>
                  <a:lnTo>
                    <a:pt x="17695" y="301155"/>
                  </a:lnTo>
                  <a:lnTo>
                    <a:pt x="17811" y="338600"/>
                  </a:lnTo>
                  <a:lnTo>
                    <a:pt x="17849" y="382069"/>
                  </a:lnTo>
                  <a:lnTo>
                    <a:pt x="17858" y="424959"/>
                  </a:lnTo>
                  <a:lnTo>
                    <a:pt x="17859" y="444137"/>
                  </a:lnTo>
                  <a:lnTo>
                    <a:pt x="17859" y="438590"/>
                  </a:lnTo>
                  <a:lnTo>
                    <a:pt x="15213" y="438015"/>
                  </a:lnTo>
                  <a:lnTo>
                    <a:pt x="8930" y="43755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5" name="SMARTInkShape-292"/>
            <p:cNvSpPr/>
            <p:nvPr>
              <p:custDataLst>
                <p:tags r:id="rId150"/>
              </p:custDataLst>
            </p:nvPr>
          </p:nvSpPr>
          <p:spPr bwMode="auto">
            <a:xfrm>
              <a:off x="1983819" y="5125641"/>
              <a:ext cx="87870" cy="231600"/>
            </a:xfrm>
            <a:custGeom>
              <a:avLst/>
              <a:gdLst/>
              <a:ahLst/>
              <a:cxnLst/>
              <a:rect l="0" t="0" r="0" b="0"/>
              <a:pathLst>
                <a:path w="87870" h="231600">
                  <a:moveTo>
                    <a:pt x="87869" y="0"/>
                  </a:moveTo>
                  <a:lnTo>
                    <a:pt x="87869" y="0"/>
                  </a:lnTo>
                  <a:lnTo>
                    <a:pt x="75440" y="0"/>
                  </a:lnTo>
                  <a:lnTo>
                    <a:pt x="69777" y="2645"/>
                  </a:lnTo>
                  <a:lnTo>
                    <a:pt x="58057" y="12428"/>
                  </a:lnTo>
                  <a:lnTo>
                    <a:pt x="31643" y="53830"/>
                  </a:lnTo>
                  <a:lnTo>
                    <a:pt x="22200" y="66589"/>
                  </a:lnTo>
                  <a:lnTo>
                    <a:pt x="12297" y="90507"/>
                  </a:lnTo>
                  <a:lnTo>
                    <a:pt x="3392" y="134104"/>
                  </a:lnTo>
                  <a:lnTo>
                    <a:pt x="0" y="160781"/>
                  </a:lnTo>
                  <a:lnTo>
                    <a:pt x="6385" y="201887"/>
                  </a:lnTo>
                  <a:lnTo>
                    <a:pt x="9651" y="211436"/>
                  </a:lnTo>
                  <a:lnTo>
                    <a:pt x="19832" y="225650"/>
                  </a:lnTo>
                  <a:lnTo>
                    <a:pt x="25549" y="229273"/>
                  </a:lnTo>
                  <a:lnTo>
                    <a:pt x="32390" y="230882"/>
                  </a:lnTo>
                  <a:lnTo>
                    <a:pt x="42045" y="231599"/>
                  </a:lnTo>
                  <a:lnTo>
                    <a:pt x="50304" y="229271"/>
                  </a:lnTo>
                  <a:lnTo>
                    <a:pt x="78939" y="21431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6" name="SMARTInkShape-293"/>
            <p:cNvSpPr/>
            <p:nvPr>
              <p:custDataLst>
                <p:tags r:id="rId151"/>
              </p:custDataLst>
            </p:nvPr>
          </p:nvSpPr>
          <p:spPr bwMode="auto">
            <a:xfrm>
              <a:off x="1669852" y="5232797"/>
              <a:ext cx="151805" cy="35720"/>
            </a:xfrm>
            <a:custGeom>
              <a:avLst/>
              <a:gdLst/>
              <a:ahLst/>
              <a:cxnLst/>
              <a:rect l="0" t="0" r="0" b="0"/>
              <a:pathLst>
                <a:path w="151805" h="3572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4740" y="7689"/>
                  </a:lnTo>
                  <a:lnTo>
                    <a:pt x="6136" y="9094"/>
                  </a:lnTo>
                  <a:lnTo>
                    <a:pt x="11023" y="18480"/>
                  </a:lnTo>
                  <a:lnTo>
                    <a:pt x="13302" y="21251"/>
                  </a:lnTo>
                  <a:lnTo>
                    <a:pt x="21125" y="24327"/>
                  </a:lnTo>
                  <a:lnTo>
                    <a:pt x="46797" y="29218"/>
                  </a:lnTo>
                  <a:lnTo>
                    <a:pt x="63144" y="33793"/>
                  </a:lnTo>
                  <a:lnTo>
                    <a:pt x="104216" y="35606"/>
                  </a:lnTo>
                  <a:lnTo>
                    <a:pt x="151804" y="3571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7" name="SMARTInkShape-294"/>
            <p:cNvSpPr/>
            <p:nvPr>
              <p:custDataLst>
                <p:tags r:id="rId152"/>
              </p:custDataLst>
            </p:nvPr>
          </p:nvSpPr>
          <p:spPr bwMode="auto">
            <a:xfrm>
              <a:off x="1638332" y="4931570"/>
              <a:ext cx="219009" cy="564575"/>
            </a:xfrm>
            <a:custGeom>
              <a:avLst/>
              <a:gdLst/>
              <a:ahLst/>
              <a:cxnLst/>
              <a:rect l="0" t="0" r="0" b="0"/>
              <a:pathLst>
                <a:path w="219009" h="564575">
                  <a:moveTo>
                    <a:pt x="40449" y="158352"/>
                  </a:moveTo>
                  <a:lnTo>
                    <a:pt x="40449" y="158352"/>
                  </a:lnTo>
                  <a:lnTo>
                    <a:pt x="33320" y="166473"/>
                  </a:lnTo>
                  <a:lnTo>
                    <a:pt x="28020" y="175521"/>
                  </a:lnTo>
                  <a:lnTo>
                    <a:pt x="20659" y="213015"/>
                  </a:lnTo>
                  <a:lnTo>
                    <a:pt x="15043" y="247863"/>
                  </a:lnTo>
                  <a:lnTo>
                    <a:pt x="13933" y="290539"/>
                  </a:lnTo>
                  <a:lnTo>
                    <a:pt x="13741" y="326392"/>
                  </a:lnTo>
                  <a:lnTo>
                    <a:pt x="13684" y="367002"/>
                  </a:lnTo>
                  <a:lnTo>
                    <a:pt x="13667" y="404610"/>
                  </a:lnTo>
                  <a:lnTo>
                    <a:pt x="13662" y="440889"/>
                  </a:lnTo>
                  <a:lnTo>
                    <a:pt x="13661" y="476774"/>
                  </a:lnTo>
                  <a:lnTo>
                    <a:pt x="13660" y="519164"/>
                  </a:lnTo>
                  <a:lnTo>
                    <a:pt x="13660" y="563791"/>
                  </a:lnTo>
                  <a:lnTo>
                    <a:pt x="13660" y="564574"/>
                  </a:lnTo>
                  <a:lnTo>
                    <a:pt x="12668" y="546446"/>
                  </a:lnTo>
                  <a:lnTo>
                    <a:pt x="6592" y="518815"/>
                  </a:lnTo>
                  <a:lnTo>
                    <a:pt x="5282" y="484430"/>
                  </a:lnTo>
                  <a:lnTo>
                    <a:pt x="4894" y="442822"/>
                  </a:lnTo>
                  <a:lnTo>
                    <a:pt x="4779" y="399074"/>
                  </a:lnTo>
                  <a:lnTo>
                    <a:pt x="3760" y="368527"/>
                  </a:lnTo>
                  <a:lnTo>
                    <a:pt x="0" y="335107"/>
                  </a:lnTo>
                  <a:lnTo>
                    <a:pt x="313" y="303056"/>
                  </a:lnTo>
                  <a:lnTo>
                    <a:pt x="2767" y="271281"/>
                  </a:lnTo>
                  <a:lnTo>
                    <a:pt x="3858" y="237316"/>
                  </a:lnTo>
                  <a:lnTo>
                    <a:pt x="6989" y="205023"/>
                  </a:lnTo>
                  <a:lnTo>
                    <a:pt x="11687" y="174133"/>
                  </a:lnTo>
                  <a:lnTo>
                    <a:pt x="19911" y="129845"/>
                  </a:lnTo>
                  <a:lnTo>
                    <a:pt x="29623" y="91146"/>
                  </a:lnTo>
                  <a:lnTo>
                    <a:pt x="47534" y="47805"/>
                  </a:lnTo>
                  <a:lnTo>
                    <a:pt x="60408" y="26048"/>
                  </a:lnTo>
                  <a:lnTo>
                    <a:pt x="77795" y="5659"/>
                  </a:lnTo>
                  <a:lnTo>
                    <a:pt x="87144" y="1192"/>
                  </a:lnTo>
                  <a:lnTo>
                    <a:pt x="92415" y="0"/>
                  </a:lnTo>
                  <a:lnTo>
                    <a:pt x="96921" y="198"/>
                  </a:lnTo>
                  <a:lnTo>
                    <a:pt x="104574" y="3064"/>
                  </a:lnTo>
                  <a:lnTo>
                    <a:pt x="111283" y="10290"/>
                  </a:lnTo>
                  <a:lnTo>
                    <a:pt x="132827" y="50072"/>
                  </a:lnTo>
                  <a:lnTo>
                    <a:pt x="142786" y="79637"/>
                  </a:lnTo>
                  <a:lnTo>
                    <a:pt x="147170" y="118933"/>
                  </a:lnTo>
                  <a:lnTo>
                    <a:pt x="154311" y="161996"/>
                  </a:lnTo>
                  <a:lnTo>
                    <a:pt x="162711" y="206175"/>
                  </a:lnTo>
                  <a:lnTo>
                    <a:pt x="171484" y="250684"/>
                  </a:lnTo>
                  <a:lnTo>
                    <a:pt x="180367" y="295291"/>
                  </a:lnTo>
                  <a:lnTo>
                    <a:pt x="189283" y="339928"/>
                  </a:lnTo>
                  <a:lnTo>
                    <a:pt x="197217" y="383580"/>
                  </a:lnTo>
                  <a:lnTo>
                    <a:pt x="201000" y="421098"/>
                  </a:lnTo>
                  <a:lnTo>
                    <a:pt x="208019" y="460945"/>
                  </a:lnTo>
                  <a:lnTo>
                    <a:pt x="212139" y="485803"/>
                  </a:lnTo>
                  <a:lnTo>
                    <a:pt x="219008" y="515324"/>
                  </a:lnTo>
                  <a:lnTo>
                    <a:pt x="210113" y="51553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64" name="SMARTInkShape-Group24"/>
          <p:cNvGrpSpPr/>
          <p:nvPr/>
        </p:nvGrpSpPr>
        <p:grpSpPr>
          <a:xfrm>
            <a:off x="1036247" y="3537884"/>
            <a:ext cx="8063070" cy="1067453"/>
            <a:chOff x="1036247" y="3537884"/>
            <a:chExt cx="8063070" cy="1067453"/>
          </a:xfrm>
        </p:grpSpPr>
        <p:sp>
          <p:nvSpPr>
            <p:cNvPr id="519" name="SMARTInkShape-295"/>
            <p:cNvSpPr/>
            <p:nvPr>
              <p:custDataLst>
                <p:tags r:id="rId96"/>
              </p:custDataLst>
            </p:nvPr>
          </p:nvSpPr>
          <p:spPr bwMode="auto">
            <a:xfrm>
              <a:off x="8974337" y="3670102"/>
              <a:ext cx="124980" cy="580430"/>
            </a:xfrm>
            <a:custGeom>
              <a:avLst/>
              <a:gdLst/>
              <a:ahLst/>
              <a:cxnLst/>
              <a:rect l="0" t="0" r="0" b="0"/>
              <a:pathLst>
                <a:path w="124980" h="580430">
                  <a:moveTo>
                    <a:pt x="8929" y="0"/>
                  </a:moveTo>
                  <a:lnTo>
                    <a:pt x="8929" y="0"/>
                  </a:lnTo>
                  <a:lnTo>
                    <a:pt x="7936" y="22942"/>
                  </a:lnTo>
                  <a:lnTo>
                    <a:pt x="1239" y="50879"/>
                  </a:lnTo>
                  <a:lnTo>
                    <a:pt x="108" y="91085"/>
                  </a:lnTo>
                  <a:lnTo>
                    <a:pt x="21" y="131505"/>
                  </a:lnTo>
                  <a:lnTo>
                    <a:pt x="3" y="169181"/>
                  </a:lnTo>
                  <a:lnTo>
                    <a:pt x="0" y="213257"/>
                  </a:lnTo>
                  <a:lnTo>
                    <a:pt x="991" y="233953"/>
                  </a:lnTo>
                  <a:lnTo>
                    <a:pt x="11023" y="274105"/>
                  </a:lnTo>
                  <a:lnTo>
                    <a:pt x="14820" y="281566"/>
                  </a:lnTo>
                  <a:lnTo>
                    <a:pt x="17458" y="292756"/>
                  </a:lnTo>
                  <a:lnTo>
                    <a:pt x="18584" y="293397"/>
                  </a:lnTo>
                  <a:lnTo>
                    <a:pt x="22480" y="294110"/>
                  </a:lnTo>
                  <a:lnTo>
                    <a:pt x="23916" y="293307"/>
                  </a:lnTo>
                  <a:lnTo>
                    <a:pt x="24873" y="291780"/>
                  </a:lnTo>
                  <a:lnTo>
                    <a:pt x="25511" y="289770"/>
                  </a:lnTo>
                  <a:lnTo>
                    <a:pt x="33688" y="276565"/>
                  </a:lnTo>
                  <a:lnTo>
                    <a:pt x="34364" y="273674"/>
                  </a:lnTo>
                  <a:lnTo>
                    <a:pt x="42608" y="258938"/>
                  </a:lnTo>
                  <a:lnTo>
                    <a:pt x="44640" y="227375"/>
                  </a:lnTo>
                  <a:lnTo>
                    <a:pt x="44647" y="261981"/>
                  </a:lnTo>
                  <a:lnTo>
                    <a:pt x="47294" y="267910"/>
                  </a:lnTo>
                  <a:lnTo>
                    <a:pt x="50784" y="273852"/>
                  </a:lnTo>
                  <a:lnTo>
                    <a:pt x="53742" y="282776"/>
                  </a:lnTo>
                  <a:lnTo>
                    <a:pt x="61156" y="292916"/>
                  </a:lnTo>
                  <a:lnTo>
                    <a:pt x="64552" y="293895"/>
                  </a:lnTo>
                  <a:lnTo>
                    <a:pt x="74816" y="294524"/>
                  </a:lnTo>
                  <a:lnTo>
                    <a:pt x="80545" y="291965"/>
                  </a:lnTo>
                  <a:lnTo>
                    <a:pt x="101213" y="273684"/>
                  </a:lnTo>
                  <a:lnTo>
                    <a:pt x="104514" y="267820"/>
                  </a:lnTo>
                  <a:lnTo>
                    <a:pt x="106973" y="261906"/>
                  </a:lnTo>
                  <a:lnTo>
                    <a:pt x="111374" y="255970"/>
                  </a:lnTo>
                  <a:lnTo>
                    <a:pt x="113990" y="247379"/>
                  </a:lnTo>
                  <a:lnTo>
                    <a:pt x="116147" y="237938"/>
                  </a:lnTo>
                  <a:lnTo>
                    <a:pt x="122970" y="223793"/>
                  </a:lnTo>
                  <a:lnTo>
                    <a:pt x="124979" y="206788"/>
                  </a:lnTo>
                  <a:lnTo>
                    <a:pt x="123999" y="206320"/>
                  </a:lnTo>
                  <a:lnTo>
                    <a:pt x="120264" y="205799"/>
                  </a:lnTo>
                  <a:lnTo>
                    <a:pt x="118871" y="206652"/>
                  </a:lnTo>
                  <a:lnTo>
                    <a:pt x="117942" y="208213"/>
                  </a:lnTo>
                  <a:lnTo>
                    <a:pt x="116635" y="215151"/>
                  </a:lnTo>
                  <a:lnTo>
                    <a:pt x="116452" y="217848"/>
                  </a:lnTo>
                  <a:lnTo>
                    <a:pt x="113603" y="223490"/>
                  </a:lnTo>
                  <a:lnTo>
                    <a:pt x="111453" y="226384"/>
                  </a:lnTo>
                  <a:lnTo>
                    <a:pt x="102793" y="264210"/>
                  </a:lnTo>
                  <a:lnTo>
                    <a:pt x="96181" y="304300"/>
                  </a:lnTo>
                  <a:lnTo>
                    <a:pt x="90655" y="344205"/>
                  </a:lnTo>
                  <a:lnTo>
                    <a:pt x="84958" y="383327"/>
                  </a:lnTo>
                  <a:lnTo>
                    <a:pt x="81727" y="421597"/>
                  </a:lnTo>
                  <a:lnTo>
                    <a:pt x="80769" y="462812"/>
                  </a:lnTo>
                  <a:lnTo>
                    <a:pt x="77900" y="494421"/>
                  </a:lnTo>
                  <a:lnTo>
                    <a:pt x="72713" y="534777"/>
                  </a:lnTo>
                  <a:lnTo>
                    <a:pt x="62507" y="58042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0" name="SMARTInkShape-296"/>
            <p:cNvSpPr/>
            <p:nvPr>
              <p:custDataLst>
                <p:tags r:id="rId97"/>
              </p:custDataLst>
            </p:nvPr>
          </p:nvSpPr>
          <p:spPr bwMode="auto">
            <a:xfrm>
              <a:off x="8920758" y="3634383"/>
              <a:ext cx="26790" cy="338758"/>
            </a:xfrm>
            <a:custGeom>
              <a:avLst/>
              <a:gdLst/>
              <a:ahLst/>
              <a:cxnLst/>
              <a:rect l="0" t="0" r="0" b="0"/>
              <a:pathLst>
                <a:path w="26790" h="338758">
                  <a:moveTo>
                    <a:pt x="0" y="0"/>
                  </a:moveTo>
                  <a:lnTo>
                    <a:pt x="0" y="0"/>
                  </a:lnTo>
                  <a:lnTo>
                    <a:pt x="0" y="42317"/>
                  </a:lnTo>
                  <a:lnTo>
                    <a:pt x="0" y="81236"/>
                  </a:lnTo>
                  <a:lnTo>
                    <a:pt x="0" y="116257"/>
                  </a:lnTo>
                  <a:lnTo>
                    <a:pt x="0" y="158968"/>
                  </a:lnTo>
                  <a:lnTo>
                    <a:pt x="0" y="202976"/>
                  </a:lnTo>
                  <a:lnTo>
                    <a:pt x="0" y="245367"/>
                  </a:lnTo>
                  <a:lnTo>
                    <a:pt x="992" y="277700"/>
                  </a:lnTo>
                  <a:lnTo>
                    <a:pt x="8378" y="318700"/>
                  </a:lnTo>
                  <a:lnTo>
                    <a:pt x="8820" y="332828"/>
                  </a:lnTo>
                  <a:lnTo>
                    <a:pt x="9849" y="334995"/>
                  </a:lnTo>
                  <a:lnTo>
                    <a:pt x="11527" y="336439"/>
                  </a:lnTo>
                  <a:lnTo>
                    <a:pt x="16609" y="338757"/>
                  </a:lnTo>
                  <a:lnTo>
                    <a:pt x="17025" y="337955"/>
                  </a:lnTo>
                  <a:lnTo>
                    <a:pt x="26232" y="296985"/>
                  </a:lnTo>
                  <a:lnTo>
                    <a:pt x="26789" y="27682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1" name="SMARTInkShape-297"/>
            <p:cNvSpPr/>
            <p:nvPr>
              <p:custDataLst>
                <p:tags r:id="rId98"/>
              </p:custDataLst>
            </p:nvPr>
          </p:nvSpPr>
          <p:spPr bwMode="auto">
            <a:xfrm>
              <a:off x="8804717" y="3839766"/>
              <a:ext cx="107112" cy="123621"/>
            </a:xfrm>
            <a:custGeom>
              <a:avLst/>
              <a:gdLst/>
              <a:ahLst/>
              <a:cxnLst/>
              <a:rect l="0" t="0" r="0" b="0"/>
              <a:pathLst>
                <a:path w="107112" h="123621">
                  <a:moveTo>
                    <a:pt x="62463" y="17859"/>
                  </a:moveTo>
                  <a:lnTo>
                    <a:pt x="62463" y="17859"/>
                  </a:lnTo>
                  <a:lnTo>
                    <a:pt x="54773" y="17859"/>
                  </a:lnTo>
                  <a:lnTo>
                    <a:pt x="46649" y="23996"/>
                  </a:lnTo>
                  <a:lnTo>
                    <a:pt x="38374" y="26953"/>
                  </a:lnTo>
                  <a:lnTo>
                    <a:pt x="32575" y="31161"/>
                  </a:lnTo>
                  <a:lnTo>
                    <a:pt x="29335" y="36338"/>
                  </a:lnTo>
                  <a:lnTo>
                    <a:pt x="26904" y="41947"/>
                  </a:lnTo>
                  <a:lnTo>
                    <a:pt x="3851" y="69460"/>
                  </a:lnTo>
                  <a:lnTo>
                    <a:pt x="297" y="94423"/>
                  </a:lnTo>
                  <a:lnTo>
                    <a:pt x="0" y="105283"/>
                  </a:lnTo>
                  <a:lnTo>
                    <a:pt x="977" y="105908"/>
                  </a:lnTo>
                  <a:lnTo>
                    <a:pt x="16207" y="107107"/>
                  </a:lnTo>
                  <a:lnTo>
                    <a:pt x="30103" y="107152"/>
                  </a:lnTo>
                  <a:lnTo>
                    <a:pt x="31959" y="106161"/>
                  </a:lnTo>
                  <a:lnTo>
                    <a:pt x="33197" y="104508"/>
                  </a:lnTo>
                  <a:lnTo>
                    <a:pt x="35565" y="100026"/>
                  </a:lnTo>
                  <a:lnTo>
                    <a:pt x="50467" y="82485"/>
                  </a:lnTo>
                  <a:lnTo>
                    <a:pt x="53522" y="71480"/>
                  </a:lnTo>
                  <a:lnTo>
                    <a:pt x="53533" y="115909"/>
                  </a:lnTo>
                  <a:lnTo>
                    <a:pt x="53533" y="120307"/>
                  </a:lnTo>
                  <a:lnTo>
                    <a:pt x="54525" y="121876"/>
                  </a:lnTo>
                  <a:lnTo>
                    <a:pt x="56179" y="122923"/>
                  </a:lnTo>
                  <a:lnTo>
                    <a:pt x="58274" y="123620"/>
                  </a:lnTo>
                  <a:lnTo>
                    <a:pt x="59670" y="123093"/>
                  </a:lnTo>
                  <a:lnTo>
                    <a:pt x="60601" y="121750"/>
                  </a:lnTo>
                  <a:lnTo>
                    <a:pt x="61222" y="119861"/>
                  </a:lnTo>
                  <a:lnTo>
                    <a:pt x="62628" y="118603"/>
                  </a:lnTo>
                  <a:lnTo>
                    <a:pt x="66835" y="117204"/>
                  </a:lnTo>
                  <a:lnTo>
                    <a:pt x="68354" y="114847"/>
                  </a:lnTo>
                  <a:lnTo>
                    <a:pt x="73437" y="99451"/>
                  </a:lnTo>
                  <a:lnTo>
                    <a:pt x="80928" y="84368"/>
                  </a:lnTo>
                  <a:lnTo>
                    <a:pt x="95589" y="42354"/>
                  </a:lnTo>
                  <a:lnTo>
                    <a:pt x="98832" y="19100"/>
                  </a:lnTo>
                  <a:lnTo>
                    <a:pt x="107111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2" name="SMARTInkShape-298"/>
            <p:cNvSpPr/>
            <p:nvPr>
              <p:custDataLst>
                <p:tags r:id="rId99"/>
              </p:custDataLst>
            </p:nvPr>
          </p:nvSpPr>
          <p:spPr bwMode="auto">
            <a:xfrm>
              <a:off x="8447484" y="3857625"/>
              <a:ext cx="348259" cy="195895"/>
            </a:xfrm>
            <a:custGeom>
              <a:avLst/>
              <a:gdLst/>
              <a:ahLst/>
              <a:cxnLst/>
              <a:rect l="0" t="0" r="0" b="0"/>
              <a:pathLst>
                <a:path w="348259" h="195895">
                  <a:moveTo>
                    <a:pt x="0" y="107156"/>
                  </a:moveTo>
                  <a:lnTo>
                    <a:pt x="0" y="107156"/>
                  </a:lnTo>
                  <a:lnTo>
                    <a:pt x="7690" y="107156"/>
                  </a:lnTo>
                  <a:lnTo>
                    <a:pt x="15814" y="101019"/>
                  </a:lnTo>
                  <a:lnTo>
                    <a:pt x="24089" y="98062"/>
                  </a:lnTo>
                  <a:lnTo>
                    <a:pt x="64607" y="71383"/>
                  </a:lnTo>
                  <a:lnTo>
                    <a:pt x="75347" y="66453"/>
                  </a:lnTo>
                  <a:lnTo>
                    <a:pt x="95766" y="60641"/>
                  </a:lnTo>
                  <a:lnTo>
                    <a:pt x="103086" y="56717"/>
                  </a:lnTo>
                  <a:lnTo>
                    <a:pt x="109646" y="54973"/>
                  </a:lnTo>
                  <a:lnTo>
                    <a:pt x="111794" y="53516"/>
                  </a:lnTo>
                  <a:lnTo>
                    <a:pt x="113224" y="51552"/>
                  </a:lnTo>
                  <a:lnTo>
                    <a:pt x="114178" y="49251"/>
                  </a:lnTo>
                  <a:lnTo>
                    <a:pt x="115806" y="47717"/>
                  </a:lnTo>
                  <a:lnTo>
                    <a:pt x="120261" y="46012"/>
                  </a:lnTo>
                  <a:lnTo>
                    <a:pt x="121846" y="46550"/>
                  </a:lnTo>
                  <a:lnTo>
                    <a:pt x="122903" y="47901"/>
                  </a:lnTo>
                  <a:lnTo>
                    <a:pt x="124599" y="52456"/>
                  </a:lnTo>
                  <a:lnTo>
                    <a:pt x="125008" y="93288"/>
                  </a:lnTo>
                  <a:lnTo>
                    <a:pt x="125016" y="134005"/>
                  </a:lnTo>
                  <a:lnTo>
                    <a:pt x="125016" y="176501"/>
                  </a:lnTo>
                  <a:lnTo>
                    <a:pt x="125016" y="190087"/>
                  </a:lnTo>
                  <a:lnTo>
                    <a:pt x="126008" y="192209"/>
                  </a:lnTo>
                  <a:lnTo>
                    <a:pt x="127662" y="193624"/>
                  </a:lnTo>
                  <a:lnTo>
                    <a:pt x="132145" y="195196"/>
                  </a:lnTo>
                  <a:lnTo>
                    <a:pt x="137445" y="195894"/>
                  </a:lnTo>
                  <a:lnTo>
                    <a:pt x="143108" y="193559"/>
                  </a:lnTo>
                  <a:lnTo>
                    <a:pt x="163724" y="175448"/>
                  </a:lnTo>
                  <a:lnTo>
                    <a:pt x="187525" y="133707"/>
                  </a:lnTo>
                  <a:lnTo>
                    <a:pt x="192485" y="121933"/>
                  </a:lnTo>
                  <a:lnTo>
                    <a:pt x="203289" y="80361"/>
                  </a:lnTo>
                  <a:lnTo>
                    <a:pt x="205372" y="53779"/>
                  </a:lnTo>
                  <a:lnTo>
                    <a:pt x="205383" y="96251"/>
                  </a:lnTo>
                  <a:lnTo>
                    <a:pt x="205383" y="117822"/>
                  </a:lnTo>
                  <a:lnTo>
                    <a:pt x="208030" y="124464"/>
                  </a:lnTo>
                  <a:lnTo>
                    <a:pt x="220829" y="142827"/>
                  </a:lnTo>
                  <a:lnTo>
                    <a:pt x="221633" y="145819"/>
                  </a:lnTo>
                  <a:lnTo>
                    <a:pt x="223162" y="147815"/>
                  </a:lnTo>
                  <a:lnTo>
                    <a:pt x="238380" y="157591"/>
                  </a:lnTo>
                  <a:lnTo>
                    <a:pt x="244192" y="159338"/>
                  </a:lnTo>
                  <a:lnTo>
                    <a:pt x="247131" y="158811"/>
                  </a:lnTo>
                  <a:lnTo>
                    <a:pt x="258976" y="153482"/>
                  </a:lnTo>
                  <a:lnTo>
                    <a:pt x="266130" y="152136"/>
                  </a:lnTo>
                  <a:lnTo>
                    <a:pt x="272110" y="147162"/>
                  </a:lnTo>
                  <a:lnTo>
                    <a:pt x="274726" y="142135"/>
                  </a:lnTo>
                  <a:lnTo>
                    <a:pt x="275425" y="139405"/>
                  </a:lnTo>
                  <a:lnTo>
                    <a:pt x="276883" y="137585"/>
                  </a:lnTo>
                  <a:lnTo>
                    <a:pt x="285631" y="133987"/>
                  </a:lnTo>
                  <a:lnTo>
                    <a:pt x="285715" y="138698"/>
                  </a:lnTo>
                  <a:lnTo>
                    <a:pt x="284735" y="140091"/>
                  </a:lnTo>
                  <a:lnTo>
                    <a:pt x="283089" y="141019"/>
                  </a:lnTo>
                  <a:lnTo>
                    <a:pt x="276853" y="142865"/>
                  </a:lnTo>
                  <a:lnTo>
                    <a:pt x="276823" y="150563"/>
                  </a:lnTo>
                  <a:lnTo>
                    <a:pt x="276821" y="138470"/>
                  </a:lnTo>
                  <a:lnTo>
                    <a:pt x="277813" y="136962"/>
                  </a:lnTo>
                  <a:lnTo>
                    <a:pt x="279467" y="135956"/>
                  </a:lnTo>
                  <a:lnTo>
                    <a:pt x="281561" y="135286"/>
                  </a:lnTo>
                  <a:lnTo>
                    <a:pt x="282958" y="133847"/>
                  </a:lnTo>
                  <a:lnTo>
                    <a:pt x="292655" y="108838"/>
                  </a:lnTo>
                  <a:lnTo>
                    <a:pt x="297148" y="82377"/>
                  </a:lnTo>
                  <a:lnTo>
                    <a:pt x="300738" y="74315"/>
                  </a:lnTo>
                  <a:lnTo>
                    <a:pt x="309671" y="32827"/>
                  </a:lnTo>
                  <a:lnTo>
                    <a:pt x="312682" y="21743"/>
                  </a:lnTo>
                  <a:lnTo>
                    <a:pt x="328757" y="1799"/>
                  </a:lnTo>
                  <a:lnTo>
                    <a:pt x="332314" y="800"/>
                  </a:lnTo>
                  <a:lnTo>
                    <a:pt x="348258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3" name="SMARTInkShape-299"/>
            <p:cNvSpPr/>
            <p:nvPr>
              <p:custDataLst>
                <p:tags r:id="rId100"/>
              </p:custDataLst>
            </p:nvPr>
          </p:nvSpPr>
          <p:spPr bwMode="auto">
            <a:xfrm>
              <a:off x="8492133" y="3616523"/>
              <a:ext cx="17860" cy="471722"/>
            </a:xfrm>
            <a:custGeom>
              <a:avLst/>
              <a:gdLst/>
              <a:ahLst/>
              <a:cxnLst/>
              <a:rect l="0" t="0" r="0" b="0"/>
              <a:pathLst>
                <a:path w="17860" h="471722">
                  <a:moveTo>
                    <a:pt x="17859" y="0"/>
                  </a:moveTo>
                  <a:lnTo>
                    <a:pt x="17859" y="0"/>
                  </a:lnTo>
                  <a:lnTo>
                    <a:pt x="17859" y="4741"/>
                  </a:lnTo>
                  <a:lnTo>
                    <a:pt x="15213" y="9714"/>
                  </a:lnTo>
                  <a:lnTo>
                    <a:pt x="13118" y="12429"/>
                  </a:lnTo>
                  <a:lnTo>
                    <a:pt x="10791" y="20738"/>
                  </a:lnTo>
                  <a:lnTo>
                    <a:pt x="9094" y="63545"/>
                  </a:lnTo>
                  <a:lnTo>
                    <a:pt x="8962" y="98432"/>
                  </a:lnTo>
                  <a:lnTo>
                    <a:pt x="8936" y="141115"/>
                  </a:lnTo>
                  <a:lnTo>
                    <a:pt x="8931" y="175978"/>
                  </a:lnTo>
                  <a:lnTo>
                    <a:pt x="8930" y="212436"/>
                  </a:lnTo>
                  <a:lnTo>
                    <a:pt x="8930" y="252232"/>
                  </a:lnTo>
                  <a:lnTo>
                    <a:pt x="8930" y="295997"/>
                  </a:lnTo>
                  <a:lnTo>
                    <a:pt x="8930" y="330789"/>
                  </a:lnTo>
                  <a:lnTo>
                    <a:pt x="8930" y="373361"/>
                  </a:lnTo>
                  <a:lnTo>
                    <a:pt x="8930" y="416049"/>
                  </a:lnTo>
                  <a:lnTo>
                    <a:pt x="8930" y="452379"/>
                  </a:lnTo>
                  <a:lnTo>
                    <a:pt x="7937" y="456367"/>
                  </a:lnTo>
                  <a:lnTo>
                    <a:pt x="6283" y="459026"/>
                  </a:lnTo>
                  <a:lnTo>
                    <a:pt x="4189" y="460799"/>
                  </a:lnTo>
                  <a:lnTo>
                    <a:pt x="1862" y="465415"/>
                  </a:lnTo>
                  <a:lnTo>
                    <a:pt x="367" y="471721"/>
                  </a:lnTo>
                  <a:lnTo>
                    <a:pt x="0" y="46434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4" name="SMARTInkShape-300"/>
            <p:cNvSpPr/>
            <p:nvPr>
              <p:custDataLst>
                <p:tags r:id="rId101"/>
              </p:custDataLst>
            </p:nvPr>
          </p:nvSpPr>
          <p:spPr bwMode="auto">
            <a:xfrm>
              <a:off x="8385022" y="3875484"/>
              <a:ext cx="98182" cy="151269"/>
            </a:xfrm>
            <a:custGeom>
              <a:avLst/>
              <a:gdLst/>
              <a:ahLst/>
              <a:cxnLst/>
              <a:rect l="0" t="0" r="0" b="0"/>
              <a:pathLst>
                <a:path w="98182" h="151269">
                  <a:moveTo>
                    <a:pt x="53533" y="0"/>
                  </a:moveTo>
                  <a:lnTo>
                    <a:pt x="53533" y="0"/>
                  </a:lnTo>
                  <a:lnTo>
                    <a:pt x="45843" y="0"/>
                  </a:lnTo>
                  <a:lnTo>
                    <a:pt x="37719" y="6137"/>
                  </a:lnTo>
                  <a:lnTo>
                    <a:pt x="32284" y="7689"/>
                  </a:lnTo>
                  <a:lnTo>
                    <a:pt x="30437" y="9095"/>
                  </a:lnTo>
                  <a:lnTo>
                    <a:pt x="5795" y="52034"/>
                  </a:lnTo>
                  <a:lnTo>
                    <a:pt x="1108" y="80834"/>
                  </a:lnTo>
                  <a:lnTo>
                    <a:pt x="23" y="122223"/>
                  </a:lnTo>
                  <a:lnTo>
                    <a:pt x="0" y="126131"/>
                  </a:lnTo>
                  <a:lnTo>
                    <a:pt x="2620" y="133118"/>
                  </a:lnTo>
                  <a:lnTo>
                    <a:pt x="6100" y="139531"/>
                  </a:lnTo>
                  <a:lnTo>
                    <a:pt x="7646" y="145688"/>
                  </a:lnTo>
                  <a:lnTo>
                    <a:pt x="9051" y="147727"/>
                  </a:lnTo>
                  <a:lnTo>
                    <a:pt x="10980" y="149087"/>
                  </a:lnTo>
                  <a:lnTo>
                    <a:pt x="15769" y="150597"/>
                  </a:lnTo>
                  <a:lnTo>
                    <a:pt x="21204" y="151268"/>
                  </a:lnTo>
                  <a:lnTo>
                    <a:pt x="34583" y="146905"/>
                  </a:lnTo>
                  <a:lnTo>
                    <a:pt x="42796" y="139375"/>
                  </a:lnTo>
                  <a:lnTo>
                    <a:pt x="65334" y="100998"/>
                  </a:lnTo>
                  <a:lnTo>
                    <a:pt x="80307" y="61697"/>
                  </a:lnTo>
                  <a:lnTo>
                    <a:pt x="95039" y="18322"/>
                  </a:lnTo>
                  <a:lnTo>
                    <a:pt x="98181" y="893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5" name="SMARTInkShape-301"/>
            <p:cNvSpPr/>
            <p:nvPr>
              <p:custDataLst>
                <p:tags r:id="rId102"/>
              </p:custDataLst>
            </p:nvPr>
          </p:nvSpPr>
          <p:spPr bwMode="auto">
            <a:xfrm>
              <a:off x="8179972" y="3884414"/>
              <a:ext cx="142498" cy="169093"/>
            </a:xfrm>
            <a:custGeom>
              <a:avLst/>
              <a:gdLst/>
              <a:ahLst/>
              <a:cxnLst/>
              <a:rect l="0" t="0" r="0" b="0"/>
              <a:pathLst>
                <a:path w="142498" h="169093">
                  <a:moveTo>
                    <a:pt x="26411" y="0"/>
                  </a:moveTo>
                  <a:lnTo>
                    <a:pt x="26411" y="0"/>
                  </a:lnTo>
                  <a:lnTo>
                    <a:pt x="21670" y="0"/>
                  </a:lnTo>
                  <a:lnTo>
                    <a:pt x="20274" y="992"/>
                  </a:lnTo>
                  <a:lnTo>
                    <a:pt x="19343" y="2646"/>
                  </a:lnTo>
                  <a:lnTo>
                    <a:pt x="18721" y="4740"/>
                  </a:lnTo>
                  <a:lnTo>
                    <a:pt x="10576" y="18092"/>
                  </a:lnTo>
                  <a:lnTo>
                    <a:pt x="2494" y="57904"/>
                  </a:lnTo>
                  <a:lnTo>
                    <a:pt x="0" y="98796"/>
                  </a:lnTo>
                  <a:lnTo>
                    <a:pt x="688" y="126929"/>
                  </a:lnTo>
                  <a:lnTo>
                    <a:pt x="8723" y="156489"/>
                  </a:lnTo>
                  <a:lnTo>
                    <a:pt x="12927" y="163147"/>
                  </a:lnTo>
                  <a:lnTo>
                    <a:pt x="18103" y="166767"/>
                  </a:lnTo>
                  <a:lnTo>
                    <a:pt x="26595" y="168806"/>
                  </a:lnTo>
                  <a:lnTo>
                    <a:pt x="29510" y="169092"/>
                  </a:lnTo>
                  <a:lnTo>
                    <a:pt x="35395" y="166764"/>
                  </a:lnTo>
                  <a:lnTo>
                    <a:pt x="47258" y="157185"/>
                  </a:lnTo>
                  <a:lnTo>
                    <a:pt x="71059" y="115831"/>
                  </a:lnTo>
                  <a:lnTo>
                    <a:pt x="76020" y="104067"/>
                  </a:lnTo>
                  <a:lnTo>
                    <a:pt x="89470" y="62502"/>
                  </a:lnTo>
                  <a:lnTo>
                    <a:pt x="94125" y="50599"/>
                  </a:lnTo>
                  <a:lnTo>
                    <a:pt x="97703" y="15405"/>
                  </a:lnTo>
                  <a:lnTo>
                    <a:pt x="98744" y="13247"/>
                  </a:lnTo>
                  <a:lnTo>
                    <a:pt x="100430" y="11808"/>
                  </a:lnTo>
                  <a:lnTo>
                    <a:pt x="105524" y="9498"/>
                  </a:lnTo>
                  <a:lnTo>
                    <a:pt x="105942" y="10301"/>
                  </a:lnTo>
                  <a:lnTo>
                    <a:pt x="106768" y="51174"/>
                  </a:lnTo>
                  <a:lnTo>
                    <a:pt x="116491" y="87510"/>
                  </a:lnTo>
                  <a:lnTo>
                    <a:pt x="122224" y="106627"/>
                  </a:lnTo>
                  <a:lnTo>
                    <a:pt x="124557" y="117835"/>
                  </a:lnTo>
                  <a:lnTo>
                    <a:pt x="132184" y="131628"/>
                  </a:lnTo>
                  <a:lnTo>
                    <a:pt x="142497" y="14287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6" name="SMARTInkShape-302"/>
            <p:cNvSpPr/>
            <p:nvPr>
              <p:custDataLst>
                <p:tags r:id="rId103"/>
              </p:custDataLst>
            </p:nvPr>
          </p:nvSpPr>
          <p:spPr bwMode="auto">
            <a:xfrm>
              <a:off x="7849195" y="3911203"/>
              <a:ext cx="294681" cy="169506"/>
            </a:xfrm>
            <a:custGeom>
              <a:avLst/>
              <a:gdLst/>
              <a:ahLst/>
              <a:cxnLst/>
              <a:rect l="0" t="0" r="0" b="0"/>
              <a:pathLst>
                <a:path w="294681" h="169506">
                  <a:moveTo>
                    <a:pt x="0" y="26789"/>
                  </a:moveTo>
                  <a:lnTo>
                    <a:pt x="0" y="26789"/>
                  </a:lnTo>
                  <a:lnTo>
                    <a:pt x="7689" y="26789"/>
                  </a:lnTo>
                  <a:lnTo>
                    <a:pt x="15814" y="20652"/>
                  </a:lnTo>
                  <a:lnTo>
                    <a:pt x="21250" y="19101"/>
                  </a:lnTo>
                  <a:lnTo>
                    <a:pt x="45487" y="15377"/>
                  </a:lnTo>
                  <a:lnTo>
                    <a:pt x="62757" y="10840"/>
                  </a:lnTo>
                  <a:lnTo>
                    <a:pt x="100894" y="9098"/>
                  </a:lnTo>
                  <a:lnTo>
                    <a:pt x="116280" y="9996"/>
                  </a:lnTo>
                  <a:lnTo>
                    <a:pt x="160572" y="19958"/>
                  </a:lnTo>
                  <a:lnTo>
                    <a:pt x="175900" y="27411"/>
                  </a:lnTo>
                  <a:lnTo>
                    <a:pt x="208312" y="56566"/>
                  </a:lnTo>
                  <a:lnTo>
                    <a:pt x="211646" y="65159"/>
                  </a:lnTo>
                  <a:lnTo>
                    <a:pt x="222622" y="109087"/>
                  </a:lnTo>
                  <a:lnTo>
                    <a:pt x="223226" y="151071"/>
                  </a:lnTo>
                  <a:lnTo>
                    <a:pt x="223243" y="169505"/>
                  </a:lnTo>
                  <a:lnTo>
                    <a:pt x="223243" y="149533"/>
                  </a:lnTo>
                  <a:lnTo>
                    <a:pt x="214865" y="106952"/>
                  </a:lnTo>
                  <a:lnTo>
                    <a:pt x="215551" y="95159"/>
                  </a:lnTo>
                  <a:lnTo>
                    <a:pt x="222705" y="53573"/>
                  </a:lnTo>
                  <a:lnTo>
                    <a:pt x="223996" y="41670"/>
                  </a:lnTo>
                  <a:lnTo>
                    <a:pt x="232316" y="13082"/>
                  </a:lnTo>
                  <a:lnTo>
                    <a:pt x="239749" y="1919"/>
                  </a:lnTo>
                  <a:lnTo>
                    <a:pt x="243147" y="853"/>
                  </a:lnTo>
                  <a:lnTo>
                    <a:pt x="287614" y="1"/>
                  </a:lnTo>
                  <a:lnTo>
                    <a:pt x="294680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7" name="SMARTInkShape-303"/>
            <p:cNvSpPr/>
            <p:nvPr>
              <p:custDataLst>
                <p:tags r:id="rId104"/>
              </p:custDataLst>
            </p:nvPr>
          </p:nvSpPr>
          <p:spPr bwMode="auto">
            <a:xfrm>
              <a:off x="7938492" y="3589734"/>
              <a:ext cx="35718" cy="535125"/>
            </a:xfrm>
            <a:custGeom>
              <a:avLst/>
              <a:gdLst/>
              <a:ahLst/>
              <a:cxnLst/>
              <a:rect l="0" t="0" r="0" b="0"/>
              <a:pathLst>
                <a:path w="35718" h="535125">
                  <a:moveTo>
                    <a:pt x="0" y="0"/>
                  </a:moveTo>
                  <a:lnTo>
                    <a:pt x="0" y="0"/>
                  </a:lnTo>
                  <a:lnTo>
                    <a:pt x="992" y="22361"/>
                  </a:lnTo>
                  <a:lnTo>
                    <a:pt x="7689" y="55543"/>
                  </a:lnTo>
                  <a:lnTo>
                    <a:pt x="8685" y="96814"/>
                  </a:lnTo>
                  <a:lnTo>
                    <a:pt x="8857" y="132424"/>
                  </a:lnTo>
                  <a:lnTo>
                    <a:pt x="9900" y="174946"/>
                  </a:lnTo>
                  <a:lnTo>
                    <a:pt x="13661" y="207731"/>
                  </a:lnTo>
                  <a:lnTo>
                    <a:pt x="15993" y="239500"/>
                  </a:lnTo>
                  <a:lnTo>
                    <a:pt x="18022" y="271147"/>
                  </a:lnTo>
                  <a:lnTo>
                    <a:pt x="22231" y="305057"/>
                  </a:lnTo>
                  <a:lnTo>
                    <a:pt x="24764" y="337326"/>
                  </a:lnTo>
                  <a:lnTo>
                    <a:pt x="26189" y="380738"/>
                  </a:lnTo>
                  <a:lnTo>
                    <a:pt x="29257" y="418736"/>
                  </a:lnTo>
                  <a:lnTo>
                    <a:pt x="34442" y="457650"/>
                  </a:lnTo>
                  <a:lnTo>
                    <a:pt x="35607" y="499708"/>
                  </a:lnTo>
                  <a:lnTo>
                    <a:pt x="35717" y="535124"/>
                  </a:lnTo>
                  <a:lnTo>
                    <a:pt x="28030" y="528036"/>
                  </a:lnTo>
                  <a:lnTo>
                    <a:pt x="17860" y="52685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8" name="SMARTInkShape-304"/>
            <p:cNvSpPr/>
            <p:nvPr>
              <p:custDataLst>
                <p:tags r:id="rId105"/>
              </p:custDataLst>
            </p:nvPr>
          </p:nvSpPr>
          <p:spPr bwMode="auto">
            <a:xfrm>
              <a:off x="7663484" y="3590975"/>
              <a:ext cx="212501" cy="505930"/>
            </a:xfrm>
            <a:custGeom>
              <a:avLst/>
              <a:gdLst/>
              <a:ahLst/>
              <a:cxnLst/>
              <a:rect l="0" t="0" r="0" b="0"/>
              <a:pathLst>
                <a:path w="212501" h="505930">
                  <a:moveTo>
                    <a:pt x="212500" y="7689"/>
                  </a:moveTo>
                  <a:lnTo>
                    <a:pt x="212500" y="7689"/>
                  </a:lnTo>
                  <a:lnTo>
                    <a:pt x="207760" y="7689"/>
                  </a:lnTo>
                  <a:lnTo>
                    <a:pt x="202787" y="5043"/>
                  </a:lnTo>
                  <a:lnTo>
                    <a:pt x="200072" y="2949"/>
                  </a:lnTo>
                  <a:lnTo>
                    <a:pt x="191763" y="621"/>
                  </a:lnTo>
                  <a:lnTo>
                    <a:pt x="186769" y="0"/>
                  </a:lnTo>
                  <a:lnTo>
                    <a:pt x="178575" y="1957"/>
                  </a:lnTo>
                  <a:lnTo>
                    <a:pt x="170633" y="5142"/>
                  </a:lnTo>
                  <a:lnTo>
                    <a:pt x="160489" y="6557"/>
                  </a:lnTo>
                  <a:lnTo>
                    <a:pt x="149366" y="12478"/>
                  </a:lnTo>
                  <a:lnTo>
                    <a:pt x="129302" y="24321"/>
                  </a:lnTo>
                  <a:lnTo>
                    <a:pt x="107151" y="36761"/>
                  </a:lnTo>
                  <a:lnTo>
                    <a:pt x="62716" y="80111"/>
                  </a:lnTo>
                  <a:lnTo>
                    <a:pt x="32188" y="123904"/>
                  </a:lnTo>
                  <a:lnTo>
                    <a:pt x="13628" y="163700"/>
                  </a:lnTo>
                  <a:lnTo>
                    <a:pt x="2267" y="188914"/>
                  </a:lnTo>
                  <a:lnTo>
                    <a:pt x="0" y="201012"/>
                  </a:lnTo>
                  <a:lnTo>
                    <a:pt x="1640" y="210358"/>
                  </a:lnTo>
                  <a:lnTo>
                    <a:pt x="3465" y="214239"/>
                  </a:lnTo>
                  <a:lnTo>
                    <a:pt x="10786" y="221197"/>
                  </a:lnTo>
                  <a:lnTo>
                    <a:pt x="31229" y="235786"/>
                  </a:lnTo>
                  <a:lnTo>
                    <a:pt x="72463" y="249336"/>
                  </a:lnTo>
                  <a:lnTo>
                    <a:pt x="113739" y="264052"/>
                  </a:lnTo>
                  <a:lnTo>
                    <a:pt x="131975" y="268526"/>
                  </a:lnTo>
                  <a:lnTo>
                    <a:pt x="137981" y="270877"/>
                  </a:lnTo>
                  <a:lnTo>
                    <a:pt x="147300" y="278781"/>
                  </a:lnTo>
                  <a:lnTo>
                    <a:pt x="154749" y="286925"/>
                  </a:lnTo>
                  <a:lnTo>
                    <a:pt x="164520" y="293493"/>
                  </a:lnTo>
                  <a:lnTo>
                    <a:pt x="181712" y="316603"/>
                  </a:lnTo>
                  <a:lnTo>
                    <a:pt x="183933" y="322916"/>
                  </a:lnTo>
                  <a:lnTo>
                    <a:pt x="182276" y="331675"/>
                  </a:lnTo>
                  <a:lnTo>
                    <a:pt x="159934" y="375717"/>
                  </a:lnTo>
                  <a:lnTo>
                    <a:pt x="133696" y="419864"/>
                  </a:lnTo>
                  <a:lnTo>
                    <a:pt x="105158" y="460643"/>
                  </a:lnTo>
                  <a:lnTo>
                    <a:pt x="87430" y="477588"/>
                  </a:lnTo>
                  <a:lnTo>
                    <a:pt x="53684" y="505929"/>
                  </a:lnTo>
                  <a:lnTo>
                    <a:pt x="53044" y="504552"/>
                  </a:lnTo>
                  <a:lnTo>
                    <a:pt x="51766" y="48096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9" name="SMARTInkShape-305"/>
            <p:cNvSpPr/>
            <p:nvPr>
              <p:custDataLst>
                <p:tags r:id="rId106"/>
              </p:custDataLst>
            </p:nvPr>
          </p:nvSpPr>
          <p:spPr bwMode="auto">
            <a:xfrm>
              <a:off x="7313414" y="4000500"/>
              <a:ext cx="205384" cy="1"/>
            </a:xfrm>
            <a:custGeom>
              <a:avLst/>
              <a:gdLst/>
              <a:ahLst/>
              <a:cxnLst/>
              <a:rect l="0" t="0" r="0" b="0"/>
              <a:pathLst>
                <a:path w="205384" h="1">
                  <a:moveTo>
                    <a:pt x="0" y="0"/>
                  </a:moveTo>
                  <a:lnTo>
                    <a:pt x="0" y="0"/>
                  </a:lnTo>
                  <a:lnTo>
                    <a:pt x="43473" y="0"/>
                  </a:lnTo>
                  <a:lnTo>
                    <a:pt x="87609" y="0"/>
                  </a:lnTo>
                  <a:lnTo>
                    <a:pt x="132244" y="0"/>
                  </a:lnTo>
                  <a:lnTo>
                    <a:pt x="175997" y="0"/>
                  </a:lnTo>
                  <a:lnTo>
                    <a:pt x="205383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0" name="SMARTInkShape-306"/>
            <p:cNvSpPr/>
            <p:nvPr>
              <p:custDataLst>
                <p:tags r:id="rId107"/>
              </p:custDataLst>
            </p:nvPr>
          </p:nvSpPr>
          <p:spPr bwMode="auto">
            <a:xfrm>
              <a:off x="7411641" y="3929063"/>
              <a:ext cx="17860" cy="194651"/>
            </a:xfrm>
            <a:custGeom>
              <a:avLst/>
              <a:gdLst/>
              <a:ahLst/>
              <a:cxnLst/>
              <a:rect l="0" t="0" r="0" b="0"/>
              <a:pathLst>
                <a:path w="17860" h="194651">
                  <a:moveTo>
                    <a:pt x="17859" y="0"/>
                  </a:moveTo>
                  <a:lnTo>
                    <a:pt x="17859" y="0"/>
                  </a:lnTo>
                  <a:lnTo>
                    <a:pt x="17859" y="4740"/>
                  </a:lnTo>
                  <a:lnTo>
                    <a:pt x="15213" y="9713"/>
                  </a:lnTo>
                  <a:lnTo>
                    <a:pt x="13118" y="12428"/>
                  </a:lnTo>
                  <a:lnTo>
                    <a:pt x="10791" y="20737"/>
                  </a:lnTo>
                  <a:lnTo>
                    <a:pt x="9038" y="59699"/>
                  </a:lnTo>
                  <a:lnTo>
                    <a:pt x="8939" y="102953"/>
                  </a:lnTo>
                  <a:lnTo>
                    <a:pt x="8931" y="142738"/>
                  </a:lnTo>
                  <a:lnTo>
                    <a:pt x="163" y="187323"/>
                  </a:lnTo>
                  <a:lnTo>
                    <a:pt x="32" y="194650"/>
                  </a:lnTo>
                  <a:lnTo>
                    <a:pt x="0" y="17859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1" name="SMARTInkShape-307"/>
            <p:cNvSpPr/>
            <p:nvPr>
              <p:custDataLst>
                <p:tags r:id="rId108"/>
              </p:custDataLst>
            </p:nvPr>
          </p:nvSpPr>
          <p:spPr bwMode="auto">
            <a:xfrm>
              <a:off x="7000877" y="3661172"/>
              <a:ext cx="26788" cy="544712"/>
            </a:xfrm>
            <a:custGeom>
              <a:avLst/>
              <a:gdLst/>
              <a:ahLst/>
              <a:cxnLst/>
              <a:rect l="0" t="0" r="0" b="0"/>
              <a:pathLst>
                <a:path w="26788" h="544712">
                  <a:moveTo>
                    <a:pt x="8928" y="0"/>
                  </a:moveTo>
                  <a:lnTo>
                    <a:pt x="8928" y="0"/>
                  </a:lnTo>
                  <a:lnTo>
                    <a:pt x="8928" y="4740"/>
                  </a:lnTo>
                  <a:lnTo>
                    <a:pt x="825" y="40139"/>
                  </a:lnTo>
                  <a:lnTo>
                    <a:pt x="107" y="80949"/>
                  </a:lnTo>
                  <a:lnTo>
                    <a:pt x="20" y="122338"/>
                  </a:lnTo>
                  <a:lnTo>
                    <a:pt x="3" y="162851"/>
                  </a:lnTo>
                  <a:lnTo>
                    <a:pt x="0" y="197080"/>
                  </a:lnTo>
                  <a:lnTo>
                    <a:pt x="2644" y="232357"/>
                  </a:lnTo>
                  <a:lnTo>
                    <a:pt x="7066" y="267946"/>
                  </a:lnTo>
                  <a:lnTo>
                    <a:pt x="8559" y="310786"/>
                  </a:lnTo>
                  <a:lnTo>
                    <a:pt x="8855" y="348903"/>
                  </a:lnTo>
                  <a:lnTo>
                    <a:pt x="8913" y="388330"/>
                  </a:lnTo>
                  <a:lnTo>
                    <a:pt x="9918" y="429198"/>
                  </a:lnTo>
                  <a:lnTo>
                    <a:pt x="16616" y="473349"/>
                  </a:lnTo>
                  <a:lnTo>
                    <a:pt x="17749" y="514429"/>
                  </a:lnTo>
                  <a:lnTo>
                    <a:pt x="17825" y="523171"/>
                  </a:lnTo>
                  <a:lnTo>
                    <a:pt x="26787" y="54471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2" name="SMARTInkShape-308"/>
            <p:cNvSpPr/>
            <p:nvPr>
              <p:custDataLst>
                <p:tags r:id="rId109"/>
              </p:custDataLst>
            </p:nvPr>
          </p:nvSpPr>
          <p:spPr bwMode="auto">
            <a:xfrm>
              <a:off x="6546847" y="3938049"/>
              <a:ext cx="418310" cy="213611"/>
            </a:xfrm>
            <a:custGeom>
              <a:avLst/>
              <a:gdLst/>
              <a:ahLst/>
              <a:cxnLst/>
              <a:rect l="0" t="0" r="0" b="0"/>
              <a:pathLst>
                <a:path w="418310" h="213611">
                  <a:moveTo>
                    <a:pt x="52192" y="44592"/>
                  </a:moveTo>
                  <a:lnTo>
                    <a:pt x="52192" y="44592"/>
                  </a:lnTo>
                  <a:lnTo>
                    <a:pt x="47451" y="49332"/>
                  </a:lnTo>
                  <a:lnTo>
                    <a:pt x="45124" y="54305"/>
                  </a:lnTo>
                  <a:lnTo>
                    <a:pt x="44503" y="57020"/>
                  </a:lnTo>
                  <a:lnTo>
                    <a:pt x="29096" y="84493"/>
                  </a:lnTo>
                  <a:lnTo>
                    <a:pt x="15905" y="125029"/>
                  </a:lnTo>
                  <a:lnTo>
                    <a:pt x="11260" y="136896"/>
                  </a:lnTo>
                  <a:lnTo>
                    <a:pt x="0" y="179751"/>
                  </a:lnTo>
                  <a:lnTo>
                    <a:pt x="1876" y="189329"/>
                  </a:lnTo>
                  <a:lnTo>
                    <a:pt x="7789" y="209356"/>
                  </a:lnTo>
                  <a:lnTo>
                    <a:pt x="9692" y="210989"/>
                  </a:lnTo>
                  <a:lnTo>
                    <a:pt x="14452" y="212804"/>
                  </a:lnTo>
                  <a:lnTo>
                    <a:pt x="19875" y="213610"/>
                  </a:lnTo>
                  <a:lnTo>
                    <a:pt x="25591" y="211323"/>
                  </a:lnTo>
                  <a:lnTo>
                    <a:pt x="31440" y="207992"/>
                  </a:lnTo>
                  <a:lnTo>
                    <a:pt x="37346" y="206511"/>
                  </a:lnTo>
                  <a:lnTo>
                    <a:pt x="43279" y="200561"/>
                  </a:lnTo>
                  <a:lnTo>
                    <a:pt x="57155" y="181070"/>
                  </a:lnTo>
                  <a:lnTo>
                    <a:pt x="60599" y="154274"/>
                  </a:lnTo>
                  <a:lnTo>
                    <a:pt x="61102" y="109728"/>
                  </a:lnTo>
                  <a:lnTo>
                    <a:pt x="60120" y="101322"/>
                  </a:lnTo>
                  <a:lnTo>
                    <a:pt x="53990" y="86426"/>
                  </a:lnTo>
                  <a:lnTo>
                    <a:pt x="45675" y="72001"/>
                  </a:lnTo>
                  <a:lnTo>
                    <a:pt x="44871" y="68817"/>
                  </a:lnTo>
                  <a:lnTo>
                    <a:pt x="43343" y="66695"/>
                  </a:lnTo>
                  <a:lnTo>
                    <a:pt x="41331" y="65280"/>
                  </a:lnTo>
                  <a:lnTo>
                    <a:pt x="36451" y="62716"/>
                  </a:lnTo>
                  <a:lnTo>
                    <a:pt x="27053" y="54928"/>
                  </a:lnTo>
                  <a:lnTo>
                    <a:pt x="20584" y="53799"/>
                  </a:lnTo>
                  <a:lnTo>
                    <a:pt x="29897" y="53532"/>
                  </a:lnTo>
                  <a:lnTo>
                    <a:pt x="35007" y="56172"/>
                  </a:lnTo>
                  <a:lnTo>
                    <a:pt x="49305" y="67761"/>
                  </a:lnTo>
                  <a:lnTo>
                    <a:pt x="90007" y="82342"/>
                  </a:lnTo>
                  <a:lnTo>
                    <a:pt x="95261" y="84641"/>
                  </a:lnTo>
                  <a:lnTo>
                    <a:pt x="103746" y="92488"/>
                  </a:lnTo>
                  <a:lnTo>
                    <a:pt x="128511" y="122753"/>
                  </a:lnTo>
                  <a:lnTo>
                    <a:pt x="134968" y="151183"/>
                  </a:lnTo>
                  <a:lnTo>
                    <a:pt x="137142" y="154348"/>
                  </a:lnTo>
                  <a:lnTo>
                    <a:pt x="137598" y="158442"/>
                  </a:lnTo>
                  <a:lnTo>
                    <a:pt x="131738" y="193168"/>
                  </a:lnTo>
                  <a:lnTo>
                    <a:pt x="124004" y="204793"/>
                  </a:lnTo>
                  <a:lnTo>
                    <a:pt x="123640" y="184321"/>
                  </a:lnTo>
                  <a:lnTo>
                    <a:pt x="131319" y="146499"/>
                  </a:lnTo>
                  <a:lnTo>
                    <a:pt x="142110" y="106408"/>
                  </a:lnTo>
                  <a:lnTo>
                    <a:pt x="156454" y="63352"/>
                  </a:lnTo>
                  <a:lnTo>
                    <a:pt x="174567" y="20675"/>
                  </a:lnTo>
                  <a:lnTo>
                    <a:pt x="175447" y="16741"/>
                  </a:lnTo>
                  <a:lnTo>
                    <a:pt x="177026" y="14118"/>
                  </a:lnTo>
                  <a:lnTo>
                    <a:pt x="179071" y="12370"/>
                  </a:lnTo>
                  <a:lnTo>
                    <a:pt x="183989" y="10427"/>
                  </a:lnTo>
                  <a:lnTo>
                    <a:pt x="189482" y="9564"/>
                  </a:lnTo>
                  <a:lnTo>
                    <a:pt x="191344" y="10325"/>
                  </a:lnTo>
                  <a:lnTo>
                    <a:pt x="192585" y="11825"/>
                  </a:lnTo>
                  <a:lnTo>
                    <a:pt x="193963" y="16138"/>
                  </a:lnTo>
                  <a:lnTo>
                    <a:pt x="195732" y="25137"/>
                  </a:lnTo>
                  <a:lnTo>
                    <a:pt x="202071" y="45452"/>
                  </a:lnTo>
                  <a:lnTo>
                    <a:pt x="203828" y="90100"/>
                  </a:lnTo>
                  <a:lnTo>
                    <a:pt x="204914" y="106489"/>
                  </a:lnTo>
                  <a:lnTo>
                    <a:pt x="213085" y="145480"/>
                  </a:lnTo>
                  <a:lnTo>
                    <a:pt x="225245" y="175519"/>
                  </a:lnTo>
                  <a:lnTo>
                    <a:pt x="230970" y="182156"/>
                  </a:lnTo>
                  <a:lnTo>
                    <a:pt x="248661" y="194069"/>
                  </a:lnTo>
                  <a:lnTo>
                    <a:pt x="251633" y="194844"/>
                  </a:lnTo>
                  <a:lnTo>
                    <a:pt x="254605" y="194369"/>
                  </a:lnTo>
                  <a:lnTo>
                    <a:pt x="282502" y="178244"/>
                  </a:lnTo>
                  <a:lnTo>
                    <a:pt x="289490" y="171461"/>
                  </a:lnTo>
                  <a:lnTo>
                    <a:pt x="299994" y="157479"/>
                  </a:lnTo>
                  <a:lnTo>
                    <a:pt x="318173" y="140717"/>
                  </a:lnTo>
                  <a:lnTo>
                    <a:pt x="340807" y="101023"/>
                  </a:lnTo>
                  <a:lnTo>
                    <a:pt x="351810" y="77309"/>
                  </a:lnTo>
                  <a:lnTo>
                    <a:pt x="363334" y="34448"/>
                  </a:lnTo>
                  <a:lnTo>
                    <a:pt x="364317" y="24278"/>
                  </a:lnTo>
                  <a:lnTo>
                    <a:pt x="361901" y="18035"/>
                  </a:lnTo>
                  <a:lnTo>
                    <a:pt x="357007" y="10683"/>
                  </a:lnTo>
                  <a:lnTo>
                    <a:pt x="353691" y="9677"/>
                  </a:lnTo>
                  <a:lnTo>
                    <a:pt x="343478" y="9032"/>
                  </a:lnTo>
                  <a:lnTo>
                    <a:pt x="337757" y="11589"/>
                  </a:lnTo>
                  <a:lnTo>
                    <a:pt x="316898" y="25106"/>
                  </a:lnTo>
                  <a:lnTo>
                    <a:pt x="306020" y="40912"/>
                  </a:lnTo>
                  <a:lnTo>
                    <a:pt x="288405" y="83564"/>
                  </a:lnTo>
                  <a:lnTo>
                    <a:pt x="278581" y="128037"/>
                  </a:lnTo>
                  <a:lnTo>
                    <a:pt x="275849" y="165272"/>
                  </a:lnTo>
                  <a:lnTo>
                    <a:pt x="278264" y="175287"/>
                  </a:lnTo>
                  <a:lnTo>
                    <a:pt x="284553" y="186855"/>
                  </a:lnTo>
                  <a:lnTo>
                    <a:pt x="288747" y="191494"/>
                  </a:lnTo>
                  <a:lnTo>
                    <a:pt x="293919" y="194218"/>
                  </a:lnTo>
                  <a:lnTo>
                    <a:pt x="305324" y="195966"/>
                  </a:lnTo>
                  <a:lnTo>
                    <a:pt x="311207" y="193559"/>
                  </a:lnTo>
                  <a:lnTo>
                    <a:pt x="314166" y="191528"/>
                  </a:lnTo>
                  <a:lnTo>
                    <a:pt x="317453" y="186626"/>
                  </a:lnTo>
                  <a:lnTo>
                    <a:pt x="319906" y="181140"/>
                  </a:lnTo>
                  <a:lnTo>
                    <a:pt x="332358" y="161841"/>
                  </a:lnTo>
                  <a:lnTo>
                    <a:pt x="343753" y="121876"/>
                  </a:lnTo>
                  <a:lnTo>
                    <a:pt x="346689" y="77659"/>
                  </a:lnTo>
                  <a:lnTo>
                    <a:pt x="347783" y="62265"/>
                  </a:lnTo>
                  <a:lnTo>
                    <a:pt x="355431" y="19647"/>
                  </a:lnTo>
                  <a:lnTo>
                    <a:pt x="355800" y="0"/>
                  </a:lnTo>
                  <a:lnTo>
                    <a:pt x="355801" y="12377"/>
                  </a:lnTo>
                  <a:lnTo>
                    <a:pt x="358447" y="18037"/>
                  </a:lnTo>
                  <a:lnTo>
                    <a:pt x="360542" y="20936"/>
                  </a:lnTo>
                  <a:lnTo>
                    <a:pt x="363490" y="34495"/>
                  </a:lnTo>
                  <a:lnTo>
                    <a:pt x="367213" y="62689"/>
                  </a:lnTo>
                  <a:lnTo>
                    <a:pt x="371751" y="80381"/>
                  </a:lnTo>
                  <a:lnTo>
                    <a:pt x="375741" y="98191"/>
                  </a:lnTo>
                  <a:lnTo>
                    <a:pt x="380561" y="116035"/>
                  </a:lnTo>
                  <a:lnTo>
                    <a:pt x="382680" y="126946"/>
                  </a:lnTo>
                  <a:lnTo>
                    <a:pt x="388460" y="139659"/>
                  </a:lnTo>
                  <a:lnTo>
                    <a:pt x="391605" y="154560"/>
                  </a:lnTo>
                  <a:lnTo>
                    <a:pt x="398409" y="168987"/>
                  </a:lnTo>
                  <a:lnTo>
                    <a:pt x="399089" y="172170"/>
                  </a:lnTo>
                  <a:lnTo>
                    <a:pt x="400535" y="174292"/>
                  </a:lnTo>
                  <a:lnTo>
                    <a:pt x="402491" y="175707"/>
                  </a:lnTo>
                  <a:lnTo>
                    <a:pt x="409260" y="178488"/>
                  </a:lnTo>
                  <a:lnTo>
                    <a:pt x="418309" y="16960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3" name="SMARTInkShape-309"/>
            <p:cNvSpPr/>
            <p:nvPr>
              <p:custDataLst>
                <p:tags r:id="rId110"/>
              </p:custDataLst>
            </p:nvPr>
          </p:nvSpPr>
          <p:spPr bwMode="auto">
            <a:xfrm>
              <a:off x="6438338" y="3929207"/>
              <a:ext cx="26758" cy="26646"/>
            </a:xfrm>
            <a:custGeom>
              <a:avLst/>
              <a:gdLst/>
              <a:ahLst/>
              <a:cxnLst/>
              <a:rect l="0" t="0" r="0" b="0"/>
              <a:pathLst>
                <a:path w="26758" h="26646">
                  <a:moveTo>
                    <a:pt x="17826" y="26645"/>
                  </a:moveTo>
                  <a:lnTo>
                    <a:pt x="17826" y="26645"/>
                  </a:lnTo>
                  <a:lnTo>
                    <a:pt x="10137" y="18956"/>
                  </a:lnTo>
                  <a:lnTo>
                    <a:pt x="8149" y="10831"/>
                  </a:lnTo>
                  <a:lnTo>
                    <a:pt x="78" y="0"/>
                  </a:lnTo>
                  <a:lnTo>
                    <a:pt x="0" y="4639"/>
                  </a:lnTo>
                  <a:lnTo>
                    <a:pt x="2628" y="9588"/>
                  </a:lnTo>
                  <a:lnTo>
                    <a:pt x="4717" y="12297"/>
                  </a:lnTo>
                  <a:lnTo>
                    <a:pt x="9685" y="15307"/>
                  </a:lnTo>
                  <a:lnTo>
                    <a:pt x="16218" y="17239"/>
                  </a:lnTo>
                  <a:lnTo>
                    <a:pt x="26757" y="2664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4" name="SMARTInkShape-310"/>
            <p:cNvSpPr/>
            <p:nvPr>
              <p:custDataLst>
                <p:tags r:id="rId111"/>
              </p:custDataLst>
            </p:nvPr>
          </p:nvSpPr>
          <p:spPr bwMode="auto">
            <a:xfrm>
              <a:off x="6241852" y="4063411"/>
              <a:ext cx="232172" cy="132975"/>
            </a:xfrm>
            <a:custGeom>
              <a:avLst/>
              <a:gdLst/>
              <a:ahLst/>
              <a:cxnLst/>
              <a:rect l="0" t="0" r="0" b="0"/>
              <a:pathLst>
                <a:path w="232172" h="132975">
                  <a:moveTo>
                    <a:pt x="0" y="17456"/>
                  </a:moveTo>
                  <a:lnTo>
                    <a:pt x="0" y="17456"/>
                  </a:lnTo>
                  <a:lnTo>
                    <a:pt x="4740" y="17456"/>
                  </a:lnTo>
                  <a:lnTo>
                    <a:pt x="9713" y="20102"/>
                  </a:lnTo>
                  <a:lnTo>
                    <a:pt x="15230" y="23593"/>
                  </a:lnTo>
                  <a:lnTo>
                    <a:pt x="24907" y="25558"/>
                  </a:lnTo>
                  <a:lnTo>
                    <a:pt x="68619" y="26354"/>
                  </a:lnTo>
                  <a:lnTo>
                    <a:pt x="92304" y="25387"/>
                  </a:lnTo>
                  <a:lnTo>
                    <a:pt x="133946" y="15362"/>
                  </a:lnTo>
                  <a:lnTo>
                    <a:pt x="151805" y="10552"/>
                  </a:lnTo>
                  <a:lnTo>
                    <a:pt x="169664" y="6481"/>
                  </a:lnTo>
                  <a:lnTo>
                    <a:pt x="188736" y="956"/>
                  </a:lnTo>
                  <a:lnTo>
                    <a:pt x="198907" y="0"/>
                  </a:lnTo>
                  <a:lnTo>
                    <a:pt x="205151" y="2421"/>
                  </a:lnTo>
                  <a:lnTo>
                    <a:pt x="217243" y="12061"/>
                  </a:lnTo>
                  <a:lnTo>
                    <a:pt x="220576" y="17704"/>
                  </a:lnTo>
                  <a:lnTo>
                    <a:pt x="222452" y="29105"/>
                  </a:lnTo>
                  <a:lnTo>
                    <a:pt x="223196" y="68217"/>
                  </a:lnTo>
                  <a:lnTo>
                    <a:pt x="223239" y="108747"/>
                  </a:lnTo>
                  <a:lnTo>
                    <a:pt x="223243" y="132974"/>
                  </a:lnTo>
                  <a:lnTo>
                    <a:pt x="223243" y="121063"/>
                  </a:lnTo>
                  <a:lnTo>
                    <a:pt x="231344" y="79398"/>
                  </a:lnTo>
                  <a:lnTo>
                    <a:pt x="232150" y="35524"/>
                  </a:lnTo>
                  <a:lnTo>
                    <a:pt x="232171" y="2638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5" name="SMARTInkShape-311"/>
            <p:cNvSpPr/>
            <p:nvPr>
              <p:custDataLst>
                <p:tags r:id="rId112"/>
              </p:custDataLst>
            </p:nvPr>
          </p:nvSpPr>
          <p:spPr bwMode="auto">
            <a:xfrm>
              <a:off x="6295430" y="3830836"/>
              <a:ext cx="35719" cy="435742"/>
            </a:xfrm>
            <a:custGeom>
              <a:avLst/>
              <a:gdLst/>
              <a:ahLst/>
              <a:cxnLst/>
              <a:rect l="0" t="0" r="0" b="0"/>
              <a:pathLst>
                <a:path w="35719" h="435742">
                  <a:moveTo>
                    <a:pt x="17859" y="0"/>
                  </a:moveTo>
                  <a:lnTo>
                    <a:pt x="17859" y="0"/>
                  </a:lnTo>
                  <a:lnTo>
                    <a:pt x="17859" y="39292"/>
                  </a:lnTo>
                  <a:lnTo>
                    <a:pt x="17859" y="83484"/>
                  </a:lnTo>
                  <a:lnTo>
                    <a:pt x="20505" y="117009"/>
                  </a:lnTo>
                  <a:lnTo>
                    <a:pt x="24927" y="152078"/>
                  </a:lnTo>
                  <a:lnTo>
                    <a:pt x="26237" y="187604"/>
                  </a:lnTo>
                  <a:lnTo>
                    <a:pt x="26625" y="223266"/>
                  </a:lnTo>
                  <a:lnTo>
                    <a:pt x="29385" y="258968"/>
                  </a:lnTo>
                  <a:lnTo>
                    <a:pt x="34467" y="301847"/>
                  </a:lnTo>
                  <a:lnTo>
                    <a:pt x="35471" y="338980"/>
                  </a:lnTo>
                  <a:lnTo>
                    <a:pt x="35686" y="379190"/>
                  </a:lnTo>
                  <a:lnTo>
                    <a:pt x="35717" y="422102"/>
                  </a:lnTo>
                  <a:lnTo>
                    <a:pt x="35718" y="431433"/>
                  </a:lnTo>
                  <a:lnTo>
                    <a:pt x="34726" y="433473"/>
                  </a:lnTo>
                  <a:lnTo>
                    <a:pt x="33072" y="434834"/>
                  </a:lnTo>
                  <a:lnTo>
                    <a:pt x="30978" y="435741"/>
                  </a:lnTo>
                  <a:lnTo>
                    <a:pt x="29582" y="435353"/>
                  </a:lnTo>
                  <a:lnTo>
                    <a:pt x="28650" y="434103"/>
                  </a:lnTo>
                  <a:lnTo>
                    <a:pt x="28030" y="432277"/>
                  </a:lnTo>
                  <a:lnTo>
                    <a:pt x="0" y="38397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6" name="SMARTInkShape-312"/>
            <p:cNvSpPr/>
            <p:nvPr>
              <p:custDataLst>
                <p:tags r:id="rId113"/>
              </p:custDataLst>
            </p:nvPr>
          </p:nvSpPr>
          <p:spPr bwMode="auto">
            <a:xfrm>
              <a:off x="6145547" y="4054078"/>
              <a:ext cx="96306" cy="195774"/>
            </a:xfrm>
            <a:custGeom>
              <a:avLst/>
              <a:gdLst/>
              <a:ahLst/>
              <a:cxnLst/>
              <a:rect l="0" t="0" r="0" b="0"/>
              <a:pathLst>
                <a:path w="96306" h="195774">
                  <a:moveTo>
                    <a:pt x="69516" y="0"/>
                  </a:moveTo>
                  <a:lnTo>
                    <a:pt x="69516" y="0"/>
                  </a:lnTo>
                  <a:lnTo>
                    <a:pt x="53006" y="0"/>
                  </a:lnTo>
                  <a:lnTo>
                    <a:pt x="30700" y="20991"/>
                  </a:lnTo>
                  <a:lnTo>
                    <a:pt x="18890" y="40894"/>
                  </a:lnTo>
                  <a:lnTo>
                    <a:pt x="9649" y="69814"/>
                  </a:lnTo>
                  <a:lnTo>
                    <a:pt x="5144" y="88816"/>
                  </a:lnTo>
                  <a:lnTo>
                    <a:pt x="1219" y="101981"/>
                  </a:lnTo>
                  <a:lnTo>
                    <a:pt x="0" y="125136"/>
                  </a:lnTo>
                  <a:lnTo>
                    <a:pt x="9156" y="169497"/>
                  </a:lnTo>
                  <a:lnTo>
                    <a:pt x="16574" y="184828"/>
                  </a:lnTo>
                  <a:lnTo>
                    <a:pt x="22173" y="191287"/>
                  </a:lnTo>
                  <a:lnTo>
                    <a:pt x="27968" y="194157"/>
                  </a:lnTo>
                  <a:lnTo>
                    <a:pt x="41551" y="195773"/>
                  </a:lnTo>
                  <a:lnTo>
                    <a:pt x="49811" y="193505"/>
                  </a:lnTo>
                  <a:lnTo>
                    <a:pt x="72433" y="180190"/>
                  </a:lnTo>
                  <a:lnTo>
                    <a:pt x="86925" y="160719"/>
                  </a:lnTo>
                  <a:lnTo>
                    <a:pt x="96305" y="14287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7" name="SMARTInkShape-313"/>
            <p:cNvSpPr/>
            <p:nvPr>
              <p:custDataLst>
                <p:tags r:id="rId114"/>
              </p:custDataLst>
            </p:nvPr>
          </p:nvSpPr>
          <p:spPr bwMode="auto">
            <a:xfrm>
              <a:off x="6045398" y="4009439"/>
              <a:ext cx="8931" cy="8921"/>
            </a:xfrm>
            <a:custGeom>
              <a:avLst/>
              <a:gdLst/>
              <a:ahLst/>
              <a:cxnLst/>
              <a:rect l="0" t="0" r="0" b="0"/>
              <a:pathLst>
                <a:path w="8931" h="8921">
                  <a:moveTo>
                    <a:pt x="0" y="8920"/>
                  </a:moveTo>
                  <a:lnTo>
                    <a:pt x="0" y="8920"/>
                  </a:lnTo>
                  <a:lnTo>
                    <a:pt x="0" y="0"/>
                  </a:lnTo>
                  <a:lnTo>
                    <a:pt x="8930" y="892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8" name="SMARTInkShape-314"/>
            <p:cNvSpPr/>
            <p:nvPr>
              <p:custDataLst>
                <p:tags r:id="rId115"/>
              </p:custDataLst>
            </p:nvPr>
          </p:nvSpPr>
          <p:spPr bwMode="auto">
            <a:xfrm>
              <a:off x="6045398" y="4116586"/>
              <a:ext cx="17861" cy="105351"/>
            </a:xfrm>
            <a:custGeom>
              <a:avLst/>
              <a:gdLst/>
              <a:ahLst/>
              <a:cxnLst/>
              <a:rect l="0" t="0" r="0" b="0"/>
              <a:pathLst>
                <a:path w="17861" h="105351">
                  <a:moveTo>
                    <a:pt x="0" y="0"/>
                  </a:moveTo>
                  <a:lnTo>
                    <a:pt x="0" y="0"/>
                  </a:lnTo>
                  <a:lnTo>
                    <a:pt x="0" y="41867"/>
                  </a:lnTo>
                  <a:lnTo>
                    <a:pt x="0" y="81703"/>
                  </a:lnTo>
                  <a:lnTo>
                    <a:pt x="2646" y="88568"/>
                  </a:lnTo>
                  <a:lnTo>
                    <a:pt x="6136" y="94926"/>
                  </a:lnTo>
                  <a:lnTo>
                    <a:pt x="8562" y="105350"/>
                  </a:lnTo>
                  <a:lnTo>
                    <a:pt x="8685" y="104960"/>
                  </a:lnTo>
                  <a:lnTo>
                    <a:pt x="8898" y="99309"/>
                  </a:lnTo>
                  <a:lnTo>
                    <a:pt x="17860" y="8929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9" name="SMARTInkShape-315"/>
            <p:cNvSpPr/>
            <p:nvPr>
              <p:custDataLst>
                <p:tags r:id="rId116"/>
              </p:custDataLst>
            </p:nvPr>
          </p:nvSpPr>
          <p:spPr bwMode="auto">
            <a:xfrm>
              <a:off x="5884664" y="4063008"/>
              <a:ext cx="71439" cy="222719"/>
            </a:xfrm>
            <a:custGeom>
              <a:avLst/>
              <a:gdLst/>
              <a:ahLst/>
              <a:cxnLst/>
              <a:rect l="0" t="0" r="0" b="0"/>
              <a:pathLst>
                <a:path w="71439" h="222719">
                  <a:moveTo>
                    <a:pt x="0" y="116086"/>
                  </a:moveTo>
                  <a:lnTo>
                    <a:pt x="0" y="116086"/>
                  </a:lnTo>
                  <a:lnTo>
                    <a:pt x="4740" y="120826"/>
                  </a:lnTo>
                  <a:lnTo>
                    <a:pt x="7068" y="125799"/>
                  </a:lnTo>
                  <a:lnTo>
                    <a:pt x="13638" y="168097"/>
                  </a:lnTo>
                  <a:lnTo>
                    <a:pt x="17303" y="186925"/>
                  </a:lnTo>
                  <a:lnTo>
                    <a:pt x="17858" y="222718"/>
                  </a:lnTo>
                  <a:lnTo>
                    <a:pt x="17859" y="210767"/>
                  </a:lnTo>
                  <a:lnTo>
                    <a:pt x="15214" y="205130"/>
                  </a:lnTo>
                  <a:lnTo>
                    <a:pt x="13119" y="202237"/>
                  </a:lnTo>
                  <a:lnTo>
                    <a:pt x="10171" y="188686"/>
                  </a:lnTo>
                  <a:lnTo>
                    <a:pt x="9298" y="172103"/>
                  </a:lnTo>
                  <a:lnTo>
                    <a:pt x="17054" y="129945"/>
                  </a:lnTo>
                  <a:lnTo>
                    <a:pt x="20346" y="100082"/>
                  </a:lnTo>
                  <a:lnTo>
                    <a:pt x="34100" y="56663"/>
                  </a:lnTo>
                  <a:lnTo>
                    <a:pt x="37645" y="47342"/>
                  </a:lnTo>
                  <a:lnTo>
                    <a:pt x="61995" y="9575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0" name="SMARTInkShape-316"/>
            <p:cNvSpPr/>
            <p:nvPr>
              <p:custDataLst>
                <p:tags r:id="rId117"/>
              </p:custDataLst>
            </p:nvPr>
          </p:nvSpPr>
          <p:spPr bwMode="auto">
            <a:xfrm>
              <a:off x="5670352" y="4116586"/>
              <a:ext cx="107157" cy="26790"/>
            </a:xfrm>
            <a:custGeom>
              <a:avLst/>
              <a:gdLst/>
              <a:ahLst/>
              <a:cxnLst/>
              <a:rect l="0" t="0" r="0" b="0"/>
              <a:pathLst>
                <a:path w="107157" h="26790">
                  <a:moveTo>
                    <a:pt x="0" y="26789"/>
                  </a:moveTo>
                  <a:lnTo>
                    <a:pt x="0" y="26789"/>
                  </a:lnTo>
                  <a:lnTo>
                    <a:pt x="4740" y="26789"/>
                  </a:lnTo>
                  <a:lnTo>
                    <a:pt x="9713" y="24143"/>
                  </a:lnTo>
                  <a:lnTo>
                    <a:pt x="12428" y="22049"/>
                  </a:lnTo>
                  <a:lnTo>
                    <a:pt x="20737" y="19721"/>
                  </a:lnTo>
                  <a:lnTo>
                    <a:pt x="53830" y="15377"/>
                  </a:lnTo>
                  <a:lnTo>
                    <a:pt x="71511" y="10840"/>
                  </a:lnTo>
                  <a:lnTo>
                    <a:pt x="85783" y="9307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1" name="SMARTInkShape-317"/>
            <p:cNvSpPr/>
            <p:nvPr>
              <p:custDataLst>
                <p:tags r:id="rId118"/>
              </p:custDataLst>
            </p:nvPr>
          </p:nvSpPr>
          <p:spPr bwMode="auto">
            <a:xfrm>
              <a:off x="5652503" y="3840179"/>
              <a:ext cx="267881" cy="481740"/>
            </a:xfrm>
            <a:custGeom>
              <a:avLst/>
              <a:gdLst/>
              <a:ahLst/>
              <a:cxnLst/>
              <a:rect l="0" t="0" r="0" b="0"/>
              <a:pathLst>
                <a:path w="267881" h="481740">
                  <a:moveTo>
                    <a:pt x="26777" y="88884"/>
                  </a:moveTo>
                  <a:lnTo>
                    <a:pt x="26777" y="88884"/>
                  </a:lnTo>
                  <a:lnTo>
                    <a:pt x="26777" y="129914"/>
                  </a:lnTo>
                  <a:lnTo>
                    <a:pt x="26777" y="171579"/>
                  </a:lnTo>
                  <a:lnTo>
                    <a:pt x="26777" y="210170"/>
                  </a:lnTo>
                  <a:lnTo>
                    <a:pt x="26777" y="244324"/>
                  </a:lnTo>
                  <a:lnTo>
                    <a:pt x="26777" y="279578"/>
                  </a:lnTo>
                  <a:lnTo>
                    <a:pt x="26777" y="315160"/>
                  </a:lnTo>
                  <a:lnTo>
                    <a:pt x="26777" y="356602"/>
                  </a:lnTo>
                  <a:lnTo>
                    <a:pt x="26777" y="399330"/>
                  </a:lnTo>
                  <a:lnTo>
                    <a:pt x="26777" y="438666"/>
                  </a:lnTo>
                  <a:lnTo>
                    <a:pt x="26777" y="475258"/>
                  </a:lnTo>
                  <a:lnTo>
                    <a:pt x="27770" y="477435"/>
                  </a:lnTo>
                  <a:lnTo>
                    <a:pt x="29424" y="478886"/>
                  </a:lnTo>
                  <a:lnTo>
                    <a:pt x="35340" y="481620"/>
                  </a:lnTo>
                  <a:lnTo>
                    <a:pt x="30858" y="481739"/>
                  </a:lnTo>
                  <a:lnTo>
                    <a:pt x="29498" y="479772"/>
                  </a:lnTo>
                  <a:lnTo>
                    <a:pt x="27315" y="462356"/>
                  </a:lnTo>
                  <a:lnTo>
                    <a:pt x="24291" y="442959"/>
                  </a:lnTo>
                  <a:lnTo>
                    <a:pt x="19121" y="404997"/>
                  </a:lnTo>
                  <a:lnTo>
                    <a:pt x="11963" y="365418"/>
                  </a:lnTo>
                  <a:lnTo>
                    <a:pt x="6874" y="323057"/>
                  </a:lnTo>
                  <a:lnTo>
                    <a:pt x="1349" y="285732"/>
                  </a:lnTo>
                  <a:lnTo>
                    <a:pt x="167" y="243386"/>
                  </a:lnTo>
                  <a:lnTo>
                    <a:pt x="0" y="199174"/>
                  </a:lnTo>
                  <a:lnTo>
                    <a:pt x="983" y="175235"/>
                  </a:lnTo>
                  <a:lnTo>
                    <a:pt x="18081" y="133533"/>
                  </a:lnTo>
                  <a:lnTo>
                    <a:pt x="29493" y="115673"/>
                  </a:lnTo>
                  <a:lnTo>
                    <a:pt x="66407" y="76150"/>
                  </a:lnTo>
                  <a:lnTo>
                    <a:pt x="84601" y="59865"/>
                  </a:lnTo>
                  <a:lnTo>
                    <a:pt x="127178" y="38609"/>
                  </a:lnTo>
                  <a:lnTo>
                    <a:pt x="169766" y="20451"/>
                  </a:lnTo>
                  <a:lnTo>
                    <a:pt x="195876" y="11168"/>
                  </a:lnTo>
                  <a:lnTo>
                    <a:pt x="214133" y="6656"/>
                  </a:lnTo>
                  <a:lnTo>
                    <a:pt x="233341" y="983"/>
                  </a:lnTo>
                  <a:lnTo>
                    <a:pt x="248275" y="0"/>
                  </a:lnTo>
                  <a:lnTo>
                    <a:pt x="251834" y="855"/>
                  </a:lnTo>
                  <a:lnTo>
                    <a:pt x="254205" y="2416"/>
                  </a:lnTo>
                  <a:lnTo>
                    <a:pt x="255787" y="4450"/>
                  </a:lnTo>
                  <a:lnTo>
                    <a:pt x="260190" y="6709"/>
                  </a:lnTo>
                  <a:lnTo>
                    <a:pt x="266361" y="8159"/>
                  </a:lnTo>
                  <a:lnTo>
                    <a:pt x="266867" y="9271"/>
                  </a:lnTo>
                  <a:lnTo>
                    <a:pt x="267880" y="1744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2" name="SMARTInkShape-318"/>
            <p:cNvSpPr/>
            <p:nvPr>
              <p:custDataLst>
                <p:tags r:id="rId119"/>
              </p:custDataLst>
            </p:nvPr>
          </p:nvSpPr>
          <p:spPr bwMode="auto">
            <a:xfrm>
              <a:off x="5250655" y="4000500"/>
              <a:ext cx="178596" cy="8931"/>
            </a:xfrm>
            <a:custGeom>
              <a:avLst/>
              <a:gdLst/>
              <a:ahLst/>
              <a:cxnLst/>
              <a:rect l="0" t="0" r="0" b="0"/>
              <a:pathLst>
                <a:path w="178596" h="8931">
                  <a:moveTo>
                    <a:pt x="0" y="8930"/>
                  </a:moveTo>
                  <a:lnTo>
                    <a:pt x="0" y="8930"/>
                  </a:lnTo>
                  <a:lnTo>
                    <a:pt x="16251" y="8930"/>
                  </a:lnTo>
                  <a:lnTo>
                    <a:pt x="37837" y="1241"/>
                  </a:lnTo>
                  <a:lnTo>
                    <a:pt x="76598" y="109"/>
                  </a:lnTo>
                  <a:lnTo>
                    <a:pt x="120730" y="10"/>
                  </a:lnTo>
                  <a:lnTo>
                    <a:pt x="164948" y="0"/>
                  </a:lnTo>
                  <a:lnTo>
                    <a:pt x="178595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3" name="SMARTInkShape-319"/>
            <p:cNvSpPr/>
            <p:nvPr>
              <p:custDataLst>
                <p:tags r:id="rId120"/>
              </p:custDataLst>
            </p:nvPr>
          </p:nvSpPr>
          <p:spPr bwMode="auto">
            <a:xfrm>
              <a:off x="5223867" y="3893344"/>
              <a:ext cx="232173" cy="25888"/>
            </a:xfrm>
            <a:custGeom>
              <a:avLst/>
              <a:gdLst/>
              <a:ahLst/>
              <a:cxnLst/>
              <a:rect l="0" t="0" r="0" b="0"/>
              <a:pathLst>
                <a:path w="232173" h="25888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2241" y="16586"/>
                  </a:lnTo>
                  <a:lnTo>
                    <a:pt x="84369" y="25887"/>
                  </a:lnTo>
                  <a:lnTo>
                    <a:pt x="127168" y="25718"/>
                  </a:lnTo>
                  <a:lnTo>
                    <a:pt x="169616" y="18406"/>
                  </a:lnTo>
                  <a:lnTo>
                    <a:pt x="181549" y="17110"/>
                  </a:lnTo>
                  <a:lnTo>
                    <a:pt x="220595" y="9495"/>
                  </a:lnTo>
                  <a:lnTo>
                    <a:pt x="232172" y="892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4" name="SMARTInkShape-320"/>
            <p:cNvSpPr/>
            <p:nvPr>
              <p:custDataLst>
                <p:tags r:id="rId121"/>
              </p:custDataLst>
            </p:nvPr>
          </p:nvSpPr>
          <p:spPr bwMode="auto">
            <a:xfrm>
              <a:off x="4991695" y="4036219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0"/>
                  </a:moveTo>
                  <a:lnTo>
                    <a:pt x="0" y="0"/>
                  </a:lnTo>
                  <a:lnTo>
                    <a:pt x="0" y="892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5" name="SMARTInkShape-321"/>
            <p:cNvSpPr/>
            <p:nvPr>
              <p:custDataLst>
                <p:tags r:id="rId122"/>
              </p:custDataLst>
            </p:nvPr>
          </p:nvSpPr>
          <p:spPr bwMode="auto">
            <a:xfrm>
              <a:off x="4429125" y="3951965"/>
              <a:ext cx="499540" cy="351976"/>
            </a:xfrm>
            <a:custGeom>
              <a:avLst/>
              <a:gdLst/>
              <a:ahLst/>
              <a:cxnLst/>
              <a:rect l="0" t="0" r="0" b="0"/>
              <a:pathLst>
                <a:path w="499540" h="351976">
                  <a:moveTo>
                    <a:pt x="0" y="111043"/>
                  </a:moveTo>
                  <a:lnTo>
                    <a:pt x="0" y="111043"/>
                  </a:lnTo>
                  <a:lnTo>
                    <a:pt x="0" y="132033"/>
                  </a:lnTo>
                  <a:lnTo>
                    <a:pt x="2646" y="137901"/>
                  </a:lnTo>
                  <a:lnTo>
                    <a:pt x="6137" y="143816"/>
                  </a:lnTo>
                  <a:lnTo>
                    <a:pt x="9094" y="152724"/>
                  </a:lnTo>
                  <a:lnTo>
                    <a:pt x="13302" y="158672"/>
                  </a:lnTo>
                  <a:lnTo>
                    <a:pt x="18480" y="161977"/>
                  </a:lnTo>
                  <a:lnTo>
                    <a:pt x="29888" y="164098"/>
                  </a:lnTo>
                  <a:lnTo>
                    <a:pt x="38732" y="164466"/>
                  </a:lnTo>
                  <a:lnTo>
                    <a:pt x="41696" y="162533"/>
                  </a:lnTo>
                  <a:lnTo>
                    <a:pt x="74414" y="121247"/>
                  </a:lnTo>
                  <a:lnTo>
                    <a:pt x="92273" y="79392"/>
                  </a:lnTo>
                  <a:lnTo>
                    <a:pt x="97443" y="51325"/>
                  </a:lnTo>
                  <a:lnTo>
                    <a:pt x="98181" y="20174"/>
                  </a:lnTo>
                  <a:lnTo>
                    <a:pt x="95560" y="13441"/>
                  </a:lnTo>
                  <a:lnTo>
                    <a:pt x="85794" y="1033"/>
                  </a:lnTo>
                  <a:lnTo>
                    <a:pt x="82993" y="0"/>
                  </a:lnTo>
                  <a:lnTo>
                    <a:pt x="80133" y="303"/>
                  </a:lnTo>
                  <a:lnTo>
                    <a:pt x="63674" y="7919"/>
                  </a:lnTo>
                  <a:lnTo>
                    <a:pt x="55419" y="15932"/>
                  </a:lnTo>
                  <a:lnTo>
                    <a:pt x="32801" y="51113"/>
                  </a:lnTo>
                  <a:lnTo>
                    <a:pt x="15813" y="91635"/>
                  </a:lnTo>
                  <a:lnTo>
                    <a:pt x="7028" y="110354"/>
                  </a:lnTo>
                  <a:lnTo>
                    <a:pt x="1388" y="149271"/>
                  </a:lnTo>
                  <a:lnTo>
                    <a:pt x="274" y="190142"/>
                  </a:lnTo>
                  <a:lnTo>
                    <a:pt x="4822" y="213083"/>
                  </a:lnTo>
                  <a:lnTo>
                    <a:pt x="12453" y="232448"/>
                  </a:lnTo>
                  <a:lnTo>
                    <a:pt x="18103" y="239415"/>
                  </a:lnTo>
                  <a:lnTo>
                    <a:pt x="20998" y="241273"/>
                  </a:lnTo>
                  <a:lnTo>
                    <a:pt x="38911" y="244254"/>
                  </a:lnTo>
                  <a:lnTo>
                    <a:pt x="46398" y="244662"/>
                  </a:lnTo>
                  <a:lnTo>
                    <a:pt x="60932" y="240151"/>
                  </a:lnTo>
                  <a:lnTo>
                    <a:pt x="69414" y="232586"/>
                  </a:lnTo>
                  <a:lnTo>
                    <a:pt x="99844" y="189443"/>
                  </a:lnTo>
                  <a:lnTo>
                    <a:pt x="115907" y="149149"/>
                  </a:lnTo>
                  <a:lnTo>
                    <a:pt x="137082" y="111174"/>
                  </a:lnTo>
                  <a:lnTo>
                    <a:pt x="147001" y="91127"/>
                  </a:lnTo>
                  <a:lnTo>
                    <a:pt x="153501" y="69222"/>
                  </a:lnTo>
                  <a:lnTo>
                    <a:pt x="155913" y="65303"/>
                  </a:lnTo>
                  <a:lnTo>
                    <a:pt x="161237" y="60948"/>
                  </a:lnTo>
                  <a:lnTo>
                    <a:pt x="167999" y="58153"/>
                  </a:lnTo>
                  <a:lnTo>
                    <a:pt x="168554" y="58915"/>
                  </a:lnTo>
                  <a:lnTo>
                    <a:pt x="169445" y="69915"/>
                  </a:lnTo>
                  <a:lnTo>
                    <a:pt x="169651" y="108272"/>
                  </a:lnTo>
                  <a:lnTo>
                    <a:pt x="169663" y="151492"/>
                  </a:lnTo>
                  <a:lnTo>
                    <a:pt x="169664" y="183586"/>
                  </a:lnTo>
                  <a:lnTo>
                    <a:pt x="172310" y="190578"/>
                  </a:lnTo>
                  <a:lnTo>
                    <a:pt x="177353" y="198412"/>
                  </a:lnTo>
                  <a:lnTo>
                    <a:pt x="178758" y="198062"/>
                  </a:lnTo>
                  <a:lnTo>
                    <a:pt x="190914" y="187742"/>
                  </a:lnTo>
                  <a:lnTo>
                    <a:pt x="202488" y="168269"/>
                  </a:lnTo>
                  <a:lnTo>
                    <a:pt x="211683" y="139434"/>
                  </a:lnTo>
                  <a:lnTo>
                    <a:pt x="221095" y="102140"/>
                  </a:lnTo>
                  <a:lnTo>
                    <a:pt x="236422" y="59317"/>
                  </a:lnTo>
                  <a:lnTo>
                    <a:pt x="240980" y="48816"/>
                  </a:lnTo>
                  <a:lnTo>
                    <a:pt x="241100" y="88269"/>
                  </a:lnTo>
                  <a:lnTo>
                    <a:pt x="241102" y="128963"/>
                  </a:lnTo>
                  <a:lnTo>
                    <a:pt x="242094" y="140836"/>
                  </a:lnTo>
                  <a:lnTo>
                    <a:pt x="248790" y="165837"/>
                  </a:lnTo>
                  <a:lnTo>
                    <a:pt x="250196" y="168408"/>
                  </a:lnTo>
                  <a:lnTo>
                    <a:pt x="252126" y="170123"/>
                  </a:lnTo>
                  <a:lnTo>
                    <a:pt x="259581" y="175181"/>
                  </a:lnTo>
                  <a:lnTo>
                    <a:pt x="262351" y="177614"/>
                  </a:lnTo>
                  <a:lnTo>
                    <a:pt x="265190" y="178244"/>
                  </a:lnTo>
                  <a:lnTo>
                    <a:pt x="268075" y="177672"/>
                  </a:lnTo>
                  <a:lnTo>
                    <a:pt x="273926" y="175382"/>
                  </a:lnTo>
                  <a:lnTo>
                    <a:pt x="282798" y="173101"/>
                  </a:lnTo>
                  <a:lnTo>
                    <a:pt x="288737" y="169051"/>
                  </a:lnTo>
                  <a:lnTo>
                    <a:pt x="306587" y="144893"/>
                  </a:lnTo>
                  <a:lnTo>
                    <a:pt x="309894" y="135679"/>
                  </a:lnTo>
                  <a:lnTo>
                    <a:pt x="312356" y="125961"/>
                  </a:lnTo>
                  <a:lnTo>
                    <a:pt x="327916" y="95222"/>
                  </a:lnTo>
                  <a:lnTo>
                    <a:pt x="328743" y="91566"/>
                  </a:lnTo>
                  <a:lnTo>
                    <a:pt x="330288" y="89129"/>
                  </a:lnTo>
                  <a:lnTo>
                    <a:pt x="332309" y="87504"/>
                  </a:lnTo>
                  <a:lnTo>
                    <a:pt x="334649" y="86420"/>
                  </a:lnTo>
                  <a:lnTo>
                    <a:pt x="336208" y="84706"/>
                  </a:lnTo>
                  <a:lnTo>
                    <a:pt x="339328" y="75325"/>
                  </a:lnTo>
                  <a:lnTo>
                    <a:pt x="355914" y="75324"/>
                  </a:lnTo>
                  <a:lnTo>
                    <a:pt x="361551" y="80064"/>
                  </a:lnTo>
                  <a:lnTo>
                    <a:pt x="364088" y="85038"/>
                  </a:lnTo>
                  <a:lnTo>
                    <a:pt x="364765" y="87753"/>
                  </a:lnTo>
                  <a:lnTo>
                    <a:pt x="373007" y="102182"/>
                  </a:lnTo>
                  <a:lnTo>
                    <a:pt x="383069" y="142152"/>
                  </a:lnTo>
                  <a:lnTo>
                    <a:pt x="383857" y="183049"/>
                  </a:lnTo>
                  <a:lnTo>
                    <a:pt x="383961" y="224558"/>
                  </a:lnTo>
                  <a:lnTo>
                    <a:pt x="383975" y="263685"/>
                  </a:lnTo>
                  <a:lnTo>
                    <a:pt x="383976" y="302866"/>
                  </a:lnTo>
                  <a:lnTo>
                    <a:pt x="383977" y="345625"/>
                  </a:lnTo>
                  <a:lnTo>
                    <a:pt x="383977" y="351572"/>
                  </a:lnTo>
                  <a:lnTo>
                    <a:pt x="379236" y="351975"/>
                  </a:lnTo>
                  <a:lnTo>
                    <a:pt x="377840" y="351039"/>
                  </a:lnTo>
                  <a:lnTo>
                    <a:pt x="376909" y="349423"/>
                  </a:lnTo>
                  <a:lnTo>
                    <a:pt x="375415" y="339701"/>
                  </a:lnTo>
                  <a:lnTo>
                    <a:pt x="372450" y="312925"/>
                  </a:lnTo>
                  <a:lnTo>
                    <a:pt x="365959" y="276461"/>
                  </a:lnTo>
                  <a:lnTo>
                    <a:pt x="359214" y="234632"/>
                  </a:lnTo>
                  <a:lnTo>
                    <a:pt x="357588" y="192892"/>
                  </a:lnTo>
                  <a:lnTo>
                    <a:pt x="358259" y="149847"/>
                  </a:lnTo>
                  <a:lnTo>
                    <a:pt x="366916" y="111652"/>
                  </a:lnTo>
                  <a:lnTo>
                    <a:pt x="375961" y="73604"/>
                  </a:lnTo>
                  <a:lnTo>
                    <a:pt x="404557" y="29512"/>
                  </a:lnTo>
                  <a:lnTo>
                    <a:pt x="430338" y="9999"/>
                  </a:lnTo>
                  <a:lnTo>
                    <a:pt x="439639" y="6603"/>
                  </a:lnTo>
                  <a:lnTo>
                    <a:pt x="444897" y="5698"/>
                  </a:lnTo>
                  <a:lnTo>
                    <a:pt x="453386" y="7338"/>
                  </a:lnTo>
                  <a:lnTo>
                    <a:pt x="463743" y="11193"/>
                  </a:lnTo>
                  <a:lnTo>
                    <a:pt x="466920" y="11734"/>
                  </a:lnTo>
                  <a:lnTo>
                    <a:pt x="473095" y="14981"/>
                  </a:lnTo>
                  <a:lnTo>
                    <a:pt x="479147" y="20724"/>
                  </a:lnTo>
                  <a:lnTo>
                    <a:pt x="497412" y="48040"/>
                  </a:lnTo>
                  <a:lnTo>
                    <a:pt x="499539" y="65084"/>
                  </a:lnTo>
                  <a:lnTo>
                    <a:pt x="487588" y="104023"/>
                  </a:lnTo>
                  <a:lnTo>
                    <a:pt x="475145" y="131080"/>
                  </a:lnTo>
                  <a:lnTo>
                    <a:pt x="444384" y="173503"/>
                  </a:lnTo>
                  <a:lnTo>
                    <a:pt x="402565" y="217414"/>
                  </a:lnTo>
                  <a:lnTo>
                    <a:pt x="399345" y="220652"/>
                  </a:lnTo>
                  <a:lnTo>
                    <a:pt x="397199" y="221819"/>
                  </a:lnTo>
                  <a:lnTo>
                    <a:pt x="395768" y="221604"/>
                  </a:lnTo>
                  <a:lnTo>
                    <a:pt x="393471" y="218872"/>
                  </a:lnTo>
                  <a:lnTo>
                    <a:pt x="392921" y="185716"/>
                  </a:lnTo>
                  <a:lnTo>
                    <a:pt x="395559" y="181273"/>
                  </a:lnTo>
                  <a:lnTo>
                    <a:pt x="401836" y="17355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6" name="SMARTInkShape-322"/>
            <p:cNvSpPr/>
            <p:nvPr>
              <p:custDataLst>
                <p:tags r:id="rId123"/>
              </p:custDataLst>
            </p:nvPr>
          </p:nvSpPr>
          <p:spPr bwMode="auto">
            <a:xfrm>
              <a:off x="4152305" y="3982651"/>
              <a:ext cx="241102" cy="227016"/>
            </a:xfrm>
            <a:custGeom>
              <a:avLst/>
              <a:gdLst/>
              <a:ahLst/>
              <a:cxnLst/>
              <a:rect l="0" t="0" r="0" b="0"/>
              <a:pathLst>
                <a:path w="241102" h="227016">
                  <a:moveTo>
                    <a:pt x="0" y="17849"/>
                  </a:moveTo>
                  <a:lnTo>
                    <a:pt x="0" y="17849"/>
                  </a:lnTo>
                  <a:lnTo>
                    <a:pt x="7688" y="25538"/>
                  </a:lnTo>
                  <a:lnTo>
                    <a:pt x="8561" y="31151"/>
                  </a:lnTo>
                  <a:lnTo>
                    <a:pt x="6120" y="36328"/>
                  </a:lnTo>
                  <a:lnTo>
                    <a:pt x="2720" y="41937"/>
                  </a:lnTo>
                  <a:lnTo>
                    <a:pt x="537" y="53622"/>
                  </a:lnTo>
                  <a:lnTo>
                    <a:pt x="358" y="56581"/>
                  </a:lnTo>
                  <a:lnTo>
                    <a:pt x="2805" y="62514"/>
                  </a:lnTo>
                  <a:lnTo>
                    <a:pt x="4846" y="65485"/>
                  </a:lnTo>
                  <a:lnTo>
                    <a:pt x="7719" y="79147"/>
                  </a:lnTo>
                  <a:lnTo>
                    <a:pt x="8571" y="91023"/>
                  </a:lnTo>
                  <a:lnTo>
                    <a:pt x="11416" y="97665"/>
                  </a:lnTo>
                  <a:lnTo>
                    <a:pt x="24361" y="116027"/>
                  </a:lnTo>
                  <a:lnTo>
                    <a:pt x="25170" y="119020"/>
                  </a:lnTo>
                  <a:lnTo>
                    <a:pt x="26702" y="121015"/>
                  </a:lnTo>
                  <a:lnTo>
                    <a:pt x="39076" y="129220"/>
                  </a:lnTo>
                  <a:lnTo>
                    <a:pt x="41925" y="129800"/>
                  </a:lnTo>
                  <a:lnTo>
                    <a:pt x="44817" y="129193"/>
                  </a:lnTo>
                  <a:lnTo>
                    <a:pt x="51669" y="126867"/>
                  </a:lnTo>
                  <a:lnTo>
                    <a:pt x="65690" y="124565"/>
                  </a:lnTo>
                  <a:lnTo>
                    <a:pt x="76569" y="118039"/>
                  </a:lnTo>
                  <a:lnTo>
                    <a:pt x="82979" y="112649"/>
                  </a:lnTo>
                  <a:lnTo>
                    <a:pt x="86489" y="104300"/>
                  </a:lnTo>
                  <a:lnTo>
                    <a:pt x="100247" y="60562"/>
                  </a:lnTo>
                  <a:lnTo>
                    <a:pt x="105109" y="46710"/>
                  </a:lnTo>
                  <a:lnTo>
                    <a:pt x="105792" y="43043"/>
                  </a:lnTo>
                  <a:lnTo>
                    <a:pt x="98558" y="11087"/>
                  </a:lnTo>
                  <a:lnTo>
                    <a:pt x="89673" y="414"/>
                  </a:lnTo>
                  <a:lnTo>
                    <a:pt x="80744" y="0"/>
                  </a:lnTo>
                  <a:lnTo>
                    <a:pt x="80367" y="42684"/>
                  </a:lnTo>
                  <a:lnTo>
                    <a:pt x="81359" y="56737"/>
                  </a:lnTo>
                  <a:lnTo>
                    <a:pt x="87435" y="73523"/>
                  </a:lnTo>
                  <a:lnTo>
                    <a:pt x="89248" y="116682"/>
                  </a:lnTo>
                  <a:lnTo>
                    <a:pt x="89287" y="135267"/>
                  </a:lnTo>
                  <a:lnTo>
                    <a:pt x="86646" y="142134"/>
                  </a:lnTo>
                  <a:lnTo>
                    <a:pt x="83158" y="148493"/>
                  </a:lnTo>
                  <a:lnTo>
                    <a:pt x="80918" y="160660"/>
                  </a:lnTo>
                  <a:lnTo>
                    <a:pt x="80377" y="169497"/>
                  </a:lnTo>
                  <a:lnTo>
                    <a:pt x="72679" y="169640"/>
                  </a:lnTo>
                  <a:lnTo>
                    <a:pt x="72265" y="168653"/>
                  </a:lnTo>
                  <a:lnTo>
                    <a:pt x="71452" y="124704"/>
                  </a:lnTo>
                  <a:lnTo>
                    <a:pt x="71439" y="86614"/>
                  </a:lnTo>
                  <a:lnTo>
                    <a:pt x="72429" y="51415"/>
                  </a:lnTo>
                  <a:lnTo>
                    <a:pt x="80122" y="12266"/>
                  </a:lnTo>
                  <a:lnTo>
                    <a:pt x="80335" y="1802"/>
                  </a:lnTo>
                  <a:lnTo>
                    <a:pt x="81337" y="1198"/>
                  </a:lnTo>
                  <a:lnTo>
                    <a:pt x="85098" y="527"/>
                  </a:lnTo>
                  <a:lnTo>
                    <a:pt x="86498" y="1340"/>
                  </a:lnTo>
                  <a:lnTo>
                    <a:pt x="87430" y="2874"/>
                  </a:lnTo>
                  <a:lnTo>
                    <a:pt x="88744" y="9774"/>
                  </a:lnTo>
                  <a:lnTo>
                    <a:pt x="90043" y="16244"/>
                  </a:lnTo>
                  <a:lnTo>
                    <a:pt x="96316" y="36567"/>
                  </a:lnTo>
                  <a:lnTo>
                    <a:pt x="100704" y="78570"/>
                  </a:lnTo>
                  <a:lnTo>
                    <a:pt x="105244" y="100333"/>
                  </a:lnTo>
                  <a:lnTo>
                    <a:pt x="109634" y="142266"/>
                  </a:lnTo>
                  <a:lnTo>
                    <a:pt x="115236" y="165423"/>
                  </a:lnTo>
                  <a:lnTo>
                    <a:pt x="115974" y="181394"/>
                  </a:lnTo>
                  <a:lnTo>
                    <a:pt x="117003" y="183434"/>
                  </a:lnTo>
                  <a:lnTo>
                    <a:pt x="118682" y="184794"/>
                  </a:lnTo>
                  <a:lnTo>
                    <a:pt x="120793" y="185700"/>
                  </a:lnTo>
                  <a:lnTo>
                    <a:pt x="122200" y="185312"/>
                  </a:lnTo>
                  <a:lnTo>
                    <a:pt x="123139" y="184062"/>
                  </a:lnTo>
                  <a:lnTo>
                    <a:pt x="124459" y="177561"/>
                  </a:lnTo>
                  <a:lnTo>
                    <a:pt x="124644" y="174925"/>
                  </a:lnTo>
                  <a:lnTo>
                    <a:pt x="127496" y="169351"/>
                  </a:lnTo>
                  <a:lnTo>
                    <a:pt x="137411" y="152947"/>
                  </a:lnTo>
                  <a:lnTo>
                    <a:pt x="147136" y="111203"/>
                  </a:lnTo>
                  <a:lnTo>
                    <a:pt x="163823" y="66810"/>
                  </a:lnTo>
                  <a:lnTo>
                    <a:pt x="178416" y="32002"/>
                  </a:lnTo>
                  <a:lnTo>
                    <a:pt x="180460" y="30261"/>
                  </a:lnTo>
                  <a:lnTo>
                    <a:pt x="186128" y="27466"/>
                  </a:lnTo>
                  <a:lnTo>
                    <a:pt x="191850" y="26983"/>
                  </a:lnTo>
                  <a:lnTo>
                    <a:pt x="193384" y="27907"/>
                  </a:lnTo>
                  <a:lnTo>
                    <a:pt x="194407" y="29515"/>
                  </a:lnTo>
                  <a:lnTo>
                    <a:pt x="203341" y="57238"/>
                  </a:lnTo>
                  <a:lnTo>
                    <a:pt x="205114" y="93555"/>
                  </a:lnTo>
                  <a:lnTo>
                    <a:pt x="205329" y="132720"/>
                  </a:lnTo>
                  <a:lnTo>
                    <a:pt x="205376" y="172287"/>
                  </a:lnTo>
                  <a:lnTo>
                    <a:pt x="206372" y="195239"/>
                  </a:lnTo>
                  <a:lnTo>
                    <a:pt x="214477" y="219627"/>
                  </a:lnTo>
                  <a:lnTo>
                    <a:pt x="218685" y="225929"/>
                  </a:lnTo>
                  <a:lnTo>
                    <a:pt x="220204" y="227015"/>
                  </a:lnTo>
                  <a:lnTo>
                    <a:pt x="221216" y="226746"/>
                  </a:lnTo>
                  <a:lnTo>
                    <a:pt x="225287" y="221627"/>
                  </a:lnTo>
                  <a:lnTo>
                    <a:pt x="241101" y="20537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7" name="SMARTInkShape-323"/>
            <p:cNvSpPr/>
            <p:nvPr>
              <p:custDataLst>
                <p:tags r:id="rId124"/>
              </p:custDataLst>
            </p:nvPr>
          </p:nvSpPr>
          <p:spPr bwMode="auto">
            <a:xfrm>
              <a:off x="3947522" y="3770049"/>
              <a:ext cx="186924" cy="439313"/>
            </a:xfrm>
            <a:custGeom>
              <a:avLst/>
              <a:gdLst/>
              <a:ahLst/>
              <a:cxnLst/>
              <a:rect l="0" t="0" r="0" b="0"/>
              <a:pathLst>
                <a:path w="186924" h="439313">
                  <a:moveTo>
                    <a:pt x="17259" y="25068"/>
                  </a:moveTo>
                  <a:lnTo>
                    <a:pt x="17259" y="25068"/>
                  </a:lnTo>
                  <a:lnTo>
                    <a:pt x="17259" y="65431"/>
                  </a:lnTo>
                  <a:lnTo>
                    <a:pt x="17259" y="100069"/>
                  </a:lnTo>
                  <a:lnTo>
                    <a:pt x="14614" y="133280"/>
                  </a:lnTo>
                  <a:lnTo>
                    <a:pt x="10191" y="170902"/>
                  </a:lnTo>
                  <a:lnTo>
                    <a:pt x="6236" y="213468"/>
                  </a:lnTo>
                  <a:lnTo>
                    <a:pt x="1425" y="257500"/>
                  </a:lnTo>
                  <a:lnTo>
                    <a:pt x="0" y="301966"/>
                  </a:lnTo>
                  <a:lnTo>
                    <a:pt x="2224" y="343914"/>
                  </a:lnTo>
                  <a:lnTo>
                    <a:pt x="6520" y="378833"/>
                  </a:lnTo>
                  <a:lnTo>
                    <a:pt x="10440" y="405385"/>
                  </a:lnTo>
                  <a:lnTo>
                    <a:pt x="17884" y="423174"/>
                  </a:lnTo>
                  <a:lnTo>
                    <a:pt x="29289" y="438074"/>
                  </a:lnTo>
                  <a:lnTo>
                    <a:pt x="32224" y="439312"/>
                  </a:lnTo>
                  <a:lnTo>
                    <a:pt x="35174" y="439144"/>
                  </a:lnTo>
                  <a:lnTo>
                    <a:pt x="51777" y="431747"/>
                  </a:lnTo>
                  <a:lnTo>
                    <a:pt x="60051" y="423765"/>
                  </a:lnTo>
                  <a:lnTo>
                    <a:pt x="82683" y="388604"/>
                  </a:lnTo>
                  <a:lnTo>
                    <a:pt x="97026" y="345439"/>
                  </a:lnTo>
                  <a:lnTo>
                    <a:pt x="106378" y="307847"/>
                  </a:lnTo>
                  <a:lnTo>
                    <a:pt x="115433" y="265290"/>
                  </a:lnTo>
                  <a:lnTo>
                    <a:pt x="124400" y="221260"/>
                  </a:lnTo>
                  <a:lnTo>
                    <a:pt x="133341" y="176795"/>
                  </a:lnTo>
                  <a:lnTo>
                    <a:pt x="142273" y="134847"/>
                  </a:lnTo>
                  <a:lnTo>
                    <a:pt x="151204" y="97283"/>
                  </a:lnTo>
                  <a:lnTo>
                    <a:pt x="158370" y="53775"/>
                  </a:lnTo>
                  <a:lnTo>
                    <a:pt x="159980" y="12669"/>
                  </a:lnTo>
                  <a:lnTo>
                    <a:pt x="157420" y="6989"/>
                  </a:lnTo>
                  <a:lnTo>
                    <a:pt x="152432" y="0"/>
                  </a:lnTo>
                  <a:lnTo>
                    <a:pt x="152023" y="419"/>
                  </a:lnTo>
                  <a:lnTo>
                    <a:pt x="145089" y="39440"/>
                  </a:lnTo>
                  <a:lnTo>
                    <a:pt x="140185" y="80309"/>
                  </a:lnTo>
                  <a:lnTo>
                    <a:pt x="135372" y="117504"/>
                  </a:lnTo>
                  <a:lnTo>
                    <a:pt x="133946" y="159943"/>
                  </a:lnTo>
                  <a:lnTo>
                    <a:pt x="133523" y="203938"/>
                  </a:lnTo>
                  <a:lnTo>
                    <a:pt x="134416" y="234542"/>
                  </a:lnTo>
                  <a:lnTo>
                    <a:pt x="138121" y="267988"/>
                  </a:lnTo>
                  <a:lnTo>
                    <a:pt x="140428" y="300051"/>
                  </a:lnTo>
                  <a:lnTo>
                    <a:pt x="144374" y="343347"/>
                  </a:lnTo>
                  <a:lnTo>
                    <a:pt x="151827" y="378665"/>
                  </a:lnTo>
                  <a:lnTo>
                    <a:pt x="166473" y="423159"/>
                  </a:lnTo>
                  <a:lnTo>
                    <a:pt x="167337" y="427384"/>
                  </a:lnTo>
                  <a:lnTo>
                    <a:pt x="168904" y="430201"/>
                  </a:lnTo>
                  <a:lnTo>
                    <a:pt x="170942" y="432078"/>
                  </a:lnTo>
                  <a:lnTo>
                    <a:pt x="175852" y="434165"/>
                  </a:lnTo>
                  <a:lnTo>
                    <a:pt x="186433" y="435769"/>
                  </a:lnTo>
                  <a:lnTo>
                    <a:pt x="186923" y="42690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8" name="SMARTInkShape-324"/>
            <p:cNvSpPr/>
            <p:nvPr>
              <p:custDataLst>
                <p:tags r:id="rId125"/>
              </p:custDataLst>
            </p:nvPr>
          </p:nvSpPr>
          <p:spPr bwMode="auto">
            <a:xfrm>
              <a:off x="3661172" y="4223742"/>
              <a:ext cx="62509" cy="71439"/>
            </a:xfrm>
            <a:custGeom>
              <a:avLst/>
              <a:gdLst/>
              <a:ahLst/>
              <a:cxnLst/>
              <a:rect l="0" t="0" r="0" b="0"/>
              <a:pathLst>
                <a:path w="62509" h="71439">
                  <a:moveTo>
                    <a:pt x="0" y="71438"/>
                  </a:moveTo>
                  <a:lnTo>
                    <a:pt x="0" y="71438"/>
                  </a:lnTo>
                  <a:lnTo>
                    <a:pt x="0" y="28549"/>
                  </a:lnTo>
                  <a:lnTo>
                    <a:pt x="4740" y="22570"/>
                  </a:lnTo>
                  <a:lnTo>
                    <a:pt x="9714" y="19953"/>
                  </a:lnTo>
                  <a:lnTo>
                    <a:pt x="12429" y="19255"/>
                  </a:lnTo>
                  <a:lnTo>
                    <a:pt x="41657" y="1645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9" name="SMARTInkShape-325"/>
            <p:cNvSpPr/>
            <p:nvPr>
              <p:custDataLst>
                <p:tags r:id="rId126"/>
              </p:custDataLst>
            </p:nvPr>
          </p:nvSpPr>
          <p:spPr bwMode="auto">
            <a:xfrm>
              <a:off x="3688143" y="3537884"/>
              <a:ext cx="70349" cy="882097"/>
            </a:xfrm>
            <a:custGeom>
              <a:avLst/>
              <a:gdLst/>
              <a:ahLst/>
              <a:cxnLst/>
              <a:rect l="0" t="0" r="0" b="0"/>
              <a:pathLst>
                <a:path w="70349" h="882097">
                  <a:moveTo>
                    <a:pt x="53396" y="33991"/>
                  </a:moveTo>
                  <a:lnTo>
                    <a:pt x="53396" y="33991"/>
                  </a:lnTo>
                  <a:lnTo>
                    <a:pt x="53396" y="29251"/>
                  </a:lnTo>
                  <a:lnTo>
                    <a:pt x="52404" y="27854"/>
                  </a:lnTo>
                  <a:lnTo>
                    <a:pt x="50750" y="26923"/>
                  </a:lnTo>
                  <a:lnTo>
                    <a:pt x="48656" y="26302"/>
                  </a:lnTo>
                  <a:lnTo>
                    <a:pt x="47259" y="24897"/>
                  </a:lnTo>
                  <a:lnTo>
                    <a:pt x="42372" y="15512"/>
                  </a:lnTo>
                  <a:lnTo>
                    <a:pt x="38574" y="9903"/>
                  </a:lnTo>
                  <a:lnTo>
                    <a:pt x="35937" y="0"/>
                  </a:lnTo>
                  <a:lnTo>
                    <a:pt x="34811" y="416"/>
                  </a:lnTo>
                  <a:lnTo>
                    <a:pt x="30914" y="3525"/>
                  </a:lnTo>
                  <a:lnTo>
                    <a:pt x="28522" y="8213"/>
                  </a:lnTo>
                  <a:lnTo>
                    <a:pt x="12442" y="47277"/>
                  </a:lnTo>
                  <a:lnTo>
                    <a:pt x="6831" y="82145"/>
                  </a:lnTo>
                  <a:lnTo>
                    <a:pt x="1896" y="115397"/>
                  </a:lnTo>
                  <a:lnTo>
                    <a:pt x="433" y="150385"/>
                  </a:lnTo>
                  <a:lnTo>
                    <a:pt x="0" y="188533"/>
                  </a:lnTo>
                  <a:lnTo>
                    <a:pt x="2518" y="228609"/>
                  </a:lnTo>
                  <a:lnTo>
                    <a:pt x="6902" y="270911"/>
                  </a:lnTo>
                  <a:lnTo>
                    <a:pt x="7928" y="302999"/>
                  </a:lnTo>
                  <a:lnTo>
                    <a:pt x="8383" y="333798"/>
                  </a:lnTo>
                  <a:lnTo>
                    <a:pt x="13380" y="374287"/>
                  </a:lnTo>
                  <a:lnTo>
                    <a:pt x="16404" y="416160"/>
                  </a:lnTo>
                  <a:lnTo>
                    <a:pt x="22041" y="459986"/>
                  </a:lnTo>
                  <a:lnTo>
                    <a:pt x="29994" y="504391"/>
                  </a:lnTo>
                  <a:lnTo>
                    <a:pt x="38635" y="544227"/>
                  </a:lnTo>
                  <a:lnTo>
                    <a:pt x="42739" y="585905"/>
                  </a:lnTo>
                  <a:lnTo>
                    <a:pt x="48695" y="629674"/>
                  </a:lnTo>
                  <a:lnTo>
                    <a:pt x="52003" y="669321"/>
                  </a:lnTo>
                  <a:lnTo>
                    <a:pt x="57724" y="706204"/>
                  </a:lnTo>
                  <a:lnTo>
                    <a:pt x="60962" y="742268"/>
                  </a:lnTo>
                  <a:lnTo>
                    <a:pt x="66662" y="778089"/>
                  </a:lnTo>
                  <a:lnTo>
                    <a:pt x="70348" y="818619"/>
                  </a:lnTo>
                  <a:lnTo>
                    <a:pt x="69994" y="845249"/>
                  </a:lnTo>
                  <a:lnTo>
                    <a:pt x="63531" y="874025"/>
                  </a:lnTo>
                  <a:lnTo>
                    <a:pt x="62137" y="876787"/>
                  </a:lnTo>
                  <a:lnTo>
                    <a:pt x="60216" y="878629"/>
                  </a:lnTo>
                  <a:lnTo>
                    <a:pt x="55435" y="880675"/>
                  </a:lnTo>
                  <a:lnTo>
                    <a:pt x="41366" y="882096"/>
                  </a:lnTo>
                  <a:lnTo>
                    <a:pt x="38431" y="880183"/>
                  </a:lnTo>
                  <a:lnTo>
                    <a:pt x="17859" y="854852"/>
                  </a:lnTo>
                  <a:lnTo>
                    <a:pt x="8748" y="83766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0" name="SMARTInkShape-326"/>
            <p:cNvSpPr/>
            <p:nvPr>
              <p:custDataLst>
                <p:tags r:id="rId127"/>
              </p:custDataLst>
            </p:nvPr>
          </p:nvSpPr>
          <p:spPr bwMode="auto">
            <a:xfrm>
              <a:off x="3564374" y="3964781"/>
              <a:ext cx="70010" cy="248079"/>
            </a:xfrm>
            <a:custGeom>
              <a:avLst/>
              <a:gdLst/>
              <a:ahLst/>
              <a:cxnLst/>
              <a:rect l="0" t="0" r="0" b="0"/>
              <a:pathLst>
                <a:path w="70010" h="248079">
                  <a:moveTo>
                    <a:pt x="70009" y="80367"/>
                  </a:moveTo>
                  <a:lnTo>
                    <a:pt x="70009" y="80367"/>
                  </a:lnTo>
                  <a:lnTo>
                    <a:pt x="65268" y="80367"/>
                  </a:lnTo>
                  <a:lnTo>
                    <a:pt x="60295" y="83013"/>
                  </a:lnTo>
                  <a:lnTo>
                    <a:pt x="54778" y="88489"/>
                  </a:lnTo>
                  <a:lnTo>
                    <a:pt x="26560" y="131170"/>
                  </a:lnTo>
                  <a:lnTo>
                    <a:pt x="14691" y="153628"/>
                  </a:lnTo>
                  <a:lnTo>
                    <a:pt x="3392" y="197855"/>
                  </a:lnTo>
                  <a:lnTo>
                    <a:pt x="0" y="218917"/>
                  </a:lnTo>
                  <a:lnTo>
                    <a:pt x="1852" y="228927"/>
                  </a:lnTo>
                  <a:lnTo>
                    <a:pt x="5827" y="240140"/>
                  </a:lnTo>
                  <a:lnTo>
                    <a:pt x="6385" y="243437"/>
                  </a:lnTo>
                  <a:lnTo>
                    <a:pt x="7749" y="245635"/>
                  </a:lnTo>
                  <a:lnTo>
                    <a:pt x="9651" y="247101"/>
                  </a:lnTo>
                  <a:lnTo>
                    <a:pt x="11911" y="248078"/>
                  </a:lnTo>
                  <a:lnTo>
                    <a:pt x="14409" y="247737"/>
                  </a:lnTo>
                  <a:lnTo>
                    <a:pt x="19832" y="244712"/>
                  </a:lnTo>
                  <a:lnTo>
                    <a:pt x="46405" y="224097"/>
                  </a:lnTo>
                  <a:lnTo>
                    <a:pt x="56290" y="203983"/>
                  </a:lnTo>
                  <a:lnTo>
                    <a:pt x="67866" y="160827"/>
                  </a:lnTo>
                  <a:lnTo>
                    <a:pt x="69884" y="119068"/>
                  </a:lnTo>
                  <a:lnTo>
                    <a:pt x="67307" y="109804"/>
                  </a:lnTo>
                  <a:lnTo>
                    <a:pt x="57569" y="95773"/>
                  </a:lnTo>
                  <a:lnTo>
                    <a:pt x="49015" y="86476"/>
                  </a:lnTo>
                  <a:lnTo>
                    <a:pt x="43149" y="83082"/>
                  </a:lnTo>
                  <a:lnTo>
                    <a:pt x="40196" y="82177"/>
                  </a:lnTo>
                  <a:lnTo>
                    <a:pt x="38228" y="80582"/>
                  </a:lnTo>
                  <a:lnTo>
                    <a:pt x="34464" y="74588"/>
                  </a:lnTo>
                  <a:lnTo>
                    <a:pt x="30068" y="72838"/>
                  </a:lnTo>
                  <a:lnTo>
                    <a:pt x="28499" y="70387"/>
                  </a:lnTo>
                  <a:lnTo>
                    <a:pt x="26755" y="62372"/>
                  </a:lnTo>
                  <a:lnTo>
                    <a:pt x="28626" y="54840"/>
                  </a:lnTo>
                  <a:lnTo>
                    <a:pt x="30514" y="51443"/>
                  </a:lnTo>
                  <a:lnTo>
                    <a:pt x="43220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1" name="SMARTInkShape-327"/>
            <p:cNvSpPr/>
            <p:nvPr>
              <p:custDataLst>
                <p:tags r:id="rId128"/>
              </p:custDataLst>
            </p:nvPr>
          </p:nvSpPr>
          <p:spPr bwMode="auto">
            <a:xfrm>
              <a:off x="3045023" y="4055878"/>
              <a:ext cx="285751" cy="193125"/>
            </a:xfrm>
            <a:custGeom>
              <a:avLst/>
              <a:gdLst/>
              <a:ahLst/>
              <a:cxnLst/>
              <a:rect l="0" t="0" r="0" b="0"/>
              <a:pathLst>
                <a:path w="285751" h="193125">
                  <a:moveTo>
                    <a:pt x="0" y="96427"/>
                  </a:moveTo>
                  <a:lnTo>
                    <a:pt x="0" y="96427"/>
                  </a:lnTo>
                  <a:lnTo>
                    <a:pt x="7689" y="96427"/>
                  </a:lnTo>
                  <a:lnTo>
                    <a:pt x="8103" y="97419"/>
                  </a:lnTo>
                  <a:lnTo>
                    <a:pt x="8821" y="104115"/>
                  </a:lnTo>
                  <a:lnTo>
                    <a:pt x="21350" y="117676"/>
                  </a:lnTo>
                  <a:lnTo>
                    <a:pt x="51170" y="135158"/>
                  </a:lnTo>
                  <a:lnTo>
                    <a:pt x="68629" y="139322"/>
                  </a:lnTo>
                  <a:lnTo>
                    <a:pt x="104195" y="140921"/>
                  </a:lnTo>
                  <a:lnTo>
                    <a:pt x="127996" y="133916"/>
                  </a:lnTo>
                  <a:lnTo>
                    <a:pt x="149160" y="122977"/>
                  </a:lnTo>
                  <a:lnTo>
                    <a:pt x="189753" y="90300"/>
                  </a:lnTo>
                  <a:lnTo>
                    <a:pt x="218517" y="54240"/>
                  </a:lnTo>
                  <a:lnTo>
                    <a:pt x="230655" y="23398"/>
                  </a:lnTo>
                  <a:lnTo>
                    <a:pt x="230169" y="19960"/>
                  </a:lnTo>
                  <a:lnTo>
                    <a:pt x="222989" y="2250"/>
                  </a:lnTo>
                  <a:lnTo>
                    <a:pt x="221089" y="900"/>
                  </a:lnTo>
                  <a:lnTo>
                    <a:pt x="218830" y="0"/>
                  </a:lnTo>
                  <a:lnTo>
                    <a:pt x="216332" y="392"/>
                  </a:lnTo>
                  <a:lnTo>
                    <a:pt x="197540" y="10787"/>
                  </a:lnTo>
                  <a:lnTo>
                    <a:pt x="189330" y="19008"/>
                  </a:lnTo>
                  <a:lnTo>
                    <a:pt x="166794" y="57904"/>
                  </a:lnTo>
                  <a:lnTo>
                    <a:pt x="162530" y="75642"/>
                  </a:lnTo>
                  <a:lnTo>
                    <a:pt x="162082" y="105550"/>
                  </a:lnTo>
                  <a:lnTo>
                    <a:pt x="170852" y="148952"/>
                  </a:lnTo>
                  <a:lnTo>
                    <a:pt x="189677" y="174658"/>
                  </a:lnTo>
                  <a:lnTo>
                    <a:pt x="193920" y="178347"/>
                  </a:lnTo>
                  <a:lnTo>
                    <a:pt x="226520" y="191213"/>
                  </a:lnTo>
                  <a:lnTo>
                    <a:pt x="238259" y="193124"/>
                  </a:lnTo>
                  <a:lnTo>
                    <a:pt x="264375" y="186831"/>
                  </a:lnTo>
                  <a:lnTo>
                    <a:pt x="285750" y="17679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2" name="SMARTInkShape-328"/>
            <p:cNvSpPr/>
            <p:nvPr>
              <p:custDataLst>
                <p:tags r:id="rId129"/>
              </p:custDataLst>
            </p:nvPr>
          </p:nvSpPr>
          <p:spPr bwMode="auto">
            <a:xfrm>
              <a:off x="3107531" y="3812977"/>
              <a:ext cx="17861" cy="491133"/>
            </a:xfrm>
            <a:custGeom>
              <a:avLst/>
              <a:gdLst/>
              <a:ahLst/>
              <a:cxnLst/>
              <a:rect l="0" t="0" r="0" b="0"/>
              <a:pathLst>
                <a:path w="17861" h="491133">
                  <a:moveTo>
                    <a:pt x="17860" y="0"/>
                  </a:moveTo>
                  <a:lnTo>
                    <a:pt x="17860" y="0"/>
                  </a:lnTo>
                  <a:lnTo>
                    <a:pt x="17860" y="38160"/>
                  </a:lnTo>
                  <a:lnTo>
                    <a:pt x="11723" y="80040"/>
                  </a:lnTo>
                  <a:lnTo>
                    <a:pt x="9757" y="120729"/>
                  </a:lnTo>
                  <a:lnTo>
                    <a:pt x="9175" y="165197"/>
                  </a:lnTo>
                  <a:lnTo>
                    <a:pt x="9039" y="198436"/>
                  </a:lnTo>
                  <a:lnTo>
                    <a:pt x="8978" y="233053"/>
                  </a:lnTo>
                  <a:lnTo>
                    <a:pt x="7959" y="268282"/>
                  </a:lnTo>
                  <a:lnTo>
                    <a:pt x="4199" y="303783"/>
                  </a:lnTo>
                  <a:lnTo>
                    <a:pt x="5985" y="347758"/>
                  </a:lnTo>
                  <a:lnTo>
                    <a:pt x="3317" y="385923"/>
                  </a:lnTo>
                  <a:lnTo>
                    <a:pt x="655" y="426253"/>
                  </a:lnTo>
                  <a:lnTo>
                    <a:pt x="39" y="470314"/>
                  </a:lnTo>
                  <a:lnTo>
                    <a:pt x="0" y="49113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3" name="SMARTInkShape-329"/>
            <p:cNvSpPr/>
            <p:nvPr>
              <p:custDataLst>
                <p:tags r:id="rId130"/>
              </p:custDataLst>
            </p:nvPr>
          </p:nvSpPr>
          <p:spPr bwMode="auto">
            <a:xfrm>
              <a:off x="2867229" y="4071938"/>
              <a:ext cx="159936" cy="217934"/>
            </a:xfrm>
            <a:custGeom>
              <a:avLst/>
              <a:gdLst/>
              <a:ahLst/>
              <a:cxnLst/>
              <a:rect l="0" t="0" r="0" b="0"/>
              <a:pathLst>
                <a:path w="159936" h="217934">
                  <a:moveTo>
                    <a:pt x="97427" y="0"/>
                  </a:moveTo>
                  <a:lnTo>
                    <a:pt x="97427" y="0"/>
                  </a:lnTo>
                  <a:lnTo>
                    <a:pt x="84998" y="0"/>
                  </a:lnTo>
                  <a:lnTo>
                    <a:pt x="79336" y="2645"/>
                  </a:lnTo>
                  <a:lnTo>
                    <a:pt x="76436" y="4740"/>
                  </a:lnTo>
                  <a:lnTo>
                    <a:pt x="58518" y="10086"/>
                  </a:lnTo>
                  <a:lnTo>
                    <a:pt x="24362" y="43190"/>
                  </a:lnTo>
                  <a:lnTo>
                    <a:pt x="5272" y="82264"/>
                  </a:lnTo>
                  <a:lnTo>
                    <a:pt x="0" y="118197"/>
                  </a:lnTo>
                  <a:lnTo>
                    <a:pt x="298" y="152891"/>
                  </a:lnTo>
                  <a:lnTo>
                    <a:pt x="10231" y="178308"/>
                  </a:lnTo>
                  <a:lnTo>
                    <a:pt x="12507" y="181380"/>
                  </a:lnTo>
                  <a:lnTo>
                    <a:pt x="17683" y="184792"/>
                  </a:lnTo>
                  <a:lnTo>
                    <a:pt x="20451" y="185703"/>
                  </a:lnTo>
                  <a:lnTo>
                    <a:pt x="23290" y="185317"/>
                  </a:lnTo>
                  <a:lnTo>
                    <a:pt x="29089" y="182243"/>
                  </a:lnTo>
                  <a:lnTo>
                    <a:pt x="55758" y="157698"/>
                  </a:lnTo>
                  <a:lnTo>
                    <a:pt x="75599" y="127823"/>
                  </a:lnTo>
                  <a:lnTo>
                    <a:pt x="79413" y="100390"/>
                  </a:lnTo>
                  <a:lnTo>
                    <a:pt x="79554" y="90727"/>
                  </a:lnTo>
                  <a:lnTo>
                    <a:pt x="79568" y="134366"/>
                  </a:lnTo>
                  <a:lnTo>
                    <a:pt x="80560" y="146038"/>
                  </a:lnTo>
                  <a:lnTo>
                    <a:pt x="90592" y="187534"/>
                  </a:lnTo>
                  <a:lnTo>
                    <a:pt x="98048" y="202739"/>
                  </a:lnTo>
                  <a:lnTo>
                    <a:pt x="109456" y="216767"/>
                  </a:lnTo>
                  <a:lnTo>
                    <a:pt x="112392" y="217933"/>
                  </a:lnTo>
                  <a:lnTo>
                    <a:pt x="115341" y="217718"/>
                  </a:lnTo>
                  <a:lnTo>
                    <a:pt x="131944" y="210244"/>
                  </a:lnTo>
                  <a:lnTo>
                    <a:pt x="140218" y="202251"/>
                  </a:lnTo>
                  <a:lnTo>
                    <a:pt x="159935" y="16966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4" name="SMARTInkShape-330"/>
            <p:cNvSpPr/>
            <p:nvPr>
              <p:custDataLst>
                <p:tags r:id="rId131"/>
              </p:custDataLst>
            </p:nvPr>
          </p:nvSpPr>
          <p:spPr bwMode="auto">
            <a:xfrm>
              <a:off x="2678906" y="3751002"/>
              <a:ext cx="169020" cy="544179"/>
            </a:xfrm>
            <a:custGeom>
              <a:avLst/>
              <a:gdLst/>
              <a:ahLst/>
              <a:cxnLst/>
              <a:rect l="0" t="0" r="0" b="0"/>
              <a:pathLst>
                <a:path w="169020" h="544179">
                  <a:moveTo>
                    <a:pt x="0" y="88764"/>
                  </a:moveTo>
                  <a:lnTo>
                    <a:pt x="0" y="88764"/>
                  </a:lnTo>
                  <a:lnTo>
                    <a:pt x="0" y="76335"/>
                  </a:lnTo>
                  <a:lnTo>
                    <a:pt x="4741" y="63032"/>
                  </a:lnTo>
                  <a:lnTo>
                    <a:pt x="24908" y="32261"/>
                  </a:lnTo>
                  <a:lnTo>
                    <a:pt x="51768" y="11639"/>
                  </a:lnTo>
                  <a:lnTo>
                    <a:pt x="72555" y="3514"/>
                  </a:lnTo>
                  <a:lnTo>
                    <a:pt x="103935" y="0"/>
                  </a:lnTo>
                  <a:lnTo>
                    <a:pt x="121967" y="4365"/>
                  </a:lnTo>
                  <a:lnTo>
                    <a:pt x="135137" y="11942"/>
                  </a:lnTo>
                  <a:lnTo>
                    <a:pt x="154613" y="30521"/>
                  </a:lnTo>
                  <a:lnTo>
                    <a:pt x="164763" y="46481"/>
                  </a:lnTo>
                  <a:lnTo>
                    <a:pt x="167486" y="54427"/>
                  </a:lnTo>
                  <a:lnTo>
                    <a:pt x="169019" y="73959"/>
                  </a:lnTo>
                  <a:lnTo>
                    <a:pt x="157179" y="117062"/>
                  </a:lnTo>
                  <a:lnTo>
                    <a:pt x="137616" y="152562"/>
                  </a:lnTo>
                  <a:lnTo>
                    <a:pt x="108763" y="194117"/>
                  </a:lnTo>
                  <a:lnTo>
                    <a:pt x="83661" y="231282"/>
                  </a:lnTo>
                  <a:lnTo>
                    <a:pt x="53620" y="273595"/>
                  </a:lnTo>
                  <a:lnTo>
                    <a:pt x="11645" y="318200"/>
                  </a:lnTo>
                  <a:lnTo>
                    <a:pt x="9466" y="320395"/>
                  </a:lnTo>
                  <a:lnTo>
                    <a:pt x="9089" y="325516"/>
                  </a:lnTo>
                  <a:lnTo>
                    <a:pt x="10028" y="326966"/>
                  </a:lnTo>
                  <a:lnTo>
                    <a:pt x="11646" y="327932"/>
                  </a:lnTo>
                  <a:lnTo>
                    <a:pt x="13717" y="328577"/>
                  </a:lnTo>
                  <a:lnTo>
                    <a:pt x="21373" y="334224"/>
                  </a:lnTo>
                  <a:lnTo>
                    <a:pt x="24382" y="339409"/>
                  </a:lnTo>
                  <a:lnTo>
                    <a:pt x="26712" y="345021"/>
                  </a:lnTo>
                  <a:lnTo>
                    <a:pt x="53628" y="384232"/>
                  </a:lnTo>
                  <a:lnTo>
                    <a:pt x="74417" y="425161"/>
                  </a:lnTo>
                  <a:lnTo>
                    <a:pt x="92274" y="468526"/>
                  </a:lnTo>
                  <a:lnTo>
                    <a:pt x="114102" y="511363"/>
                  </a:lnTo>
                  <a:lnTo>
                    <a:pt x="140744" y="541888"/>
                  </a:lnTo>
                  <a:lnTo>
                    <a:pt x="160735" y="54417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5" name="SMARTInkShape-331"/>
            <p:cNvSpPr/>
            <p:nvPr>
              <p:custDataLst>
                <p:tags r:id="rId132"/>
              </p:custDataLst>
            </p:nvPr>
          </p:nvSpPr>
          <p:spPr bwMode="auto">
            <a:xfrm>
              <a:off x="2669977" y="3884414"/>
              <a:ext cx="53579" cy="401837"/>
            </a:xfrm>
            <a:custGeom>
              <a:avLst/>
              <a:gdLst/>
              <a:ahLst/>
              <a:cxnLst/>
              <a:rect l="0" t="0" r="0" b="0"/>
              <a:pathLst>
                <a:path w="53579" h="401837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15446" y="56477"/>
                  </a:lnTo>
                  <a:lnTo>
                    <a:pt x="22123" y="94610"/>
                  </a:lnTo>
                  <a:lnTo>
                    <a:pt x="25406" y="133425"/>
                  </a:lnTo>
                  <a:lnTo>
                    <a:pt x="26379" y="176345"/>
                  </a:lnTo>
                  <a:lnTo>
                    <a:pt x="26667" y="220481"/>
                  </a:lnTo>
                  <a:lnTo>
                    <a:pt x="31493" y="264978"/>
                  </a:lnTo>
                  <a:lnTo>
                    <a:pt x="34466" y="304841"/>
                  </a:lnTo>
                  <a:lnTo>
                    <a:pt x="36463" y="346737"/>
                  </a:lnTo>
                  <a:lnTo>
                    <a:pt x="43374" y="387966"/>
                  </a:lnTo>
                  <a:lnTo>
                    <a:pt x="44271" y="397726"/>
                  </a:lnTo>
                  <a:lnTo>
                    <a:pt x="45389" y="399096"/>
                  </a:lnTo>
                  <a:lnTo>
                    <a:pt x="53578" y="40183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6" name="SMARTInkShape-332"/>
            <p:cNvSpPr/>
            <p:nvPr>
              <p:custDataLst>
                <p:tags r:id="rId133"/>
              </p:custDataLst>
            </p:nvPr>
          </p:nvSpPr>
          <p:spPr bwMode="auto">
            <a:xfrm>
              <a:off x="2312836" y="3884414"/>
              <a:ext cx="44603" cy="482204"/>
            </a:xfrm>
            <a:custGeom>
              <a:avLst/>
              <a:gdLst/>
              <a:ahLst/>
              <a:cxnLst/>
              <a:rect l="0" t="0" r="0" b="0"/>
              <a:pathLst>
                <a:path w="44603" h="482204">
                  <a:moveTo>
                    <a:pt x="8883" y="0"/>
                  </a:moveTo>
                  <a:lnTo>
                    <a:pt x="8883" y="0"/>
                  </a:lnTo>
                  <a:lnTo>
                    <a:pt x="1194" y="7689"/>
                  </a:lnTo>
                  <a:lnTo>
                    <a:pt x="1773" y="9094"/>
                  </a:lnTo>
                  <a:lnTo>
                    <a:pt x="6335" y="15814"/>
                  </a:lnTo>
                  <a:lnTo>
                    <a:pt x="7750" y="21250"/>
                  </a:lnTo>
                  <a:lnTo>
                    <a:pt x="7667" y="47082"/>
                  </a:lnTo>
                  <a:lnTo>
                    <a:pt x="1771" y="86140"/>
                  </a:lnTo>
                  <a:lnTo>
                    <a:pt x="492" y="129372"/>
                  </a:lnTo>
                  <a:lnTo>
                    <a:pt x="192" y="162670"/>
                  </a:lnTo>
                  <a:lnTo>
                    <a:pt x="59" y="197314"/>
                  </a:lnTo>
                  <a:lnTo>
                    <a:pt x="0" y="232554"/>
                  </a:lnTo>
                  <a:lnTo>
                    <a:pt x="966" y="267068"/>
                  </a:lnTo>
                  <a:lnTo>
                    <a:pt x="4703" y="298944"/>
                  </a:lnTo>
                  <a:lnTo>
                    <a:pt x="7025" y="329648"/>
                  </a:lnTo>
                  <a:lnTo>
                    <a:pt x="8332" y="372179"/>
                  </a:lnTo>
                  <a:lnTo>
                    <a:pt x="11366" y="409916"/>
                  </a:lnTo>
                  <a:lnTo>
                    <a:pt x="21279" y="448742"/>
                  </a:lnTo>
                  <a:lnTo>
                    <a:pt x="35162" y="481062"/>
                  </a:lnTo>
                  <a:lnTo>
                    <a:pt x="38091" y="481696"/>
                  </a:lnTo>
                  <a:lnTo>
                    <a:pt x="44602" y="48220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7" name="SMARTInkShape-333"/>
            <p:cNvSpPr/>
            <p:nvPr>
              <p:custDataLst>
                <p:tags r:id="rId134"/>
              </p:custDataLst>
            </p:nvPr>
          </p:nvSpPr>
          <p:spPr bwMode="auto">
            <a:xfrm>
              <a:off x="2116491" y="4170164"/>
              <a:ext cx="169510" cy="167744"/>
            </a:xfrm>
            <a:custGeom>
              <a:avLst/>
              <a:gdLst/>
              <a:ahLst/>
              <a:cxnLst/>
              <a:rect l="0" t="0" r="0" b="0"/>
              <a:pathLst>
                <a:path w="169510" h="167744">
                  <a:moveTo>
                    <a:pt x="89142" y="44649"/>
                  </a:moveTo>
                  <a:lnTo>
                    <a:pt x="89142" y="44649"/>
                  </a:lnTo>
                  <a:lnTo>
                    <a:pt x="89142" y="36087"/>
                  </a:lnTo>
                  <a:lnTo>
                    <a:pt x="75840" y="22426"/>
                  </a:lnTo>
                  <a:lnTo>
                    <a:pt x="72336" y="21896"/>
                  </a:lnTo>
                  <a:lnTo>
                    <a:pt x="51565" y="25949"/>
                  </a:lnTo>
                  <a:lnTo>
                    <a:pt x="48216" y="28213"/>
                  </a:lnTo>
                  <a:lnTo>
                    <a:pt x="23687" y="61061"/>
                  </a:lnTo>
                  <a:lnTo>
                    <a:pt x="5801" y="103072"/>
                  </a:lnTo>
                  <a:lnTo>
                    <a:pt x="1021" y="127773"/>
                  </a:lnTo>
                  <a:lnTo>
                    <a:pt x="0" y="152988"/>
                  </a:lnTo>
                  <a:lnTo>
                    <a:pt x="2560" y="159938"/>
                  </a:lnTo>
                  <a:lnTo>
                    <a:pt x="4631" y="163180"/>
                  </a:lnTo>
                  <a:lnTo>
                    <a:pt x="7005" y="165341"/>
                  </a:lnTo>
                  <a:lnTo>
                    <a:pt x="12288" y="167743"/>
                  </a:lnTo>
                  <a:lnTo>
                    <a:pt x="15085" y="167391"/>
                  </a:lnTo>
                  <a:lnTo>
                    <a:pt x="26705" y="162343"/>
                  </a:lnTo>
                  <a:lnTo>
                    <a:pt x="29658" y="161807"/>
                  </a:lnTo>
                  <a:lnTo>
                    <a:pt x="31626" y="159465"/>
                  </a:lnTo>
                  <a:lnTo>
                    <a:pt x="37432" y="144094"/>
                  </a:lnTo>
                  <a:lnTo>
                    <a:pt x="62401" y="100672"/>
                  </a:lnTo>
                  <a:lnTo>
                    <a:pt x="67335" y="93360"/>
                  </a:lnTo>
                  <a:lnTo>
                    <a:pt x="70113" y="83665"/>
                  </a:lnTo>
                  <a:lnTo>
                    <a:pt x="70763" y="77534"/>
                  </a:lnTo>
                  <a:lnTo>
                    <a:pt x="71928" y="75502"/>
                  </a:lnTo>
                  <a:lnTo>
                    <a:pt x="73697" y="74147"/>
                  </a:lnTo>
                  <a:lnTo>
                    <a:pt x="79831" y="71596"/>
                  </a:lnTo>
                  <a:lnTo>
                    <a:pt x="82843" y="92181"/>
                  </a:lnTo>
                  <a:lnTo>
                    <a:pt x="86342" y="102485"/>
                  </a:lnTo>
                  <a:lnTo>
                    <a:pt x="91624" y="140305"/>
                  </a:lnTo>
                  <a:lnTo>
                    <a:pt x="101538" y="154274"/>
                  </a:lnTo>
                  <a:lnTo>
                    <a:pt x="107219" y="157863"/>
                  </a:lnTo>
                  <a:lnTo>
                    <a:pt x="110123" y="158820"/>
                  </a:lnTo>
                  <a:lnTo>
                    <a:pt x="113051" y="158466"/>
                  </a:lnTo>
                  <a:lnTo>
                    <a:pt x="118951" y="155427"/>
                  </a:lnTo>
                  <a:lnTo>
                    <a:pt x="127850" y="148138"/>
                  </a:lnTo>
                  <a:lnTo>
                    <a:pt x="136771" y="134953"/>
                  </a:lnTo>
                  <a:lnTo>
                    <a:pt x="151650" y="94537"/>
                  </a:lnTo>
                  <a:lnTo>
                    <a:pt x="163556" y="54613"/>
                  </a:lnTo>
                  <a:lnTo>
                    <a:pt x="168333" y="35482"/>
                  </a:lnTo>
                  <a:lnTo>
                    <a:pt x="169509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8" name="SMARTInkShape-334"/>
            <p:cNvSpPr/>
            <p:nvPr>
              <p:custDataLst>
                <p:tags r:id="rId135"/>
              </p:custDataLst>
            </p:nvPr>
          </p:nvSpPr>
          <p:spPr bwMode="auto">
            <a:xfrm>
              <a:off x="1991688" y="4250531"/>
              <a:ext cx="44282" cy="151749"/>
            </a:xfrm>
            <a:custGeom>
              <a:avLst/>
              <a:gdLst/>
              <a:ahLst/>
              <a:cxnLst/>
              <a:rect l="0" t="0" r="0" b="0"/>
              <a:pathLst>
                <a:path w="44282" h="151749">
                  <a:moveTo>
                    <a:pt x="8562" y="53578"/>
                  </a:moveTo>
                  <a:lnTo>
                    <a:pt x="8562" y="53578"/>
                  </a:lnTo>
                  <a:lnTo>
                    <a:pt x="8562" y="58319"/>
                  </a:lnTo>
                  <a:lnTo>
                    <a:pt x="9554" y="59715"/>
                  </a:lnTo>
                  <a:lnTo>
                    <a:pt x="11208" y="60646"/>
                  </a:lnTo>
                  <a:lnTo>
                    <a:pt x="13302" y="61267"/>
                  </a:lnTo>
                  <a:lnTo>
                    <a:pt x="14699" y="62673"/>
                  </a:lnTo>
                  <a:lnTo>
                    <a:pt x="16250" y="66881"/>
                  </a:lnTo>
                  <a:lnTo>
                    <a:pt x="17460" y="104739"/>
                  </a:lnTo>
                  <a:lnTo>
                    <a:pt x="14832" y="113689"/>
                  </a:lnTo>
                  <a:lnTo>
                    <a:pt x="11348" y="121966"/>
                  </a:lnTo>
                  <a:lnTo>
                    <a:pt x="8565" y="151748"/>
                  </a:lnTo>
                  <a:lnTo>
                    <a:pt x="3822" y="147048"/>
                  </a:lnTo>
                  <a:lnTo>
                    <a:pt x="1495" y="139438"/>
                  </a:lnTo>
                  <a:lnTo>
                    <a:pt x="0" y="123124"/>
                  </a:lnTo>
                  <a:lnTo>
                    <a:pt x="8025" y="80178"/>
                  </a:lnTo>
                  <a:lnTo>
                    <a:pt x="9315" y="68377"/>
                  </a:lnTo>
                  <a:lnTo>
                    <a:pt x="19572" y="29430"/>
                  </a:lnTo>
                  <a:lnTo>
                    <a:pt x="35248" y="9217"/>
                  </a:lnTo>
                  <a:lnTo>
                    <a:pt x="44281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9" name="SMARTInkShape-335"/>
            <p:cNvSpPr/>
            <p:nvPr>
              <p:custDataLst>
                <p:tags r:id="rId136"/>
              </p:custDataLst>
            </p:nvPr>
          </p:nvSpPr>
          <p:spPr bwMode="auto">
            <a:xfrm>
              <a:off x="1803797" y="4245847"/>
              <a:ext cx="142876" cy="188045"/>
            </a:xfrm>
            <a:custGeom>
              <a:avLst/>
              <a:gdLst/>
              <a:ahLst/>
              <a:cxnLst/>
              <a:rect l="0" t="0" r="0" b="0"/>
              <a:pathLst>
                <a:path w="142876" h="188045">
                  <a:moveTo>
                    <a:pt x="0" y="13614"/>
                  </a:moveTo>
                  <a:lnTo>
                    <a:pt x="0" y="13614"/>
                  </a:lnTo>
                  <a:lnTo>
                    <a:pt x="0" y="57063"/>
                  </a:lnTo>
                  <a:lnTo>
                    <a:pt x="7688" y="98849"/>
                  </a:lnTo>
                  <a:lnTo>
                    <a:pt x="8857" y="141543"/>
                  </a:lnTo>
                  <a:lnTo>
                    <a:pt x="9900" y="158455"/>
                  </a:lnTo>
                  <a:lnTo>
                    <a:pt x="18022" y="178959"/>
                  </a:lnTo>
                  <a:lnTo>
                    <a:pt x="19952" y="180399"/>
                  </a:lnTo>
                  <a:lnTo>
                    <a:pt x="24743" y="182990"/>
                  </a:lnTo>
                  <a:lnTo>
                    <a:pt x="30179" y="187449"/>
                  </a:lnTo>
                  <a:lnTo>
                    <a:pt x="33018" y="188044"/>
                  </a:lnTo>
                  <a:lnTo>
                    <a:pt x="35902" y="187447"/>
                  </a:lnTo>
                  <a:lnTo>
                    <a:pt x="44703" y="181868"/>
                  </a:lnTo>
                  <a:lnTo>
                    <a:pt x="56565" y="171093"/>
                  </a:lnTo>
                  <a:lnTo>
                    <a:pt x="59867" y="162649"/>
                  </a:lnTo>
                  <a:lnTo>
                    <a:pt x="71989" y="122389"/>
                  </a:lnTo>
                  <a:lnTo>
                    <a:pt x="85401" y="84089"/>
                  </a:lnTo>
                  <a:lnTo>
                    <a:pt x="93524" y="45017"/>
                  </a:lnTo>
                  <a:lnTo>
                    <a:pt x="96833" y="26005"/>
                  </a:lnTo>
                  <a:lnTo>
                    <a:pt x="94961" y="16475"/>
                  </a:lnTo>
                  <a:lnTo>
                    <a:pt x="90416" y="7013"/>
                  </a:lnTo>
                  <a:lnTo>
                    <a:pt x="89518" y="0"/>
                  </a:lnTo>
                  <a:lnTo>
                    <a:pt x="89395" y="1941"/>
                  </a:lnTo>
                  <a:lnTo>
                    <a:pt x="82242" y="14036"/>
                  </a:lnTo>
                  <a:lnTo>
                    <a:pt x="72788" y="51644"/>
                  </a:lnTo>
                  <a:lnTo>
                    <a:pt x="72696" y="78379"/>
                  </a:lnTo>
                  <a:lnTo>
                    <a:pt x="82477" y="120728"/>
                  </a:lnTo>
                  <a:lnTo>
                    <a:pt x="89922" y="135971"/>
                  </a:lnTo>
                  <a:lnTo>
                    <a:pt x="95528" y="142409"/>
                  </a:lnTo>
                  <a:lnTo>
                    <a:pt x="101326" y="145270"/>
                  </a:lnTo>
                  <a:lnTo>
                    <a:pt x="114910" y="146881"/>
                  </a:lnTo>
                  <a:lnTo>
                    <a:pt x="123170" y="144612"/>
                  </a:lnTo>
                  <a:lnTo>
                    <a:pt x="133518" y="138425"/>
                  </a:lnTo>
                  <a:lnTo>
                    <a:pt x="142875" y="12970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0" name="SMARTInkShape-336"/>
            <p:cNvSpPr/>
            <p:nvPr>
              <p:custDataLst>
                <p:tags r:id="rId137"/>
              </p:custDataLst>
            </p:nvPr>
          </p:nvSpPr>
          <p:spPr bwMode="auto">
            <a:xfrm>
              <a:off x="1634133" y="4321969"/>
              <a:ext cx="98227" cy="17860"/>
            </a:xfrm>
            <a:custGeom>
              <a:avLst/>
              <a:gdLst/>
              <a:ahLst/>
              <a:cxnLst/>
              <a:rect l="0" t="0" r="0" b="0"/>
              <a:pathLst>
                <a:path w="98227" h="17860">
                  <a:moveTo>
                    <a:pt x="0" y="17859"/>
                  </a:moveTo>
                  <a:lnTo>
                    <a:pt x="0" y="17859"/>
                  </a:lnTo>
                  <a:lnTo>
                    <a:pt x="42807" y="17859"/>
                  </a:lnTo>
                  <a:lnTo>
                    <a:pt x="66417" y="16867"/>
                  </a:lnTo>
                  <a:lnTo>
                    <a:pt x="85892" y="10170"/>
                  </a:lnTo>
                  <a:lnTo>
                    <a:pt x="98226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1" name="SMARTInkShape-337"/>
            <p:cNvSpPr/>
            <p:nvPr>
              <p:custDataLst>
                <p:tags r:id="rId138"/>
              </p:custDataLst>
            </p:nvPr>
          </p:nvSpPr>
          <p:spPr bwMode="auto">
            <a:xfrm>
              <a:off x="1669852" y="3973711"/>
              <a:ext cx="17492" cy="516096"/>
            </a:xfrm>
            <a:custGeom>
              <a:avLst/>
              <a:gdLst/>
              <a:ahLst/>
              <a:cxnLst/>
              <a:rect l="0" t="0" r="0" b="0"/>
              <a:pathLst>
                <a:path w="17492" h="516096">
                  <a:moveTo>
                    <a:pt x="0" y="0"/>
                  </a:moveTo>
                  <a:lnTo>
                    <a:pt x="0" y="0"/>
                  </a:lnTo>
                  <a:lnTo>
                    <a:pt x="0" y="13302"/>
                  </a:lnTo>
                  <a:lnTo>
                    <a:pt x="7688" y="47058"/>
                  </a:lnTo>
                  <a:lnTo>
                    <a:pt x="8684" y="81835"/>
                  </a:lnTo>
                  <a:lnTo>
                    <a:pt x="8857" y="115418"/>
                  </a:lnTo>
                  <a:lnTo>
                    <a:pt x="8908" y="156347"/>
                  </a:lnTo>
                  <a:lnTo>
                    <a:pt x="8923" y="199894"/>
                  </a:lnTo>
                  <a:lnTo>
                    <a:pt x="8927" y="244216"/>
                  </a:lnTo>
                  <a:lnTo>
                    <a:pt x="8929" y="287775"/>
                  </a:lnTo>
                  <a:lnTo>
                    <a:pt x="8929" y="327251"/>
                  </a:lnTo>
                  <a:lnTo>
                    <a:pt x="8929" y="367941"/>
                  </a:lnTo>
                  <a:lnTo>
                    <a:pt x="8929" y="412008"/>
                  </a:lnTo>
                  <a:lnTo>
                    <a:pt x="8929" y="453895"/>
                  </a:lnTo>
                  <a:lnTo>
                    <a:pt x="8929" y="491690"/>
                  </a:lnTo>
                  <a:lnTo>
                    <a:pt x="11575" y="498987"/>
                  </a:lnTo>
                  <a:lnTo>
                    <a:pt x="15066" y="505538"/>
                  </a:lnTo>
                  <a:lnTo>
                    <a:pt x="17491" y="516095"/>
                  </a:lnTo>
                  <a:lnTo>
                    <a:pt x="16621" y="515712"/>
                  </a:lnTo>
                  <a:lnTo>
                    <a:pt x="10138" y="510073"/>
                  </a:lnTo>
                  <a:lnTo>
                    <a:pt x="8929" y="50006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2" name="SMARTInkShape-338"/>
            <p:cNvSpPr/>
            <p:nvPr>
              <p:custDataLst>
                <p:tags r:id="rId139"/>
              </p:custDataLst>
            </p:nvPr>
          </p:nvSpPr>
          <p:spPr bwMode="auto">
            <a:xfrm>
              <a:off x="1439076" y="4270067"/>
              <a:ext cx="168269" cy="220844"/>
            </a:xfrm>
            <a:custGeom>
              <a:avLst/>
              <a:gdLst/>
              <a:ahLst/>
              <a:cxnLst/>
              <a:rect l="0" t="0" r="0" b="0"/>
              <a:pathLst>
                <a:path w="168269" h="220844">
                  <a:moveTo>
                    <a:pt x="87901" y="42972"/>
                  </a:moveTo>
                  <a:lnTo>
                    <a:pt x="87901" y="42972"/>
                  </a:lnTo>
                  <a:lnTo>
                    <a:pt x="87901" y="38232"/>
                  </a:lnTo>
                  <a:lnTo>
                    <a:pt x="86908" y="36835"/>
                  </a:lnTo>
                  <a:lnTo>
                    <a:pt x="85255" y="35904"/>
                  </a:lnTo>
                  <a:lnTo>
                    <a:pt x="83160" y="35283"/>
                  </a:lnTo>
                  <a:lnTo>
                    <a:pt x="81764" y="32885"/>
                  </a:lnTo>
                  <a:lnTo>
                    <a:pt x="78806" y="22014"/>
                  </a:lnTo>
                  <a:lnTo>
                    <a:pt x="76877" y="20070"/>
                  </a:lnTo>
                  <a:lnTo>
                    <a:pt x="74598" y="18775"/>
                  </a:lnTo>
                  <a:lnTo>
                    <a:pt x="73079" y="16919"/>
                  </a:lnTo>
                  <a:lnTo>
                    <a:pt x="67995" y="6811"/>
                  </a:lnTo>
                  <a:lnTo>
                    <a:pt x="65701" y="3981"/>
                  </a:lnTo>
                  <a:lnTo>
                    <a:pt x="60505" y="839"/>
                  </a:lnTo>
                  <a:lnTo>
                    <a:pt x="57731" y="0"/>
                  </a:lnTo>
                  <a:lnTo>
                    <a:pt x="54889" y="434"/>
                  </a:lnTo>
                  <a:lnTo>
                    <a:pt x="49085" y="3561"/>
                  </a:lnTo>
                  <a:lnTo>
                    <a:pt x="40240" y="10900"/>
                  </a:lnTo>
                  <a:lnTo>
                    <a:pt x="16462" y="52160"/>
                  </a:lnTo>
                  <a:lnTo>
                    <a:pt x="11501" y="64915"/>
                  </a:lnTo>
                  <a:lnTo>
                    <a:pt x="3315" y="106018"/>
                  </a:lnTo>
                  <a:lnTo>
                    <a:pt x="0" y="132428"/>
                  </a:lnTo>
                  <a:lnTo>
                    <a:pt x="6415" y="176380"/>
                  </a:lnTo>
                  <a:lnTo>
                    <a:pt x="15124" y="200393"/>
                  </a:lnTo>
                  <a:lnTo>
                    <a:pt x="16562" y="201497"/>
                  </a:lnTo>
                  <a:lnTo>
                    <a:pt x="20807" y="202724"/>
                  </a:lnTo>
                  <a:lnTo>
                    <a:pt x="28774" y="203415"/>
                  </a:lnTo>
                  <a:lnTo>
                    <a:pt x="31616" y="201528"/>
                  </a:lnTo>
                  <a:lnTo>
                    <a:pt x="49229" y="178372"/>
                  </a:lnTo>
                  <a:lnTo>
                    <a:pt x="67067" y="138741"/>
                  </a:lnTo>
                  <a:lnTo>
                    <a:pt x="83932" y="96412"/>
                  </a:lnTo>
                  <a:lnTo>
                    <a:pt x="93689" y="52959"/>
                  </a:lnTo>
                  <a:lnTo>
                    <a:pt x="96708" y="22410"/>
                  </a:lnTo>
                  <a:lnTo>
                    <a:pt x="97741" y="20334"/>
                  </a:lnTo>
                  <a:lnTo>
                    <a:pt x="99422" y="18950"/>
                  </a:lnTo>
                  <a:lnTo>
                    <a:pt x="101534" y="18028"/>
                  </a:lnTo>
                  <a:lnTo>
                    <a:pt x="102943" y="18405"/>
                  </a:lnTo>
                  <a:lnTo>
                    <a:pt x="103882" y="19649"/>
                  </a:lnTo>
                  <a:lnTo>
                    <a:pt x="104925" y="24669"/>
                  </a:lnTo>
                  <a:lnTo>
                    <a:pt x="105711" y="63800"/>
                  </a:lnTo>
                  <a:lnTo>
                    <a:pt x="108391" y="88500"/>
                  </a:lnTo>
                  <a:lnTo>
                    <a:pt x="114852" y="132385"/>
                  </a:lnTo>
                  <a:lnTo>
                    <a:pt x="122269" y="176932"/>
                  </a:lnTo>
                  <a:lnTo>
                    <a:pt x="127960" y="198971"/>
                  </a:lnTo>
                  <a:lnTo>
                    <a:pt x="135930" y="213328"/>
                  </a:lnTo>
                  <a:lnTo>
                    <a:pt x="141658" y="217904"/>
                  </a:lnTo>
                  <a:lnTo>
                    <a:pt x="148680" y="220843"/>
                  </a:lnTo>
                  <a:lnTo>
                    <a:pt x="152286" y="218599"/>
                  </a:lnTo>
                  <a:lnTo>
                    <a:pt x="157196" y="213302"/>
                  </a:lnTo>
                  <a:lnTo>
                    <a:pt x="166614" y="197608"/>
                  </a:lnTo>
                  <a:lnTo>
                    <a:pt x="168268" y="17691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3" name="SMARTInkShape-339"/>
            <p:cNvSpPr/>
            <p:nvPr>
              <p:custDataLst>
                <p:tags r:id="rId140"/>
              </p:custDataLst>
            </p:nvPr>
          </p:nvSpPr>
          <p:spPr bwMode="auto">
            <a:xfrm>
              <a:off x="1036247" y="4028437"/>
              <a:ext cx="276418" cy="576900"/>
            </a:xfrm>
            <a:custGeom>
              <a:avLst/>
              <a:gdLst/>
              <a:ahLst/>
              <a:cxnLst/>
              <a:rect l="0" t="0" r="0" b="0"/>
              <a:pathLst>
                <a:path w="276418" h="576900">
                  <a:moveTo>
                    <a:pt x="88894" y="97079"/>
                  </a:moveTo>
                  <a:lnTo>
                    <a:pt x="88894" y="97079"/>
                  </a:lnTo>
                  <a:lnTo>
                    <a:pt x="84153" y="101819"/>
                  </a:lnTo>
                  <a:lnTo>
                    <a:pt x="81826" y="109438"/>
                  </a:lnTo>
                  <a:lnTo>
                    <a:pt x="74072" y="144347"/>
                  </a:lnTo>
                  <a:lnTo>
                    <a:pt x="70942" y="177119"/>
                  </a:lnTo>
                  <a:lnTo>
                    <a:pt x="65164" y="217808"/>
                  </a:lnTo>
                  <a:lnTo>
                    <a:pt x="62019" y="261283"/>
                  </a:lnTo>
                  <a:lnTo>
                    <a:pt x="57767" y="290775"/>
                  </a:lnTo>
                  <a:lnTo>
                    <a:pt x="55216" y="323064"/>
                  </a:lnTo>
                  <a:lnTo>
                    <a:pt x="54082" y="356267"/>
                  </a:lnTo>
                  <a:lnTo>
                    <a:pt x="53578" y="387560"/>
                  </a:lnTo>
                  <a:lnTo>
                    <a:pt x="50708" y="418004"/>
                  </a:lnTo>
                  <a:lnTo>
                    <a:pt x="46160" y="460389"/>
                  </a:lnTo>
                  <a:lnTo>
                    <a:pt x="44813" y="498083"/>
                  </a:lnTo>
                  <a:lnTo>
                    <a:pt x="41768" y="529095"/>
                  </a:lnTo>
                  <a:lnTo>
                    <a:pt x="35693" y="571241"/>
                  </a:lnTo>
                  <a:lnTo>
                    <a:pt x="34575" y="573921"/>
                  </a:lnTo>
                  <a:lnTo>
                    <a:pt x="32837" y="575708"/>
                  </a:lnTo>
                  <a:lnTo>
                    <a:pt x="30687" y="576899"/>
                  </a:lnTo>
                  <a:lnTo>
                    <a:pt x="29253" y="576701"/>
                  </a:lnTo>
                  <a:lnTo>
                    <a:pt x="28297" y="575577"/>
                  </a:lnTo>
                  <a:lnTo>
                    <a:pt x="19486" y="548738"/>
                  </a:lnTo>
                  <a:lnTo>
                    <a:pt x="13117" y="511292"/>
                  </a:lnTo>
                  <a:lnTo>
                    <a:pt x="9887" y="477336"/>
                  </a:lnTo>
                  <a:lnTo>
                    <a:pt x="4189" y="442140"/>
                  </a:lnTo>
                  <a:lnTo>
                    <a:pt x="957" y="401836"/>
                  </a:lnTo>
                  <a:lnTo>
                    <a:pt x="0" y="363214"/>
                  </a:lnTo>
                  <a:lnTo>
                    <a:pt x="4457" y="321896"/>
                  </a:lnTo>
                  <a:lnTo>
                    <a:pt x="7321" y="282974"/>
                  </a:lnTo>
                  <a:lnTo>
                    <a:pt x="8169" y="246306"/>
                  </a:lnTo>
                  <a:lnTo>
                    <a:pt x="13161" y="210307"/>
                  </a:lnTo>
                  <a:lnTo>
                    <a:pt x="19536" y="170099"/>
                  </a:lnTo>
                  <a:lnTo>
                    <a:pt x="27002" y="153772"/>
                  </a:lnTo>
                  <a:lnTo>
                    <a:pt x="33673" y="144107"/>
                  </a:lnTo>
                  <a:lnTo>
                    <a:pt x="35213" y="144305"/>
                  </a:lnTo>
                  <a:lnTo>
                    <a:pt x="39570" y="147172"/>
                  </a:lnTo>
                  <a:lnTo>
                    <a:pt x="47600" y="159105"/>
                  </a:lnTo>
                  <a:lnTo>
                    <a:pt x="62154" y="199064"/>
                  </a:lnTo>
                  <a:lnTo>
                    <a:pt x="73695" y="237429"/>
                  </a:lnTo>
                  <a:lnTo>
                    <a:pt x="83131" y="268597"/>
                  </a:lnTo>
                  <a:lnTo>
                    <a:pt x="90632" y="298986"/>
                  </a:lnTo>
                  <a:lnTo>
                    <a:pt x="99919" y="331675"/>
                  </a:lnTo>
                  <a:lnTo>
                    <a:pt x="110661" y="365055"/>
                  </a:lnTo>
                  <a:lnTo>
                    <a:pt x="122050" y="396426"/>
                  </a:lnTo>
                  <a:lnTo>
                    <a:pt x="139618" y="432498"/>
                  </a:lnTo>
                  <a:lnTo>
                    <a:pt x="157195" y="470361"/>
                  </a:lnTo>
                  <a:lnTo>
                    <a:pt x="179774" y="499503"/>
                  </a:lnTo>
                  <a:lnTo>
                    <a:pt x="186501" y="504137"/>
                  </a:lnTo>
                  <a:lnTo>
                    <a:pt x="193790" y="506197"/>
                  </a:lnTo>
                  <a:lnTo>
                    <a:pt x="203645" y="507112"/>
                  </a:lnTo>
                  <a:lnTo>
                    <a:pt x="211993" y="504873"/>
                  </a:lnTo>
                  <a:lnTo>
                    <a:pt x="215608" y="502887"/>
                  </a:lnTo>
                  <a:lnTo>
                    <a:pt x="225437" y="490610"/>
                  </a:lnTo>
                  <a:lnTo>
                    <a:pt x="234633" y="469665"/>
                  </a:lnTo>
                  <a:lnTo>
                    <a:pt x="240492" y="428792"/>
                  </a:lnTo>
                  <a:lnTo>
                    <a:pt x="246480" y="393250"/>
                  </a:lnTo>
                  <a:lnTo>
                    <a:pt x="248695" y="350749"/>
                  </a:lnTo>
                  <a:lnTo>
                    <a:pt x="249213" y="317969"/>
                  </a:lnTo>
                  <a:lnTo>
                    <a:pt x="249444" y="280911"/>
                  </a:lnTo>
                  <a:lnTo>
                    <a:pt x="249546" y="242282"/>
                  </a:lnTo>
                  <a:lnTo>
                    <a:pt x="249592" y="205270"/>
                  </a:lnTo>
                  <a:lnTo>
                    <a:pt x="252258" y="166330"/>
                  </a:lnTo>
                  <a:lnTo>
                    <a:pt x="255758" y="128850"/>
                  </a:lnTo>
                  <a:lnTo>
                    <a:pt x="257728" y="85436"/>
                  </a:lnTo>
                  <a:lnTo>
                    <a:pt x="258312" y="49421"/>
                  </a:lnTo>
                  <a:lnTo>
                    <a:pt x="258536" y="7571"/>
                  </a:lnTo>
                  <a:lnTo>
                    <a:pt x="258555" y="0"/>
                  </a:lnTo>
                  <a:lnTo>
                    <a:pt x="263297" y="3932"/>
                  </a:lnTo>
                  <a:lnTo>
                    <a:pt x="265625" y="11363"/>
                  </a:lnTo>
                  <a:lnTo>
                    <a:pt x="269581" y="26702"/>
                  </a:lnTo>
                  <a:lnTo>
                    <a:pt x="275067" y="40182"/>
                  </a:lnTo>
                  <a:lnTo>
                    <a:pt x="276417" y="7029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78" name="SMARTInkShape-Group25"/>
          <p:cNvGrpSpPr/>
          <p:nvPr/>
        </p:nvGrpSpPr>
        <p:grpSpPr>
          <a:xfrm>
            <a:off x="6759773" y="2830880"/>
            <a:ext cx="2169916" cy="774772"/>
            <a:chOff x="6759773" y="2830880"/>
            <a:chExt cx="2169916" cy="774772"/>
          </a:xfrm>
        </p:grpSpPr>
        <p:sp>
          <p:nvSpPr>
            <p:cNvPr id="565" name="SMARTInkShape-340"/>
            <p:cNvSpPr/>
            <p:nvPr>
              <p:custDataLst>
                <p:tags r:id="rId83"/>
              </p:custDataLst>
            </p:nvPr>
          </p:nvSpPr>
          <p:spPr bwMode="auto">
            <a:xfrm>
              <a:off x="8563583" y="2830880"/>
              <a:ext cx="366106" cy="276639"/>
            </a:xfrm>
            <a:custGeom>
              <a:avLst/>
              <a:gdLst/>
              <a:ahLst/>
              <a:cxnLst/>
              <a:rect l="0" t="0" r="0" b="0"/>
              <a:pathLst>
                <a:path w="366106" h="276639">
                  <a:moveTo>
                    <a:pt x="53565" y="169495"/>
                  </a:moveTo>
                  <a:lnTo>
                    <a:pt x="53565" y="169495"/>
                  </a:lnTo>
                  <a:lnTo>
                    <a:pt x="53565" y="178316"/>
                  </a:lnTo>
                  <a:lnTo>
                    <a:pt x="44745" y="178424"/>
                  </a:lnTo>
                  <a:lnTo>
                    <a:pt x="21715" y="202340"/>
                  </a:lnTo>
                  <a:lnTo>
                    <a:pt x="15965" y="214164"/>
                  </a:lnTo>
                  <a:lnTo>
                    <a:pt x="5569" y="230794"/>
                  </a:lnTo>
                  <a:lnTo>
                    <a:pt x="1641" y="242669"/>
                  </a:lnTo>
                  <a:lnTo>
                    <a:pt x="0" y="276010"/>
                  </a:lnTo>
                  <a:lnTo>
                    <a:pt x="12418" y="276595"/>
                  </a:lnTo>
                  <a:lnTo>
                    <a:pt x="18079" y="273980"/>
                  </a:lnTo>
                  <a:lnTo>
                    <a:pt x="38696" y="255659"/>
                  </a:lnTo>
                  <a:lnTo>
                    <a:pt x="56544" y="225513"/>
                  </a:lnTo>
                  <a:lnTo>
                    <a:pt x="66713" y="182595"/>
                  </a:lnTo>
                  <a:lnTo>
                    <a:pt x="77872" y="142079"/>
                  </a:lnTo>
                  <a:lnTo>
                    <a:pt x="86165" y="98967"/>
                  </a:lnTo>
                  <a:lnTo>
                    <a:pt x="89011" y="59703"/>
                  </a:lnTo>
                  <a:lnTo>
                    <a:pt x="88211" y="41604"/>
                  </a:lnTo>
                  <a:lnTo>
                    <a:pt x="79605" y="4151"/>
                  </a:lnTo>
                  <a:lnTo>
                    <a:pt x="77870" y="2711"/>
                  </a:lnTo>
                  <a:lnTo>
                    <a:pt x="71802" y="0"/>
                  </a:lnTo>
                  <a:lnTo>
                    <a:pt x="66796" y="4621"/>
                  </a:lnTo>
                  <a:lnTo>
                    <a:pt x="64407" y="9567"/>
                  </a:lnTo>
                  <a:lnTo>
                    <a:pt x="62607" y="46813"/>
                  </a:lnTo>
                  <a:lnTo>
                    <a:pt x="62510" y="89435"/>
                  </a:lnTo>
                  <a:lnTo>
                    <a:pt x="63489" y="133817"/>
                  </a:lnTo>
                  <a:lnTo>
                    <a:pt x="74924" y="178430"/>
                  </a:lnTo>
                  <a:lnTo>
                    <a:pt x="86707" y="206292"/>
                  </a:lnTo>
                  <a:lnTo>
                    <a:pt x="89131" y="216607"/>
                  </a:lnTo>
                  <a:lnTo>
                    <a:pt x="93516" y="224499"/>
                  </a:lnTo>
                  <a:lnTo>
                    <a:pt x="98772" y="228668"/>
                  </a:lnTo>
                  <a:lnTo>
                    <a:pt x="104415" y="231513"/>
                  </a:lnTo>
                  <a:lnTo>
                    <a:pt x="113170" y="237701"/>
                  </a:lnTo>
                  <a:lnTo>
                    <a:pt x="123248" y="240507"/>
                  </a:lnTo>
                  <a:lnTo>
                    <a:pt x="123833" y="241641"/>
                  </a:lnTo>
                  <a:lnTo>
                    <a:pt x="124484" y="245547"/>
                  </a:lnTo>
                  <a:lnTo>
                    <a:pt x="125648" y="246985"/>
                  </a:lnTo>
                  <a:lnTo>
                    <a:pt x="133551" y="249750"/>
                  </a:lnTo>
                  <a:lnTo>
                    <a:pt x="133857" y="244695"/>
                  </a:lnTo>
                  <a:lnTo>
                    <a:pt x="133932" y="249785"/>
                  </a:lnTo>
                  <a:lnTo>
                    <a:pt x="133933" y="245099"/>
                  </a:lnTo>
                  <a:lnTo>
                    <a:pt x="134925" y="243710"/>
                  </a:lnTo>
                  <a:lnTo>
                    <a:pt x="138673" y="242167"/>
                  </a:lnTo>
                  <a:lnTo>
                    <a:pt x="149163" y="240184"/>
                  </a:lnTo>
                  <a:lnTo>
                    <a:pt x="157849" y="234868"/>
                  </a:lnTo>
                  <a:lnTo>
                    <a:pt x="166706" y="231859"/>
                  </a:lnTo>
                  <a:lnTo>
                    <a:pt x="210496" y="199237"/>
                  </a:lnTo>
                  <a:lnTo>
                    <a:pt x="219016" y="190324"/>
                  </a:lnTo>
                  <a:lnTo>
                    <a:pt x="225043" y="178423"/>
                  </a:lnTo>
                  <a:lnTo>
                    <a:pt x="228997" y="172471"/>
                  </a:lnTo>
                  <a:lnTo>
                    <a:pt x="231222" y="163541"/>
                  </a:lnTo>
                  <a:lnTo>
                    <a:pt x="232036" y="148659"/>
                  </a:lnTo>
                  <a:lnTo>
                    <a:pt x="231085" y="146675"/>
                  </a:lnTo>
                  <a:lnTo>
                    <a:pt x="229459" y="145352"/>
                  </a:lnTo>
                  <a:lnTo>
                    <a:pt x="224460" y="143229"/>
                  </a:lnTo>
                  <a:lnTo>
                    <a:pt x="202271" y="142720"/>
                  </a:lnTo>
                  <a:lnTo>
                    <a:pt x="196386" y="145358"/>
                  </a:lnTo>
                  <a:lnTo>
                    <a:pt x="175601" y="163697"/>
                  </a:lnTo>
                  <a:lnTo>
                    <a:pt x="172295" y="172210"/>
                  </a:lnTo>
                  <a:lnTo>
                    <a:pt x="170174" y="189103"/>
                  </a:lnTo>
                  <a:lnTo>
                    <a:pt x="172529" y="195738"/>
                  </a:lnTo>
                  <a:lnTo>
                    <a:pt x="182127" y="208083"/>
                  </a:lnTo>
                  <a:lnTo>
                    <a:pt x="187763" y="211450"/>
                  </a:lnTo>
                  <a:lnTo>
                    <a:pt x="193576" y="213938"/>
                  </a:lnTo>
                  <a:lnTo>
                    <a:pt x="199467" y="218352"/>
                  </a:lnTo>
                  <a:lnTo>
                    <a:pt x="208037" y="220975"/>
                  </a:lnTo>
                  <a:lnTo>
                    <a:pt x="251645" y="223037"/>
                  </a:lnTo>
                  <a:lnTo>
                    <a:pt x="258348" y="225703"/>
                  </a:lnTo>
                  <a:lnTo>
                    <a:pt x="264635" y="229203"/>
                  </a:lnTo>
                  <a:lnTo>
                    <a:pt x="273752" y="232165"/>
                  </a:lnTo>
                  <a:lnTo>
                    <a:pt x="288703" y="244322"/>
                  </a:lnTo>
                  <a:lnTo>
                    <a:pt x="292018" y="250046"/>
                  </a:lnTo>
                  <a:lnTo>
                    <a:pt x="294318" y="258632"/>
                  </a:lnTo>
                  <a:lnTo>
                    <a:pt x="294666" y="276608"/>
                  </a:lnTo>
                  <a:lnTo>
                    <a:pt x="289926" y="276638"/>
                  </a:lnTo>
                  <a:lnTo>
                    <a:pt x="288530" y="275651"/>
                  </a:lnTo>
                  <a:lnTo>
                    <a:pt x="287599" y="274000"/>
                  </a:lnTo>
                  <a:lnTo>
                    <a:pt x="286105" y="264221"/>
                  </a:lnTo>
                  <a:lnTo>
                    <a:pt x="284818" y="251743"/>
                  </a:lnTo>
                  <a:lnTo>
                    <a:pt x="278058" y="230254"/>
                  </a:lnTo>
                  <a:lnTo>
                    <a:pt x="276918" y="195898"/>
                  </a:lnTo>
                  <a:lnTo>
                    <a:pt x="285908" y="152247"/>
                  </a:lnTo>
                  <a:lnTo>
                    <a:pt x="300897" y="122263"/>
                  </a:lnTo>
                  <a:lnTo>
                    <a:pt x="332131" y="87524"/>
                  </a:lnTo>
                  <a:lnTo>
                    <a:pt x="341415" y="83454"/>
                  </a:lnTo>
                  <a:lnTo>
                    <a:pt x="354061" y="80841"/>
                  </a:lnTo>
                  <a:lnTo>
                    <a:pt x="366105" y="7126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6" name="SMARTInkShape-341"/>
            <p:cNvSpPr/>
            <p:nvPr>
              <p:custDataLst>
                <p:tags r:id="rId84"/>
              </p:custDataLst>
            </p:nvPr>
          </p:nvSpPr>
          <p:spPr bwMode="auto">
            <a:xfrm>
              <a:off x="8501063" y="2866430"/>
              <a:ext cx="26790" cy="241102"/>
            </a:xfrm>
            <a:custGeom>
              <a:avLst/>
              <a:gdLst/>
              <a:ahLst/>
              <a:cxnLst/>
              <a:rect l="0" t="0" r="0" b="0"/>
              <a:pathLst>
                <a:path w="26790" h="241102">
                  <a:moveTo>
                    <a:pt x="0" y="0"/>
                  </a:moveTo>
                  <a:lnTo>
                    <a:pt x="0" y="0"/>
                  </a:lnTo>
                  <a:lnTo>
                    <a:pt x="0" y="43449"/>
                  </a:lnTo>
                  <a:lnTo>
                    <a:pt x="0" y="81385"/>
                  </a:lnTo>
                  <a:lnTo>
                    <a:pt x="0" y="119013"/>
                  </a:lnTo>
                  <a:lnTo>
                    <a:pt x="992" y="162792"/>
                  </a:lnTo>
                  <a:lnTo>
                    <a:pt x="8562" y="206559"/>
                  </a:lnTo>
                  <a:lnTo>
                    <a:pt x="17481" y="231234"/>
                  </a:lnTo>
                  <a:lnTo>
                    <a:pt x="26789" y="24110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7" name="SMARTInkShape-342"/>
            <p:cNvSpPr/>
            <p:nvPr>
              <p:custDataLst>
                <p:tags r:id="rId85"/>
              </p:custDataLst>
            </p:nvPr>
          </p:nvSpPr>
          <p:spPr bwMode="auto">
            <a:xfrm>
              <a:off x="8367237" y="3000375"/>
              <a:ext cx="70906" cy="133896"/>
            </a:xfrm>
            <a:custGeom>
              <a:avLst/>
              <a:gdLst/>
              <a:ahLst/>
              <a:cxnLst/>
              <a:rect l="0" t="0" r="0" b="0"/>
              <a:pathLst>
                <a:path w="70906" h="133896">
                  <a:moveTo>
                    <a:pt x="35599" y="0"/>
                  </a:moveTo>
                  <a:lnTo>
                    <a:pt x="35599" y="0"/>
                  </a:lnTo>
                  <a:lnTo>
                    <a:pt x="27909" y="0"/>
                  </a:lnTo>
                  <a:lnTo>
                    <a:pt x="22297" y="4740"/>
                  </a:lnTo>
                  <a:lnTo>
                    <a:pt x="19764" y="9714"/>
                  </a:lnTo>
                  <a:lnTo>
                    <a:pt x="19090" y="12429"/>
                  </a:lnTo>
                  <a:lnTo>
                    <a:pt x="11869" y="24908"/>
                  </a:lnTo>
                  <a:lnTo>
                    <a:pt x="1241" y="68620"/>
                  </a:lnTo>
                  <a:lnTo>
                    <a:pt x="0" y="104194"/>
                  </a:lnTo>
                  <a:lnTo>
                    <a:pt x="2579" y="113446"/>
                  </a:lnTo>
                  <a:lnTo>
                    <a:pt x="12320" y="127471"/>
                  </a:lnTo>
                  <a:lnTo>
                    <a:pt x="17976" y="131068"/>
                  </a:lnTo>
                  <a:lnTo>
                    <a:pt x="33849" y="133777"/>
                  </a:lnTo>
                  <a:lnTo>
                    <a:pt x="39820" y="133895"/>
                  </a:lnTo>
                  <a:lnTo>
                    <a:pt x="45082" y="131277"/>
                  </a:lnTo>
                  <a:lnTo>
                    <a:pt x="56544" y="121512"/>
                  </a:lnTo>
                  <a:lnTo>
                    <a:pt x="59790" y="115852"/>
                  </a:lnTo>
                  <a:lnTo>
                    <a:pt x="62226" y="110029"/>
                  </a:lnTo>
                  <a:lnTo>
                    <a:pt x="66615" y="104134"/>
                  </a:lnTo>
                  <a:lnTo>
                    <a:pt x="69228" y="95560"/>
                  </a:lnTo>
                  <a:lnTo>
                    <a:pt x="70905" y="78628"/>
                  </a:lnTo>
                  <a:lnTo>
                    <a:pt x="68488" y="71987"/>
                  </a:lnTo>
                  <a:lnTo>
                    <a:pt x="66455" y="68828"/>
                  </a:lnTo>
                  <a:lnTo>
                    <a:pt x="60278" y="46559"/>
                  </a:lnTo>
                  <a:lnTo>
                    <a:pt x="58005" y="42945"/>
                  </a:lnTo>
                  <a:lnTo>
                    <a:pt x="52834" y="38931"/>
                  </a:lnTo>
                  <a:lnTo>
                    <a:pt x="47228" y="36154"/>
                  </a:lnTo>
                  <a:lnTo>
                    <a:pt x="38493" y="30005"/>
                  </a:lnTo>
                  <a:lnTo>
                    <a:pt x="29621" y="27742"/>
                  </a:lnTo>
                  <a:lnTo>
                    <a:pt x="18262" y="26826"/>
                  </a:lnTo>
                  <a:lnTo>
                    <a:pt x="17785" y="19104"/>
                  </a:lnTo>
                  <a:lnTo>
                    <a:pt x="25432" y="2592"/>
                  </a:lnTo>
                  <a:lnTo>
                    <a:pt x="26837" y="172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8" name="SMARTInkShape-343"/>
            <p:cNvSpPr/>
            <p:nvPr>
              <p:custDataLst>
                <p:tags r:id="rId86"/>
              </p:custDataLst>
            </p:nvPr>
          </p:nvSpPr>
          <p:spPr bwMode="auto">
            <a:xfrm>
              <a:off x="8207780" y="2848570"/>
              <a:ext cx="159338" cy="480357"/>
            </a:xfrm>
            <a:custGeom>
              <a:avLst/>
              <a:gdLst/>
              <a:ahLst/>
              <a:cxnLst/>
              <a:rect l="0" t="0" r="0" b="0"/>
              <a:pathLst>
                <a:path w="159338" h="480357">
                  <a:moveTo>
                    <a:pt x="159337" y="0"/>
                  </a:moveTo>
                  <a:lnTo>
                    <a:pt x="159337" y="0"/>
                  </a:lnTo>
                  <a:lnTo>
                    <a:pt x="154596" y="4741"/>
                  </a:lnTo>
                  <a:lnTo>
                    <a:pt x="152269" y="12360"/>
                  </a:lnTo>
                  <a:lnTo>
                    <a:pt x="148313" y="27806"/>
                  </a:lnTo>
                  <a:lnTo>
                    <a:pt x="144516" y="40139"/>
                  </a:lnTo>
                  <a:lnTo>
                    <a:pt x="137137" y="80950"/>
                  </a:lnTo>
                  <a:lnTo>
                    <a:pt x="126326" y="117194"/>
                  </a:lnTo>
                  <a:lnTo>
                    <a:pt x="116593" y="151031"/>
                  </a:lnTo>
                  <a:lnTo>
                    <a:pt x="102576" y="191043"/>
                  </a:lnTo>
                  <a:lnTo>
                    <a:pt x="90704" y="228474"/>
                  </a:lnTo>
                  <a:lnTo>
                    <a:pt x="76052" y="264701"/>
                  </a:lnTo>
                  <a:lnTo>
                    <a:pt x="63995" y="300570"/>
                  </a:lnTo>
                  <a:lnTo>
                    <a:pt x="49287" y="336333"/>
                  </a:lnTo>
                  <a:lnTo>
                    <a:pt x="38204" y="371073"/>
                  </a:lnTo>
                  <a:lnTo>
                    <a:pt x="22535" y="414432"/>
                  </a:lnTo>
                  <a:lnTo>
                    <a:pt x="9307" y="455185"/>
                  </a:lnTo>
                  <a:lnTo>
                    <a:pt x="5675" y="462919"/>
                  </a:lnTo>
                  <a:lnTo>
                    <a:pt x="1746" y="469664"/>
                  </a:lnTo>
                  <a:lnTo>
                    <a:pt x="0" y="475969"/>
                  </a:lnTo>
                  <a:lnTo>
                    <a:pt x="527" y="478047"/>
                  </a:lnTo>
                  <a:lnTo>
                    <a:pt x="1870" y="479433"/>
                  </a:lnTo>
                  <a:lnTo>
                    <a:pt x="3758" y="480356"/>
                  </a:lnTo>
                  <a:lnTo>
                    <a:pt x="5016" y="479980"/>
                  </a:lnTo>
                  <a:lnTo>
                    <a:pt x="5854" y="478737"/>
                  </a:lnTo>
                  <a:lnTo>
                    <a:pt x="7201" y="474353"/>
                  </a:lnTo>
                  <a:lnTo>
                    <a:pt x="16462" y="46434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9" name="SMARTInkShape-344"/>
            <p:cNvSpPr/>
            <p:nvPr>
              <p:custDataLst>
                <p:tags r:id="rId87"/>
              </p:custDataLst>
            </p:nvPr>
          </p:nvSpPr>
          <p:spPr bwMode="auto">
            <a:xfrm>
              <a:off x="8144288" y="2973586"/>
              <a:ext cx="70990" cy="142718"/>
            </a:xfrm>
            <a:custGeom>
              <a:avLst/>
              <a:gdLst/>
              <a:ahLst/>
              <a:cxnLst/>
              <a:rect l="0" t="0" r="0" b="0"/>
              <a:pathLst>
                <a:path w="70990" h="142718">
                  <a:moveTo>
                    <a:pt x="53165" y="0"/>
                  </a:moveTo>
                  <a:lnTo>
                    <a:pt x="53165" y="0"/>
                  </a:lnTo>
                  <a:lnTo>
                    <a:pt x="45476" y="7688"/>
                  </a:lnTo>
                  <a:lnTo>
                    <a:pt x="20341" y="48637"/>
                  </a:lnTo>
                  <a:lnTo>
                    <a:pt x="12461" y="65784"/>
                  </a:lnTo>
                  <a:lnTo>
                    <a:pt x="8693" y="82440"/>
                  </a:lnTo>
                  <a:lnTo>
                    <a:pt x="2726" y="95093"/>
                  </a:lnTo>
                  <a:lnTo>
                    <a:pt x="0" y="117670"/>
                  </a:lnTo>
                  <a:lnTo>
                    <a:pt x="2416" y="124397"/>
                  </a:lnTo>
                  <a:lnTo>
                    <a:pt x="5805" y="130694"/>
                  </a:lnTo>
                  <a:lnTo>
                    <a:pt x="7312" y="136799"/>
                  </a:lnTo>
                  <a:lnTo>
                    <a:pt x="8706" y="138825"/>
                  </a:lnTo>
                  <a:lnTo>
                    <a:pt x="10627" y="140175"/>
                  </a:lnTo>
                  <a:lnTo>
                    <a:pt x="15408" y="141675"/>
                  </a:lnTo>
                  <a:lnTo>
                    <a:pt x="29476" y="142717"/>
                  </a:lnTo>
                  <a:lnTo>
                    <a:pt x="35361" y="140159"/>
                  </a:lnTo>
                  <a:lnTo>
                    <a:pt x="56145" y="121880"/>
                  </a:lnTo>
                  <a:lnTo>
                    <a:pt x="59451" y="113369"/>
                  </a:lnTo>
                  <a:lnTo>
                    <a:pt x="61912" y="103965"/>
                  </a:lnTo>
                  <a:lnTo>
                    <a:pt x="68930" y="89843"/>
                  </a:lnTo>
                  <a:lnTo>
                    <a:pt x="70989" y="50979"/>
                  </a:lnTo>
                  <a:lnTo>
                    <a:pt x="68363" y="44816"/>
                  </a:lnTo>
                  <a:lnTo>
                    <a:pt x="66274" y="41783"/>
                  </a:lnTo>
                  <a:lnTo>
                    <a:pt x="61306" y="38414"/>
                  </a:lnTo>
                  <a:lnTo>
                    <a:pt x="55791" y="35924"/>
                  </a:lnTo>
                  <a:lnTo>
                    <a:pt x="47108" y="29937"/>
                  </a:lnTo>
                  <a:lnTo>
                    <a:pt x="38251" y="27722"/>
                  </a:lnTo>
                  <a:lnTo>
                    <a:pt x="17446" y="2678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0" name="SMARTInkShape-345"/>
            <p:cNvSpPr/>
            <p:nvPr>
              <p:custDataLst>
                <p:tags r:id="rId88"/>
              </p:custDataLst>
            </p:nvPr>
          </p:nvSpPr>
          <p:spPr bwMode="auto">
            <a:xfrm>
              <a:off x="8018859" y="3018684"/>
              <a:ext cx="98115" cy="320450"/>
            </a:xfrm>
            <a:custGeom>
              <a:avLst/>
              <a:gdLst/>
              <a:ahLst/>
              <a:cxnLst/>
              <a:rect l="0" t="0" r="0" b="0"/>
              <a:pathLst>
                <a:path w="98115" h="320450">
                  <a:moveTo>
                    <a:pt x="0" y="17410"/>
                  </a:moveTo>
                  <a:lnTo>
                    <a:pt x="0" y="17410"/>
                  </a:lnTo>
                  <a:lnTo>
                    <a:pt x="0" y="39533"/>
                  </a:lnTo>
                  <a:lnTo>
                    <a:pt x="9677" y="76718"/>
                  </a:lnTo>
                  <a:lnTo>
                    <a:pt x="15950" y="88803"/>
                  </a:lnTo>
                  <a:lnTo>
                    <a:pt x="18601" y="103724"/>
                  </a:lnTo>
                  <a:lnTo>
                    <a:pt x="22489" y="109680"/>
                  </a:lnTo>
                  <a:lnTo>
                    <a:pt x="27524" y="112989"/>
                  </a:lnTo>
                  <a:lnTo>
                    <a:pt x="30256" y="113872"/>
                  </a:lnTo>
                  <a:lnTo>
                    <a:pt x="32077" y="113468"/>
                  </a:lnTo>
                  <a:lnTo>
                    <a:pt x="33291" y="112206"/>
                  </a:lnTo>
                  <a:lnTo>
                    <a:pt x="34101" y="110373"/>
                  </a:lnTo>
                  <a:lnTo>
                    <a:pt x="35632" y="109151"/>
                  </a:lnTo>
                  <a:lnTo>
                    <a:pt x="42529" y="106439"/>
                  </a:lnTo>
                  <a:lnTo>
                    <a:pt x="56668" y="94373"/>
                  </a:lnTo>
                  <a:lnTo>
                    <a:pt x="59912" y="88657"/>
                  </a:lnTo>
                  <a:lnTo>
                    <a:pt x="66736" y="72163"/>
                  </a:lnTo>
                  <a:lnTo>
                    <a:pt x="86700" y="37293"/>
                  </a:lnTo>
                  <a:lnTo>
                    <a:pt x="89948" y="15508"/>
                  </a:lnTo>
                  <a:lnTo>
                    <a:pt x="91715" y="13165"/>
                  </a:lnTo>
                  <a:lnTo>
                    <a:pt x="93886" y="11604"/>
                  </a:lnTo>
                  <a:lnTo>
                    <a:pt x="95333" y="9570"/>
                  </a:lnTo>
                  <a:lnTo>
                    <a:pt x="98114" y="0"/>
                  </a:lnTo>
                  <a:lnTo>
                    <a:pt x="93453" y="4424"/>
                  </a:lnTo>
                  <a:lnTo>
                    <a:pt x="91144" y="9323"/>
                  </a:lnTo>
                  <a:lnTo>
                    <a:pt x="81640" y="50689"/>
                  </a:lnTo>
                  <a:lnTo>
                    <a:pt x="70822" y="89702"/>
                  </a:lnTo>
                  <a:lnTo>
                    <a:pt x="56474" y="133608"/>
                  </a:lnTo>
                  <a:lnTo>
                    <a:pt x="46402" y="178159"/>
                  </a:lnTo>
                  <a:lnTo>
                    <a:pt x="35166" y="222795"/>
                  </a:lnTo>
                  <a:lnTo>
                    <a:pt x="20457" y="266657"/>
                  </a:lnTo>
                  <a:lnTo>
                    <a:pt x="15983" y="285068"/>
                  </a:lnTo>
                  <a:lnTo>
                    <a:pt x="10324" y="304326"/>
                  </a:lnTo>
                  <a:lnTo>
                    <a:pt x="8966" y="320449"/>
                  </a:lnTo>
                  <a:lnTo>
                    <a:pt x="13682" y="316110"/>
                  </a:lnTo>
                  <a:lnTo>
                    <a:pt x="16002" y="308584"/>
                  </a:lnTo>
                  <a:lnTo>
                    <a:pt x="17493" y="297066"/>
                  </a:lnTo>
                  <a:lnTo>
                    <a:pt x="26789" y="28530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1" name="SMARTInkShape-346"/>
            <p:cNvSpPr/>
            <p:nvPr>
              <p:custDataLst>
                <p:tags r:id="rId89"/>
              </p:custDataLst>
            </p:nvPr>
          </p:nvSpPr>
          <p:spPr bwMode="auto">
            <a:xfrm>
              <a:off x="7867223" y="2937867"/>
              <a:ext cx="106989" cy="272410"/>
            </a:xfrm>
            <a:custGeom>
              <a:avLst/>
              <a:gdLst/>
              <a:ahLst/>
              <a:cxnLst/>
              <a:rect l="0" t="0" r="0" b="0"/>
              <a:pathLst>
                <a:path w="106989" h="272410">
                  <a:moveTo>
                    <a:pt x="35550" y="0"/>
                  </a:moveTo>
                  <a:lnTo>
                    <a:pt x="35550" y="0"/>
                  </a:lnTo>
                  <a:lnTo>
                    <a:pt x="35550" y="12429"/>
                  </a:lnTo>
                  <a:lnTo>
                    <a:pt x="32905" y="18092"/>
                  </a:lnTo>
                  <a:lnTo>
                    <a:pt x="30810" y="20991"/>
                  </a:lnTo>
                  <a:lnTo>
                    <a:pt x="19716" y="62746"/>
                  </a:lnTo>
                  <a:lnTo>
                    <a:pt x="11821" y="99434"/>
                  </a:lnTo>
                  <a:lnTo>
                    <a:pt x="9164" y="143034"/>
                  </a:lnTo>
                  <a:lnTo>
                    <a:pt x="1746" y="180477"/>
                  </a:lnTo>
                  <a:lnTo>
                    <a:pt x="0" y="222624"/>
                  </a:lnTo>
                  <a:lnTo>
                    <a:pt x="898" y="233882"/>
                  </a:lnTo>
                  <a:lnTo>
                    <a:pt x="6913" y="251839"/>
                  </a:lnTo>
                  <a:lnTo>
                    <a:pt x="8396" y="264720"/>
                  </a:lnTo>
                  <a:lnTo>
                    <a:pt x="13394" y="271692"/>
                  </a:lnTo>
                  <a:lnTo>
                    <a:pt x="15818" y="272409"/>
                  </a:lnTo>
                  <a:lnTo>
                    <a:pt x="18427" y="271895"/>
                  </a:lnTo>
                  <a:lnTo>
                    <a:pt x="23971" y="269671"/>
                  </a:lnTo>
                  <a:lnTo>
                    <a:pt x="32671" y="267426"/>
                  </a:lnTo>
                  <a:lnTo>
                    <a:pt x="47469" y="255531"/>
                  </a:lnTo>
                  <a:lnTo>
                    <a:pt x="71270" y="214063"/>
                  </a:lnTo>
                  <a:lnTo>
                    <a:pt x="94090" y="172815"/>
                  </a:lnTo>
                  <a:lnTo>
                    <a:pt x="105591" y="132623"/>
                  </a:lnTo>
                  <a:lnTo>
                    <a:pt x="105065" y="129095"/>
                  </a:lnTo>
                  <a:lnTo>
                    <a:pt x="99177" y="117995"/>
                  </a:lnTo>
                  <a:lnTo>
                    <a:pt x="95910" y="116935"/>
                  </a:lnTo>
                  <a:lnTo>
                    <a:pt x="85727" y="116254"/>
                  </a:lnTo>
                  <a:lnTo>
                    <a:pt x="80011" y="118806"/>
                  </a:lnTo>
                  <a:lnTo>
                    <a:pt x="68255" y="128530"/>
                  </a:lnTo>
                  <a:lnTo>
                    <a:pt x="41502" y="171046"/>
                  </a:lnTo>
                  <a:lnTo>
                    <a:pt x="38195" y="180531"/>
                  </a:lnTo>
                  <a:lnTo>
                    <a:pt x="30754" y="208615"/>
                  </a:lnTo>
                  <a:lnTo>
                    <a:pt x="35305" y="251254"/>
                  </a:lnTo>
                  <a:lnTo>
                    <a:pt x="38087" y="258182"/>
                  </a:lnTo>
                  <a:lnTo>
                    <a:pt x="40218" y="261418"/>
                  </a:lnTo>
                  <a:lnTo>
                    <a:pt x="42631" y="263576"/>
                  </a:lnTo>
                  <a:lnTo>
                    <a:pt x="47957" y="265973"/>
                  </a:lnTo>
                  <a:lnTo>
                    <a:pt x="65360" y="267723"/>
                  </a:lnTo>
                  <a:lnTo>
                    <a:pt x="71289" y="265170"/>
                  </a:lnTo>
                  <a:lnTo>
                    <a:pt x="92107" y="246896"/>
                  </a:lnTo>
                  <a:lnTo>
                    <a:pt x="95413" y="241031"/>
                  </a:lnTo>
                  <a:lnTo>
                    <a:pt x="97536" y="233922"/>
                  </a:lnTo>
                  <a:lnTo>
                    <a:pt x="106988" y="22324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2" name="SMARTInkShape-347"/>
            <p:cNvSpPr/>
            <p:nvPr>
              <p:custDataLst>
                <p:tags r:id="rId90"/>
              </p:custDataLst>
            </p:nvPr>
          </p:nvSpPr>
          <p:spPr bwMode="auto">
            <a:xfrm>
              <a:off x="7795628" y="2964656"/>
              <a:ext cx="26779" cy="267342"/>
            </a:xfrm>
            <a:custGeom>
              <a:avLst/>
              <a:gdLst/>
              <a:ahLst/>
              <a:cxnLst/>
              <a:rect l="0" t="0" r="0" b="0"/>
              <a:pathLst>
                <a:path w="26779" h="267342">
                  <a:moveTo>
                    <a:pt x="26778" y="0"/>
                  </a:moveTo>
                  <a:lnTo>
                    <a:pt x="26778" y="0"/>
                  </a:lnTo>
                  <a:lnTo>
                    <a:pt x="26778" y="20991"/>
                  </a:lnTo>
                  <a:lnTo>
                    <a:pt x="18676" y="64041"/>
                  </a:lnTo>
                  <a:lnTo>
                    <a:pt x="13217" y="107358"/>
                  </a:lnTo>
                  <a:lnTo>
                    <a:pt x="8776" y="149052"/>
                  </a:lnTo>
                  <a:lnTo>
                    <a:pt x="2019" y="186980"/>
                  </a:lnTo>
                  <a:lnTo>
                    <a:pt x="257" y="230116"/>
                  </a:lnTo>
                  <a:lnTo>
                    <a:pt x="0" y="261625"/>
                  </a:lnTo>
                  <a:lnTo>
                    <a:pt x="988" y="263714"/>
                  </a:lnTo>
                  <a:lnTo>
                    <a:pt x="2639" y="265106"/>
                  </a:lnTo>
                  <a:lnTo>
                    <a:pt x="7679" y="267341"/>
                  </a:lnTo>
                  <a:lnTo>
                    <a:pt x="13292" y="262987"/>
                  </a:lnTo>
                  <a:lnTo>
                    <a:pt x="15824" y="255459"/>
                  </a:lnTo>
                  <a:lnTo>
                    <a:pt x="17449" y="243938"/>
                  </a:lnTo>
                  <a:lnTo>
                    <a:pt x="26778" y="22324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3" name="SMARTInkShape-348"/>
            <p:cNvSpPr/>
            <p:nvPr>
              <p:custDataLst>
                <p:tags r:id="rId91"/>
              </p:custDataLst>
            </p:nvPr>
          </p:nvSpPr>
          <p:spPr bwMode="auto">
            <a:xfrm>
              <a:off x="7510012" y="3161268"/>
              <a:ext cx="96716" cy="231491"/>
            </a:xfrm>
            <a:custGeom>
              <a:avLst/>
              <a:gdLst/>
              <a:ahLst/>
              <a:cxnLst/>
              <a:rect l="0" t="0" r="0" b="0"/>
              <a:pathLst>
                <a:path w="96716" h="231491">
                  <a:moveTo>
                    <a:pt x="35574" y="133787"/>
                  </a:moveTo>
                  <a:lnTo>
                    <a:pt x="35574" y="133787"/>
                  </a:lnTo>
                  <a:lnTo>
                    <a:pt x="35574" y="150956"/>
                  </a:lnTo>
                  <a:lnTo>
                    <a:pt x="38220" y="158946"/>
                  </a:lnTo>
                  <a:lnTo>
                    <a:pt x="40315" y="162466"/>
                  </a:lnTo>
                  <a:lnTo>
                    <a:pt x="43677" y="181381"/>
                  </a:lnTo>
                  <a:lnTo>
                    <a:pt x="44471" y="208083"/>
                  </a:lnTo>
                  <a:lnTo>
                    <a:pt x="41843" y="214102"/>
                  </a:lnTo>
                  <a:lnTo>
                    <a:pt x="38361" y="220084"/>
                  </a:lnTo>
                  <a:lnTo>
                    <a:pt x="35941" y="230246"/>
                  </a:lnTo>
                  <a:lnTo>
                    <a:pt x="34827" y="230835"/>
                  </a:lnTo>
                  <a:lnTo>
                    <a:pt x="30942" y="231490"/>
                  </a:lnTo>
                  <a:lnTo>
                    <a:pt x="25908" y="229135"/>
                  </a:lnTo>
                  <a:lnTo>
                    <a:pt x="13454" y="218697"/>
                  </a:lnTo>
                  <a:lnTo>
                    <a:pt x="5428" y="206019"/>
                  </a:lnTo>
                  <a:lnTo>
                    <a:pt x="1506" y="189695"/>
                  </a:lnTo>
                  <a:lnTo>
                    <a:pt x="0" y="146877"/>
                  </a:lnTo>
                  <a:lnTo>
                    <a:pt x="2520" y="106370"/>
                  </a:lnTo>
                  <a:lnTo>
                    <a:pt x="17949" y="63078"/>
                  </a:lnTo>
                  <a:lnTo>
                    <a:pt x="38564" y="25460"/>
                  </a:lnTo>
                  <a:lnTo>
                    <a:pt x="51451" y="12105"/>
                  </a:lnTo>
                  <a:lnTo>
                    <a:pt x="65524" y="3916"/>
                  </a:lnTo>
                  <a:lnTo>
                    <a:pt x="78091" y="378"/>
                  </a:lnTo>
                  <a:lnTo>
                    <a:pt x="84331" y="0"/>
                  </a:lnTo>
                  <a:lnTo>
                    <a:pt x="85938" y="940"/>
                  </a:lnTo>
                  <a:lnTo>
                    <a:pt x="87010" y="2558"/>
                  </a:lnTo>
                  <a:lnTo>
                    <a:pt x="87723" y="4629"/>
                  </a:lnTo>
                  <a:lnTo>
                    <a:pt x="89192" y="6010"/>
                  </a:lnTo>
                  <a:lnTo>
                    <a:pt x="93470" y="7544"/>
                  </a:lnTo>
                  <a:lnTo>
                    <a:pt x="95007" y="9937"/>
                  </a:lnTo>
                  <a:lnTo>
                    <a:pt x="96715" y="17888"/>
                  </a:lnTo>
                  <a:lnTo>
                    <a:pt x="94828" y="25391"/>
                  </a:lnTo>
                  <a:lnTo>
                    <a:pt x="91675" y="32033"/>
                  </a:lnTo>
                  <a:lnTo>
                    <a:pt x="84744" y="52134"/>
                  </a:lnTo>
                  <a:lnTo>
                    <a:pt x="56385" y="94190"/>
                  </a:lnTo>
                  <a:lnTo>
                    <a:pt x="36096" y="115394"/>
                  </a:lnTo>
                  <a:lnTo>
                    <a:pt x="35620" y="98711"/>
                  </a:lnTo>
                  <a:lnTo>
                    <a:pt x="43266" y="74602"/>
                  </a:lnTo>
                  <a:lnTo>
                    <a:pt x="53433" y="6234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4" name="SMARTInkShape-349"/>
            <p:cNvSpPr/>
            <p:nvPr>
              <p:custDataLst>
                <p:tags r:id="rId92"/>
              </p:custDataLst>
            </p:nvPr>
          </p:nvSpPr>
          <p:spPr bwMode="auto">
            <a:xfrm>
              <a:off x="7438465" y="3205769"/>
              <a:ext cx="44614" cy="106697"/>
            </a:xfrm>
            <a:custGeom>
              <a:avLst/>
              <a:gdLst/>
              <a:ahLst/>
              <a:cxnLst/>
              <a:rect l="0" t="0" r="0" b="0"/>
              <a:pathLst>
                <a:path w="44614" h="106697">
                  <a:moveTo>
                    <a:pt x="26754" y="8919"/>
                  </a:moveTo>
                  <a:lnTo>
                    <a:pt x="26754" y="8919"/>
                  </a:lnTo>
                  <a:lnTo>
                    <a:pt x="26754" y="13659"/>
                  </a:lnTo>
                  <a:lnTo>
                    <a:pt x="25762" y="15055"/>
                  </a:lnTo>
                  <a:lnTo>
                    <a:pt x="24108" y="15986"/>
                  </a:lnTo>
                  <a:lnTo>
                    <a:pt x="22013" y="16607"/>
                  </a:lnTo>
                  <a:lnTo>
                    <a:pt x="20617" y="18013"/>
                  </a:lnTo>
                  <a:lnTo>
                    <a:pt x="10919" y="42959"/>
                  </a:lnTo>
                  <a:lnTo>
                    <a:pt x="6849" y="55716"/>
                  </a:lnTo>
                  <a:lnTo>
                    <a:pt x="2004" y="69417"/>
                  </a:lnTo>
                  <a:lnTo>
                    <a:pt x="0" y="102031"/>
                  </a:lnTo>
                  <a:lnTo>
                    <a:pt x="980" y="103735"/>
                  </a:lnTo>
                  <a:lnTo>
                    <a:pt x="2627" y="104872"/>
                  </a:lnTo>
                  <a:lnTo>
                    <a:pt x="7656" y="106696"/>
                  </a:lnTo>
                  <a:lnTo>
                    <a:pt x="18445" y="97372"/>
                  </a:lnTo>
                  <a:lnTo>
                    <a:pt x="31797" y="83222"/>
                  </a:lnTo>
                  <a:lnTo>
                    <a:pt x="43220" y="51828"/>
                  </a:lnTo>
                  <a:lnTo>
                    <a:pt x="44201" y="42027"/>
                  </a:lnTo>
                  <a:lnTo>
                    <a:pt x="41784" y="35871"/>
                  </a:lnTo>
                  <a:lnTo>
                    <a:pt x="38395" y="29827"/>
                  </a:lnTo>
                  <a:lnTo>
                    <a:pt x="36219" y="17863"/>
                  </a:lnTo>
                  <a:lnTo>
                    <a:pt x="36040" y="14881"/>
                  </a:lnTo>
                  <a:lnTo>
                    <a:pt x="34929" y="12893"/>
                  </a:lnTo>
                  <a:lnTo>
                    <a:pt x="33197" y="11569"/>
                  </a:lnTo>
                  <a:lnTo>
                    <a:pt x="31049" y="10685"/>
                  </a:lnTo>
                  <a:lnTo>
                    <a:pt x="29617" y="9104"/>
                  </a:lnTo>
                  <a:lnTo>
                    <a:pt x="28027" y="4702"/>
                  </a:lnTo>
                  <a:lnTo>
                    <a:pt x="26610" y="3131"/>
                  </a:lnTo>
                  <a:lnTo>
                    <a:pt x="18225" y="111"/>
                  </a:lnTo>
                  <a:lnTo>
                    <a:pt x="25548" y="0"/>
                  </a:lnTo>
                  <a:lnTo>
                    <a:pt x="34336" y="7678"/>
                  </a:lnTo>
                  <a:lnTo>
                    <a:pt x="44613" y="891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5" name="SMARTInkShape-350"/>
            <p:cNvSpPr/>
            <p:nvPr>
              <p:custDataLst>
                <p:tags r:id="rId93"/>
              </p:custDataLst>
            </p:nvPr>
          </p:nvSpPr>
          <p:spPr bwMode="auto">
            <a:xfrm>
              <a:off x="7304520" y="3188068"/>
              <a:ext cx="88985" cy="285010"/>
            </a:xfrm>
            <a:custGeom>
              <a:avLst/>
              <a:gdLst/>
              <a:ahLst/>
              <a:cxnLst/>
              <a:rect l="0" t="0" r="0" b="0"/>
              <a:pathLst>
                <a:path w="88985" h="285010">
                  <a:moveTo>
                    <a:pt x="17824" y="98057"/>
                  </a:moveTo>
                  <a:lnTo>
                    <a:pt x="17824" y="98057"/>
                  </a:lnTo>
                  <a:lnTo>
                    <a:pt x="17824" y="137959"/>
                  </a:lnTo>
                  <a:lnTo>
                    <a:pt x="18816" y="178714"/>
                  </a:lnTo>
                  <a:lnTo>
                    <a:pt x="25926" y="223021"/>
                  </a:lnTo>
                  <a:lnTo>
                    <a:pt x="26705" y="264898"/>
                  </a:lnTo>
                  <a:lnTo>
                    <a:pt x="26750" y="283651"/>
                  </a:lnTo>
                  <a:lnTo>
                    <a:pt x="25760" y="284294"/>
                  </a:lnTo>
                  <a:lnTo>
                    <a:pt x="22012" y="285009"/>
                  </a:lnTo>
                  <a:lnTo>
                    <a:pt x="20616" y="284207"/>
                  </a:lnTo>
                  <a:lnTo>
                    <a:pt x="19686" y="282680"/>
                  </a:lnTo>
                  <a:lnTo>
                    <a:pt x="18375" y="275792"/>
                  </a:lnTo>
                  <a:lnTo>
                    <a:pt x="18191" y="273101"/>
                  </a:lnTo>
                  <a:lnTo>
                    <a:pt x="15342" y="267466"/>
                  </a:lnTo>
                  <a:lnTo>
                    <a:pt x="13192" y="264575"/>
                  </a:lnTo>
                  <a:lnTo>
                    <a:pt x="10804" y="256070"/>
                  </a:lnTo>
                  <a:lnTo>
                    <a:pt x="1994" y="213120"/>
                  </a:lnTo>
                  <a:lnTo>
                    <a:pt x="232" y="169360"/>
                  </a:lnTo>
                  <a:lnTo>
                    <a:pt x="0" y="124828"/>
                  </a:lnTo>
                  <a:lnTo>
                    <a:pt x="9683" y="80195"/>
                  </a:lnTo>
                  <a:lnTo>
                    <a:pt x="26822" y="36333"/>
                  </a:lnTo>
                  <a:lnTo>
                    <a:pt x="38673" y="16632"/>
                  </a:lnTo>
                  <a:lnTo>
                    <a:pt x="52334" y="6352"/>
                  </a:lnTo>
                  <a:lnTo>
                    <a:pt x="64209" y="1763"/>
                  </a:lnTo>
                  <a:lnTo>
                    <a:pt x="78459" y="0"/>
                  </a:lnTo>
                  <a:lnTo>
                    <a:pt x="84517" y="4621"/>
                  </a:lnTo>
                  <a:lnTo>
                    <a:pt x="87153" y="9566"/>
                  </a:lnTo>
                  <a:lnTo>
                    <a:pt x="88984" y="29886"/>
                  </a:lnTo>
                  <a:lnTo>
                    <a:pt x="88244" y="57325"/>
                  </a:lnTo>
                  <a:lnTo>
                    <a:pt x="82125" y="73531"/>
                  </a:lnTo>
                  <a:lnTo>
                    <a:pt x="56488" y="118153"/>
                  </a:lnTo>
                  <a:lnTo>
                    <a:pt x="44659" y="133717"/>
                  </a:lnTo>
                  <a:lnTo>
                    <a:pt x="44613" y="12484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6" name="SMARTInkShape-351"/>
            <p:cNvSpPr/>
            <p:nvPr>
              <p:custDataLst>
                <p:tags r:id="rId94"/>
              </p:custDataLst>
            </p:nvPr>
          </p:nvSpPr>
          <p:spPr bwMode="auto">
            <a:xfrm>
              <a:off x="6983541" y="3178969"/>
              <a:ext cx="124335" cy="312540"/>
            </a:xfrm>
            <a:custGeom>
              <a:avLst/>
              <a:gdLst/>
              <a:ahLst/>
              <a:cxnLst/>
              <a:rect l="0" t="0" r="0" b="0"/>
              <a:pathLst>
                <a:path w="124335" h="312540">
                  <a:moveTo>
                    <a:pt x="88772" y="0"/>
                  </a:moveTo>
                  <a:lnTo>
                    <a:pt x="88772" y="0"/>
                  </a:lnTo>
                  <a:lnTo>
                    <a:pt x="70680" y="20737"/>
                  </a:lnTo>
                  <a:lnTo>
                    <a:pt x="45322" y="59699"/>
                  </a:lnTo>
                  <a:lnTo>
                    <a:pt x="20555" y="101213"/>
                  </a:lnTo>
                  <a:lnTo>
                    <a:pt x="2135" y="140230"/>
                  </a:lnTo>
                  <a:lnTo>
                    <a:pt x="0" y="149518"/>
                  </a:lnTo>
                  <a:lnTo>
                    <a:pt x="2354" y="153434"/>
                  </a:lnTo>
                  <a:lnTo>
                    <a:pt x="7209" y="159292"/>
                  </a:lnTo>
                  <a:lnTo>
                    <a:pt x="10519" y="160093"/>
                  </a:lnTo>
                  <a:lnTo>
                    <a:pt x="51509" y="160723"/>
                  </a:lnTo>
                  <a:lnTo>
                    <a:pt x="90389" y="160734"/>
                  </a:lnTo>
                  <a:lnTo>
                    <a:pt x="97097" y="163380"/>
                  </a:lnTo>
                  <a:lnTo>
                    <a:pt x="118501" y="181725"/>
                  </a:lnTo>
                  <a:lnTo>
                    <a:pt x="121828" y="187592"/>
                  </a:lnTo>
                  <a:lnTo>
                    <a:pt x="123965" y="199443"/>
                  </a:lnTo>
                  <a:lnTo>
                    <a:pt x="124334" y="213104"/>
                  </a:lnTo>
                  <a:lnTo>
                    <a:pt x="121776" y="221382"/>
                  </a:lnTo>
                  <a:lnTo>
                    <a:pt x="118322" y="229361"/>
                  </a:lnTo>
                  <a:lnTo>
                    <a:pt x="116788" y="239521"/>
                  </a:lnTo>
                  <a:lnTo>
                    <a:pt x="110815" y="250652"/>
                  </a:lnTo>
                  <a:lnTo>
                    <a:pt x="79951" y="292601"/>
                  </a:lnTo>
                  <a:lnTo>
                    <a:pt x="67957" y="306175"/>
                  </a:lnTo>
                  <a:lnTo>
                    <a:pt x="61993" y="309710"/>
                  </a:lnTo>
                  <a:lnTo>
                    <a:pt x="53053" y="31253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7" name="SMARTInkShape-352"/>
            <p:cNvSpPr/>
            <p:nvPr>
              <p:custDataLst>
                <p:tags r:id="rId95"/>
              </p:custDataLst>
            </p:nvPr>
          </p:nvSpPr>
          <p:spPr bwMode="auto">
            <a:xfrm>
              <a:off x="6759773" y="3183158"/>
              <a:ext cx="232173" cy="422494"/>
            </a:xfrm>
            <a:custGeom>
              <a:avLst/>
              <a:gdLst/>
              <a:ahLst/>
              <a:cxnLst/>
              <a:rect l="0" t="0" r="0" b="0"/>
              <a:pathLst>
                <a:path w="232173" h="422494">
                  <a:moveTo>
                    <a:pt x="0" y="85108"/>
                  </a:moveTo>
                  <a:lnTo>
                    <a:pt x="0" y="85108"/>
                  </a:lnTo>
                  <a:lnTo>
                    <a:pt x="0" y="127915"/>
                  </a:lnTo>
                  <a:lnTo>
                    <a:pt x="0" y="170602"/>
                  </a:lnTo>
                  <a:lnTo>
                    <a:pt x="0" y="213444"/>
                  </a:lnTo>
                  <a:lnTo>
                    <a:pt x="4741" y="253664"/>
                  </a:lnTo>
                  <a:lnTo>
                    <a:pt x="9094" y="296408"/>
                  </a:lnTo>
                  <a:lnTo>
                    <a:pt x="18481" y="337190"/>
                  </a:lnTo>
                  <a:lnTo>
                    <a:pt x="29889" y="373688"/>
                  </a:lnTo>
                  <a:lnTo>
                    <a:pt x="55324" y="407515"/>
                  </a:lnTo>
                  <a:lnTo>
                    <a:pt x="68218" y="420065"/>
                  </a:lnTo>
                  <a:lnTo>
                    <a:pt x="74306" y="422493"/>
                  </a:lnTo>
                  <a:lnTo>
                    <a:pt x="82965" y="420927"/>
                  </a:lnTo>
                  <a:lnTo>
                    <a:pt x="88052" y="419120"/>
                  </a:lnTo>
                  <a:lnTo>
                    <a:pt x="96350" y="411821"/>
                  </a:lnTo>
                  <a:lnTo>
                    <a:pt x="112863" y="384263"/>
                  </a:lnTo>
                  <a:lnTo>
                    <a:pt x="127960" y="343482"/>
                  </a:lnTo>
                  <a:lnTo>
                    <a:pt x="133756" y="307242"/>
                  </a:lnTo>
                  <a:lnTo>
                    <a:pt x="140780" y="262894"/>
                  </a:lnTo>
                  <a:lnTo>
                    <a:pt x="144900" y="227744"/>
                  </a:lnTo>
                  <a:lnTo>
                    <a:pt x="150441" y="185051"/>
                  </a:lnTo>
                  <a:lnTo>
                    <a:pt x="157673" y="140826"/>
                  </a:lnTo>
                  <a:lnTo>
                    <a:pt x="160129" y="96518"/>
                  </a:lnTo>
                  <a:lnTo>
                    <a:pt x="160655" y="55852"/>
                  </a:lnTo>
                  <a:lnTo>
                    <a:pt x="160732" y="11643"/>
                  </a:lnTo>
                  <a:lnTo>
                    <a:pt x="160735" y="0"/>
                  </a:lnTo>
                  <a:lnTo>
                    <a:pt x="160735" y="43873"/>
                  </a:lnTo>
                  <a:lnTo>
                    <a:pt x="163380" y="69980"/>
                  </a:lnTo>
                  <a:lnTo>
                    <a:pt x="168423" y="108247"/>
                  </a:lnTo>
                  <a:lnTo>
                    <a:pt x="174038" y="142345"/>
                  </a:lnTo>
                  <a:lnTo>
                    <a:pt x="181985" y="177583"/>
                  </a:lnTo>
                  <a:lnTo>
                    <a:pt x="190623" y="213159"/>
                  </a:lnTo>
                  <a:lnTo>
                    <a:pt x="201439" y="252615"/>
                  </a:lnTo>
                  <a:lnTo>
                    <a:pt x="211174" y="293017"/>
                  </a:lnTo>
                  <a:lnTo>
                    <a:pt x="214375" y="310200"/>
                  </a:lnTo>
                  <a:lnTo>
                    <a:pt x="223326" y="330810"/>
                  </a:lnTo>
                  <a:lnTo>
                    <a:pt x="225282" y="332253"/>
                  </a:lnTo>
                  <a:lnTo>
                    <a:pt x="232172" y="33513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9" name="SMARTInkShape-Group26"/>
          <p:cNvGrpSpPr/>
          <p:nvPr/>
        </p:nvGrpSpPr>
        <p:grpSpPr>
          <a:xfrm>
            <a:off x="6634758" y="2411016"/>
            <a:ext cx="1812727" cy="687587"/>
            <a:chOff x="6634758" y="2411016"/>
            <a:chExt cx="1812727" cy="687587"/>
          </a:xfrm>
        </p:grpSpPr>
        <p:sp>
          <p:nvSpPr>
            <p:cNvPr id="579" name="SMARTInkShape-353"/>
            <p:cNvSpPr/>
            <p:nvPr>
              <p:custDataLst>
                <p:tags r:id="rId73"/>
              </p:custDataLst>
            </p:nvPr>
          </p:nvSpPr>
          <p:spPr bwMode="auto">
            <a:xfrm>
              <a:off x="6634758" y="2759273"/>
              <a:ext cx="1812727" cy="339330"/>
            </a:xfrm>
            <a:custGeom>
              <a:avLst/>
              <a:gdLst/>
              <a:ahLst/>
              <a:cxnLst/>
              <a:rect l="0" t="0" r="0" b="0"/>
              <a:pathLst>
                <a:path w="1812727" h="339330">
                  <a:moveTo>
                    <a:pt x="1812726" y="0"/>
                  </a:moveTo>
                  <a:lnTo>
                    <a:pt x="1812726" y="0"/>
                  </a:lnTo>
                  <a:lnTo>
                    <a:pt x="1790366" y="993"/>
                  </a:lnTo>
                  <a:lnTo>
                    <a:pt x="1747483" y="18092"/>
                  </a:lnTo>
                  <a:lnTo>
                    <a:pt x="1722619" y="24212"/>
                  </a:lnTo>
                  <a:lnTo>
                    <a:pt x="1682810" y="31021"/>
                  </a:lnTo>
                  <a:lnTo>
                    <a:pt x="1648446" y="39067"/>
                  </a:lnTo>
                  <a:lnTo>
                    <a:pt x="1613128" y="42995"/>
                  </a:lnTo>
                  <a:lnTo>
                    <a:pt x="1577528" y="48899"/>
                  </a:lnTo>
                  <a:lnTo>
                    <a:pt x="1537104" y="56932"/>
                  </a:lnTo>
                  <a:lnTo>
                    <a:pt x="1493707" y="60856"/>
                  </a:lnTo>
                  <a:lnTo>
                    <a:pt x="1461588" y="64420"/>
                  </a:lnTo>
                  <a:lnTo>
                    <a:pt x="1428462" y="69311"/>
                  </a:lnTo>
                  <a:lnTo>
                    <a:pt x="1397203" y="74792"/>
                  </a:lnTo>
                  <a:lnTo>
                    <a:pt x="1364127" y="80536"/>
                  </a:lnTo>
                  <a:lnTo>
                    <a:pt x="1329583" y="86396"/>
                  </a:lnTo>
                  <a:lnTo>
                    <a:pt x="1294387" y="92307"/>
                  </a:lnTo>
                  <a:lnTo>
                    <a:pt x="1258900" y="98242"/>
                  </a:lnTo>
                  <a:lnTo>
                    <a:pt x="1223285" y="103195"/>
                  </a:lnTo>
                  <a:lnTo>
                    <a:pt x="1187612" y="105396"/>
                  </a:lnTo>
                  <a:lnTo>
                    <a:pt x="1149268" y="111666"/>
                  </a:lnTo>
                  <a:lnTo>
                    <a:pt x="1110066" y="120075"/>
                  </a:lnTo>
                  <a:lnTo>
                    <a:pt x="1072800" y="127119"/>
                  </a:lnTo>
                  <a:lnTo>
                    <a:pt x="1033748" y="130912"/>
                  </a:lnTo>
                  <a:lnTo>
                    <a:pt x="994232" y="134582"/>
                  </a:lnTo>
                  <a:lnTo>
                    <a:pt x="956827" y="142827"/>
                  </a:lnTo>
                  <a:lnTo>
                    <a:pt x="917712" y="150461"/>
                  </a:lnTo>
                  <a:lnTo>
                    <a:pt x="877177" y="157161"/>
                  </a:lnTo>
                  <a:lnTo>
                    <a:pt x="836010" y="163446"/>
                  </a:lnTo>
                  <a:lnTo>
                    <a:pt x="797209" y="169546"/>
                  </a:lnTo>
                  <a:lnTo>
                    <a:pt x="759127" y="175565"/>
                  </a:lnTo>
                  <a:lnTo>
                    <a:pt x="719051" y="181547"/>
                  </a:lnTo>
                  <a:lnTo>
                    <a:pt x="680734" y="187513"/>
                  </a:lnTo>
                  <a:lnTo>
                    <a:pt x="643861" y="194465"/>
                  </a:lnTo>
                  <a:lnTo>
                    <a:pt x="607629" y="204169"/>
                  </a:lnTo>
                  <a:lnTo>
                    <a:pt x="571683" y="212450"/>
                  </a:lnTo>
                  <a:lnTo>
                    <a:pt x="535862" y="219438"/>
                  </a:lnTo>
                  <a:lnTo>
                    <a:pt x="500098" y="225851"/>
                  </a:lnTo>
                  <a:lnTo>
                    <a:pt x="467005" y="232009"/>
                  </a:lnTo>
                  <a:lnTo>
                    <a:pt x="434769" y="239045"/>
                  </a:lnTo>
                  <a:lnTo>
                    <a:pt x="400598" y="248787"/>
                  </a:lnTo>
                  <a:lnTo>
                    <a:pt x="368213" y="257085"/>
                  </a:lnTo>
                  <a:lnTo>
                    <a:pt x="324735" y="267335"/>
                  </a:lnTo>
                  <a:lnTo>
                    <a:pt x="286718" y="276656"/>
                  </a:lnTo>
                  <a:lnTo>
                    <a:pt x="250318" y="285702"/>
                  </a:lnTo>
                  <a:lnTo>
                    <a:pt x="207203" y="292907"/>
                  </a:lnTo>
                  <a:lnTo>
                    <a:pt x="170024" y="300467"/>
                  </a:lnTo>
                  <a:lnTo>
                    <a:pt x="129804" y="307936"/>
                  </a:lnTo>
                  <a:lnTo>
                    <a:pt x="86426" y="313262"/>
                  </a:lnTo>
                  <a:lnTo>
                    <a:pt x="54368" y="320902"/>
                  </a:lnTo>
                  <a:lnTo>
                    <a:pt x="46984" y="322209"/>
                  </a:lnTo>
                  <a:lnTo>
                    <a:pt x="18431" y="332478"/>
                  </a:lnTo>
                  <a:lnTo>
                    <a:pt x="12160" y="336284"/>
                  </a:lnTo>
                  <a:lnTo>
                    <a:pt x="0" y="33932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0" name="SMARTInkShape-354"/>
            <p:cNvSpPr/>
            <p:nvPr>
              <p:custDataLst>
                <p:tags r:id="rId74"/>
              </p:custDataLst>
            </p:nvPr>
          </p:nvSpPr>
          <p:spPr bwMode="auto">
            <a:xfrm>
              <a:off x="8215313" y="2518956"/>
              <a:ext cx="151650" cy="168881"/>
            </a:xfrm>
            <a:custGeom>
              <a:avLst/>
              <a:gdLst/>
              <a:ahLst/>
              <a:cxnLst/>
              <a:rect l="0" t="0" r="0" b="0"/>
              <a:pathLst>
                <a:path w="151650" h="168881">
                  <a:moveTo>
                    <a:pt x="0" y="97442"/>
                  </a:moveTo>
                  <a:lnTo>
                    <a:pt x="0" y="97442"/>
                  </a:lnTo>
                  <a:lnTo>
                    <a:pt x="0" y="111004"/>
                  </a:lnTo>
                  <a:lnTo>
                    <a:pt x="992" y="112436"/>
                  </a:lnTo>
                  <a:lnTo>
                    <a:pt x="2646" y="113391"/>
                  </a:lnTo>
                  <a:lnTo>
                    <a:pt x="7689" y="114925"/>
                  </a:lnTo>
                  <a:lnTo>
                    <a:pt x="15813" y="121364"/>
                  </a:lnTo>
                  <a:lnTo>
                    <a:pt x="21249" y="122957"/>
                  </a:lnTo>
                  <a:lnTo>
                    <a:pt x="65430" y="114533"/>
                  </a:lnTo>
                  <a:lnTo>
                    <a:pt x="76493" y="108239"/>
                  </a:lnTo>
                  <a:lnTo>
                    <a:pt x="118684" y="76594"/>
                  </a:lnTo>
                  <a:lnTo>
                    <a:pt x="147829" y="46840"/>
                  </a:lnTo>
                  <a:lnTo>
                    <a:pt x="150626" y="37911"/>
                  </a:lnTo>
                  <a:lnTo>
                    <a:pt x="151649" y="23028"/>
                  </a:lnTo>
                  <a:lnTo>
                    <a:pt x="149090" y="17075"/>
                  </a:lnTo>
                  <a:lnTo>
                    <a:pt x="139362" y="5169"/>
                  </a:lnTo>
                  <a:lnTo>
                    <a:pt x="133706" y="1862"/>
                  </a:lnTo>
                  <a:lnTo>
                    <a:pt x="122298" y="0"/>
                  </a:lnTo>
                  <a:lnTo>
                    <a:pt x="111901" y="556"/>
                  </a:lnTo>
                  <a:lnTo>
                    <a:pt x="95884" y="6448"/>
                  </a:lnTo>
                  <a:lnTo>
                    <a:pt x="68594" y="24133"/>
                  </a:lnTo>
                  <a:lnTo>
                    <a:pt x="51546" y="42025"/>
                  </a:lnTo>
                  <a:lnTo>
                    <a:pt x="41761" y="49992"/>
                  </a:lnTo>
                  <a:lnTo>
                    <a:pt x="34104" y="60148"/>
                  </a:lnTo>
                  <a:lnTo>
                    <a:pt x="30040" y="71276"/>
                  </a:lnTo>
                  <a:lnTo>
                    <a:pt x="26979" y="104673"/>
                  </a:lnTo>
                  <a:lnTo>
                    <a:pt x="29519" y="113224"/>
                  </a:lnTo>
                  <a:lnTo>
                    <a:pt x="39173" y="126262"/>
                  </a:lnTo>
                  <a:lnTo>
                    <a:pt x="65164" y="153593"/>
                  </a:lnTo>
                  <a:lnTo>
                    <a:pt x="73941" y="157125"/>
                  </a:lnTo>
                  <a:lnTo>
                    <a:pt x="89258" y="160570"/>
                  </a:lnTo>
                  <a:lnTo>
                    <a:pt x="107156" y="16888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1" name="SMARTInkShape-355"/>
            <p:cNvSpPr/>
            <p:nvPr>
              <p:custDataLst>
                <p:tags r:id="rId75"/>
              </p:custDataLst>
            </p:nvPr>
          </p:nvSpPr>
          <p:spPr bwMode="auto">
            <a:xfrm>
              <a:off x="8117499" y="2553891"/>
              <a:ext cx="88885" cy="106743"/>
            </a:xfrm>
            <a:custGeom>
              <a:avLst/>
              <a:gdLst/>
              <a:ahLst/>
              <a:cxnLst/>
              <a:rect l="0" t="0" r="0" b="0"/>
              <a:pathLst>
                <a:path w="88885" h="106743">
                  <a:moveTo>
                    <a:pt x="53165" y="0"/>
                  </a:moveTo>
                  <a:lnTo>
                    <a:pt x="53165" y="0"/>
                  </a:lnTo>
                  <a:lnTo>
                    <a:pt x="48424" y="0"/>
                  </a:lnTo>
                  <a:lnTo>
                    <a:pt x="43452" y="2645"/>
                  </a:lnTo>
                  <a:lnTo>
                    <a:pt x="23354" y="20991"/>
                  </a:lnTo>
                  <a:lnTo>
                    <a:pt x="12476" y="38909"/>
                  </a:lnTo>
                  <a:lnTo>
                    <a:pt x="8697" y="49783"/>
                  </a:lnTo>
                  <a:lnTo>
                    <a:pt x="2728" y="59288"/>
                  </a:lnTo>
                  <a:lnTo>
                    <a:pt x="517" y="68389"/>
                  </a:lnTo>
                  <a:lnTo>
                    <a:pt x="0" y="74382"/>
                  </a:lnTo>
                  <a:lnTo>
                    <a:pt x="2417" y="80352"/>
                  </a:lnTo>
                  <a:lnTo>
                    <a:pt x="12053" y="92270"/>
                  </a:lnTo>
                  <a:lnTo>
                    <a:pt x="17694" y="95579"/>
                  </a:lnTo>
                  <a:lnTo>
                    <a:pt x="23510" y="98042"/>
                  </a:lnTo>
                  <a:lnTo>
                    <a:pt x="32362" y="104015"/>
                  </a:lnTo>
                  <a:lnTo>
                    <a:pt x="42261" y="106225"/>
                  </a:lnTo>
                  <a:lnTo>
                    <a:pt x="51957" y="106742"/>
                  </a:lnTo>
                  <a:lnTo>
                    <a:pt x="60234" y="104326"/>
                  </a:lnTo>
                  <a:lnTo>
                    <a:pt x="68893" y="99431"/>
                  </a:lnTo>
                  <a:lnTo>
                    <a:pt x="88884" y="9822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2" name="SMARTInkShape-356"/>
            <p:cNvSpPr/>
            <p:nvPr>
              <p:custDataLst>
                <p:tags r:id="rId76"/>
              </p:custDataLst>
            </p:nvPr>
          </p:nvSpPr>
          <p:spPr bwMode="auto">
            <a:xfrm>
              <a:off x="7858247" y="2540172"/>
              <a:ext cx="205262" cy="156546"/>
            </a:xfrm>
            <a:custGeom>
              <a:avLst/>
              <a:gdLst/>
              <a:ahLst/>
              <a:cxnLst/>
              <a:rect l="0" t="0" r="0" b="0"/>
              <a:pathLst>
                <a:path w="205262" h="156546">
                  <a:moveTo>
                    <a:pt x="53456" y="40508"/>
                  </a:moveTo>
                  <a:lnTo>
                    <a:pt x="53456" y="40508"/>
                  </a:lnTo>
                  <a:lnTo>
                    <a:pt x="48715" y="45248"/>
                  </a:lnTo>
                  <a:lnTo>
                    <a:pt x="43743" y="47575"/>
                  </a:lnTo>
                  <a:lnTo>
                    <a:pt x="41027" y="48196"/>
                  </a:lnTo>
                  <a:lnTo>
                    <a:pt x="32465" y="53810"/>
                  </a:lnTo>
                  <a:lnTo>
                    <a:pt x="20683" y="65588"/>
                  </a:lnTo>
                  <a:lnTo>
                    <a:pt x="12767" y="79468"/>
                  </a:lnTo>
                  <a:lnTo>
                    <a:pt x="808" y="117992"/>
                  </a:lnTo>
                  <a:lnTo>
                    <a:pt x="0" y="140351"/>
                  </a:lnTo>
                  <a:lnTo>
                    <a:pt x="2579" y="147060"/>
                  </a:lnTo>
                  <a:lnTo>
                    <a:pt x="4655" y="150238"/>
                  </a:lnTo>
                  <a:lnTo>
                    <a:pt x="7031" y="152356"/>
                  </a:lnTo>
                  <a:lnTo>
                    <a:pt x="12318" y="154710"/>
                  </a:lnTo>
                  <a:lnTo>
                    <a:pt x="38587" y="156545"/>
                  </a:lnTo>
                  <a:lnTo>
                    <a:pt x="44533" y="153926"/>
                  </a:lnTo>
                  <a:lnTo>
                    <a:pt x="56434" y="144160"/>
                  </a:lnTo>
                  <a:lnTo>
                    <a:pt x="59741" y="138500"/>
                  </a:lnTo>
                  <a:lnTo>
                    <a:pt x="61863" y="126782"/>
                  </a:lnTo>
                  <a:lnTo>
                    <a:pt x="62373" y="92349"/>
                  </a:lnTo>
                  <a:lnTo>
                    <a:pt x="59733" y="85707"/>
                  </a:lnTo>
                  <a:lnTo>
                    <a:pt x="56246" y="79448"/>
                  </a:lnTo>
                  <a:lnTo>
                    <a:pt x="53290" y="70346"/>
                  </a:lnTo>
                  <a:lnTo>
                    <a:pt x="45877" y="60141"/>
                  </a:lnTo>
                  <a:lnTo>
                    <a:pt x="42481" y="59155"/>
                  </a:lnTo>
                  <a:lnTo>
                    <a:pt x="36956" y="58523"/>
                  </a:lnTo>
                  <a:lnTo>
                    <a:pt x="38847" y="55790"/>
                  </a:lnTo>
                  <a:lnTo>
                    <a:pt x="43405" y="50692"/>
                  </a:lnTo>
                  <a:lnTo>
                    <a:pt x="48934" y="49809"/>
                  </a:lnTo>
                  <a:lnTo>
                    <a:pt x="56857" y="49547"/>
                  </a:lnTo>
                  <a:lnTo>
                    <a:pt x="62574" y="52132"/>
                  </a:lnTo>
                  <a:lnTo>
                    <a:pt x="68423" y="55596"/>
                  </a:lnTo>
                  <a:lnTo>
                    <a:pt x="78286" y="57546"/>
                  </a:lnTo>
                  <a:lnTo>
                    <a:pt x="92343" y="59116"/>
                  </a:lnTo>
                  <a:lnTo>
                    <a:pt x="103232" y="65424"/>
                  </a:lnTo>
                  <a:lnTo>
                    <a:pt x="127838" y="88176"/>
                  </a:lnTo>
                  <a:lnTo>
                    <a:pt x="131163" y="96751"/>
                  </a:lnTo>
                  <a:lnTo>
                    <a:pt x="133778" y="132672"/>
                  </a:lnTo>
                  <a:lnTo>
                    <a:pt x="131157" y="138686"/>
                  </a:lnTo>
                  <a:lnTo>
                    <a:pt x="126131" y="145890"/>
                  </a:lnTo>
                  <a:lnTo>
                    <a:pt x="125260" y="151879"/>
                  </a:lnTo>
                  <a:lnTo>
                    <a:pt x="124146" y="153450"/>
                  </a:lnTo>
                  <a:lnTo>
                    <a:pt x="122411" y="154498"/>
                  </a:lnTo>
                  <a:lnTo>
                    <a:pt x="120262" y="155197"/>
                  </a:lnTo>
                  <a:lnTo>
                    <a:pt x="118830" y="154670"/>
                  </a:lnTo>
                  <a:lnTo>
                    <a:pt x="117874" y="153327"/>
                  </a:lnTo>
                  <a:lnTo>
                    <a:pt x="116341" y="148782"/>
                  </a:lnTo>
                  <a:lnTo>
                    <a:pt x="115974" y="121962"/>
                  </a:lnTo>
                  <a:lnTo>
                    <a:pt x="125059" y="82069"/>
                  </a:lnTo>
                  <a:lnTo>
                    <a:pt x="131778" y="65280"/>
                  </a:lnTo>
                  <a:lnTo>
                    <a:pt x="160629" y="23268"/>
                  </a:lnTo>
                  <a:lnTo>
                    <a:pt x="175498" y="8839"/>
                  </a:lnTo>
                  <a:lnTo>
                    <a:pt x="181450" y="6589"/>
                  </a:lnTo>
                  <a:lnTo>
                    <a:pt x="183433" y="4997"/>
                  </a:lnTo>
                  <a:lnTo>
                    <a:pt x="185638" y="582"/>
                  </a:lnTo>
                  <a:lnTo>
                    <a:pt x="187218" y="0"/>
                  </a:lnTo>
                  <a:lnTo>
                    <a:pt x="189263" y="604"/>
                  </a:lnTo>
                  <a:lnTo>
                    <a:pt x="194935" y="3962"/>
                  </a:lnTo>
                  <a:lnTo>
                    <a:pt x="205261" y="478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3" name="SMARTInkShape-357"/>
            <p:cNvSpPr/>
            <p:nvPr>
              <p:custDataLst>
                <p:tags r:id="rId77"/>
              </p:custDataLst>
            </p:nvPr>
          </p:nvSpPr>
          <p:spPr bwMode="auto">
            <a:xfrm>
              <a:off x="7706320" y="2580680"/>
              <a:ext cx="133947" cy="17860"/>
            </a:xfrm>
            <a:custGeom>
              <a:avLst/>
              <a:gdLst/>
              <a:ahLst/>
              <a:cxnLst/>
              <a:rect l="0" t="0" r="0" b="0"/>
              <a:pathLst>
                <a:path w="133947" h="17860">
                  <a:moveTo>
                    <a:pt x="0" y="17859"/>
                  </a:moveTo>
                  <a:lnTo>
                    <a:pt x="0" y="17859"/>
                  </a:lnTo>
                  <a:lnTo>
                    <a:pt x="31218" y="16867"/>
                  </a:lnTo>
                  <a:lnTo>
                    <a:pt x="59723" y="10171"/>
                  </a:lnTo>
                  <a:lnTo>
                    <a:pt x="102955" y="9038"/>
                  </a:lnTo>
                  <a:lnTo>
                    <a:pt x="112196" y="8962"/>
                  </a:lnTo>
                  <a:lnTo>
                    <a:pt x="133946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4" name="SMARTInkShape-358"/>
            <p:cNvSpPr/>
            <p:nvPr>
              <p:custDataLst>
                <p:tags r:id="rId78"/>
              </p:custDataLst>
            </p:nvPr>
          </p:nvSpPr>
          <p:spPr bwMode="auto">
            <a:xfrm>
              <a:off x="7671886" y="2411016"/>
              <a:ext cx="213029" cy="365959"/>
            </a:xfrm>
            <a:custGeom>
              <a:avLst/>
              <a:gdLst/>
              <a:ahLst/>
              <a:cxnLst/>
              <a:rect l="0" t="0" r="0" b="0"/>
              <a:pathLst>
                <a:path w="213029" h="365959">
                  <a:moveTo>
                    <a:pt x="43364" y="35718"/>
                  </a:moveTo>
                  <a:lnTo>
                    <a:pt x="43364" y="35718"/>
                  </a:lnTo>
                  <a:lnTo>
                    <a:pt x="43364" y="75671"/>
                  </a:lnTo>
                  <a:lnTo>
                    <a:pt x="43364" y="117372"/>
                  </a:lnTo>
                  <a:lnTo>
                    <a:pt x="43364" y="154705"/>
                  </a:lnTo>
                  <a:lnTo>
                    <a:pt x="43364" y="188382"/>
                  </a:lnTo>
                  <a:lnTo>
                    <a:pt x="43364" y="230577"/>
                  </a:lnTo>
                  <a:lnTo>
                    <a:pt x="43364" y="267576"/>
                  </a:lnTo>
                  <a:lnTo>
                    <a:pt x="46010" y="300901"/>
                  </a:lnTo>
                  <a:lnTo>
                    <a:pt x="51467" y="332026"/>
                  </a:lnTo>
                  <a:lnTo>
                    <a:pt x="52292" y="365958"/>
                  </a:lnTo>
                  <a:lnTo>
                    <a:pt x="52293" y="361329"/>
                  </a:lnTo>
                  <a:lnTo>
                    <a:pt x="41270" y="321165"/>
                  </a:lnTo>
                  <a:lnTo>
                    <a:pt x="29197" y="284534"/>
                  </a:lnTo>
                  <a:lnTo>
                    <a:pt x="21251" y="240941"/>
                  </a:lnTo>
                  <a:lnTo>
                    <a:pt x="10123" y="196432"/>
                  </a:lnTo>
                  <a:lnTo>
                    <a:pt x="6979" y="157938"/>
                  </a:lnTo>
                  <a:lnTo>
                    <a:pt x="0" y="120458"/>
                  </a:lnTo>
                  <a:lnTo>
                    <a:pt x="6517" y="88206"/>
                  </a:lnTo>
                  <a:lnTo>
                    <a:pt x="16792" y="73209"/>
                  </a:lnTo>
                  <a:lnTo>
                    <a:pt x="47355" y="41766"/>
                  </a:lnTo>
                  <a:lnTo>
                    <a:pt x="83141" y="21105"/>
                  </a:lnTo>
                  <a:lnTo>
                    <a:pt x="126881" y="3992"/>
                  </a:lnTo>
                  <a:lnTo>
                    <a:pt x="170457" y="350"/>
                  </a:lnTo>
                  <a:lnTo>
                    <a:pt x="213028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5" name="SMARTInkShape-359"/>
            <p:cNvSpPr/>
            <p:nvPr>
              <p:custDataLst>
                <p:tags r:id="rId79"/>
              </p:custDataLst>
            </p:nvPr>
          </p:nvSpPr>
          <p:spPr bwMode="auto">
            <a:xfrm>
              <a:off x="7308690" y="2598539"/>
              <a:ext cx="245827" cy="176676"/>
            </a:xfrm>
            <a:custGeom>
              <a:avLst/>
              <a:gdLst/>
              <a:ahLst/>
              <a:cxnLst/>
              <a:rect l="0" t="0" r="0" b="0"/>
              <a:pathLst>
                <a:path w="245827" h="176676">
                  <a:moveTo>
                    <a:pt x="67232" y="35719"/>
                  </a:moveTo>
                  <a:lnTo>
                    <a:pt x="67232" y="35719"/>
                  </a:lnTo>
                  <a:lnTo>
                    <a:pt x="59543" y="35719"/>
                  </a:lnTo>
                  <a:lnTo>
                    <a:pt x="45982" y="48148"/>
                  </a:lnTo>
                  <a:lnTo>
                    <a:pt x="15499" y="89550"/>
                  </a:lnTo>
                  <a:lnTo>
                    <a:pt x="9513" y="101315"/>
                  </a:lnTo>
                  <a:lnTo>
                    <a:pt x="0" y="136932"/>
                  </a:lnTo>
                  <a:lnTo>
                    <a:pt x="1963" y="148832"/>
                  </a:lnTo>
                  <a:lnTo>
                    <a:pt x="8646" y="161948"/>
                  </a:lnTo>
                  <a:lnTo>
                    <a:pt x="16911" y="172118"/>
                  </a:lnTo>
                  <a:lnTo>
                    <a:pt x="22707" y="175716"/>
                  </a:lnTo>
                  <a:lnTo>
                    <a:pt x="25643" y="176675"/>
                  </a:lnTo>
                  <a:lnTo>
                    <a:pt x="28592" y="176322"/>
                  </a:lnTo>
                  <a:lnTo>
                    <a:pt x="43100" y="171273"/>
                  </a:lnTo>
                  <a:lnTo>
                    <a:pt x="52537" y="169387"/>
                  </a:lnTo>
                  <a:lnTo>
                    <a:pt x="63429" y="162747"/>
                  </a:lnTo>
                  <a:lnTo>
                    <a:pt x="72940" y="153503"/>
                  </a:lnTo>
                  <a:lnTo>
                    <a:pt x="82042" y="140622"/>
                  </a:lnTo>
                  <a:lnTo>
                    <a:pt x="90030" y="134932"/>
                  </a:lnTo>
                  <a:lnTo>
                    <a:pt x="92247" y="130084"/>
                  </a:lnTo>
                  <a:lnTo>
                    <a:pt x="93865" y="113032"/>
                  </a:lnTo>
                  <a:lnTo>
                    <a:pt x="91306" y="107122"/>
                  </a:lnTo>
                  <a:lnTo>
                    <a:pt x="86319" y="99983"/>
                  </a:lnTo>
                  <a:lnTo>
                    <a:pt x="85200" y="90693"/>
                  </a:lnTo>
                  <a:lnTo>
                    <a:pt x="80383" y="84970"/>
                  </a:lnTo>
                  <a:lnTo>
                    <a:pt x="79968" y="83436"/>
                  </a:lnTo>
                  <a:lnTo>
                    <a:pt x="80684" y="82413"/>
                  </a:lnTo>
                  <a:lnTo>
                    <a:pt x="84220" y="80771"/>
                  </a:lnTo>
                  <a:lnTo>
                    <a:pt x="92703" y="80403"/>
                  </a:lnTo>
                  <a:lnTo>
                    <a:pt x="107026" y="87503"/>
                  </a:lnTo>
                  <a:lnTo>
                    <a:pt x="117277" y="94609"/>
                  </a:lnTo>
                  <a:lnTo>
                    <a:pt x="129630" y="100158"/>
                  </a:lnTo>
                  <a:lnTo>
                    <a:pt x="159504" y="128026"/>
                  </a:lnTo>
                  <a:lnTo>
                    <a:pt x="162812" y="133960"/>
                  </a:lnTo>
                  <a:lnTo>
                    <a:pt x="165274" y="139905"/>
                  </a:lnTo>
                  <a:lnTo>
                    <a:pt x="171247" y="148830"/>
                  </a:lnTo>
                  <a:lnTo>
                    <a:pt x="172991" y="154782"/>
                  </a:lnTo>
                  <a:lnTo>
                    <a:pt x="172465" y="156766"/>
                  </a:lnTo>
                  <a:lnTo>
                    <a:pt x="171122" y="158089"/>
                  </a:lnTo>
                  <a:lnTo>
                    <a:pt x="169233" y="158971"/>
                  </a:lnTo>
                  <a:lnTo>
                    <a:pt x="167976" y="160551"/>
                  </a:lnTo>
                  <a:lnTo>
                    <a:pt x="165790" y="168268"/>
                  </a:lnTo>
                  <a:lnTo>
                    <a:pt x="162959" y="169044"/>
                  </a:lnTo>
                  <a:lnTo>
                    <a:pt x="152165" y="169628"/>
                  </a:lnTo>
                  <a:lnTo>
                    <a:pt x="150643" y="168648"/>
                  </a:lnTo>
                  <a:lnTo>
                    <a:pt x="149628" y="167002"/>
                  </a:lnTo>
                  <a:lnTo>
                    <a:pt x="148201" y="159946"/>
                  </a:lnTo>
                  <a:lnTo>
                    <a:pt x="147718" y="143932"/>
                  </a:lnTo>
                  <a:lnTo>
                    <a:pt x="154751" y="121660"/>
                  </a:lnTo>
                  <a:lnTo>
                    <a:pt x="172509" y="80150"/>
                  </a:lnTo>
                  <a:lnTo>
                    <a:pt x="203277" y="35880"/>
                  </a:lnTo>
                  <a:lnTo>
                    <a:pt x="219658" y="20553"/>
                  </a:lnTo>
                  <a:lnTo>
                    <a:pt x="245826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6" name="SMARTInkShape-360"/>
            <p:cNvSpPr/>
            <p:nvPr>
              <p:custDataLst>
                <p:tags r:id="rId80"/>
              </p:custDataLst>
            </p:nvPr>
          </p:nvSpPr>
          <p:spPr bwMode="auto">
            <a:xfrm>
              <a:off x="7116961" y="2527102"/>
              <a:ext cx="151272" cy="338681"/>
            </a:xfrm>
            <a:custGeom>
              <a:avLst/>
              <a:gdLst/>
              <a:ahLst/>
              <a:cxnLst/>
              <a:rect l="0" t="0" r="0" b="0"/>
              <a:pathLst>
                <a:path w="151272" h="338681">
                  <a:moveTo>
                    <a:pt x="8930" y="0"/>
                  </a:moveTo>
                  <a:lnTo>
                    <a:pt x="8930" y="0"/>
                  </a:lnTo>
                  <a:lnTo>
                    <a:pt x="4189" y="4740"/>
                  </a:lnTo>
                  <a:lnTo>
                    <a:pt x="1862" y="12359"/>
                  </a:lnTo>
                  <a:lnTo>
                    <a:pt x="108" y="55542"/>
                  </a:lnTo>
                  <a:lnTo>
                    <a:pt x="22" y="95821"/>
                  </a:lnTo>
                  <a:lnTo>
                    <a:pt x="5" y="138761"/>
                  </a:lnTo>
                  <a:lnTo>
                    <a:pt x="1" y="174729"/>
                  </a:lnTo>
                  <a:lnTo>
                    <a:pt x="1" y="213549"/>
                  </a:lnTo>
                  <a:lnTo>
                    <a:pt x="0" y="255394"/>
                  </a:lnTo>
                  <a:lnTo>
                    <a:pt x="0" y="280868"/>
                  </a:lnTo>
                  <a:lnTo>
                    <a:pt x="992" y="281503"/>
                  </a:lnTo>
                  <a:lnTo>
                    <a:pt x="2646" y="280934"/>
                  </a:lnTo>
                  <a:lnTo>
                    <a:pt x="4741" y="279563"/>
                  </a:lnTo>
                  <a:lnTo>
                    <a:pt x="6137" y="277656"/>
                  </a:lnTo>
                  <a:lnTo>
                    <a:pt x="16806" y="254620"/>
                  </a:lnTo>
                  <a:lnTo>
                    <a:pt x="46797" y="214232"/>
                  </a:lnTo>
                  <a:lnTo>
                    <a:pt x="63144" y="199075"/>
                  </a:lnTo>
                  <a:lnTo>
                    <a:pt x="104021" y="170777"/>
                  </a:lnTo>
                  <a:lnTo>
                    <a:pt x="114362" y="165859"/>
                  </a:lnTo>
                  <a:lnTo>
                    <a:pt x="118905" y="165143"/>
                  </a:lnTo>
                  <a:lnTo>
                    <a:pt x="136509" y="168872"/>
                  </a:lnTo>
                  <a:lnTo>
                    <a:pt x="142691" y="171958"/>
                  </a:lnTo>
                  <a:lnTo>
                    <a:pt x="145729" y="174170"/>
                  </a:lnTo>
                  <a:lnTo>
                    <a:pt x="147754" y="177629"/>
                  </a:lnTo>
                  <a:lnTo>
                    <a:pt x="151004" y="194792"/>
                  </a:lnTo>
                  <a:lnTo>
                    <a:pt x="151271" y="198322"/>
                  </a:lnTo>
                  <a:lnTo>
                    <a:pt x="144570" y="218246"/>
                  </a:lnTo>
                  <a:lnTo>
                    <a:pt x="122295" y="261662"/>
                  </a:lnTo>
                  <a:lnTo>
                    <a:pt x="100666" y="290473"/>
                  </a:lnTo>
                  <a:lnTo>
                    <a:pt x="59500" y="324208"/>
                  </a:lnTo>
                  <a:lnTo>
                    <a:pt x="39243" y="337141"/>
                  </a:lnTo>
                  <a:lnTo>
                    <a:pt x="32023" y="338680"/>
                  </a:lnTo>
                  <a:lnTo>
                    <a:pt x="30278" y="337903"/>
                  </a:lnTo>
                  <a:lnTo>
                    <a:pt x="29115" y="336394"/>
                  </a:lnTo>
                  <a:lnTo>
                    <a:pt x="27249" y="331582"/>
                  </a:lnTo>
                  <a:lnTo>
                    <a:pt x="35719" y="31253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7" name="SMARTInkShape-361"/>
            <p:cNvSpPr/>
            <p:nvPr>
              <p:custDataLst>
                <p:tags r:id="rId81"/>
              </p:custDataLst>
            </p:nvPr>
          </p:nvSpPr>
          <p:spPr bwMode="auto">
            <a:xfrm>
              <a:off x="6920957" y="2697337"/>
              <a:ext cx="169216" cy="190744"/>
            </a:xfrm>
            <a:custGeom>
              <a:avLst/>
              <a:gdLst/>
              <a:ahLst/>
              <a:cxnLst/>
              <a:rect l="0" t="0" r="0" b="0"/>
              <a:pathLst>
                <a:path w="169216" h="190744">
                  <a:moveTo>
                    <a:pt x="124566" y="44077"/>
                  </a:moveTo>
                  <a:lnTo>
                    <a:pt x="124566" y="44077"/>
                  </a:lnTo>
                  <a:lnTo>
                    <a:pt x="119826" y="39337"/>
                  </a:lnTo>
                  <a:lnTo>
                    <a:pt x="117499" y="34363"/>
                  </a:lnTo>
                  <a:lnTo>
                    <a:pt x="116878" y="31648"/>
                  </a:lnTo>
                  <a:lnTo>
                    <a:pt x="115472" y="29838"/>
                  </a:lnTo>
                  <a:lnTo>
                    <a:pt x="99486" y="20399"/>
                  </a:lnTo>
                  <a:lnTo>
                    <a:pt x="89938" y="18670"/>
                  </a:lnTo>
                  <a:lnTo>
                    <a:pt x="73405" y="22438"/>
                  </a:lnTo>
                  <a:lnTo>
                    <a:pt x="45886" y="38315"/>
                  </a:lnTo>
                  <a:lnTo>
                    <a:pt x="37342" y="46808"/>
                  </a:lnTo>
                  <a:lnTo>
                    <a:pt x="15515" y="75194"/>
                  </a:lnTo>
                  <a:lnTo>
                    <a:pt x="2961" y="117695"/>
                  </a:lnTo>
                  <a:lnTo>
                    <a:pt x="0" y="152892"/>
                  </a:lnTo>
                  <a:lnTo>
                    <a:pt x="2396" y="164538"/>
                  </a:lnTo>
                  <a:lnTo>
                    <a:pt x="9324" y="176673"/>
                  </a:lnTo>
                  <a:lnTo>
                    <a:pt x="13817" y="183376"/>
                  </a:lnTo>
                  <a:lnTo>
                    <a:pt x="15813" y="189662"/>
                  </a:lnTo>
                  <a:lnTo>
                    <a:pt x="17337" y="190743"/>
                  </a:lnTo>
                  <a:lnTo>
                    <a:pt x="19347" y="190472"/>
                  </a:lnTo>
                  <a:lnTo>
                    <a:pt x="24224" y="188516"/>
                  </a:lnTo>
                  <a:lnTo>
                    <a:pt x="32548" y="186423"/>
                  </a:lnTo>
                  <a:lnTo>
                    <a:pt x="38359" y="182418"/>
                  </a:lnTo>
                  <a:lnTo>
                    <a:pt x="69131" y="142011"/>
                  </a:lnTo>
                  <a:lnTo>
                    <a:pt x="91330" y="99492"/>
                  </a:lnTo>
                  <a:lnTo>
                    <a:pt x="104797" y="77694"/>
                  </a:lnTo>
                  <a:lnTo>
                    <a:pt x="121753" y="35747"/>
                  </a:lnTo>
                  <a:lnTo>
                    <a:pt x="124308" y="24500"/>
                  </a:lnTo>
                  <a:lnTo>
                    <a:pt x="131387" y="9195"/>
                  </a:lnTo>
                  <a:lnTo>
                    <a:pt x="133373" y="0"/>
                  </a:lnTo>
                  <a:lnTo>
                    <a:pt x="133460" y="4338"/>
                  </a:lnTo>
                  <a:lnTo>
                    <a:pt x="130834" y="9218"/>
                  </a:lnTo>
                  <a:lnTo>
                    <a:pt x="128744" y="11908"/>
                  </a:lnTo>
                  <a:lnTo>
                    <a:pt x="125392" y="36620"/>
                  </a:lnTo>
                  <a:lnTo>
                    <a:pt x="124639" y="74703"/>
                  </a:lnTo>
                  <a:lnTo>
                    <a:pt x="125580" y="96808"/>
                  </a:lnTo>
                  <a:lnTo>
                    <a:pt x="136998" y="122336"/>
                  </a:lnTo>
                  <a:lnTo>
                    <a:pt x="142660" y="128468"/>
                  </a:lnTo>
                  <a:lnTo>
                    <a:pt x="149638" y="132405"/>
                  </a:lnTo>
                  <a:lnTo>
                    <a:pt x="155586" y="133087"/>
                  </a:lnTo>
                  <a:lnTo>
                    <a:pt x="158145" y="131198"/>
                  </a:lnTo>
                  <a:lnTo>
                    <a:pt x="167561" y="117972"/>
                  </a:lnTo>
                  <a:lnTo>
                    <a:pt x="169215" y="10658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8" name="SMARTInkShape-362"/>
            <p:cNvSpPr/>
            <p:nvPr>
              <p:custDataLst>
                <p:tags r:id="rId82"/>
              </p:custDataLst>
            </p:nvPr>
          </p:nvSpPr>
          <p:spPr bwMode="auto">
            <a:xfrm>
              <a:off x="6652775" y="2544961"/>
              <a:ext cx="196296" cy="392751"/>
            </a:xfrm>
            <a:custGeom>
              <a:avLst/>
              <a:gdLst/>
              <a:ahLst/>
              <a:cxnLst/>
              <a:rect l="0" t="0" r="0" b="0"/>
              <a:pathLst>
                <a:path w="196296" h="392751">
                  <a:moveTo>
                    <a:pt x="124858" y="0"/>
                  </a:moveTo>
                  <a:lnTo>
                    <a:pt x="124858" y="0"/>
                  </a:lnTo>
                  <a:lnTo>
                    <a:pt x="120117" y="4740"/>
                  </a:lnTo>
                  <a:lnTo>
                    <a:pt x="117790" y="12359"/>
                  </a:lnTo>
                  <a:lnTo>
                    <a:pt x="115764" y="21368"/>
                  </a:lnTo>
                  <a:lnTo>
                    <a:pt x="110037" y="34002"/>
                  </a:lnTo>
                  <a:lnTo>
                    <a:pt x="102658" y="72387"/>
                  </a:lnTo>
                  <a:lnTo>
                    <a:pt x="91847" y="108336"/>
                  </a:lnTo>
                  <a:lnTo>
                    <a:pt x="77510" y="152626"/>
                  </a:lnTo>
                  <a:lnTo>
                    <a:pt x="64196" y="187767"/>
                  </a:lnTo>
                  <a:lnTo>
                    <a:pt x="50808" y="230456"/>
                  </a:lnTo>
                  <a:lnTo>
                    <a:pt x="32473" y="273688"/>
                  </a:lnTo>
                  <a:lnTo>
                    <a:pt x="18267" y="311920"/>
                  </a:lnTo>
                  <a:lnTo>
                    <a:pt x="2538" y="353703"/>
                  </a:lnTo>
                  <a:lnTo>
                    <a:pt x="0" y="377819"/>
                  </a:lnTo>
                  <a:lnTo>
                    <a:pt x="2558" y="383886"/>
                  </a:lnTo>
                  <a:lnTo>
                    <a:pt x="4629" y="386893"/>
                  </a:lnTo>
                  <a:lnTo>
                    <a:pt x="9576" y="390234"/>
                  </a:lnTo>
                  <a:lnTo>
                    <a:pt x="17940" y="392114"/>
                  </a:lnTo>
                  <a:lnTo>
                    <a:pt x="29655" y="392750"/>
                  </a:lnTo>
                  <a:lnTo>
                    <a:pt x="72649" y="376652"/>
                  </a:lnTo>
                  <a:lnTo>
                    <a:pt x="105709" y="372612"/>
                  </a:lnTo>
                  <a:lnTo>
                    <a:pt x="130557" y="367400"/>
                  </a:lnTo>
                  <a:lnTo>
                    <a:pt x="160542" y="363640"/>
                  </a:lnTo>
                  <a:lnTo>
                    <a:pt x="178064" y="358037"/>
                  </a:lnTo>
                  <a:lnTo>
                    <a:pt x="196295" y="35718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96" name="SMARTInkShape-Group27"/>
          <p:cNvGrpSpPr/>
          <p:nvPr/>
        </p:nvGrpSpPr>
        <p:grpSpPr>
          <a:xfrm>
            <a:off x="3509487" y="3000420"/>
            <a:ext cx="1071444" cy="330342"/>
            <a:chOff x="3509487" y="3000420"/>
            <a:chExt cx="1071444" cy="330342"/>
          </a:xfrm>
        </p:grpSpPr>
        <p:sp>
          <p:nvSpPr>
            <p:cNvPr id="590" name="SMARTInkShape-363"/>
            <p:cNvSpPr/>
            <p:nvPr>
              <p:custDataLst>
                <p:tags r:id="rId67"/>
              </p:custDataLst>
            </p:nvPr>
          </p:nvSpPr>
          <p:spPr bwMode="auto">
            <a:xfrm>
              <a:off x="4411266" y="3027164"/>
              <a:ext cx="169665" cy="26790"/>
            </a:xfrm>
            <a:custGeom>
              <a:avLst/>
              <a:gdLst/>
              <a:ahLst/>
              <a:cxnLst/>
              <a:rect l="0" t="0" r="0" b="0"/>
              <a:pathLst>
                <a:path w="169665" h="26790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992" y="8102"/>
                  </a:lnTo>
                  <a:lnTo>
                    <a:pt x="15231" y="9849"/>
                  </a:lnTo>
                  <a:lnTo>
                    <a:pt x="26858" y="15983"/>
                  </a:lnTo>
                  <a:lnTo>
                    <a:pt x="41680" y="18604"/>
                  </a:lnTo>
                  <a:lnTo>
                    <a:pt x="51596" y="23923"/>
                  </a:lnTo>
                  <a:lnTo>
                    <a:pt x="96201" y="26740"/>
                  </a:lnTo>
                  <a:lnTo>
                    <a:pt x="135986" y="26788"/>
                  </a:lnTo>
                  <a:lnTo>
                    <a:pt x="158567" y="26789"/>
                  </a:lnTo>
                  <a:lnTo>
                    <a:pt x="169664" y="1785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1" name="SMARTInkShape-364"/>
            <p:cNvSpPr/>
            <p:nvPr>
              <p:custDataLst>
                <p:tags r:id="rId68"/>
              </p:custDataLst>
            </p:nvPr>
          </p:nvSpPr>
          <p:spPr bwMode="auto">
            <a:xfrm>
              <a:off x="4009430" y="3000420"/>
              <a:ext cx="196454" cy="151761"/>
            </a:xfrm>
            <a:custGeom>
              <a:avLst/>
              <a:gdLst/>
              <a:ahLst/>
              <a:cxnLst/>
              <a:rect l="0" t="0" r="0" b="0"/>
              <a:pathLst>
                <a:path w="196454" h="151761">
                  <a:moveTo>
                    <a:pt x="0" y="53533"/>
                  </a:moveTo>
                  <a:lnTo>
                    <a:pt x="0" y="53533"/>
                  </a:lnTo>
                  <a:lnTo>
                    <a:pt x="0" y="32542"/>
                  </a:lnTo>
                  <a:lnTo>
                    <a:pt x="992" y="30610"/>
                  </a:lnTo>
                  <a:lnTo>
                    <a:pt x="2645" y="29321"/>
                  </a:lnTo>
                  <a:lnTo>
                    <a:pt x="7129" y="26897"/>
                  </a:lnTo>
                  <a:lnTo>
                    <a:pt x="40875" y="3850"/>
                  </a:lnTo>
                  <a:lnTo>
                    <a:pt x="50365" y="1109"/>
                  </a:lnTo>
                  <a:lnTo>
                    <a:pt x="74405" y="0"/>
                  </a:lnTo>
                  <a:lnTo>
                    <a:pt x="76392" y="977"/>
                  </a:lnTo>
                  <a:lnTo>
                    <a:pt x="77717" y="2621"/>
                  </a:lnTo>
                  <a:lnTo>
                    <a:pt x="78600" y="4709"/>
                  </a:lnTo>
                  <a:lnTo>
                    <a:pt x="80181" y="6101"/>
                  </a:lnTo>
                  <a:lnTo>
                    <a:pt x="84584" y="7647"/>
                  </a:lnTo>
                  <a:lnTo>
                    <a:pt x="86155" y="10044"/>
                  </a:lnTo>
                  <a:lnTo>
                    <a:pt x="88883" y="28893"/>
                  </a:lnTo>
                  <a:lnTo>
                    <a:pt x="86467" y="35306"/>
                  </a:lnTo>
                  <a:lnTo>
                    <a:pt x="56202" y="79768"/>
                  </a:lnTo>
                  <a:lnTo>
                    <a:pt x="53752" y="86029"/>
                  </a:lnTo>
                  <a:lnTo>
                    <a:pt x="46043" y="96385"/>
                  </a:lnTo>
                  <a:lnTo>
                    <a:pt x="44659" y="106988"/>
                  </a:lnTo>
                  <a:lnTo>
                    <a:pt x="49392" y="107075"/>
                  </a:lnTo>
                  <a:lnTo>
                    <a:pt x="50787" y="108079"/>
                  </a:lnTo>
                  <a:lnTo>
                    <a:pt x="52338" y="111841"/>
                  </a:lnTo>
                  <a:lnTo>
                    <a:pt x="53743" y="113241"/>
                  </a:lnTo>
                  <a:lnTo>
                    <a:pt x="57951" y="114796"/>
                  </a:lnTo>
                  <a:lnTo>
                    <a:pt x="86344" y="117011"/>
                  </a:lnTo>
                  <a:lnTo>
                    <a:pt x="98231" y="123104"/>
                  </a:lnTo>
                  <a:lnTo>
                    <a:pt x="142875" y="124967"/>
                  </a:lnTo>
                  <a:lnTo>
                    <a:pt x="145851" y="124968"/>
                  </a:lnTo>
                  <a:lnTo>
                    <a:pt x="151804" y="127615"/>
                  </a:lnTo>
                  <a:lnTo>
                    <a:pt x="157758" y="131107"/>
                  </a:lnTo>
                  <a:lnTo>
                    <a:pt x="166687" y="134065"/>
                  </a:lnTo>
                  <a:lnTo>
                    <a:pt x="185759" y="150118"/>
                  </a:lnTo>
                  <a:lnTo>
                    <a:pt x="189385" y="151030"/>
                  </a:lnTo>
                  <a:lnTo>
                    <a:pt x="196453" y="15176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2" name="SMARTInkShape-365"/>
            <p:cNvSpPr/>
            <p:nvPr>
              <p:custDataLst>
                <p:tags r:id="rId69"/>
              </p:custDataLst>
            </p:nvPr>
          </p:nvSpPr>
          <p:spPr bwMode="auto">
            <a:xfrm>
              <a:off x="4027398" y="3018234"/>
              <a:ext cx="17751" cy="196455"/>
            </a:xfrm>
            <a:custGeom>
              <a:avLst/>
              <a:gdLst/>
              <a:ahLst/>
              <a:cxnLst/>
              <a:rect l="0" t="0" r="0" b="0"/>
              <a:pathLst>
                <a:path w="17751" h="196455">
                  <a:moveTo>
                    <a:pt x="17750" y="0"/>
                  </a:moveTo>
                  <a:lnTo>
                    <a:pt x="17750" y="0"/>
                  </a:lnTo>
                  <a:lnTo>
                    <a:pt x="9189" y="8562"/>
                  </a:lnTo>
                  <a:lnTo>
                    <a:pt x="7850" y="25132"/>
                  </a:lnTo>
                  <a:lnTo>
                    <a:pt x="1135" y="46427"/>
                  </a:lnTo>
                  <a:lnTo>
                    <a:pt x="0" y="82549"/>
                  </a:lnTo>
                  <a:lnTo>
                    <a:pt x="7589" y="126449"/>
                  </a:lnTo>
                  <a:lnTo>
                    <a:pt x="9741" y="165247"/>
                  </a:lnTo>
                  <a:lnTo>
                    <a:pt x="15875" y="178310"/>
                  </a:lnTo>
                  <a:lnTo>
                    <a:pt x="17750" y="19645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3" name="SMARTInkShape-366"/>
            <p:cNvSpPr/>
            <p:nvPr>
              <p:custDataLst>
                <p:tags r:id="rId70"/>
              </p:custDataLst>
            </p:nvPr>
          </p:nvSpPr>
          <p:spPr bwMode="auto">
            <a:xfrm>
              <a:off x="3670102" y="3125391"/>
              <a:ext cx="62508" cy="44281"/>
            </a:xfrm>
            <a:custGeom>
              <a:avLst/>
              <a:gdLst/>
              <a:ahLst/>
              <a:cxnLst/>
              <a:rect l="0" t="0" r="0" b="0"/>
              <a:pathLst>
                <a:path w="62508" h="44281">
                  <a:moveTo>
                    <a:pt x="0" y="35718"/>
                  </a:moveTo>
                  <a:lnTo>
                    <a:pt x="0" y="35718"/>
                  </a:lnTo>
                  <a:lnTo>
                    <a:pt x="0" y="43407"/>
                  </a:lnTo>
                  <a:lnTo>
                    <a:pt x="992" y="43821"/>
                  </a:lnTo>
                  <a:lnTo>
                    <a:pt x="4740" y="44280"/>
                  </a:lnTo>
                  <a:lnTo>
                    <a:pt x="6136" y="43411"/>
                  </a:lnTo>
                  <a:lnTo>
                    <a:pt x="7067" y="41839"/>
                  </a:lnTo>
                  <a:lnTo>
                    <a:pt x="7688" y="39799"/>
                  </a:lnTo>
                  <a:lnTo>
                    <a:pt x="9094" y="38439"/>
                  </a:lnTo>
                  <a:lnTo>
                    <a:pt x="13302" y="36927"/>
                  </a:lnTo>
                  <a:lnTo>
                    <a:pt x="14821" y="35532"/>
                  </a:lnTo>
                  <a:lnTo>
                    <a:pt x="22199" y="23395"/>
                  </a:lnTo>
                  <a:lnTo>
                    <a:pt x="27395" y="20320"/>
                  </a:lnTo>
                  <a:lnTo>
                    <a:pt x="33011" y="17961"/>
                  </a:lnTo>
                  <a:lnTo>
                    <a:pt x="41751" y="12046"/>
                  </a:lnTo>
                  <a:lnTo>
                    <a:pt x="51824" y="9340"/>
                  </a:lnTo>
                  <a:lnTo>
                    <a:pt x="62507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4" name="SMARTInkShape-367"/>
            <p:cNvSpPr/>
            <p:nvPr>
              <p:custDataLst>
                <p:tags r:id="rId71"/>
              </p:custDataLst>
            </p:nvPr>
          </p:nvSpPr>
          <p:spPr bwMode="auto">
            <a:xfrm>
              <a:off x="3638190" y="3053953"/>
              <a:ext cx="85491" cy="240969"/>
            </a:xfrm>
            <a:custGeom>
              <a:avLst/>
              <a:gdLst/>
              <a:ahLst/>
              <a:cxnLst/>
              <a:rect l="0" t="0" r="0" b="0"/>
              <a:pathLst>
                <a:path w="85491" h="240969">
                  <a:moveTo>
                    <a:pt x="31912" y="53578"/>
                  </a:moveTo>
                  <a:lnTo>
                    <a:pt x="31912" y="53578"/>
                  </a:lnTo>
                  <a:lnTo>
                    <a:pt x="31912" y="93480"/>
                  </a:lnTo>
                  <a:lnTo>
                    <a:pt x="32904" y="110490"/>
                  </a:lnTo>
                  <a:lnTo>
                    <a:pt x="42935" y="154472"/>
                  </a:lnTo>
                  <a:lnTo>
                    <a:pt x="49171" y="188836"/>
                  </a:lnTo>
                  <a:lnTo>
                    <a:pt x="49766" y="233424"/>
                  </a:lnTo>
                  <a:lnTo>
                    <a:pt x="49771" y="240968"/>
                  </a:lnTo>
                  <a:lnTo>
                    <a:pt x="45031" y="236322"/>
                  </a:lnTo>
                  <a:lnTo>
                    <a:pt x="42703" y="231370"/>
                  </a:lnTo>
                  <a:lnTo>
                    <a:pt x="32761" y="189334"/>
                  </a:lnTo>
                  <a:lnTo>
                    <a:pt x="31171" y="169539"/>
                  </a:lnTo>
                  <a:lnTo>
                    <a:pt x="24256" y="144855"/>
                  </a:lnTo>
                  <a:lnTo>
                    <a:pt x="22242" y="122834"/>
                  </a:lnTo>
                  <a:lnTo>
                    <a:pt x="15327" y="104677"/>
                  </a:lnTo>
                  <a:lnTo>
                    <a:pt x="13312" y="92372"/>
                  </a:lnTo>
                  <a:lnTo>
                    <a:pt x="5500" y="80894"/>
                  </a:lnTo>
                  <a:lnTo>
                    <a:pt x="5235" y="75783"/>
                  </a:lnTo>
                  <a:lnTo>
                    <a:pt x="4205" y="74335"/>
                  </a:lnTo>
                  <a:lnTo>
                    <a:pt x="2527" y="73369"/>
                  </a:lnTo>
                  <a:lnTo>
                    <a:pt x="415" y="72725"/>
                  </a:lnTo>
                  <a:lnTo>
                    <a:pt x="0" y="72296"/>
                  </a:lnTo>
                  <a:lnTo>
                    <a:pt x="715" y="72010"/>
                  </a:lnTo>
                  <a:lnTo>
                    <a:pt x="2184" y="71819"/>
                  </a:lnTo>
                  <a:lnTo>
                    <a:pt x="3164" y="70700"/>
                  </a:lnTo>
                  <a:lnTo>
                    <a:pt x="4865" y="63783"/>
                  </a:lnTo>
                  <a:lnTo>
                    <a:pt x="43831" y="23802"/>
                  </a:lnTo>
                  <a:lnTo>
                    <a:pt x="49777" y="20501"/>
                  </a:lnTo>
                  <a:lnTo>
                    <a:pt x="52751" y="19620"/>
                  </a:lnTo>
                  <a:lnTo>
                    <a:pt x="54735" y="18041"/>
                  </a:lnTo>
                  <a:lnTo>
                    <a:pt x="62919" y="5585"/>
                  </a:lnTo>
                  <a:lnTo>
                    <a:pt x="68182" y="2482"/>
                  </a:lnTo>
                  <a:lnTo>
                    <a:pt x="76449" y="327"/>
                  </a:lnTo>
                  <a:lnTo>
                    <a:pt x="85490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5" name="SMARTInkShape-368"/>
            <p:cNvSpPr/>
            <p:nvPr>
              <p:custDataLst>
                <p:tags r:id="rId72"/>
              </p:custDataLst>
            </p:nvPr>
          </p:nvSpPr>
          <p:spPr bwMode="auto">
            <a:xfrm>
              <a:off x="3509487" y="3036212"/>
              <a:ext cx="401302" cy="294550"/>
            </a:xfrm>
            <a:custGeom>
              <a:avLst/>
              <a:gdLst/>
              <a:ahLst/>
              <a:cxnLst/>
              <a:rect l="0" t="0" r="0" b="0"/>
              <a:pathLst>
                <a:path w="401302" h="294550">
                  <a:moveTo>
                    <a:pt x="71318" y="17741"/>
                  </a:moveTo>
                  <a:lnTo>
                    <a:pt x="71318" y="17741"/>
                  </a:lnTo>
                  <a:lnTo>
                    <a:pt x="71318" y="13001"/>
                  </a:lnTo>
                  <a:lnTo>
                    <a:pt x="70326" y="11604"/>
                  </a:lnTo>
                  <a:lnTo>
                    <a:pt x="68672" y="10673"/>
                  </a:lnTo>
                  <a:lnTo>
                    <a:pt x="66577" y="10053"/>
                  </a:lnTo>
                  <a:lnTo>
                    <a:pt x="65181" y="8647"/>
                  </a:lnTo>
                  <a:lnTo>
                    <a:pt x="63629" y="4439"/>
                  </a:lnTo>
                  <a:lnTo>
                    <a:pt x="62223" y="2920"/>
                  </a:lnTo>
                  <a:lnTo>
                    <a:pt x="53858" y="0"/>
                  </a:lnTo>
                  <a:lnTo>
                    <a:pt x="52545" y="8026"/>
                  </a:lnTo>
                  <a:lnTo>
                    <a:pt x="46406" y="27692"/>
                  </a:lnTo>
                  <a:lnTo>
                    <a:pt x="34980" y="72193"/>
                  </a:lnTo>
                  <a:lnTo>
                    <a:pt x="23570" y="111951"/>
                  </a:lnTo>
                  <a:lnTo>
                    <a:pt x="17899" y="150893"/>
                  </a:lnTo>
                  <a:lnTo>
                    <a:pt x="10899" y="187249"/>
                  </a:lnTo>
                  <a:lnTo>
                    <a:pt x="2948" y="231041"/>
                  </a:lnTo>
                  <a:lnTo>
                    <a:pt x="0" y="274811"/>
                  </a:lnTo>
                  <a:lnTo>
                    <a:pt x="952" y="278418"/>
                  </a:lnTo>
                  <a:lnTo>
                    <a:pt x="2579" y="280822"/>
                  </a:lnTo>
                  <a:lnTo>
                    <a:pt x="4656" y="282426"/>
                  </a:lnTo>
                  <a:lnTo>
                    <a:pt x="6964" y="286853"/>
                  </a:lnTo>
                  <a:lnTo>
                    <a:pt x="7579" y="289422"/>
                  </a:lnTo>
                  <a:lnTo>
                    <a:pt x="8982" y="291135"/>
                  </a:lnTo>
                  <a:lnTo>
                    <a:pt x="13186" y="293039"/>
                  </a:lnTo>
                  <a:lnTo>
                    <a:pt x="47516" y="294549"/>
                  </a:lnTo>
                  <a:lnTo>
                    <a:pt x="87597" y="285999"/>
                  </a:lnTo>
                  <a:lnTo>
                    <a:pt x="121817" y="284661"/>
                  </a:lnTo>
                  <a:lnTo>
                    <a:pt x="158991" y="272330"/>
                  </a:lnTo>
                  <a:lnTo>
                    <a:pt x="167500" y="264506"/>
                  </a:lnTo>
                  <a:lnTo>
                    <a:pt x="203348" y="222488"/>
                  </a:lnTo>
                  <a:lnTo>
                    <a:pt x="219894" y="186145"/>
                  </a:lnTo>
                  <a:lnTo>
                    <a:pt x="234995" y="147331"/>
                  </a:lnTo>
                  <a:lnTo>
                    <a:pt x="254870" y="105147"/>
                  </a:lnTo>
                  <a:lnTo>
                    <a:pt x="258657" y="93359"/>
                  </a:lnTo>
                  <a:lnTo>
                    <a:pt x="265676" y="80487"/>
                  </a:lnTo>
                  <a:lnTo>
                    <a:pt x="267648" y="71856"/>
                  </a:lnTo>
                  <a:lnTo>
                    <a:pt x="267770" y="113564"/>
                  </a:lnTo>
                  <a:lnTo>
                    <a:pt x="275459" y="153501"/>
                  </a:lnTo>
                  <a:lnTo>
                    <a:pt x="276592" y="197735"/>
                  </a:lnTo>
                  <a:lnTo>
                    <a:pt x="277686" y="237556"/>
                  </a:lnTo>
                  <a:lnTo>
                    <a:pt x="285262" y="265585"/>
                  </a:lnTo>
                  <a:lnTo>
                    <a:pt x="285598" y="275269"/>
                  </a:lnTo>
                  <a:lnTo>
                    <a:pt x="285627" y="268888"/>
                  </a:lnTo>
                  <a:lnTo>
                    <a:pt x="279493" y="260864"/>
                  </a:lnTo>
                  <a:lnTo>
                    <a:pt x="262534" y="219774"/>
                  </a:lnTo>
                  <a:lnTo>
                    <a:pt x="252036" y="178259"/>
                  </a:lnTo>
                  <a:lnTo>
                    <a:pt x="243459" y="152232"/>
                  </a:lnTo>
                  <a:lnTo>
                    <a:pt x="241091" y="141015"/>
                  </a:lnTo>
                  <a:lnTo>
                    <a:pt x="235171" y="128129"/>
                  </a:lnTo>
                  <a:lnTo>
                    <a:pt x="232088" y="86325"/>
                  </a:lnTo>
                  <a:lnTo>
                    <a:pt x="232063" y="77309"/>
                  </a:lnTo>
                  <a:lnTo>
                    <a:pt x="233051" y="75312"/>
                  </a:lnTo>
                  <a:lnTo>
                    <a:pt x="234702" y="73981"/>
                  </a:lnTo>
                  <a:lnTo>
                    <a:pt x="236796" y="73094"/>
                  </a:lnTo>
                  <a:lnTo>
                    <a:pt x="238191" y="71510"/>
                  </a:lnTo>
                  <a:lnTo>
                    <a:pt x="243076" y="61840"/>
                  </a:lnTo>
                  <a:lnTo>
                    <a:pt x="245355" y="59046"/>
                  </a:lnTo>
                  <a:lnTo>
                    <a:pt x="250532" y="55943"/>
                  </a:lnTo>
                  <a:lnTo>
                    <a:pt x="256141" y="53571"/>
                  </a:lnTo>
                  <a:lnTo>
                    <a:pt x="261940" y="49210"/>
                  </a:lnTo>
                  <a:lnTo>
                    <a:pt x="270471" y="46610"/>
                  </a:lnTo>
                  <a:lnTo>
                    <a:pt x="279885" y="44462"/>
                  </a:lnTo>
                  <a:lnTo>
                    <a:pt x="291755" y="38667"/>
                  </a:lnTo>
                  <a:lnTo>
                    <a:pt x="306407" y="35517"/>
                  </a:lnTo>
                  <a:lnTo>
                    <a:pt x="337169" y="20208"/>
                  </a:lnTo>
                  <a:lnTo>
                    <a:pt x="380612" y="17770"/>
                  </a:lnTo>
                  <a:lnTo>
                    <a:pt x="390987" y="17745"/>
                  </a:lnTo>
                  <a:lnTo>
                    <a:pt x="396994" y="22483"/>
                  </a:lnTo>
                  <a:lnTo>
                    <a:pt x="399617" y="27455"/>
                  </a:lnTo>
                  <a:lnTo>
                    <a:pt x="401301" y="38732"/>
                  </a:lnTo>
                  <a:lnTo>
                    <a:pt x="398886" y="44599"/>
                  </a:lnTo>
                  <a:lnTo>
                    <a:pt x="395497" y="50514"/>
                  </a:lnTo>
                  <a:lnTo>
                    <a:pt x="392597" y="59422"/>
                  </a:lnTo>
                  <a:lnTo>
                    <a:pt x="365942" y="100203"/>
                  </a:lnTo>
                  <a:lnTo>
                    <a:pt x="351107" y="121020"/>
                  </a:lnTo>
                  <a:lnTo>
                    <a:pt x="327118" y="144846"/>
                  </a:lnTo>
                  <a:lnTo>
                    <a:pt x="303653" y="161000"/>
                  </a:lnTo>
                  <a:lnTo>
                    <a:pt x="297609" y="165748"/>
                  </a:lnTo>
                  <a:lnTo>
                    <a:pt x="288628" y="168421"/>
                  </a:lnTo>
                  <a:lnTo>
                    <a:pt x="269026" y="169545"/>
                  </a:lnTo>
                  <a:lnTo>
                    <a:pt x="272883" y="169545"/>
                  </a:lnTo>
                  <a:lnTo>
                    <a:pt x="274156" y="168553"/>
                  </a:lnTo>
                  <a:lnTo>
                    <a:pt x="276365" y="161857"/>
                  </a:lnTo>
                  <a:lnTo>
                    <a:pt x="276692" y="152086"/>
                  </a:lnTo>
                  <a:lnTo>
                    <a:pt x="281438" y="151805"/>
                  </a:lnTo>
                  <a:lnTo>
                    <a:pt x="282836" y="150773"/>
                  </a:lnTo>
                  <a:lnTo>
                    <a:pt x="285630" y="14275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4" name="SMARTInkShape-Group28"/>
          <p:cNvGrpSpPr/>
          <p:nvPr/>
        </p:nvGrpSpPr>
        <p:grpSpPr>
          <a:xfrm>
            <a:off x="1009065" y="2303859"/>
            <a:ext cx="5214928" cy="910816"/>
            <a:chOff x="1009065" y="2303859"/>
            <a:chExt cx="5214928" cy="910816"/>
          </a:xfrm>
        </p:grpSpPr>
        <p:sp>
          <p:nvSpPr>
            <p:cNvPr id="597" name="SMARTInkShape-369"/>
            <p:cNvSpPr/>
            <p:nvPr>
              <p:custDataLst>
                <p:tags r:id="rId40"/>
              </p:custDataLst>
            </p:nvPr>
          </p:nvSpPr>
          <p:spPr bwMode="auto">
            <a:xfrm>
              <a:off x="6045398" y="2598539"/>
              <a:ext cx="178595" cy="26790"/>
            </a:xfrm>
            <a:custGeom>
              <a:avLst/>
              <a:gdLst/>
              <a:ahLst/>
              <a:cxnLst/>
              <a:rect l="0" t="0" r="0" b="0"/>
              <a:pathLst>
                <a:path w="178595" h="26790">
                  <a:moveTo>
                    <a:pt x="0" y="0"/>
                  </a:moveTo>
                  <a:lnTo>
                    <a:pt x="0" y="0"/>
                  </a:lnTo>
                  <a:lnTo>
                    <a:pt x="38174" y="0"/>
                  </a:lnTo>
                  <a:lnTo>
                    <a:pt x="75950" y="0"/>
                  </a:lnTo>
                  <a:lnTo>
                    <a:pt x="113193" y="992"/>
                  </a:lnTo>
                  <a:lnTo>
                    <a:pt x="152797" y="12429"/>
                  </a:lnTo>
                  <a:lnTo>
                    <a:pt x="167324" y="17779"/>
                  </a:lnTo>
                  <a:lnTo>
                    <a:pt x="178594" y="2678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8" name="SMARTInkShape-370"/>
            <p:cNvSpPr/>
            <p:nvPr>
              <p:custDataLst>
                <p:tags r:id="rId41"/>
              </p:custDataLst>
            </p:nvPr>
          </p:nvSpPr>
          <p:spPr bwMode="auto">
            <a:xfrm>
              <a:off x="5982891" y="2500313"/>
              <a:ext cx="178594" cy="17860"/>
            </a:xfrm>
            <a:custGeom>
              <a:avLst/>
              <a:gdLst/>
              <a:ahLst/>
              <a:cxnLst/>
              <a:rect l="0" t="0" r="0" b="0"/>
              <a:pathLst>
                <a:path w="178594" h="17860">
                  <a:moveTo>
                    <a:pt x="0" y="17859"/>
                  </a:moveTo>
                  <a:lnTo>
                    <a:pt x="0" y="17859"/>
                  </a:lnTo>
                  <a:lnTo>
                    <a:pt x="20990" y="17859"/>
                  </a:lnTo>
                  <a:lnTo>
                    <a:pt x="63048" y="9757"/>
                  </a:lnTo>
                  <a:lnTo>
                    <a:pt x="99669" y="9038"/>
                  </a:lnTo>
                  <a:lnTo>
                    <a:pt x="140419" y="6298"/>
                  </a:lnTo>
                  <a:lnTo>
                    <a:pt x="160043" y="829"/>
                  </a:lnTo>
                  <a:lnTo>
                    <a:pt x="178593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9" name="SMARTInkShape-371"/>
            <p:cNvSpPr/>
            <p:nvPr>
              <p:custDataLst>
                <p:tags r:id="rId42"/>
              </p:custDataLst>
            </p:nvPr>
          </p:nvSpPr>
          <p:spPr bwMode="auto">
            <a:xfrm>
              <a:off x="5384602" y="2491905"/>
              <a:ext cx="383977" cy="186981"/>
            </a:xfrm>
            <a:custGeom>
              <a:avLst/>
              <a:gdLst/>
              <a:ahLst/>
              <a:cxnLst/>
              <a:rect l="0" t="0" r="0" b="0"/>
              <a:pathLst>
                <a:path w="383977" h="186981">
                  <a:moveTo>
                    <a:pt x="0" y="106634"/>
                  </a:moveTo>
                  <a:lnTo>
                    <a:pt x="0" y="106634"/>
                  </a:lnTo>
                  <a:lnTo>
                    <a:pt x="0" y="98072"/>
                  </a:lnTo>
                  <a:lnTo>
                    <a:pt x="42240" y="97707"/>
                  </a:lnTo>
                  <a:lnTo>
                    <a:pt x="85128" y="97705"/>
                  </a:lnTo>
                  <a:lnTo>
                    <a:pt x="125642" y="95059"/>
                  </a:lnTo>
                  <a:lnTo>
                    <a:pt x="168754" y="88610"/>
                  </a:lnTo>
                  <a:lnTo>
                    <a:pt x="206635" y="76455"/>
                  </a:lnTo>
                  <a:lnTo>
                    <a:pt x="246641" y="58973"/>
                  </a:lnTo>
                  <a:lnTo>
                    <a:pt x="277996" y="41147"/>
                  </a:lnTo>
                  <a:lnTo>
                    <a:pt x="288192" y="32219"/>
                  </a:lnTo>
                  <a:lnTo>
                    <a:pt x="291796" y="26266"/>
                  </a:lnTo>
                  <a:lnTo>
                    <a:pt x="294110" y="14360"/>
                  </a:lnTo>
                  <a:lnTo>
                    <a:pt x="294511" y="5431"/>
                  </a:lnTo>
                  <a:lnTo>
                    <a:pt x="293575" y="3447"/>
                  </a:lnTo>
                  <a:lnTo>
                    <a:pt x="291958" y="2124"/>
                  </a:lnTo>
                  <a:lnTo>
                    <a:pt x="287517" y="654"/>
                  </a:lnTo>
                  <a:lnTo>
                    <a:pt x="282236" y="0"/>
                  </a:lnTo>
                  <a:lnTo>
                    <a:pt x="258106" y="9260"/>
                  </a:lnTo>
                  <a:lnTo>
                    <a:pt x="222945" y="30532"/>
                  </a:lnTo>
                  <a:lnTo>
                    <a:pt x="196982" y="55956"/>
                  </a:lnTo>
                  <a:lnTo>
                    <a:pt x="177485" y="84607"/>
                  </a:lnTo>
                  <a:lnTo>
                    <a:pt x="171981" y="108045"/>
                  </a:lnTo>
                  <a:lnTo>
                    <a:pt x="171114" y="135502"/>
                  </a:lnTo>
                  <a:lnTo>
                    <a:pt x="176928" y="153001"/>
                  </a:lnTo>
                  <a:lnTo>
                    <a:pt x="182153" y="161307"/>
                  </a:lnTo>
                  <a:lnTo>
                    <a:pt x="195412" y="171561"/>
                  </a:lnTo>
                  <a:lnTo>
                    <a:pt x="211909" y="180883"/>
                  </a:lnTo>
                  <a:lnTo>
                    <a:pt x="241398" y="185793"/>
                  </a:lnTo>
                  <a:lnTo>
                    <a:pt x="278231" y="186842"/>
                  </a:lnTo>
                  <a:lnTo>
                    <a:pt x="321654" y="186980"/>
                  </a:lnTo>
                  <a:lnTo>
                    <a:pt x="338418" y="186000"/>
                  </a:lnTo>
                  <a:lnTo>
                    <a:pt x="383976" y="17807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0" name="SMARTInkShape-372"/>
            <p:cNvSpPr/>
            <p:nvPr>
              <p:custDataLst>
                <p:tags r:id="rId43"/>
              </p:custDataLst>
            </p:nvPr>
          </p:nvSpPr>
          <p:spPr bwMode="auto">
            <a:xfrm>
              <a:off x="5429250" y="2303859"/>
              <a:ext cx="35721" cy="401643"/>
            </a:xfrm>
            <a:custGeom>
              <a:avLst/>
              <a:gdLst/>
              <a:ahLst/>
              <a:cxnLst/>
              <a:rect l="0" t="0" r="0" b="0"/>
              <a:pathLst>
                <a:path w="35721" h="401643">
                  <a:moveTo>
                    <a:pt x="35720" y="0"/>
                  </a:moveTo>
                  <a:lnTo>
                    <a:pt x="35720" y="0"/>
                  </a:lnTo>
                  <a:lnTo>
                    <a:pt x="34727" y="40139"/>
                  </a:lnTo>
                  <a:lnTo>
                    <a:pt x="28651" y="74957"/>
                  </a:lnTo>
                  <a:lnTo>
                    <a:pt x="27341" y="108199"/>
                  </a:lnTo>
                  <a:lnTo>
                    <a:pt x="26953" y="143184"/>
                  </a:lnTo>
                  <a:lnTo>
                    <a:pt x="26837" y="181332"/>
                  </a:lnTo>
                  <a:lnTo>
                    <a:pt x="26804" y="221408"/>
                  </a:lnTo>
                  <a:lnTo>
                    <a:pt x="22051" y="265765"/>
                  </a:lnTo>
                  <a:lnTo>
                    <a:pt x="18686" y="308334"/>
                  </a:lnTo>
                  <a:lnTo>
                    <a:pt x="17969" y="349076"/>
                  </a:lnTo>
                  <a:lnTo>
                    <a:pt x="17864" y="390612"/>
                  </a:lnTo>
                  <a:lnTo>
                    <a:pt x="17862" y="394354"/>
                  </a:lnTo>
                  <a:lnTo>
                    <a:pt x="16870" y="396848"/>
                  </a:lnTo>
                  <a:lnTo>
                    <a:pt x="15215" y="398511"/>
                  </a:lnTo>
                  <a:lnTo>
                    <a:pt x="9298" y="401642"/>
                  </a:lnTo>
                  <a:lnTo>
                    <a:pt x="0" y="39290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1" name="SMARTInkShape-373"/>
            <p:cNvSpPr/>
            <p:nvPr>
              <p:custDataLst>
                <p:tags r:id="rId44"/>
              </p:custDataLst>
            </p:nvPr>
          </p:nvSpPr>
          <p:spPr bwMode="auto">
            <a:xfrm>
              <a:off x="5224025" y="2527102"/>
              <a:ext cx="160578" cy="150870"/>
            </a:xfrm>
            <a:custGeom>
              <a:avLst/>
              <a:gdLst/>
              <a:ahLst/>
              <a:cxnLst/>
              <a:rect l="0" t="0" r="0" b="0"/>
              <a:pathLst>
                <a:path w="160578" h="150870">
                  <a:moveTo>
                    <a:pt x="106998" y="0"/>
                  </a:moveTo>
                  <a:lnTo>
                    <a:pt x="106998" y="0"/>
                  </a:lnTo>
                  <a:lnTo>
                    <a:pt x="88955" y="0"/>
                  </a:lnTo>
                  <a:lnTo>
                    <a:pt x="81450" y="2645"/>
                  </a:lnTo>
                  <a:lnTo>
                    <a:pt x="78060" y="4740"/>
                  </a:lnTo>
                  <a:lnTo>
                    <a:pt x="55391" y="11023"/>
                  </a:lnTo>
                  <a:lnTo>
                    <a:pt x="37163" y="25989"/>
                  </a:lnTo>
                  <a:lnTo>
                    <a:pt x="8951" y="68876"/>
                  </a:lnTo>
                  <a:lnTo>
                    <a:pt x="5915" y="72706"/>
                  </a:lnTo>
                  <a:lnTo>
                    <a:pt x="2541" y="82254"/>
                  </a:lnTo>
                  <a:lnTo>
                    <a:pt x="0" y="117409"/>
                  </a:lnTo>
                  <a:lnTo>
                    <a:pt x="941" y="119944"/>
                  </a:lnTo>
                  <a:lnTo>
                    <a:pt x="2558" y="121635"/>
                  </a:lnTo>
                  <a:lnTo>
                    <a:pt x="7001" y="123513"/>
                  </a:lnTo>
                  <a:lnTo>
                    <a:pt x="20837" y="124817"/>
                  </a:lnTo>
                  <a:lnTo>
                    <a:pt x="26702" y="122281"/>
                  </a:lnTo>
                  <a:lnTo>
                    <a:pt x="70729" y="80898"/>
                  </a:lnTo>
                  <a:lnTo>
                    <a:pt x="80046" y="68948"/>
                  </a:lnTo>
                  <a:lnTo>
                    <a:pt x="86445" y="55486"/>
                  </a:lnTo>
                  <a:lnTo>
                    <a:pt x="88607" y="46789"/>
                  </a:lnTo>
                  <a:lnTo>
                    <a:pt x="96780" y="37148"/>
                  </a:lnTo>
                  <a:lnTo>
                    <a:pt x="97210" y="37663"/>
                  </a:lnTo>
                  <a:lnTo>
                    <a:pt x="97687" y="40882"/>
                  </a:lnTo>
                  <a:lnTo>
                    <a:pt x="96822" y="42137"/>
                  </a:lnTo>
                  <a:lnTo>
                    <a:pt x="93215" y="43532"/>
                  </a:lnTo>
                  <a:lnTo>
                    <a:pt x="91856" y="45889"/>
                  </a:lnTo>
                  <a:lnTo>
                    <a:pt x="89377" y="68908"/>
                  </a:lnTo>
                  <a:lnTo>
                    <a:pt x="89148" y="113242"/>
                  </a:lnTo>
                  <a:lnTo>
                    <a:pt x="91789" y="122429"/>
                  </a:lnTo>
                  <a:lnTo>
                    <a:pt x="95277" y="130811"/>
                  </a:lnTo>
                  <a:lnTo>
                    <a:pt x="98234" y="144702"/>
                  </a:lnTo>
                  <a:lnTo>
                    <a:pt x="100163" y="147070"/>
                  </a:lnTo>
                  <a:lnTo>
                    <a:pt x="102442" y="148648"/>
                  </a:lnTo>
                  <a:lnTo>
                    <a:pt x="115129" y="150869"/>
                  </a:lnTo>
                  <a:lnTo>
                    <a:pt x="123180" y="148743"/>
                  </a:lnTo>
                  <a:lnTo>
                    <a:pt x="126716" y="146787"/>
                  </a:lnTo>
                  <a:lnTo>
                    <a:pt x="143460" y="125907"/>
                  </a:lnTo>
                  <a:lnTo>
                    <a:pt x="160577" y="11608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2" name="SMARTInkShape-374"/>
            <p:cNvSpPr/>
            <p:nvPr>
              <p:custDataLst>
                <p:tags r:id="rId45"/>
              </p:custDataLst>
            </p:nvPr>
          </p:nvSpPr>
          <p:spPr bwMode="auto">
            <a:xfrm>
              <a:off x="5089922" y="2518190"/>
              <a:ext cx="116087" cy="187351"/>
            </a:xfrm>
            <a:custGeom>
              <a:avLst/>
              <a:gdLst/>
              <a:ahLst/>
              <a:cxnLst/>
              <a:rect l="0" t="0" r="0" b="0"/>
              <a:pathLst>
                <a:path w="116087" h="187351">
                  <a:moveTo>
                    <a:pt x="0" y="107138"/>
                  </a:moveTo>
                  <a:lnTo>
                    <a:pt x="0" y="107138"/>
                  </a:lnTo>
                  <a:lnTo>
                    <a:pt x="0" y="125181"/>
                  </a:lnTo>
                  <a:lnTo>
                    <a:pt x="2645" y="132686"/>
                  </a:lnTo>
                  <a:lnTo>
                    <a:pt x="6137" y="139329"/>
                  </a:lnTo>
                  <a:lnTo>
                    <a:pt x="9094" y="148646"/>
                  </a:lnTo>
                  <a:lnTo>
                    <a:pt x="14821" y="157691"/>
                  </a:lnTo>
                  <a:lnTo>
                    <a:pt x="16959" y="166655"/>
                  </a:lnTo>
                  <a:lnTo>
                    <a:pt x="17856" y="187350"/>
                  </a:lnTo>
                  <a:lnTo>
                    <a:pt x="17858" y="175063"/>
                  </a:lnTo>
                  <a:lnTo>
                    <a:pt x="9481" y="133674"/>
                  </a:lnTo>
                  <a:lnTo>
                    <a:pt x="9994" y="97991"/>
                  </a:lnTo>
                  <a:lnTo>
                    <a:pt x="24167" y="53619"/>
                  </a:lnTo>
                  <a:lnTo>
                    <a:pt x="44668" y="11735"/>
                  </a:lnTo>
                  <a:lnTo>
                    <a:pt x="50612" y="5205"/>
                  </a:lnTo>
                  <a:lnTo>
                    <a:pt x="56558" y="2303"/>
                  </a:lnTo>
                  <a:lnTo>
                    <a:pt x="96353" y="0"/>
                  </a:lnTo>
                  <a:lnTo>
                    <a:pt x="116086" y="891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3" name="SMARTInkShape-375"/>
            <p:cNvSpPr/>
            <p:nvPr>
              <p:custDataLst>
                <p:tags r:id="rId46"/>
              </p:custDataLst>
            </p:nvPr>
          </p:nvSpPr>
          <p:spPr bwMode="auto">
            <a:xfrm>
              <a:off x="4625809" y="2518172"/>
              <a:ext cx="240872" cy="214313"/>
            </a:xfrm>
            <a:custGeom>
              <a:avLst/>
              <a:gdLst/>
              <a:ahLst/>
              <a:cxnLst/>
              <a:rect l="0" t="0" r="0" b="0"/>
              <a:pathLst>
                <a:path w="240872" h="214313">
                  <a:moveTo>
                    <a:pt x="35488" y="0"/>
                  </a:moveTo>
                  <a:lnTo>
                    <a:pt x="35488" y="0"/>
                  </a:lnTo>
                  <a:lnTo>
                    <a:pt x="35488" y="12429"/>
                  </a:lnTo>
                  <a:lnTo>
                    <a:pt x="20257" y="54141"/>
                  </a:lnTo>
                  <a:lnTo>
                    <a:pt x="3707" y="98198"/>
                  </a:lnTo>
                  <a:lnTo>
                    <a:pt x="0" y="142699"/>
                  </a:lnTo>
                  <a:lnTo>
                    <a:pt x="792" y="171625"/>
                  </a:lnTo>
                  <a:lnTo>
                    <a:pt x="4523" y="179796"/>
                  </a:lnTo>
                  <a:lnTo>
                    <a:pt x="6907" y="182372"/>
                  </a:lnTo>
                  <a:lnTo>
                    <a:pt x="20761" y="191585"/>
                  </a:lnTo>
                  <a:lnTo>
                    <a:pt x="23685" y="192216"/>
                  </a:lnTo>
                  <a:lnTo>
                    <a:pt x="26627" y="191644"/>
                  </a:lnTo>
                  <a:lnTo>
                    <a:pt x="32542" y="189355"/>
                  </a:lnTo>
                  <a:lnTo>
                    <a:pt x="38478" y="188337"/>
                  </a:lnTo>
                  <a:lnTo>
                    <a:pt x="40458" y="187074"/>
                  </a:lnTo>
                  <a:lnTo>
                    <a:pt x="41777" y="185239"/>
                  </a:lnTo>
                  <a:lnTo>
                    <a:pt x="51199" y="166203"/>
                  </a:lnTo>
                  <a:lnTo>
                    <a:pt x="58554" y="154527"/>
                  </a:lnTo>
                  <a:lnTo>
                    <a:pt x="61950" y="127892"/>
                  </a:lnTo>
                  <a:lnTo>
                    <a:pt x="61188" y="112198"/>
                  </a:lnTo>
                  <a:lnTo>
                    <a:pt x="51248" y="74030"/>
                  </a:lnTo>
                  <a:lnTo>
                    <a:pt x="29150" y="36338"/>
                  </a:lnTo>
                  <a:lnTo>
                    <a:pt x="28286" y="33155"/>
                  </a:lnTo>
                  <a:lnTo>
                    <a:pt x="26718" y="31033"/>
                  </a:lnTo>
                  <a:lnTo>
                    <a:pt x="24680" y="29618"/>
                  </a:lnTo>
                  <a:lnTo>
                    <a:pt x="22330" y="28675"/>
                  </a:lnTo>
                  <a:lnTo>
                    <a:pt x="20762" y="27054"/>
                  </a:lnTo>
                  <a:lnTo>
                    <a:pt x="17751" y="18276"/>
                  </a:lnTo>
                  <a:lnTo>
                    <a:pt x="22405" y="13242"/>
                  </a:lnTo>
                  <a:lnTo>
                    <a:pt x="27359" y="10846"/>
                  </a:lnTo>
                  <a:lnTo>
                    <a:pt x="38622" y="9308"/>
                  </a:lnTo>
                  <a:lnTo>
                    <a:pt x="78560" y="22242"/>
                  </a:lnTo>
                  <a:lnTo>
                    <a:pt x="90693" y="30182"/>
                  </a:lnTo>
                  <a:lnTo>
                    <a:pt x="118796" y="69868"/>
                  </a:lnTo>
                  <a:lnTo>
                    <a:pt x="129739" y="92551"/>
                  </a:lnTo>
                  <a:lnTo>
                    <a:pt x="133559" y="135169"/>
                  </a:lnTo>
                  <a:lnTo>
                    <a:pt x="133711" y="163665"/>
                  </a:lnTo>
                  <a:lnTo>
                    <a:pt x="132720" y="165665"/>
                  </a:lnTo>
                  <a:lnTo>
                    <a:pt x="131067" y="166998"/>
                  </a:lnTo>
                  <a:lnTo>
                    <a:pt x="125152" y="169508"/>
                  </a:lnTo>
                  <a:lnTo>
                    <a:pt x="124893" y="164877"/>
                  </a:lnTo>
                  <a:lnTo>
                    <a:pt x="127479" y="159930"/>
                  </a:lnTo>
                  <a:lnTo>
                    <a:pt x="130943" y="154424"/>
                  </a:lnTo>
                  <a:lnTo>
                    <a:pt x="148873" y="111759"/>
                  </a:lnTo>
                  <a:lnTo>
                    <a:pt x="166481" y="69257"/>
                  </a:lnTo>
                  <a:lnTo>
                    <a:pt x="185530" y="25607"/>
                  </a:lnTo>
                  <a:lnTo>
                    <a:pt x="187110" y="23025"/>
                  </a:lnTo>
                  <a:lnTo>
                    <a:pt x="189155" y="21303"/>
                  </a:lnTo>
                  <a:lnTo>
                    <a:pt x="194826" y="18539"/>
                  </a:lnTo>
                  <a:lnTo>
                    <a:pt x="195292" y="19305"/>
                  </a:lnTo>
                  <a:lnTo>
                    <a:pt x="196211" y="60105"/>
                  </a:lnTo>
                  <a:lnTo>
                    <a:pt x="196221" y="99086"/>
                  </a:lnTo>
                  <a:lnTo>
                    <a:pt x="197214" y="115476"/>
                  </a:lnTo>
                  <a:lnTo>
                    <a:pt x="203911" y="153096"/>
                  </a:lnTo>
                  <a:lnTo>
                    <a:pt x="205899" y="179657"/>
                  </a:lnTo>
                  <a:lnTo>
                    <a:pt x="209783" y="188327"/>
                  </a:lnTo>
                  <a:lnTo>
                    <a:pt x="217463" y="195487"/>
                  </a:lnTo>
                  <a:lnTo>
                    <a:pt x="240871" y="21431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4" name="SMARTInkShape-376"/>
            <p:cNvSpPr/>
            <p:nvPr>
              <p:custDataLst>
                <p:tags r:id="rId47"/>
              </p:custDataLst>
            </p:nvPr>
          </p:nvSpPr>
          <p:spPr bwMode="auto">
            <a:xfrm>
              <a:off x="4536281" y="2482453"/>
              <a:ext cx="71439" cy="17861"/>
            </a:xfrm>
            <a:custGeom>
              <a:avLst/>
              <a:gdLst/>
              <a:ahLst/>
              <a:cxnLst/>
              <a:rect l="0" t="0" r="0" b="0"/>
              <a:pathLst>
                <a:path w="71439" h="17861">
                  <a:moveTo>
                    <a:pt x="0" y="17860"/>
                  </a:moveTo>
                  <a:lnTo>
                    <a:pt x="0" y="17860"/>
                  </a:lnTo>
                  <a:lnTo>
                    <a:pt x="0" y="10171"/>
                  </a:lnTo>
                  <a:lnTo>
                    <a:pt x="992" y="9757"/>
                  </a:lnTo>
                  <a:lnTo>
                    <a:pt x="23916" y="7959"/>
                  </a:lnTo>
                  <a:lnTo>
                    <a:pt x="35739" y="1866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5" name="SMARTInkShape-377"/>
            <p:cNvSpPr/>
            <p:nvPr>
              <p:custDataLst>
                <p:tags r:id="rId48"/>
              </p:custDataLst>
            </p:nvPr>
          </p:nvSpPr>
          <p:spPr bwMode="auto">
            <a:xfrm>
              <a:off x="4330898" y="2564471"/>
              <a:ext cx="209519" cy="140949"/>
            </a:xfrm>
            <a:custGeom>
              <a:avLst/>
              <a:gdLst/>
              <a:ahLst/>
              <a:cxnLst/>
              <a:rect l="0" t="0" r="0" b="0"/>
              <a:pathLst>
                <a:path w="209519" h="140949">
                  <a:moveTo>
                    <a:pt x="0" y="42998"/>
                  </a:moveTo>
                  <a:lnTo>
                    <a:pt x="0" y="42998"/>
                  </a:lnTo>
                  <a:lnTo>
                    <a:pt x="4741" y="42998"/>
                  </a:lnTo>
                  <a:lnTo>
                    <a:pt x="6137" y="42006"/>
                  </a:lnTo>
                  <a:lnTo>
                    <a:pt x="7068" y="40352"/>
                  </a:lnTo>
                  <a:lnTo>
                    <a:pt x="7689" y="38257"/>
                  </a:lnTo>
                  <a:lnTo>
                    <a:pt x="9095" y="36861"/>
                  </a:lnTo>
                  <a:lnTo>
                    <a:pt x="13303" y="35309"/>
                  </a:lnTo>
                  <a:lnTo>
                    <a:pt x="57920" y="26961"/>
                  </a:lnTo>
                  <a:lnTo>
                    <a:pt x="101401" y="16291"/>
                  </a:lnTo>
                  <a:lnTo>
                    <a:pt x="144955" y="2064"/>
                  </a:lnTo>
                  <a:lnTo>
                    <a:pt x="157359" y="0"/>
                  </a:lnTo>
                  <a:lnTo>
                    <a:pt x="166841" y="1729"/>
                  </a:lnTo>
                  <a:lnTo>
                    <a:pt x="175355" y="4812"/>
                  </a:lnTo>
                  <a:lnTo>
                    <a:pt x="190312" y="7540"/>
                  </a:lnTo>
                  <a:lnTo>
                    <a:pt x="198024" y="11695"/>
                  </a:lnTo>
                  <a:lnTo>
                    <a:pt x="200477" y="15184"/>
                  </a:lnTo>
                  <a:lnTo>
                    <a:pt x="209478" y="40670"/>
                  </a:lnTo>
                  <a:lnTo>
                    <a:pt x="209518" y="52216"/>
                  </a:lnTo>
                  <a:lnTo>
                    <a:pt x="205544" y="91462"/>
                  </a:lnTo>
                  <a:lnTo>
                    <a:pt x="204439" y="107738"/>
                  </a:lnTo>
                  <a:lnTo>
                    <a:pt x="198325" y="125276"/>
                  </a:lnTo>
                  <a:lnTo>
                    <a:pt x="196823" y="138074"/>
                  </a:lnTo>
                  <a:lnTo>
                    <a:pt x="195708" y="139124"/>
                  </a:lnTo>
                  <a:lnTo>
                    <a:pt x="188797" y="140948"/>
                  </a:lnTo>
                  <a:lnTo>
                    <a:pt x="188373" y="140048"/>
                  </a:lnTo>
                  <a:lnTo>
                    <a:pt x="187524" y="12336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6" name="SMARTInkShape-378"/>
            <p:cNvSpPr/>
            <p:nvPr>
              <p:custDataLst>
                <p:tags r:id="rId49"/>
              </p:custDataLst>
            </p:nvPr>
          </p:nvSpPr>
          <p:spPr bwMode="auto">
            <a:xfrm>
              <a:off x="4411266" y="2366367"/>
              <a:ext cx="16619" cy="392907"/>
            </a:xfrm>
            <a:custGeom>
              <a:avLst/>
              <a:gdLst/>
              <a:ahLst/>
              <a:cxnLst/>
              <a:rect l="0" t="0" r="0" b="0"/>
              <a:pathLst>
                <a:path w="16619" h="392907">
                  <a:moveTo>
                    <a:pt x="8929" y="0"/>
                  </a:moveTo>
                  <a:lnTo>
                    <a:pt x="8929" y="0"/>
                  </a:lnTo>
                  <a:lnTo>
                    <a:pt x="8929" y="39293"/>
                  </a:lnTo>
                  <a:lnTo>
                    <a:pt x="8929" y="83484"/>
                  </a:lnTo>
                  <a:lnTo>
                    <a:pt x="8929" y="119655"/>
                  </a:lnTo>
                  <a:lnTo>
                    <a:pt x="8929" y="161792"/>
                  </a:lnTo>
                  <a:lnTo>
                    <a:pt x="8929" y="205696"/>
                  </a:lnTo>
                  <a:lnTo>
                    <a:pt x="8929" y="247479"/>
                  </a:lnTo>
                  <a:lnTo>
                    <a:pt x="8929" y="284994"/>
                  </a:lnTo>
                  <a:lnTo>
                    <a:pt x="8929" y="323745"/>
                  </a:lnTo>
                  <a:lnTo>
                    <a:pt x="9922" y="350508"/>
                  </a:lnTo>
                  <a:lnTo>
                    <a:pt x="16618" y="376164"/>
                  </a:lnTo>
                  <a:lnTo>
                    <a:pt x="16039" y="379760"/>
                  </a:lnTo>
                  <a:lnTo>
                    <a:pt x="9265" y="392336"/>
                  </a:lnTo>
                  <a:lnTo>
                    <a:pt x="0" y="39290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7" name="SMARTInkShape-379"/>
            <p:cNvSpPr/>
            <p:nvPr>
              <p:custDataLst>
                <p:tags r:id="rId50"/>
              </p:custDataLst>
            </p:nvPr>
          </p:nvSpPr>
          <p:spPr bwMode="auto">
            <a:xfrm>
              <a:off x="4170210" y="2589609"/>
              <a:ext cx="151760" cy="132064"/>
            </a:xfrm>
            <a:custGeom>
              <a:avLst/>
              <a:gdLst/>
              <a:ahLst/>
              <a:cxnLst/>
              <a:rect l="0" t="0" r="0" b="0"/>
              <a:pathLst>
                <a:path w="151760" h="132064">
                  <a:moveTo>
                    <a:pt x="80321" y="0"/>
                  </a:moveTo>
                  <a:lnTo>
                    <a:pt x="80321" y="0"/>
                  </a:lnTo>
                  <a:lnTo>
                    <a:pt x="59072" y="0"/>
                  </a:lnTo>
                  <a:lnTo>
                    <a:pt x="33902" y="7689"/>
                  </a:lnTo>
                  <a:lnTo>
                    <a:pt x="27279" y="13670"/>
                  </a:lnTo>
                  <a:lnTo>
                    <a:pt x="3944" y="47646"/>
                  </a:lnTo>
                  <a:lnTo>
                    <a:pt x="1136" y="59648"/>
                  </a:lnTo>
                  <a:lnTo>
                    <a:pt x="0" y="99560"/>
                  </a:lnTo>
                  <a:lnTo>
                    <a:pt x="2621" y="106426"/>
                  </a:lnTo>
                  <a:lnTo>
                    <a:pt x="12387" y="118919"/>
                  </a:lnTo>
                  <a:lnTo>
                    <a:pt x="18048" y="122306"/>
                  </a:lnTo>
                  <a:lnTo>
                    <a:pt x="20946" y="123210"/>
                  </a:lnTo>
                  <a:lnTo>
                    <a:pt x="29458" y="121567"/>
                  </a:lnTo>
                  <a:lnTo>
                    <a:pt x="42761" y="115065"/>
                  </a:lnTo>
                  <a:lnTo>
                    <a:pt x="74336" y="86303"/>
                  </a:lnTo>
                  <a:lnTo>
                    <a:pt x="77661" y="77714"/>
                  </a:lnTo>
                  <a:lnTo>
                    <a:pt x="80131" y="68274"/>
                  </a:lnTo>
                  <a:lnTo>
                    <a:pt x="87156" y="54130"/>
                  </a:lnTo>
                  <a:lnTo>
                    <a:pt x="89215" y="44813"/>
                  </a:lnTo>
                  <a:lnTo>
                    <a:pt x="89251" y="87456"/>
                  </a:lnTo>
                  <a:lnTo>
                    <a:pt x="90243" y="95424"/>
                  </a:lnTo>
                  <a:lnTo>
                    <a:pt x="100275" y="124417"/>
                  </a:lnTo>
                  <a:lnTo>
                    <a:pt x="102553" y="127593"/>
                  </a:lnTo>
                  <a:lnTo>
                    <a:pt x="107731" y="131122"/>
                  </a:lnTo>
                  <a:lnTo>
                    <a:pt x="110500" y="132063"/>
                  </a:lnTo>
                  <a:lnTo>
                    <a:pt x="113339" y="131699"/>
                  </a:lnTo>
                  <a:lnTo>
                    <a:pt x="119139" y="128648"/>
                  </a:lnTo>
                  <a:lnTo>
                    <a:pt x="148757" y="101172"/>
                  </a:lnTo>
                  <a:lnTo>
                    <a:pt x="151759" y="8036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8" name="SMARTInkShape-380"/>
            <p:cNvSpPr/>
            <p:nvPr>
              <p:custDataLst>
                <p:tags r:id="rId51"/>
              </p:custDataLst>
            </p:nvPr>
          </p:nvSpPr>
          <p:spPr bwMode="auto">
            <a:xfrm>
              <a:off x="3866555" y="2581953"/>
              <a:ext cx="257075" cy="452183"/>
            </a:xfrm>
            <a:custGeom>
              <a:avLst/>
              <a:gdLst/>
              <a:ahLst/>
              <a:cxnLst/>
              <a:rect l="0" t="0" r="0" b="0"/>
              <a:pathLst>
                <a:path w="257075" h="452183">
                  <a:moveTo>
                    <a:pt x="0" y="16586"/>
                  </a:moveTo>
                  <a:lnTo>
                    <a:pt x="0" y="16586"/>
                  </a:lnTo>
                  <a:lnTo>
                    <a:pt x="0" y="3025"/>
                  </a:lnTo>
                  <a:lnTo>
                    <a:pt x="992" y="1592"/>
                  </a:lnTo>
                  <a:lnTo>
                    <a:pt x="2645" y="637"/>
                  </a:lnTo>
                  <a:lnTo>
                    <a:pt x="4740" y="0"/>
                  </a:lnTo>
                  <a:lnTo>
                    <a:pt x="7129" y="568"/>
                  </a:lnTo>
                  <a:lnTo>
                    <a:pt x="16250" y="6527"/>
                  </a:lnTo>
                  <a:lnTo>
                    <a:pt x="49849" y="40647"/>
                  </a:lnTo>
                  <a:lnTo>
                    <a:pt x="60300" y="55245"/>
                  </a:lnTo>
                  <a:lnTo>
                    <a:pt x="74532" y="68279"/>
                  </a:lnTo>
                  <a:lnTo>
                    <a:pt x="94999" y="108302"/>
                  </a:lnTo>
                  <a:lnTo>
                    <a:pt x="103113" y="127546"/>
                  </a:lnTo>
                  <a:lnTo>
                    <a:pt x="111364" y="168891"/>
                  </a:lnTo>
                  <a:lnTo>
                    <a:pt x="121290" y="205201"/>
                  </a:lnTo>
                  <a:lnTo>
                    <a:pt x="126925" y="246916"/>
                  </a:lnTo>
                  <a:lnTo>
                    <a:pt x="137299" y="288853"/>
                  </a:lnTo>
                  <a:lnTo>
                    <a:pt x="141773" y="329218"/>
                  </a:lnTo>
                  <a:lnTo>
                    <a:pt x="145303" y="369088"/>
                  </a:lnTo>
                  <a:lnTo>
                    <a:pt x="150520" y="401401"/>
                  </a:lnTo>
                  <a:lnTo>
                    <a:pt x="143376" y="444228"/>
                  </a:lnTo>
                  <a:lnTo>
                    <a:pt x="143209" y="447532"/>
                  </a:lnTo>
                  <a:lnTo>
                    <a:pt x="142106" y="449735"/>
                  </a:lnTo>
                  <a:lnTo>
                    <a:pt x="140378" y="451203"/>
                  </a:lnTo>
                  <a:lnTo>
                    <a:pt x="138233" y="452182"/>
                  </a:lnTo>
                  <a:lnTo>
                    <a:pt x="136804" y="451843"/>
                  </a:lnTo>
                  <a:lnTo>
                    <a:pt x="135851" y="450624"/>
                  </a:lnTo>
                  <a:lnTo>
                    <a:pt x="135215" y="448820"/>
                  </a:lnTo>
                  <a:lnTo>
                    <a:pt x="133800" y="447617"/>
                  </a:lnTo>
                  <a:lnTo>
                    <a:pt x="129581" y="446280"/>
                  </a:lnTo>
                  <a:lnTo>
                    <a:pt x="128059" y="443940"/>
                  </a:lnTo>
                  <a:lnTo>
                    <a:pt x="118126" y="406424"/>
                  </a:lnTo>
                  <a:lnTo>
                    <a:pt x="111748" y="368427"/>
                  </a:lnTo>
                  <a:lnTo>
                    <a:pt x="107071" y="328841"/>
                  </a:lnTo>
                  <a:lnTo>
                    <a:pt x="101288" y="295417"/>
                  </a:lnTo>
                  <a:lnTo>
                    <a:pt x="99134" y="260378"/>
                  </a:lnTo>
                  <a:lnTo>
                    <a:pt x="98495" y="225853"/>
                  </a:lnTo>
                  <a:lnTo>
                    <a:pt x="98279" y="184372"/>
                  </a:lnTo>
                  <a:lnTo>
                    <a:pt x="98237" y="142995"/>
                  </a:lnTo>
                  <a:lnTo>
                    <a:pt x="107941" y="104205"/>
                  </a:lnTo>
                  <a:lnTo>
                    <a:pt x="119217" y="74573"/>
                  </a:lnTo>
                  <a:lnTo>
                    <a:pt x="149364" y="37548"/>
                  </a:lnTo>
                  <a:lnTo>
                    <a:pt x="184594" y="14143"/>
                  </a:lnTo>
                  <a:lnTo>
                    <a:pt x="190531" y="12973"/>
                  </a:lnTo>
                  <a:lnTo>
                    <a:pt x="215529" y="15914"/>
                  </a:lnTo>
                  <a:lnTo>
                    <a:pt x="230438" y="21127"/>
                  </a:lnTo>
                  <a:lnTo>
                    <a:pt x="239008" y="28857"/>
                  </a:lnTo>
                  <a:lnTo>
                    <a:pt x="254716" y="49584"/>
                  </a:lnTo>
                  <a:lnTo>
                    <a:pt x="257074" y="59695"/>
                  </a:lnTo>
                  <a:lnTo>
                    <a:pt x="251106" y="101791"/>
                  </a:lnTo>
                  <a:lnTo>
                    <a:pt x="230008" y="146216"/>
                  </a:lnTo>
                  <a:lnTo>
                    <a:pt x="198978" y="190845"/>
                  </a:lnTo>
                  <a:lnTo>
                    <a:pt x="176100" y="223062"/>
                  </a:lnTo>
                  <a:lnTo>
                    <a:pt x="169878" y="227416"/>
                  </a:lnTo>
                  <a:lnTo>
                    <a:pt x="162540" y="230211"/>
                  </a:lnTo>
                  <a:lnTo>
                    <a:pt x="162930" y="230440"/>
                  </a:lnTo>
                  <a:lnTo>
                    <a:pt x="168581" y="230838"/>
                  </a:lnTo>
                  <a:lnTo>
                    <a:pt x="178593" y="22196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9" name="SMARTInkShape-381"/>
            <p:cNvSpPr/>
            <p:nvPr>
              <p:custDataLst>
                <p:tags r:id="rId52"/>
              </p:custDataLst>
            </p:nvPr>
          </p:nvSpPr>
          <p:spPr bwMode="auto">
            <a:xfrm>
              <a:off x="3705975" y="2643188"/>
              <a:ext cx="160581" cy="178029"/>
            </a:xfrm>
            <a:custGeom>
              <a:avLst/>
              <a:gdLst/>
              <a:ahLst/>
              <a:cxnLst/>
              <a:rect l="0" t="0" r="0" b="0"/>
              <a:pathLst>
                <a:path w="160581" h="178029">
                  <a:moveTo>
                    <a:pt x="80213" y="0"/>
                  </a:moveTo>
                  <a:lnTo>
                    <a:pt x="80213" y="0"/>
                  </a:lnTo>
                  <a:lnTo>
                    <a:pt x="59475" y="18091"/>
                  </a:lnTo>
                  <a:lnTo>
                    <a:pt x="42712" y="29811"/>
                  </a:lnTo>
                  <a:lnTo>
                    <a:pt x="23763" y="60057"/>
                  </a:lnTo>
                  <a:lnTo>
                    <a:pt x="3820" y="101233"/>
                  </a:lnTo>
                  <a:lnTo>
                    <a:pt x="0" y="144088"/>
                  </a:lnTo>
                  <a:lnTo>
                    <a:pt x="5206" y="153667"/>
                  </a:lnTo>
                  <a:lnTo>
                    <a:pt x="13142" y="162554"/>
                  </a:lnTo>
                  <a:lnTo>
                    <a:pt x="19976" y="166504"/>
                  </a:lnTo>
                  <a:lnTo>
                    <a:pt x="29402" y="168727"/>
                  </a:lnTo>
                  <a:lnTo>
                    <a:pt x="43219" y="169386"/>
                  </a:lnTo>
                  <a:lnTo>
                    <a:pt x="59881" y="164841"/>
                  </a:lnTo>
                  <a:lnTo>
                    <a:pt x="72645" y="157210"/>
                  </a:lnTo>
                  <a:lnTo>
                    <a:pt x="113455" y="122900"/>
                  </a:lnTo>
                  <a:lnTo>
                    <a:pt x="151631" y="80419"/>
                  </a:lnTo>
                  <a:lnTo>
                    <a:pt x="158812" y="73211"/>
                  </a:lnTo>
                  <a:lnTo>
                    <a:pt x="159401" y="73612"/>
                  </a:lnTo>
                  <a:lnTo>
                    <a:pt x="160230" y="78916"/>
                  </a:lnTo>
                  <a:lnTo>
                    <a:pt x="160534" y="92474"/>
                  </a:lnTo>
                  <a:lnTo>
                    <a:pt x="152017" y="132370"/>
                  </a:lnTo>
                  <a:lnTo>
                    <a:pt x="151653" y="176685"/>
                  </a:lnTo>
                  <a:lnTo>
                    <a:pt x="152644" y="177321"/>
                  </a:lnTo>
                  <a:lnTo>
                    <a:pt x="156391" y="178028"/>
                  </a:lnTo>
                  <a:lnTo>
                    <a:pt x="157788" y="177224"/>
                  </a:lnTo>
                  <a:lnTo>
                    <a:pt x="158718" y="175696"/>
                  </a:lnTo>
                  <a:lnTo>
                    <a:pt x="160335" y="169466"/>
                  </a:lnTo>
                  <a:lnTo>
                    <a:pt x="160580" y="16073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0" name="SMARTInkShape-382"/>
            <p:cNvSpPr/>
            <p:nvPr>
              <p:custDataLst>
                <p:tags r:id="rId53"/>
              </p:custDataLst>
            </p:nvPr>
          </p:nvSpPr>
          <p:spPr bwMode="auto">
            <a:xfrm>
              <a:off x="3634383" y="2643188"/>
              <a:ext cx="35720" cy="26790"/>
            </a:xfrm>
            <a:custGeom>
              <a:avLst/>
              <a:gdLst/>
              <a:ahLst/>
              <a:cxnLst/>
              <a:rect l="0" t="0" r="0" b="0"/>
              <a:pathLst>
                <a:path w="35720" h="26790">
                  <a:moveTo>
                    <a:pt x="0" y="26789"/>
                  </a:moveTo>
                  <a:lnTo>
                    <a:pt x="0" y="26789"/>
                  </a:lnTo>
                  <a:lnTo>
                    <a:pt x="0" y="10279"/>
                  </a:lnTo>
                  <a:lnTo>
                    <a:pt x="992" y="9830"/>
                  </a:lnTo>
                  <a:lnTo>
                    <a:pt x="4740" y="9329"/>
                  </a:lnTo>
                  <a:lnTo>
                    <a:pt x="6137" y="8204"/>
                  </a:lnTo>
                  <a:lnTo>
                    <a:pt x="7688" y="4307"/>
                  </a:lnTo>
                  <a:lnTo>
                    <a:pt x="9094" y="2871"/>
                  </a:lnTo>
                  <a:lnTo>
                    <a:pt x="13302" y="1276"/>
                  </a:lnTo>
                  <a:lnTo>
                    <a:pt x="35719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1" name="SMARTInkShape-383"/>
            <p:cNvSpPr/>
            <p:nvPr>
              <p:custDataLst>
                <p:tags r:id="rId54"/>
              </p:custDataLst>
            </p:nvPr>
          </p:nvSpPr>
          <p:spPr bwMode="auto">
            <a:xfrm>
              <a:off x="1009065" y="2732484"/>
              <a:ext cx="214303" cy="482191"/>
            </a:xfrm>
            <a:custGeom>
              <a:avLst/>
              <a:gdLst/>
              <a:ahLst/>
              <a:cxnLst/>
              <a:rect l="0" t="0" r="0" b="0"/>
              <a:pathLst>
                <a:path w="214303" h="482191">
                  <a:moveTo>
                    <a:pt x="53568" y="0"/>
                  </a:moveTo>
                  <a:lnTo>
                    <a:pt x="53568" y="0"/>
                  </a:lnTo>
                  <a:lnTo>
                    <a:pt x="40266" y="13303"/>
                  </a:lnTo>
                  <a:lnTo>
                    <a:pt x="37734" y="21126"/>
                  </a:lnTo>
                  <a:lnTo>
                    <a:pt x="35827" y="64463"/>
                  </a:lnTo>
                  <a:lnTo>
                    <a:pt x="35724" y="107414"/>
                  </a:lnTo>
                  <a:lnTo>
                    <a:pt x="35712" y="147667"/>
                  </a:lnTo>
                  <a:lnTo>
                    <a:pt x="30969" y="182108"/>
                  </a:lnTo>
                  <a:lnTo>
                    <a:pt x="28020" y="217449"/>
                  </a:lnTo>
                  <a:lnTo>
                    <a:pt x="27147" y="253055"/>
                  </a:lnTo>
                  <a:lnTo>
                    <a:pt x="25859" y="294506"/>
                  </a:lnTo>
                  <a:lnTo>
                    <a:pt x="19725" y="337236"/>
                  </a:lnTo>
                  <a:lnTo>
                    <a:pt x="13479" y="374634"/>
                  </a:lnTo>
                  <a:lnTo>
                    <a:pt x="6874" y="416995"/>
                  </a:lnTo>
                  <a:lnTo>
                    <a:pt x="1350" y="442975"/>
                  </a:lnTo>
                  <a:lnTo>
                    <a:pt x="0" y="480390"/>
                  </a:lnTo>
                  <a:lnTo>
                    <a:pt x="989" y="480994"/>
                  </a:lnTo>
                  <a:lnTo>
                    <a:pt x="11014" y="482133"/>
                  </a:lnTo>
                  <a:lnTo>
                    <a:pt x="21239" y="482190"/>
                  </a:lnTo>
                  <a:lnTo>
                    <a:pt x="26963" y="479552"/>
                  </a:lnTo>
                  <a:lnTo>
                    <a:pt x="32814" y="476064"/>
                  </a:lnTo>
                  <a:lnTo>
                    <a:pt x="56735" y="466390"/>
                  </a:lnTo>
                  <a:lnTo>
                    <a:pt x="78777" y="452315"/>
                  </a:lnTo>
                  <a:lnTo>
                    <a:pt x="119134" y="440689"/>
                  </a:lnTo>
                  <a:lnTo>
                    <a:pt x="161940" y="429989"/>
                  </a:lnTo>
                  <a:lnTo>
                    <a:pt x="188065" y="426159"/>
                  </a:lnTo>
                  <a:lnTo>
                    <a:pt x="204086" y="420547"/>
                  </a:lnTo>
                  <a:lnTo>
                    <a:pt x="214302" y="41969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2" name="SMARTInkShape-384"/>
            <p:cNvSpPr/>
            <p:nvPr>
              <p:custDataLst>
                <p:tags r:id="rId55"/>
              </p:custDataLst>
            </p:nvPr>
          </p:nvSpPr>
          <p:spPr bwMode="auto">
            <a:xfrm>
              <a:off x="1250570" y="2920117"/>
              <a:ext cx="151392" cy="155339"/>
            </a:xfrm>
            <a:custGeom>
              <a:avLst/>
              <a:gdLst/>
              <a:ahLst/>
              <a:cxnLst/>
              <a:rect l="0" t="0" r="0" b="0"/>
              <a:pathLst>
                <a:path w="151392" h="155339">
                  <a:moveTo>
                    <a:pt x="71024" y="8821"/>
                  </a:moveTo>
                  <a:lnTo>
                    <a:pt x="71024" y="8821"/>
                  </a:lnTo>
                  <a:lnTo>
                    <a:pt x="63335" y="1132"/>
                  </a:lnTo>
                  <a:lnTo>
                    <a:pt x="57721" y="259"/>
                  </a:lnTo>
                  <a:lnTo>
                    <a:pt x="49774" y="0"/>
                  </a:lnTo>
                  <a:lnTo>
                    <a:pt x="44051" y="2585"/>
                  </a:lnTo>
                  <a:lnTo>
                    <a:pt x="23388" y="20884"/>
                  </a:lnTo>
                  <a:lnTo>
                    <a:pt x="12483" y="38801"/>
                  </a:lnTo>
                  <a:lnTo>
                    <a:pt x="982" y="77696"/>
                  </a:lnTo>
                  <a:lnTo>
                    <a:pt x="0" y="95264"/>
                  </a:lnTo>
                  <a:lnTo>
                    <a:pt x="2416" y="104456"/>
                  </a:lnTo>
                  <a:lnTo>
                    <a:pt x="5805" y="111849"/>
                  </a:lnTo>
                  <a:lnTo>
                    <a:pt x="8705" y="121589"/>
                  </a:lnTo>
                  <a:lnTo>
                    <a:pt x="12899" y="127731"/>
                  </a:lnTo>
                  <a:lnTo>
                    <a:pt x="18071" y="131123"/>
                  </a:lnTo>
                  <a:lnTo>
                    <a:pt x="20839" y="132027"/>
                  </a:lnTo>
                  <a:lnTo>
                    <a:pt x="29206" y="130386"/>
                  </a:lnTo>
                  <a:lnTo>
                    <a:pt x="42428" y="123884"/>
                  </a:lnTo>
                  <a:lnTo>
                    <a:pt x="64965" y="104011"/>
                  </a:lnTo>
                  <a:lnTo>
                    <a:pt x="75964" y="86015"/>
                  </a:lnTo>
                  <a:lnTo>
                    <a:pt x="87952" y="48416"/>
                  </a:lnTo>
                  <a:lnTo>
                    <a:pt x="88469" y="41963"/>
                  </a:lnTo>
                  <a:lnTo>
                    <a:pt x="89599" y="39845"/>
                  </a:lnTo>
                  <a:lnTo>
                    <a:pt x="91345" y="38433"/>
                  </a:lnTo>
                  <a:lnTo>
                    <a:pt x="93501" y="37492"/>
                  </a:lnTo>
                  <a:lnTo>
                    <a:pt x="94938" y="35872"/>
                  </a:lnTo>
                  <a:lnTo>
                    <a:pt x="96535" y="31427"/>
                  </a:lnTo>
                  <a:lnTo>
                    <a:pt x="95969" y="29844"/>
                  </a:lnTo>
                  <a:lnTo>
                    <a:pt x="94599" y="28790"/>
                  </a:lnTo>
                  <a:lnTo>
                    <a:pt x="90012" y="27097"/>
                  </a:lnTo>
                  <a:lnTo>
                    <a:pt x="89636" y="27950"/>
                  </a:lnTo>
                  <a:lnTo>
                    <a:pt x="88886" y="70130"/>
                  </a:lnTo>
                  <a:lnTo>
                    <a:pt x="89876" y="91523"/>
                  </a:lnTo>
                  <a:lnTo>
                    <a:pt x="104329" y="125478"/>
                  </a:lnTo>
                  <a:lnTo>
                    <a:pt x="106662" y="136075"/>
                  </a:lnTo>
                  <a:lnTo>
                    <a:pt x="113554" y="147618"/>
                  </a:lnTo>
                  <a:lnTo>
                    <a:pt x="119030" y="154183"/>
                  </a:lnTo>
                  <a:lnTo>
                    <a:pt x="121880" y="155338"/>
                  </a:lnTo>
                  <a:lnTo>
                    <a:pt x="124771" y="155116"/>
                  </a:lnTo>
                  <a:lnTo>
                    <a:pt x="130630" y="152224"/>
                  </a:lnTo>
                  <a:lnTo>
                    <a:pt x="136542" y="147631"/>
                  </a:lnTo>
                  <a:lnTo>
                    <a:pt x="139830" y="142282"/>
                  </a:lnTo>
                  <a:lnTo>
                    <a:pt x="151391" y="11597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3" name="SMARTInkShape-385"/>
            <p:cNvSpPr/>
            <p:nvPr>
              <p:custDataLst>
                <p:tags r:id="rId56"/>
              </p:custDataLst>
            </p:nvPr>
          </p:nvSpPr>
          <p:spPr bwMode="auto">
            <a:xfrm>
              <a:off x="1428782" y="2732484"/>
              <a:ext cx="142318" cy="285730"/>
            </a:xfrm>
            <a:custGeom>
              <a:avLst/>
              <a:gdLst/>
              <a:ahLst/>
              <a:cxnLst/>
              <a:rect l="0" t="0" r="0" b="0"/>
              <a:pathLst>
                <a:path w="142318" h="285730">
                  <a:moveTo>
                    <a:pt x="8898" y="0"/>
                  </a:moveTo>
                  <a:lnTo>
                    <a:pt x="8898" y="0"/>
                  </a:lnTo>
                  <a:lnTo>
                    <a:pt x="4157" y="0"/>
                  </a:lnTo>
                  <a:lnTo>
                    <a:pt x="2761" y="993"/>
                  </a:lnTo>
                  <a:lnTo>
                    <a:pt x="1830" y="2646"/>
                  </a:lnTo>
                  <a:lnTo>
                    <a:pt x="520" y="12360"/>
                  </a:lnTo>
                  <a:lnTo>
                    <a:pt x="0" y="55543"/>
                  </a:lnTo>
                  <a:lnTo>
                    <a:pt x="2618" y="98486"/>
                  </a:lnTo>
                  <a:lnTo>
                    <a:pt x="8071" y="141917"/>
                  </a:lnTo>
                  <a:lnTo>
                    <a:pt x="8825" y="181225"/>
                  </a:lnTo>
                  <a:lnTo>
                    <a:pt x="8888" y="206551"/>
                  </a:lnTo>
                  <a:lnTo>
                    <a:pt x="9883" y="209138"/>
                  </a:lnTo>
                  <a:lnTo>
                    <a:pt x="11539" y="210863"/>
                  </a:lnTo>
                  <a:lnTo>
                    <a:pt x="16585" y="213632"/>
                  </a:lnTo>
                  <a:lnTo>
                    <a:pt x="25407" y="214253"/>
                  </a:lnTo>
                  <a:lnTo>
                    <a:pt x="47713" y="184758"/>
                  </a:lnTo>
                  <a:lnTo>
                    <a:pt x="76538" y="164716"/>
                  </a:lnTo>
                  <a:lnTo>
                    <a:pt x="82947" y="162504"/>
                  </a:lnTo>
                  <a:lnTo>
                    <a:pt x="118653" y="160781"/>
                  </a:lnTo>
                  <a:lnTo>
                    <a:pt x="124816" y="163401"/>
                  </a:lnTo>
                  <a:lnTo>
                    <a:pt x="136857" y="173168"/>
                  </a:lnTo>
                  <a:lnTo>
                    <a:pt x="140182" y="178828"/>
                  </a:lnTo>
                  <a:lnTo>
                    <a:pt x="142317" y="190546"/>
                  </a:lnTo>
                  <a:lnTo>
                    <a:pt x="129527" y="230593"/>
                  </a:lnTo>
                  <a:lnTo>
                    <a:pt x="121711" y="239077"/>
                  </a:lnTo>
                  <a:lnTo>
                    <a:pt x="112615" y="247147"/>
                  </a:lnTo>
                  <a:lnTo>
                    <a:pt x="101916" y="260863"/>
                  </a:lnTo>
                  <a:lnTo>
                    <a:pt x="92462" y="267793"/>
                  </a:lnTo>
                  <a:lnTo>
                    <a:pt x="86386" y="276446"/>
                  </a:lnTo>
                  <a:lnTo>
                    <a:pt x="82385" y="279548"/>
                  </a:lnTo>
                  <a:lnTo>
                    <a:pt x="65490" y="284934"/>
                  </a:lnTo>
                  <a:lnTo>
                    <a:pt x="46304" y="285729"/>
                  </a:lnTo>
                  <a:lnTo>
                    <a:pt x="45741" y="284744"/>
                  </a:lnTo>
                  <a:lnTo>
                    <a:pt x="45116" y="281004"/>
                  </a:lnTo>
                  <a:lnTo>
                    <a:pt x="47484" y="276034"/>
                  </a:lnTo>
                  <a:lnTo>
                    <a:pt x="50852" y="270518"/>
                  </a:lnTo>
                  <a:lnTo>
                    <a:pt x="61130" y="244093"/>
                  </a:lnTo>
                  <a:lnTo>
                    <a:pt x="71406" y="23217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4" name="SMARTInkShape-386"/>
            <p:cNvSpPr/>
            <p:nvPr>
              <p:custDataLst>
                <p:tags r:id="rId57"/>
              </p:custDataLst>
            </p:nvPr>
          </p:nvSpPr>
          <p:spPr bwMode="auto">
            <a:xfrm>
              <a:off x="1598536" y="2803922"/>
              <a:ext cx="232051" cy="178436"/>
            </a:xfrm>
            <a:custGeom>
              <a:avLst/>
              <a:gdLst/>
              <a:ahLst/>
              <a:cxnLst/>
              <a:rect l="0" t="0" r="0" b="0"/>
              <a:pathLst>
                <a:path w="232051" h="178436">
                  <a:moveTo>
                    <a:pt x="35597" y="53578"/>
                  </a:moveTo>
                  <a:lnTo>
                    <a:pt x="35597" y="53578"/>
                  </a:lnTo>
                  <a:lnTo>
                    <a:pt x="27909" y="61266"/>
                  </a:lnTo>
                  <a:lnTo>
                    <a:pt x="12501" y="92897"/>
                  </a:lnTo>
                  <a:lnTo>
                    <a:pt x="1956" y="133982"/>
                  </a:lnTo>
                  <a:lnTo>
                    <a:pt x="0" y="163190"/>
                  </a:lnTo>
                  <a:lnTo>
                    <a:pt x="2578" y="169433"/>
                  </a:lnTo>
                  <a:lnTo>
                    <a:pt x="7577" y="176784"/>
                  </a:lnTo>
                  <a:lnTo>
                    <a:pt x="10907" y="177789"/>
                  </a:lnTo>
                  <a:lnTo>
                    <a:pt x="21129" y="178435"/>
                  </a:lnTo>
                  <a:lnTo>
                    <a:pt x="26851" y="175877"/>
                  </a:lnTo>
                  <a:lnTo>
                    <a:pt x="47514" y="157599"/>
                  </a:lnTo>
                  <a:lnTo>
                    <a:pt x="50815" y="149088"/>
                  </a:lnTo>
                  <a:lnTo>
                    <a:pt x="53274" y="139683"/>
                  </a:lnTo>
                  <a:lnTo>
                    <a:pt x="59245" y="127818"/>
                  </a:lnTo>
                  <a:lnTo>
                    <a:pt x="62447" y="113168"/>
                  </a:lnTo>
                  <a:lnTo>
                    <a:pt x="69270" y="98826"/>
                  </a:lnTo>
                  <a:lnTo>
                    <a:pt x="70912" y="86438"/>
                  </a:lnTo>
                  <a:lnTo>
                    <a:pt x="68490" y="80420"/>
                  </a:lnTo>
                  <a:lnTo>
                    <a:pt x="63592" y="73212"/>
                  </a:lnTo>
                  <a:lnTo>
                    <a:pt x="62417" y="62922"/>
                  </a:lnTo>
                  <a:lnTo>
                    <a:pt x="62389" y="70232"/>
                  </a:lnTo>
                  <a:lnTo>
                    <a:pt x="63380" y="70634"/>
                  </a:lnTo>
                  <a:lnTo>
                    <a:pt x="86474" y="72423"/>
                  </a:lnTo>
                  <a:lnTo>
                    <a:pt x="96202" y="77572"/>
                  </a:lnTo>
                  <a:lnTo>
                    <a:pt x="110219" y="80531"/>
                  </a:lnTo>
                  <a:lnTo>
                    <a:pt x="124347" y="87271"/>
                  </a:lnTo>
                  <a:lnTo>
                    <a:pt x="127506" y="87946"/>
                  </a:lnTo>
                  <a:lnTo>
                    <a:pt x="136692" y="93637"/>
                  </a:lnTo>
                  <a:lnTo>
                    <a:pt x="154650" y="110252"/>
                  </a:lnTo>
                  <a:lnTo>
                    <a:pt x="157962" y="116139"/>
                  </a:lnTo>
                  <a:lnTo>
                    <a:pt x="160089" y="128003"/>
                  </a:lnTo>
                  <a:lnTo>
                    <a:pt x="160599" y="154782"/>
                  </a:lnTo>
                  <a:lnTo>
                    <a:pt x="159611" y="156766"/>
                  </a:lnTo>
                  <a:lnTo>
                    <a:pt x="157961" y="158088"/>
                  </a:lnTo>
                  <a:lnTo>
                    <a:pt x="155868" y="158970"/>
                  </a:lnTo>
                  <a:lnTo>
                    <a:pt x="154473" y="160551"/>
                  </a:lnTo>
                  <a:lnTo>
                    <a:pt x="152509" y="165530"/>
                  </a:lnTo>
                  <a:lnTo>
                    <a:pt x="152234" y="164924"/>
                  </a:lnTo>
                  <a:lnTo>
                    <a:pt x="152050" y="163527"/>
                  </a:lnTo>
                  <a:lnTo>
                    <a:pt x="150936" y="162596"/>
                  </a:lnTo>
                  <a:lnTo>
                    <a:pt x="147051" y="161562"/>
                  </a:lnTo>
                  <a:lnTo>
                    <a:pt x="145618" y="160294"/>
                  </a:lnTo>
                  <a:lnTo>
                    <a:pt x="144027" y="156239"/>
                  </a:lnTo>
                  <a:lnTo>
                    <a:pt x="143130" y="148378"/>
                  </a:lnTo>
                  <a:lnTo>
                    <a:pt x="153792" y="106907"/>
                  </a:lnTo>
                  <a:lnTo>
                    <a:pt x="169727" y="64348"/>
                  </a:lnTo>
                  <a:lnTo>
                    <a:pt x="196336" y="20001"/>
                  </a:lnTo>
                  <a:lnTo>
                    <a:pt x="208238" y="6376"/>
                  </a:lnTo>
                  <a:lnTo>
                    <a:pt x="216837" y="2834"/>
                  </a:lnTo>
                  <a:lnTo>
                    <a:pt x="232050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5" name="SMARTInkShape-387"/>
            <p:cNvSpPr/>
            <p:nvPr>
              <p:custDataLst>
                <p:tags r:id="rId58"/>
              </p:custDataLst>
            </p:nvPr>
          </p:nvSpPr>
          <p:spPr bwMode="auto">
            <a:xfrm>
              <a:off x="1964531" y="2589609"/>
              <a:ext cx="232173" cy="383931"/>
            </a:xfrm>
            <a:custGeom>
              <a:avLst/>
              <a:gdLst/>
              <a:ahLst/>
              <a:cxnLst/>
              <a:rect l="0" t="0" r="0" b="0"/>
              <a:pathLst>
                <a:path w="232173" h="383931">
                  <a:moveTo>
                    <a:pt x="17860" y="98227"/>
                  </a:moveTo>
                  <a:lnTo>
                    <a:pt x="17860" y="98227"/>
                  </a:lnTo>
                  <a:lnTo>
                    <a:pt x="10792" y="115008"/>
                  </a:lnTo>
                  <a:lnTo>
                    <a:pt x="9039" y="156976"/>
                  </a:lnTo>
                  <a:lnTo>
                    <a:pt x="8944" y="197134"/>
                  </a:lnTo>
                  <a:lnTo>
                    <a:pt x="8932" y="241192"/>
                  </a:lnTo>
                  <a:lnTo>
                    <a:pt x="8930" y="285762"/>
                  </a:lnTo>
                  <a:lnTo>
                    <a:pt x="8930" y="326901"/>
                  </a:lnTo>
                  <a:lnTo>
                    <a:pt x="9922" y="350139"/>
                  </a:lnTo>
                  <a:lnTo>
                    <a:pt x="16618" y="368558"/>
                  </a:lnTo>
                  <a:lnTo>
                    <a:pt x="17857" y="383930"/>
                  </a:lnTo>
                  <a:lnTo>
                    <a:pt x="13118" y="379223"/>
                  </a:lnTo>
                  <a:lnTo>
                    <a:pt x="10791" y="374257"/>
                  </a:lnTo>
                  <a:lnTo>
                    <a:pt x="8978" y="331456"/>
                  </a:lnTo>
                  <a:lnTo>
                    <a:pt x="6298" y="310207"/>
                  </a:lnTo>
                  <a:lnTo>
                    <a:pt x="553" y="265824"/>
                  </a:lnTo>
                  <a:lnTo>
                    <a:pt x="49" y="221199"/>
                  </a:lnTo>
                  <a:lnTo>
                    <a:pt x="5" y="179199"/>
                  </a:lnTo>
                  <a:lnTo>
                    <a:pt x="0" y="137130"/>
                  </a:lnTo>
                  <a:lnTo>
                    <a:pt x="992" y="122211"/>
                  </a:lnTo>
                  <a:lnTo>
                    <a:pt x="7068" y="105133"/>
                  </a:lnTo>
                  <a:lnTo>
                    <a:pt x="9095" y="95343"/>
                  </a:lnTo>
                  <a:lnTo>
                    <a:pt x="15814" y="84254"/>
                  </a:lnTo>
                  <a:lnTo>
                    <a:pt x="25081" y="74684"/>
                  </a:lnTo>
                  <a:lnTo>
                    <a:pt x="66423" y="47632"/>
                  </a:lnTo>
                  <a:lnTo>
                    <a:pt x="101286" y="30759"/>
                  </a:lnTo>
                  <a:lnTo>
                    <a:pt x="142880" y="17308"/>
                  </a:lnTo>
                  <a:lnTo>
                    <a:pt x="155776" y="12654"/>
                  </a:lnTo>
                  <a:lnTo>
                    <a:pt x="183016" y="7020"/>
                  </a:lnTo>
                  <a:lnTo>
                    <a:pt x="192466" y="3120"/>
                  </a:lnTo>
                  <a:lnTo>
                    <a:pt x="232172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6" name="SMARTInkShape-388"/>
            <p:cNvSpPr/>
            <p:nvPr>
              <p:custDataLst>
                <p:tags r:id="rId59"/>
              </p:custDataLst>
            </p:nvPr>
          </p:nvSpPr>
          <p:spPr bwMode="auto">
            <a:xfrm>
              <a:off x="1982391" y="2750344"/>
              <a:ext cx="160735" cy="98227"/>
            </a:xfrm>
            <a:custGeom>
              <a:avLst/>
              <a:gdLst/>
              <a:ahLst/>
              <a:cxnLst/>
              <a:rect l="0" t="0" r="0" b="0"/>
              <a:pathLst>
                <a:path w="160735" h="98227">
                  <a:moveTo>
                    <a:pt x="0" y="98226"/>
                  </a:moveTo>
                  <a:lnTo>
                    <a:pt x="0" y="98226"/>
                  </a:lnTo>
                  <a:lnTo>
                    <a:pt x="29503" y="71368"/>
                  </a:lnTo>
                  <a:lnTo>
                    <a:pt x="69814" y="46504"/>
                  </a:lnTo>
                  <a:lnTo>
                    <a:pt x="114081" y="26952"/>
                  </a:lnTo>
                  <a:lnTo>
                    <a:pt x="150366" y="9120"/>
                  </a:lnTo>
                  <a:lnTo>
                    <a:pt x="160734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7" name="SMARTInkShape-389"/>
            <p:cNvSpPr/>
            <p:nvPr>
              <p:custDataLst>
                <p:tags r:id="rId60"/>
              </p:custDataLst>
            </p:nvPr>
          </p:nvSpPr>
          <p:spPr bwMode="auto">
            <a:xfrm>
              <a:off x="2152151" y="2741414"/>
              <a:ext cx="249936" cy="203475"/>
            </a:xfrm>
            <a:custGeom>
              <a:avLst/>
              <a:gdLst/>
              <a:ahLst/>
              <a:cxnLst/>
              <a:rect l="0" t="0" r="0" b="0"/>
              <a:pathLst>
                <a:path w="249936" h="203475">
                  <a:moveTo>
                    <a:pt x="26693" y="80367"/>
                  </a:moveTo>
                  <a:lnTo>
                    <a:pt x="26693" y="80367"/>
                  </a:lnTo>
                  <a:lnTo>
                    <a:pt x="21952" y="85108"/>
                  </a:lnTo>
                  <a:lnTo>
                    <a:pt x="19625" y="90081"/>
                  </a:lnTo>
                  <a:lnTo>
                    <a:pt x="19004" y="92796"/>
                  </a:lnTo>
                  <a:lnTo>
                    <a:pt x="3597" y="120269"/>
                  </a:lnTo>
                  <a:lnTo>
                    <a:pt x="0" y="164570"/>
                  </a:lnTo>
                  <a:lnTo>
                    <a:pt x="924" y="180833"/>
                  </a:lnTo>
                  <a:lnTo>
                    <a:pt x="9000" y="201088"/>
                  </a:lnTo>
                  <a:lnTo>
                    <a:pt x="10929" y="202520"/>
                  </a:lnTo>
                  <a:lnTo>
                    <a:pt x="13207" y="203474"/>
                  </a:lnTo>
                  <a:lnTo>
                    <a:pt x="15718" y="203118"/>
                  </a:lnTo>
                  <a:lnTo>
                    <a:pt x="21154" y="200077"/>
                  </a:lnTo>
                  <a:lnTo>
                    <a:pt x="49702" y="172340"/>
                  </a:lnTo>
                  <a:lnTo>
                    <a:pt x="65282" y="140679"/>
                  </a:lnTo>
                  <a:lnTo>
                    <a:pt x="75550" y="101533"/>
                  </a:lnTo>
                  <a:lnTo>
                    <a:pt x="79856" y="70254"/>
                  </a:lnTo>
                  <a:lnTo>
                    <a:pt x="75408" y="55322"/>
                  </a:lnTo>
                  <a:lnTo>
                    <a:pt x="73060" y="51764"/>
                  </a:lnTo>
                  <a:lnTo>
                    <a:pt x="59269" y="40845"/>
                  </a:lnTo>
                  <a:lnTo>
                    <a:pt x="56348" y="40128"/>
                  </a:lnTo>
                  <a:lnTo>
                    <a:pt x="53408" y="40643"/>
                  </a:lnTo>
                  <a:lnTo>
                    <a:pt x="46302" y="43857"/>
                  </a:lnTo>
                  <a:lnTo>
                    <a:pt x="40330" y="44414"/>
                  </a:lnTo>
                  <a:lnTo>
                    <a:pt x="35069" y="47190"/>
                  </a:lnTo>
                  <a:lnTo>
                    <a:pt x="27183" y="53204"/>
                  </a:lnTo>
                  <a:lnTo>
                    <a:pt x="47696" y="53568"/>
                  </a:lnTo>
                  <a:lnTo>
                    <a:pt x="89439" y="42554"/>
                  </a:lnTo>
                  <a:lnTo>
                    <a:pt x="113060" y="32329"/>
                  </a:lnTo>
                  <a:lnTo>
                    <a:pt x="124940" y="31897"/>
                  </a:lnTo>
                  <a:lnTo>
                    <a:pt x="158904" y="40235"/>
                  </a:lnTo>
                  <a:lnTo>
                    <a:pt x="162458" y="43691"/>
                  </a:lnTo>
                  <a:lnTo>
                    <a:pt x="175081" y="68716"/>
                  </a:lnTo>
                  <a:lnTo>
                    <a:pt x="178364" y="113236"/>
                  </a:lnTo>
                  <a:lnTo>
                    <a:pt x="177497" y="154789"/>
                  </a:lnTo>
                  <a:lnTo>
                    <a:pt x="169402" y="183372"/>
                  </a:lnTo>
                  <a:lnTo>
                    <a:pt x="161038" y="195885"/>
                  </a:lnTo>
                  <a:lnTo>
                    <a:pt x="156016" y="191544"/>
                  </a:lnTo>
                  <a:lnTo>
                    <a:pt x="153623" y="186665"/>
                  </a:lnTo>
                  <a:lnTo>
                    <a:pt x="152985" y="183974"/>
                  </a:lnTo>
                  <a:lnTo>
                    <a:pt x="162782" y="142620"/>
                  </a:lnTo>
                  <a:lnTo>
                    <a:pt x="178686" y="100066"/>
                  </a:lnTo>
                  <a:lnTo>
                    <a:pt x="196373" y="55602"/>
                  </a:lnTo>
                  <a:lnTo>
                    <a:pt x="208266" y="34906"/>
                  </a:lnTo>
                  <a:lnTo>
                    <a:pt x="239241" y="1781"/>
                  </a:lnTo>
                  <a:lnTo>
                    <a:pt x="242867" y="791"/>
                  </a:lnTo>
                  <a:lnTo>
                    <a:pt x="249935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8" name="SMARTInkShape-390"/>
            <p:cNvSpPr/>
            <p:nvPr>
              <p:custDataLst>
                <p:tags r:id="rId61"/>
              </p:custDataLst>
            </p:nvPr>
          </p:nvSpPr>
          <p:spPr bwMode="auto">
            <a:xfrm>
              <a:off x="2448501" y="2741414"/>
              <a:ext cx="105391" cy="160570"/>
            </a:xfrm>
            <a:custGeom>
              <a:avLst/>
              <a:gdLst/>
              <a:ahLst/>
              <a:cxnLst/>
              <a:rect l="0" t="0" r="0" b="0"/>
              <a:pathLst>
                <a:path w="105391" h="160570">
                  <a:moveTo>
                    <a:pt x="96460" y="0"/>
                  </a:moveTo>
                  <a:lnTo>
                    <a:pt x="96460" y="0"/>
                  </a:lnTo>
                  <a:lnTo>
                    <a:pt x="91720" y="4740"/>
                  </a:lnTo>
                  <a:lnTo>
                    <a:pt x="86746" y="7068"/>
                  </a:lnTo>
                  <a:lnTo>
                    <a:pt x="84031" y="7689"/>
                  </a:lnTo>
                  <a:lnTo>
                    <a:pt x="75469" y="13302"/>
                  </a:lnTo>
                  <a:lnTo>
                    <a:pt x="44738" y="38419"/>
                  </a:lnTo>
                  <a:lnTo>
                    <a:pt x="16141" y="80989"/>
                  </a:lnTo>
                  <a:lnTo>
                    <a:pt x="884" y="113495"/>
                  </a:lnTo>
                  <a:lnTo>
                    <a:pt x="0" y="117335"/>
                  </a:lnTo>
                  <a:lnTo>
                    <a:pt x="1664" y="126894"/>
                  </a:lnTo>
                  <a:lnTo>
                    <a:pt x="8180" y="140786"/>
                  </a:lnTo>
                  <a:lnTo>
                    <a:pt x="19270" y="154369"/>
                  </a:lnTo>
                  <a:lnTo>
                    <a:pt x="25112" y="157905"/>
                  </a:lnTo>
                  <a:lnTo>
                    <a:pt x="36624" y="159896"/>
                  </a:lnTo>
                  <a:lnTo>
                    <a:pt x="53552" y="160569"/>
                  </a:lnTo>
                  <a:lnTo>
                    <a:pt x="79222" y="150999"/>
                  </a:lnTo>
                  <a:lnTo>
                    <a:pt x="95182" y="142953"/>
                  </a:lnTo>
                  <a:lnTo>
                    <a:pt x="105390" y="13394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9" name="SMARTInkShape-391"/>
            <p:cNvSpPr/>
            <p:nvPr>
              <p:custDataLst>
                <p:tags r:id="rId62"/>
              </p:custDataLst>
            </p:nvPr>
          </p:nvSpPr>
          <p:spPr bwMode="auto">
            <a:xfrm>
              <a:off x="2598539" y="2741838"/>
              <a:ext cx="178595" cy="165026"/>
            </a:xfrm>
            <a:custGeom>
              <a:avLst/>
              <a:gdLst/>
              <a:ahLst/>
              <a:cxnLst/>
              <a:rect l="0" t="0" r="0" b="0"/>
              <a:pathLst>
                <a:path w="178595" h="165026">
                  <a:moveTo>
                    <a:pt x="0" y="97803"/>
                  </a:moveTo>
                  <a:lnTo>
                    <a:pt x="0" y="97803"/>
                  </a:lnTo>
                  <a:lnTo>
                    <a:pt x="0" y="111364"/>
                  </a:lnTo>
                  <a:lnTo>
                    <a:pt x="992" y="112796"/>
                  </a:lnTo>
                  <a:lnTo>
                    <a:pt x="2646" y="113752"/>
                  </a:lnTo>
                  <a:lnTo>
                    <a:pt x="9714" y="115096"/>
                  </a:lnTo>
                  <a:lnTo>
                    <a:pt x="37500" y="115629"/>
                  </a:lnTo>
                  <a:lnTo>
                    <a:pt x="44117" y="113002"/>
                  </a:lnTo>
                  <a:lnTo>
                    <a:pt x="87707" y="85850"/>
                  </a:lnTo>
                  <a:lnTo>
                    <a:pt x="99850" y="76953"/>
                  </a:lnTo>
                  <a:lnTo>
                    <a:pt x="133930" y="32812"/>
                  </a:lnTo>
                  <a:lnTo>
                    <a:pt x="140225" y="19346"/>
                  </a:lnTo>
                  <a:lnTo>
                    <a:pt x="142351" y="10647"/>
                  </a:lnTo>
                  <a:lnTo>
                    <a:pt x="139997" y="6812"/>
                  </a:lnTo>
                  <a:lnTo>
                    <a:pt x="135141" y="1005"/>
                  </a:lnTo>
                  <a:lnTo>
                    <a:pt x="124819" y="0"/>
                  </a:lnTo>
                  <a:lnTo>
                    <a:pt x="120916" y="1843"/>
                  </a:lnTo>
                  <a:lnTo>
                    <a:pt x="77090" y="40305"/>
                  </a:lnTo>
                  <a:lnTo>
                    <a:pt x="48775" y="82184"/>
                  </a:lnTo>
                  <a:lnTo>
                    <a:pt x="40028" y="100561"/>
                  </a:lnTo>
                  <a:lnTo>
                    <a:pt x="35887" y="140707"/>
                  </a:lnTo>
                  <a:lnTo>
                    <a:pt x="37815" y="145257"/>
                  </a:lnTo>
                  <a:lnTo>
                    <a:pt x="45250" y="152959"/>
                  </a:lnTo>
                  <a:lnTo>
                    <a:pt x="52522" y="157043"/>
                  </a:lnTo>
                  <a:lnTo>
                    <a:pt x="76443" y="165025"/>
                  </a:lnTo>
                  <a:lnTo>
                    <a:pt x="116745" y="161127"/>
                  </a:lnTo>
                  <a:lnTo>
                    <a:pt x="159229" y="151264"/>
                  </a:lnTo>
                  <a:lnTo>
                    <a:pt x="178594" y="14245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0" name="SMARTInkShape-392"/>
            <p:cNvSpPr/>
            <p:nvPr>
              <p:custDataLst>
                <p:tags r:id="rId63"/>
              </p:custDataLst>
            </p:nvPr>
          </p:nvSpPr>
          <p:spPr bwMode="auto">
            <a:xfrm>
              <a:off x="2993371" y="2573683"/>
              <a:ext cx="140760" cy="449306"/>
            </a:xfrm>
            <a:custGeom>
              <a:avLst/>
              <a:gdLst/>
              <a:ahLst/>
              <a:cxnLst/>
              <a:rect l="0" t="0" r="0" b="0"/>
              <a:pathLst>
                <a:path w="140760" h="449306">
                  <a:moveTo>
                    <a:pt x="33793" y="78434"/>
                  </a:moveTo>
                  <a:lnTo>
                    <a:pt x="33793" y="78434"/>
                  </a:lnTo>
                  <a:lnTo>
                    <a:pt x="33793" y="83175"/>
                  </a:lnTo>
                  <a:lnTo>
                    <a:pt x="31147" y="88148"/>
                  </a:lnTo>
                  <a:lnTo>
                    <a:pt x="29053" y="90863"/>
                  </a:lnTo>
                  <a:lnTo>
                    <a:pt x="20491" y="133104"/>
                  </a:lnTo>
                  <a:lnTo>
                    <a:pt x="16834" y="175076"/>
                  </a:lnTo>
                  <a:lnTo>
                    <a:pt x="17193" y="210808"/>
                  </a:lnTo>
                  <a:lnTo>
                    <a:pt x="22150" y="252373"/>
                  </a:lnTo>
                  <a:lnTo>
                    <a:pt x="24059" y="295116"/>
                  </a:lnTo>
                  <a:lnTo>
                    <a:pt x="24625" y="333357"/>
                  </a:lnTo>
                  <a:lnTo>
                    <a:pt x="25785" y="368830"/>
                  </a:lnTo>
                  <a:lnTo>
                    <a:pt x="32543" y="412458"/>
                  </a:lnTo>
                  <a:lnTo>
                    <a:pt x="33787" y="449305"/>
                  </a:lnTo>
                  <a:lnTo>
                    <a:pt x="33792" y="445373"/>
                  </a:lnTo>
                  <a:lnTo>
                    <a:pt x="27656" y="430456"/>
                  </a:lnTo>
                  <a:lnTo>
                    <a:pt x="17979" y="389605"/>
                  </a:lnTo>
                  <a:lnTo>
                    <a:pt x="9466" y="352338"/>
                  </a:lnTo>
                  <a:lnTo>
                    <a:pt x="7734" y="316026"/>
                  </a:lnTo>
                  <a:lnTo>
                    <a:pt x="4574" y="276493"/>
                  </a:lnTo>
                  <a:lnTo>
                    <a:pt x="0" y="239645"/>
                  </a:lnTo>
                  <a:lnTo>
                    <a:pt x="1291" y="203591"/>
                  </a:lnTo>
                  <a:lnTo>
                    <a:pt x="5311" y="167773"/>
                  </a:lnTo>
                  <a:lnTo>
                    <a:pt x="11410" y="124855"/>
                  </a:lnTo>
                  <a:lnTo>
                    <a:pt x="22169" y="87714"/>
                  </a:lnTo>
                  <a:lnTo>
                    <a:pt x="31892" y="61671"/>
                  </a:lnTo>
                  <a:lnTo>
                    <a:pt x="57778" y="23229"/>
                  </a:lnTo>
                  <a:lnTo>
                    <a:pt x="80069" y="4590"/>
                  </a:lnTo>
                  <a:lnTo>
                    <a:pt x="89417" y="966"/>
                  </a:lnTo>
                  <a:lnTo>
                    <a:pt x="94689" y="0"/>
                  </a:lnTo>
                  <a:lnTo>
                    <a:pt x="103191" y="1572"/>
                  </a:lnTo>
                  <a:lnTo>
                    <a:pt x="133635" y="19108"/>
                  </a:lnTo>
                  <a:lnTo>
                    <a:pt x="137699" y="27593"/>
                  </a:lnTo>
                  <a:lnTo>
                    <a:pt x="140759" y="66688"/>
                  </a:lnTo>
                  <a:lnTo>
                    <a:pt x="133783" y="96509"/>
                  </a:lnTo>
                  <a:lnTo>
                    <a:pt x="116038" y="140883"/>
                  </a:lnTo>
                  <a:lnTo>
                    <a:pt x="85271" y="185413"/>
                  </a:lnTo>
                  <a:lnTo>
                    <a:pt x="61182" y="221294"/>
                  </a:lnTo>
                  <a:lnTo>
                    <a:pt x="54476" y="236518"/>
                  </a:lnTo>
                  <a:lnTo>
                    <a:pt x="51652" y="24809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1" name="SMARTInkShape-393"/>
            <p:cNvSpPr/>
            <p:nvPr>
              <p:custDataLst>
                <p:tags r:id="rId64"/>
              </p:custDataLst>
            </p:nvPr>
          </p:nvSpPr>
          <p:spPr bwMode="auto">
            <a:xfrm>
              <a:off x="3161155" y="2687836"/>
              <a:ext cx="276776" cy="176783"/>
            </a:xfrm>
            <a:custGeom>
              <a:avLst/>
              <a:gdLst/>
              <a:ahLst/>
              <a:cxnLst/>
              <a:rect l="0" t="0" r="0" b="0"/>
              <a:pathLst>
                <a:path w="276776" h="176783">
                  <a:moveTo>
                    <a:pt x="71392" y="44648"/>
                  </a:moveTo>
                  <a:lnTo>
                    <a:pt x="71392" y="44648"/>
                  </a:lnTo>
                  <a:lnTo>
                    <a:pt x="50401" y="44648"/>
                  </a:lnTo>
                  <a:lnTo>
                    <a:pt x="44534" y="47294"/>
                  </a:lnTo>
                  <a:lnTo>
                    <a:pt x="32683" y="57077"/>
                  </a:lnTo>
                  <a:lnTo>
                    <a:pt x="11860" y="87508"/>
                  </a:lnTo>
                  <a:lnTo>
                    <a:pt x="3923" y="108280"/>
                  </a:lnTo>
                  <a:lnTo>
                    <a:pt x="187" y="149051"/>
                  </a:lnTo>
                  <a:lnTo>
                    <a:pt x="0" y="163167"/>
                  </a:lnTo>
                  <a:lnTo>
                    <a:pt x="2620" y="169422"/>
                  </a:lnTo>
                  <a:lnTo>
                    <a:pt x="4708" y="172480"/>
                  </a:lnTo>
                  <a:lnTo>
                    <a:pt x="9674" y="175876"/>
                  </a:lnTo>
                  <a:lnTo>
                    <a:pt x="12387" y="176782"/>
                  </a:lnTo>
                  <a:lnTo>
                    <a:pt x="15188" y="176394"/>
                  </a:lnTo>
                  <a:lnTo>
                    <a:pt x="26813" y="171287"/>
                  </a:lnTo>
                  <a:lnTo>
                    <a:pt x="29766" y="170746"/>
                  </a:lnTo>
                  <a:lnTo>
                    <a:pt x="35694" y="164853"/>
                  </a:lnTo>
                  <a:lnTo>
                    <a:pt x="49566" y="145402"/>
                  </a:lnTo>
                  <a:lnTo>
                    <a:pt x="62524" y="102290"/>
                  </a:lnTo>
                  <a:lnTo>
                    <a:pt x="69346" y="89511"/>
                  </a:lnTo>
                  <a:lnTo>
                    <a:pt x="70988" y="77433"/>
                  </a:lnTo>
                  <a:lnTo>
                    <a:pt x="70130" y="75434"/>
                  </a:lnTo>
                  <a:lnTo>
                    <a:pt x="68566" y="74102"/>
                  </a:lnTo>
                  <a:lnTo>
                    <a:pt x="62568" y="71484"/>
                  </a:lnTo>
                  <a:lnTo>
                    <a:pt x="62494" y="76191"/>
                  </a:lnTo>
                  <a:lnTo>
                    <a:pt x="65122" y="81157"/>
                  </a:lnTo>
                  <a:lnTo>
                    <a:pt x="83712" y="101584"/>
                  </a:lnTo>
                  <a:lnTo>
                    <a:pt x="92081" y="104680"/>
                  </a:lnTo>
                  <a:lnTo>
                    <a:pt x="101423" y="107048"/>
                  </a:lnTo>
                  <a:lnTo>
                    <a:pt x="108882" y="111408"/>
                  </a:lnTo>
                  <a:lnTo>
                    <a:pt x="113253" y="111975"/>
                  </a:lnTo>
                  <a:lnTo>
                    <a:pt x="154653" y="107320"/>
                  </a:lnTo>
                  <a:lnTo>
                    <a:pt x="172192" y="107178"/>
                  </a:lnTo>
                  <a:lnTo>
                    <a:pt x="178369" y="109811"/>
                  </a:lnTo>
                  <a:lnTo>
                    <a:pt x="184421" y="113297"/>
                  </a:lnTo>
                  <a:lnTo>
                    <a:pt x="193407" y="116252"/>
                  </a:lnTo>
                  <a:lnTo>
                    <a:pt x="203570" y="123666"/>
                  </a:lnTo>
                  <a:lnTo>
                    <a:pt x="204552" y="127061"/>
                  </a:lnTo>
                  <a:lnTo>
                    <a:pt x="205324" y="150076"/>
                  </a:lnTo>
                  <a:lnTo>
                    <a:pt x="204336" y="150652"/>
                  </a:lnTo>
                  <a:lnTo>
                    <a:pt x="193925" y="151784"/>
                  </a:lnTo>
                  <a:lnTo>
                    <a:pt x="191776" y="151791"/>
                  </a:lnTo>
                  <a:lnTo>
                    <a:pt x="190343" y="150804"/>
                  </a:lnTo>
                  <a:lnTo>
                    <a:pt x="189388" y="149153"/>
                  </a:lnTo>
                  <a:lnTo>
                    <a:pt x="188044" y="142089"/>
                  </a:lnTo>
                  <a:lnTo>
                    <a:pt x="187855" y="139375"/>
                  </a:lnTo>
                  <a:lnTo>
                    <a:pt x="190291" y="133712"/>
                  </a:lnTo>
                  <a:lnTo>
                    <a:pt x="192330" y="130813"/>
                  </a:lnTo>
                  <a:lnTo>
                    <a:pt x="198516" y="108998"/>
                  </a:lnTo>
                  <a:lnTo>
                    <a:pt x="200790" y="105407"/>
                  </a:lnTo>
                  <a:lnTo>
                    <a:pt x="207384" y="82391"/>
                  </a:lnTo>
                  <a:lnTo>
                    <a:pt x="246024" y="38702"/>
                  </a:lnTo>
                  <a:lnTo>
                    <a:pt x="251849" y="26791"/>
                  </a:lnTo>
                  <a:lnTo>
                    <a:pt x="276775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2" name="SMARTInkShape-394"/>
            <p:cNvSpPr/>
            <p:nvPr>
              <p:custDataLst>
                <p:tags r:id="rId65"/>
              </p:custDataLst>
            </p:nvPr>
          </p:nvSpPr>
          <p:spPr bwMode="auto">
            <a:xfrm>
              <a:off x="3518297" y="2500313"/>
              <a:ext cx="17860" cy="348258"/>
            </a:xfrm>
            <a:custGeom>
              <a:avLst/>
              <a:gdLst/>
              <a:ahLst/>
              <a:cxnLst/>
              <a:rect l="0" t="0" r="0" b="0"/>
              <a:pathLst>
                <a:path w="17860" h="348258">
                  <a:moveTo>
                    <a:pt x="17859" y="0"/>
                  </a:moveTo>
                  <a:lnTo>
                    <a:pt x="17859" y="0"/>
                  </a:lnTo>
                  <a:lnTo>
                    <a:pt x="17859" y="18042"/>
                  </a:lnTo>
                  <a:lnTo>
                    <a:pt x="15214" y="25547"/>
                  </a:lnTo>
                  <a:lnTo>
                    <a:pt x="13119" y="28938"/>
                  </a:lnTo>
                  <a:lnTo>
                    <a:pt x="10171" y="43190"/>
                  </a:lnTo>
                  <a:lnTo>
                    <a:pt x="9038" y="82264"/>
                  </a:lnTo>
                  <a:lnTo>
                    <a:pt x="7959" y="117452"/>
                  </a:lnTo>
                  <a:lnTo>
                    <a:pt x="1866" y="161592"/>
                  </a:lnTo>
                  <a:lnTo>
                    <a:pt x="368" y="203788"/>
                  </a:lnTo>
                  <a:lnTo>
                    <a:pt x="1065" y="240786"/>
                  </a:lnTo>
                  <a:lnTo>
                    <a:pt x="7698" y="280968"/>
                  </a:lnTo>
                  <a:lnTo>
                    <a:pt x="8857" y="323347"/>
                  </a:lnTo>
                  <a:lnTo>
                    <a:pt x="8897" y="331564"/>
                  </a:lnTo>
                  <a:lnTo>
                    <a:pt x="6269" y="338523"/>
                  </a:lnTo>
                  <a:lnTo>
                    <a:pt x="0" y="34825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3" name="SMARTInkShape-395"/>
            <p:cNvSpPr/>
            <p:nvPr>
              <p:custDataLst>
                <p:tags r:id="rId66"/>
              </p:custDataLst>
            </p:nvPr>
          </p:nvSpPr>
          <p:spPr bwMode="auto">
            <a:xfrm>
              <a:off x="3464719" y="2714747"/>
              <a:ext cx="178595" cy="98026"/>
            </a:xfrm>
            <a:custGeom>
              <a:avLst/>
              <a:gdLst/>
              <a:ahLst/>
              <a:cxnLst/>
              <a:rect l="0" t="0" r="0" b="0"/>
              <a:pathLst>
                <a:path w="178595" h="98026">
                  <a:moveTo>
                    <a:pt x="0" y="44526"/>
                  </a:moveTo>
                  <a:lnTo>
                    <a:pt x="0" y="44526"/>
                  </a:lnTo>
                  <a:lnTo>
                    <a:pt x="7688" y="44526"/>
                  </a:lnTo>
                  <a:lnTo>
                    <a:pt x="8102" y="43534"/>
                  </a:lnTo>
                  <a:lnTo>
                    <a:pt x="8562" y="39786"/>
                  </a:lnTo>
                  <a:lnTo>
                    <a:pt x="9677" y="38390"/>
                  </a:lnTo>
                  <a:lnTo>
                    <a:pt x="13561" y="36838"/>
                  </a:lnTo>
                  <a:lnTo>
                    <a:pt x="38976" y="34677"/>
                  </a:lnTo>
                  <a:lnTo>
                    <a:pt x="83622" y="12675"/>
                  </a:lnTo>
                  <a:lnTo>
                    <a:pt x="126239" y="1270"/>
                  </a:lnTo>
                  <a:lnTo>
                    <a:pt x="150438" y="0"/>
                  </a:lnTo>
                  <a:lnTo>
                    <a:pt x="153870" y="952"/>
                  </a:lnTo>
                  <a:lnTo>
                    <a:pt x="156158" y="2578"/>
                  </a:lnTo>
                  <a:lnTo>
                    <a:pt x="166268" y="15116"/>
                  </a:lnTo>
                  <a:lnTo>
                    <a:pt x="168658" y="23796"/>
                  </a:lnTo>
                  <a:lnTo>
                    <a:pt x="169217" y="29691"/>
                  </a:lnTo>
                  <a:lnTo>
                    <a:pt x="172111" y="35618"/>
                  </a:lnTo>
                  <a:lnTo>
                    <a:pt x="174272" y="38587"/>
                  </a:lnTo>
                  <a:lnTo>
                    <a:pt x="177313" y="52247"/>
                  </a:lnTo>
                  <a:lnTo>
                    <a:pt x="178589" y="96755"/>
                  </a:lnTo>
                  <a:lnTo>
                    <a:pt x="178593" y="98025"/>
                  </a:lnTo>
                  <a:lnTo>
                    <a:pt x="178594" y="8917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4" name="SMARTInkShape-Group29"/>
          <p:cNvGrpSpPr/>
          <p:nvPr/>
        </p:nvGrpSpPr>
        <p:grpSpPr>
          <a:xfrm>
            <a:off x="7358184" y="1678795"/>
            <a:ext cx="1517926" cy="571447"/>
            <a:chOff x="7358184" y="1678795"/>
            <a:chExt cx="1517926" cy="571447"/>
          </a:xfrm>
        </p:grpSpPr>
        <p:sp>
          <p:nvSpPr>
            <p:cNvPr id="625" name="SMARTInkShape-396"/>
            <p:cNvSpPr/>
            <p:nvPr>
              <p:custDataLst>
                <p:tags r:id="rId31"/>
              </p:custDataLst>
            </p:nvPr>
          </p:nvSpPr>
          <p:spPr bwMode="auto">
            <a:xfrm>
              <a:off x="7822408" y="1785938"/>
              <a:ext cx="97703" cy="330399"/>
            </a:xfrm>
            <a:custGeom>
              <a:avLst/>
              <a:gdLst/>
              <a:ahLst/>
              <a:cxnLst/>
              <a:rect l="0" t="0" r="0" b="0"/>
              <a:pathLst>
                <a:path w="97703" h="330399">
                  <a:moveTo>
                    <a:pt x="8928" y="0"/>
                  </a:moveTo>
                  <a:lnTo>
                    <a:pt x="8928" y="0"/>
                  </a:lnTo>
                  <a:lnTo>
                    <a:pt x="8928" y="4740"/>
                  </a:lnTo>
                  <a:lnTo>
                    <a:pt x="7936" y="6136"/>
                  </a:lnTo>
                  <a:lnTo>
                    <a:pt x="6282" y="7067"/>
                  </a:lnTo>
                  <a:lnTo>
                    <a:pt x="4187" y="7688"/>
                  </a:lnTo>
                  <a:lnTo>
                    <a:pt x="2791" y="10086"/>
                  </a:lnTo>
                  <a:lnTo>
                    <a:pt x="366" y="33678"/>
                  </a:lnTo>
                  <a:lnTo>
                    <a:pt x="46" y="74990"/>
                  </a:lnTo>
                  <a:lnTo>
                    <a:pt x="8" y="115023"/>
                  </a:lnTo>
                  <a:lnTo>
                    <a:pt x="0" y="157948"/>
                  </a:lnTo>
                  <a:lnTo>
                    <a:pt x="990" y="189140"/>
                  </a:lnTo>
                  <a:lnTo>
                    <a:pt x="9092" y="209963"/>
                  </a:lnTo>
                  <a:lnTo>
                    <a:pt x="11022" y="211413"/>
                  </a:lnTo>
                  <a:lnTo>
                    <a:pt x="16507" y="213739"/>
                  </a:lnTo>
                  <a:lnTo>
                    <a:pt x="22198" y="214142"/>
                  </a:lnTo>
                  <a:lnTo>
                    <a:pt x="27393" y="211591"/>
                  </a:lnTo>
                  <a:lnTo>
                    <a:pt x="33009" y="208142"/>
                  </a:lnTo>
                  <a:lnTo>
                    <a:pt x="41750" y="205208"/>
                  </a:lnTo>
                  <a:lnTo>
                    <a:pt x="50624" y="199488"/>
                  </a:lnTo>
                  <a:lnTo>
                    <a:pt x="59536" y="196360"/>
                  </a:lnTo>
                  <a:lnTo>
                    <a:pt x="68462" y="190582"/>
                  </a:lnTo>
                  <a:lnTo>
                    <a:pt x="74414" y="188883"/>
                  </a:lnTo>
                  <a:lnTo>
                    <a:pt x="77390" y="189421"/>
                  </a:lnTo>
                  <a:lnTo>
                    <a:pt x="86319" y="194921"/>
                  </a:lnTo>
                  <a:lnTo>
                    <a:pt x="92272" y="200071"/>
                  </a:lnTo>
                  <a:lnTo>
                    <a:pt x="95579" y="205668"/>
                  </a:lnTo>
                  <a:lnTo>
                    <a:pt x="97702" y="217345"/>
                  </a:lnTo>
                  <a:lnTo>
                    <a:pt x="97130" y="236335"/>
                  </a:lnTo>
                  <a:lnTo>
                    <a:pt x="91066" y="252367"/>
                  </a:lnTo>
                  <a:lnTo>
                    <a:pt x="65452" y="296918"/>
                  </a:lnTo>
                  <a:lnTo>
                    <a:pt x="59516" y="304935"/>
                  </a:lnTo>
                  <a:lnTo>
                    <a:pt x="27418" y="329863"/>
                  </a:lnTo>
                  <a:lnTo>
                    <a:pt x="17858" y="33039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6" name="SMARTInkShape-397"/>
            <p:cNvSpPr/>
            <p:nvPr>
              <p:custDataLst>
                <p:tags r:id="rId32"/>
              </p:custDataLst>
            </p:nvPr>
          </p:nvSpPr>
          <p:spPr bwMode="auto">
            <a:xfrm>
              <a:off x="7652788" y="1973461"/>
              <a:ext cx="116041" cy="168988"/>
            </a:xfrm>
            <a:custGeom>
              <a:avLst/>
              <a:gdLst/>
              <a:ahLst/>
              <a:cxnLst/>
              <a:rect l="0" t="0" r="0" b="0"/>
              <a:pathLst>
                <a:path w="116041" h="168988">
                  <a:moveTo>
                    <a:pt x="71392" y="0"/>
                  </a:moveTo>
                  <a:lnTo>
                    <a:pt x="71392" y="0"/>
                  </a:lnTo>
                  <a:lnTo>
                    <a:pt x="63703" y="0"/>
                  </a:lnTo>
                  <a:lnTo>
                    <a:pt x="55578" y="6137"/>
                  </a:lnTo>
                  <a:lnTo>
                    <a:pt x="47303" y="9094"/>
                  </a:lnTo>
                  <a:lnTo>
                    <a:pt x="41504" y="13302"/>
                  </a:lnTo>
                  <a:lnTo>
                    <a:pt x="11858" y="57510"/>
                  </a:lnTo>
                  <a:lnTo>
                    <a:pt x="3923" y="74697"/>
                  </a:lnTo>
                  <a:lnTo>
                    <a:pt x="109" y="117310"/>
                  </a:lnTo>
                  <a:lnTo>
                    <a:pt x="0" y="127473"/>
                  </a:lnTo>
                  <a:lnTo>
                    <a:pt x="2621" y="133714"/>
                  </a:lnTo>
                  <a:lnTo>
                    <a:pt x="4708" y="136768"/>
                  </a:lnTo>
                  <a:lnTo>
                    <a:pt x="7092" y="137811"/>
                  </a:lnTo>
                  <a:lnTo>
                    <a:pt x="9674" y="137515"/>
                  </a:lnTo>
                  <a:lnTo>
                    <a:pt x="15188" y="135532"/>
                  </a:lnTo>
                  <a:lnTo>
                    <a:pt x="29458" y="131613"/>
                  </a:lnTo>
                  <a:lnTo>
                    <a:pt x="34506" y="129414"/>
                  </a:lnTo>
                  <a:lnTo>
                    <a:pt x="42761" y="121679"/>
                  </a:lnTo>
                  <a:lnTo>
                    <a:pt x="77661" y="80410"/>
                  </a:lnTo>
                  <a:lnTo>
                    <a:pt x="80131" y="74433"/>
                  </a:lnTo>
                  <a:lnTo>
                    <a:pt x="89215" y="62554"/>
                  </a:lnTo>
                  <a:lnTo>
                    <a:pt x="84499" y="67262"/>
                  </a:lnTo>
                  <a:lnTo>
                    <a:pt x="82179" y="74873"/>
                  </a:lnTo>
                  <a:lnTo>
                    <a:pt x="74257" y="119197"/>
                  </a:lnTo>
                  <a:lnTo>
                    <a:pt x="72665" y="131028"/>
                  </a:lnTo>
                  <a:lnTo>
                    <a:pt x="79192" y="161952"/>
                  </a:lnTo>
                  <a:lnTo>
                    <a:pt x="80560" y="164523"/>
                  </a:lnTo>
                  <a:lnTo>
                    <a:pt x="82465" y="166237"/>
                  </a:lnTo>
                  <a:lnTo>
                    <a:pt x="87227" y="168141"/>
                  </a:lnTo>
                  <a:lnTo>
                    <a:pt x="92651" y="168987"/>
                  </a:lnTo>
                  <a:lnTo>
                    <a:pt x="95486" y="167228"/>
                  </a:lnTo>
                  <a:lnTo>
                    <a:pt x="116040" y="14287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7" name="SMARTInkShape-398"/>
            <p:cNvSpPr/>
            <p:nvPr>
              <p:custDataLst>
                <p:tags r:id="rId33"/>
              </p:custDataLst>
            </p:nvPr>
          </p:nvSpPr>
          <p:spPr bwMode="auto">
            <a:xfrm>
              <a:off x="7358184" y="1812727"/>
              <a:ext cx="249911" cy="437515"/>
            </a:xfrm>
            <a:custGeom>
              <a:avLst/>
              <a:gdLst/>
              <a:ahLst/>
              <a:cxnLst/>
              <a:rect l="0" t="0" r="0" b="0"/>
              <a:pathLst>
                <a:path w="249911" h="437515">
                  <a:moveTo>
                    <a:pt x="53457" y="0"/>
                  </a:moveTo>
                  <a:lnTo>
                    <a:pt x="53457" y="0"/>
                  </a:lnTo>
                  <a:lnTo>
                    <a:pt x="53457" y="39319"/>
                  </a:lnTo>
                  <a:lnTo>
                    <a:pt x="53457" y="81597"/>
                  </a:lnTo>
                  <a:lnTo>
                    <a:pt x="50811" y="118974"/>
                  </a:lnTo>
                  <a:lnTo>
                    <a:pt x="46389" y="152660"/>
                  </a:lnTo>
                  <a:lnTo>
                    <a:pt x="44895" y="194858"/>
                  </a:lnTo>
                  <a:lnTo>
                    <a:pt x="37470" y="238985"/>
                  </a:lnTo>
                  <a:lnTo>
                    <a:pt x="29096" y="283274"/>
                  </a:lnTo>
                  <a:lnTo>
                    <a:pt x="22407" y="320979"/>
                  </a:lnTo>
                  <a:lnTo>
                    <a:pt x="12523" y="357091"/>
                  </a:lnTo>
                  <a:lnTo>
                    <a:pt x="4557" y="397082"/>
                  </a:lnTo>
                  <a:lnTo>
                    <a:pt x="0" y="432274"/>
                  </a:lnTo>
                  <a:lnTo>
                    <a:pt x="951" y="434034"/>
                  </a:lnTo>
                  <a:lnTo>
                    <a:pt x="2578" y="435207"/>
                  </a:lnTo>
                  <a:lnTo>
                    <a:pt x="7032" y="436511"/>
                  </a:lnTo>
                  <a:lnTo>
                    <a:pt x="22003" y="437514"/>
                  </a:lnTo>
                  <a:lnTo>
                    <a:pt x="46375" y="429862"/>
                  </a:lnTo>
                  <a:lnTo>
                    <a:pt x="87565" y="406793"/>
                  </a:lnTo>
                  <a:lnTo>
                    <a:pt x="110281" y="396678"/>
                  </a:lnTo>
                  <a:lnTo>
                    <a:pt x="151699" y="386059"/>
                  </a:lnTo>
                  <a:lnTo>
                    <a:pt x="190214" y="383065"/>
                  </a:lnTo>
                  <a:lnTo>
                    <a:pt x="207824" y="376298"/>
                  </a:lnTo>
                  <a:lnTo>
                    <a:pt x="249910" y="37504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8" name="SMARTInkShape-399"/>
            <p:cNvSpPr/>
            <p:nvPr>
              <p:custDataLst>
                <p:tags r:id="rId34"/>
              </p:custDataLst>
            </p:nvPr>
          </p:nvSpPr>
          <p:spPr bwMode="auto">
            <a:xfrm>
              <a:off x="7947458" y="1893094"/>
              <a:ext cx="133910" cy="169497"/>
            </a:xfrm>
            <a:custGeom>
              <a:avLst/>
              <a:gdLst/>
              <a:ahLst/>
              <a:cxnLst/>
              <a:rect l="0" t="0" r="0" b="0"/>
              <a:pathLst>
                <a:path w="133910" h="169497">
                  <a:moveTo>
                    <a:pt x="26753" y="53578"/>
                  </a:moveTo>
                  <a:lnTo>
                    <a:pt x="26753" y="53578"/>
                  </a:lnTo>
                  <a:lnTo>
                    <a:pt x="19064" y="61266"/>
                  </a:lnTo>
                  <a:lnTo>
                    <a:pt x="4530" y="105612"/>
                  </a:lnTo>
                  <a:lnTo>
                    <a:pt x="565" y="134134"/>
                  </a:lnTo>
                  <a:lnTo>
                    <a:pt x="0" y="163199"/>
                  </a:lnTo>
                  <a:lnTo>
                    <a:pt x="979" y="165354"/>
                  </a:lnTo>
                  <a:lnTo>
                    <a:pt x="2626" y="166791"/>
                  </a:lnTo>
                  <a:lnTo>
                    <a:pt x="7100" y="168387"/>
                  </a:lnTo>
                  <a:lnTo>
                    <a:pt x="16216" y="169496"/>
                  </a:lnTo>
                  <a:lnTo>
                    <a:pt x="46460" y="148669"/>
                  </a:lnTo>
                  <a:lnTo>
                    <a:pt x="50395" y="142804"/>
                  </a:lnTo>
                  <a:lnTo>
                    <a:pt x="64484" y="107706"/>
                  </a:lnTo>
                  <a:lnTo>
                    <a:pt x="68327" y="101447"/>
                  </a:lnTo>
                  <a:lnTo>
                    <a:pt x="70996" y="91093"/>
                  </a:lnTo>
                  <a:lnTo>
                    <a:pt x="71391" y="80781"/>
                  </a:lnTo>
                  <a:lnTo>
                    <a:pt x="71401" y="93680"/>
                  </a:lnTo>
                  <a:lnTo>
                    <a:pt x="74047" y="98851"/>
                  </a:lnTo>
                  <a:lnTo>
                    <a:pt x="77538" y="104457"/>
                  </a:lnTo>
                  <a:lnTo>
                    <a:pt x="79504" y="114184"/>
                  </a:lnTo>
                  <a:lnTo>
                    <a:pt x="80223" y="135691"/>
                  </a:lnTo>
                  <a:lnTo>
                    <a:pt x="81250" y="138086"/>
                  </a:lnTo>
                  <a:lnTo>
                    <a:pt x="82929" y="139682"/>
                  </a:lnTo>
                  <a:lnTo>
                    <a:pt x="85039" y="140746"/>
                  </a:lnTo>
                  <a:lnTo>
                    <a:pt x="86446" y="142448"/>
                  </a:lnTo>
                  <a:lnTo>
                    <a:pt x="89151" y="151381"/>
                  </a:lnTo>
                  <a:lnTo>
                    <a:pt x="89251" y="159456"/>
                  </a:lnTo>
                  <a:lnTo>
                    <a:pt x="89261" y="115246"/>
                  </a:lnTo>
                  <a:lnTo>
                    <a:pt x="90253" y="104798"/>
                  </a:lnTo>
                  <a:lnTo>
                    <a:pt x="95398" y="91354"/>
                  </a:lnTo>
                  <a:lnTo>
                    <a:pt x="102564" y="57413"/>
                  </a:lnTo>
                  <a:lnTo>
                    <a:pt x="113588" y="33970"/>
                  </a:lnTo>
                  <a:lnTo>
                    <a:pt x="115947" y="24027"/>
                  </a:lnTo>
                  <a:lnTo>
                    <a:pt x="123594" y="11114"/>
                  </a:lnTo>
                  <a:lnTo>
                    <a:pt x="133909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9" name="SMARTInkShape-400"/>
            <p:cNvSpPr/>
            <p:nvPr>
              <p:custDataLst>
                <p:tags r:id="rId35"/>
              </p:custDataLst>
            </p:nvPr>
          </p:nvSpPr>
          <p:spPr bwMode="auto">
            <a:xfrm>
              <a:off x="8224258" y="1678795"/>
              <a:ext cx="160720" cy="357006"/>
            </a:xfrm>
            <a:custGeom>
              <a:avLst/>
              <a:gdLst/>
              <a:ahLst/>
              <a:cxnLst/>
              <a:rect l="0" t="0" r="0" b="0"/>
              <a:pathLst>
                <a:path w="160720" h="357006">
                  <a:moveTo>
                    <a:pt x="26773" y="223228"/>
                  </a:moveTo>
                  <a:lnTo>
                    <a:pt x="26773" y="223228"/>
                  </a:lnTo>
                  <a:lnTo>
                    <a:pt x="26773" y="232709"/>
                  </a:lnTo>
                  <a:lnTo>
                    <a:pt x="29420" y="240010"/>
                  </a:lnTo>
                  <a:lnTo>
                    <a:pt x="31514" y="243346"/>
                  </a:lnTo>
                  <a:lnTo>
                    <a:pt x="34463" y="257521"/>
                  </a:lnTo>
                  <a:lnTo>
                    <a:pt x="35630" y="297733"/>
                  </a:lnTo>
                  <a:lnTo>
                    <a:pt x="35701" y="340531"/>
                  </a:lnTo>
                  <a:lnTo>
                    <a:pt x="35703" y="357005"/>
                  </a:lnTo>
                  <a:lnTo>
                    <a:pt x="35703" y="352383"/>
                  </a:lnTo>
                  <a:lnTo>
                    <a:pt x="33057" y="347438"/>
                  </a:lnTo>
                  <a:lnTo>
                    <a:pt x="29566" y="341933"/>
                  </a:lnTo>
                  <a:lnTo>
                    <a:pt x="14454" y="298347"/>
                  </a:lnTo>
                  <a:lnTo>
                    <a:pt x="6997" y="258256"/>
                  </a:lnTo>
                  <a:lnTo>
                    <a:pt x="908" y="214208"/>
                  </a:lnTo>
                  <a:lnTo>
                    <a:pt x="106" y="169638"/>
                  </a:lnTo>
                  <a:lnTo>
                    <a:pt x="0" y="132068"/>
                  </a:lnTo>
                  <a:lnTo>
                    <a:pt x="978" y="102304"/>
                  </a:lnTo>
                  <a:lnTo>
                    <a:pt x="15215" y="69276"/>
                  </a:lnTo>
                  <a:lnTo>
                    <a:pt x="33749" y="41809"/>
                  </a:lnTo>
                  <a:lnTo>
                    <a:pt x="75330" y="11974"/>
                  </a:lnTo>
                  <a:lnTo>
                    <a:pt x="95749" y="2648"/>
                  </a:lnTo>
                  <a:lnTo>
                    <a:pt x="140382" y="56"/>
                  </a:lnTo>
                  <a:lnTo>
                    <a:pt x="149536" y="0"/>
                  </a:lnTo>
                  <a:lnTo>
                    <a:pt x="160719" y="891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0" name="SMARTInkShape-401"/>
            <p:cNvSpPr/>
            <p:nvPr>
              <p:custDataLst>
                <p:tags r:id="rId36"/>
              </p:custDataLst>
            </p:nvPr>
          </p:nvSpPr>
          <p:spPr bwMode="auto">
            <a:xfrm>
              <a:off x="8259961" y="1884164"/>
              <a:ext cx="125017" cy="62509"/>
            </a:xfrm>
            <a:custGeom>
              <a:avLst/>
              <a:gdLst/>
              <a:ahLst/>
              <a:cxnLst/>
              <a:rect l="0" t="0" r="0" b="0"/>
              <a:pathLst>
                <a:path w="125017" h="62509">
                  <a:moveTo>
                    <a:pt x="0" y="62508"/>
                  </a:moveTo>
                  <a:lnTo>
                    <a:pt x="0" y="62508"/>
                  </a:lnTo>
                  <a:lnTo>
                    <a:pt x="0" y="57767"/>
                  </a:lnTo>
                  <a:lnTo>
                    <a:pt x="992" y="56371"/>
                  </a:lnTo>
                  <a:lnTo>
                    <a:pt x="2646" y="55440"/>
                  </a:lnTo>
                  <a:lnTo>
                    <a:pt x="44949" y="42603"/>
                  </a:lnTo>
                  <a:lnTo>
                    <a:pt x="87461" y="19542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1" name="SMARTInkShape-402"/>
            <p:cNvSpPr/>
            <p:nvPr>
              <p:custDataLst>
                <p:tags r:id="rId37"/>
              </p:custDataLst>
            </p:nvPr>
          </p:nvSpPr>
          <p:spPr bwMode="auto">
            <a:xfrm>
              <a:off x="8377441" y="1821656"/>
              <a:ext cx="195060" cy="156579"/>
            </a:xfrm>
            <a:custGeom>
              <a:avLst/>
              <a:gdLst/>
              <a:ahLst/>
              <a:cxnLst/>
              <a:rect l="0" t="0" r="0" b="0"/>
              <a:pathLst>
                <a:path w="195060" h="156579">
                  <a:moveTo>
                    <a:pt x="43254" y="53578"/>
                  </a:moveTo>
                  <a:lnTo>
                    <a:pt x="43254" y="53578"/>
                  </a:lnTo>
                  <a:lnTo>
                    <a:pt x="38514" y="53578"/>
                  </a:lnTo>
                  <a:lnTo>
                    <a:pt x="33541" y="56224"/>
                  </a:lnTo>
                  <a:lnTo>
                    <a:pt x="28023" y="61700"/>
                  </a:lnTo>
                  <a:lnTo>
                    <a:pt x="11473" y="86588"/>
                  </a:lnTo>
                  <a:lnTo>
                    <a:pt x="5667" y="105152"/>
                  </a:lnTo>
                  <a:lnTo>
                    <a:pt x="3314" y="108796"/>
                  </a:lnTo>
                  <a:lnTo>
                    <a:pt x="0" y="123407"/>
                  </a:lnTo>
                  <a:lnTo>
                    <a:pt x="1872" y="131908"/>
                  </a:lnTo>
                  <a:lnTo>
                    <a:pt x="5018" y="138993"/>
                  </a:lnTo>
                  <a:lnTo>
                    <a:pt x="6417" y="145449"/>
                  </a:lnTo>
                  <a:lnTo>
                    <a:pt x="7782" y="147568"/>
                  </a:lnTo>
                  <a:lnTo>
                    <a:pt x="9683" y="148980"/>
                  </a:lnTo>
                  <a:lnTo>
                    <a:pt x="24607" y="155987"/>
                  </a:lnTo>
                  <a:lnTo>
                    <a:pt x="28838" y="156578"/>
                  </a:lnTo>
                  <a:lnTo>
                    <a:pt x="45900" y="152629"/>
                  </a:lnTo>
                  <a:lnTo>
                    <a:pt x="52037" y="149526"/>
                  </a:lnTo>
                  <a:lnTo>
                    <a:pt x="64061" y="139448"/>
                  </a:lnTo>
                  <a:lnTo>
                    <a:pt x="67385" y="133745"/>
                  </a:lnTo>
                  <a:lnTo>
                    <a:pt x="78352" y="98773"/>
                  </a:lnTo>
                  <a:lnTo>
                    <a:pt x="78559" y="95615"/>
                  </a:lnTo>
                  <a:lnTo>
                    <a:pt x="76143" y="89459"/>
                  </a:lnTo>
                  <a:lnTo>
                    <a:pt x="72754" y="83416"/>
                  </a:lnTo>
                  <a:lnTo>
                    <a:pt x="69854" y="74436"/>
                  </a:lnTo>
                  <a:lnTo>
                    <a:pt x="54645" y="53580"/>
                  </a:lnTo>
                  <a:lnTo>
                    <a:pt x="53824" y="50603"/>
                  </a:lnTo>
                  <a:lnTo>
                    <a:pt x="52286" y="48618"/>
                  </a:lnTo>
                  <a:lnTo>
                    <a:pt x="43271" y="44655"/>
                  </a:lnTo>
                  <a:lnTo>
                    <a:pt x="43265" y="44653"/>
                  </a:lnTo>
                  <a:lnTo>
                    <a:pt x="73066" y="44649"/>
                  </a:lnTo>
                  <a:lnTo>
                    <a:pt x="78993" y="47294"/>
                  </a:lnTo>
                  <a:lnTo>
                    <a:pt x="81963" y="49389"/>
                  </a:lnTo>
                  <a:lnTo>
                    <a:pt x="103902" y="55672"/>
                  </a:lnTo>
                  <a:lnTo>
                    <a:pt x="117301" y="65898"/>
                  </a:lnTo>
                  <a:lnTo>
                    <a:pt x="126489" y="79277"/>
                  </a:lnTo>
                  <a:lnTo>
                    <a:pt x="140082" y="110027"/>
                  </a:lnTo>
                  <a:lnTo>
                    <a:pt x="141470" y="141111"/>
                  </a:lnTo>
                  <a:lnTo>
                    <a:pt x="140482" y="141699"/>
                  </a:lnTo>
                  <a:lnTo>
                    <a:pt x="133791" y="142720"/>
                  </a:lnTo>
                  <a:lnTo>
                    <a:pt x="133377" y="141780"/>
                  </a:lnTo>
                  <a:lnTo>
                    <a:pt x="132554" y="99426"/>
                  </a:lnTo>
                  <a:lnTo>
                    <a:pt x="133543" y="77040"/>
                  </a:lnTo>
                  <a:lnTo>
                    <a:pt x="139680" y="60420"/>
                  </a:lnTo>
                  <a:lnTo>
                    <a:pt x="146791" y="47778"/>
                  </a:lnTo>
                  <a:lnTo>
                    <a:pt x="150330" y="32898"/>
                  </a:lnTo>
                  <a:lnTo>
                    <a:pt x="159913" y="18478"/>
                  </a:lnTo>
                  <a:lnTo>
                    <a:pt x="165548" y="13174"/>
                  </a:lnTo>
                  <a:lnTo>
                    <a:pt x="185953" y="938"/>
                  </a:lnTo>
                  <a:lnTo>
                    <a:pt x="195059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2" name="SMARTInkShape-403"/>
            <p:cNvSpPr/>
            <p:nvPr>
              <p:custDataLst>
                <p:tags r:id="rId38"/>
              </p:custDataLst>
            </p:nvPr>
          </p:nvSpPr>
          <p:spPr bwMode="auto">
            <a:xfrm>
              <a:off x="8591724" y="1803797"/>
              <a:ext cx="52215" cy="125017"/>
            </a:xfrm>
            <a:custGeom>
              <a:avLst/>
              <a:gdLst/>
              <a:ahLst/>
              <a:cxnLst/>
              <a:rect l="0" t="0" r="0" b="0"/>
              <a:pathLst>
                <a:path w="52215" h="125017">
                  <a:moveTo>
                    <a:pt x="52214" y="0"/>
                  </a:moveTo>
                  <a:lnTo>
                    <a:pt x="52214" y="0"/>
                  </a:lnTo>
                  <a:lnTo>
                    <a:pt x="47473" y="0"/>
                  </a:lnTo>
                  <a:lnTo>
                    <a:pt x="42500" y="2646"/>
                  </a:lnTo>
                  <a:lnTo>
                    <a:pt x="28297" y="14239"/>
                  </a:lnTo>
                  <a:lnTo>
                    <a:pt x="22402" y="16250"/>
                  </a:lnTo>
                  <a:lnTo>
                    <a:pt x="20432" y="18771"/>
                  </a:lnTo>
                  <a:lnTo>
                    <a:pt x="14627" y="34429"/>
                  </a:lnTo>
                  <a:lnTo>
                    <a:pt x="12273" y="37835"/>
                  </a:lnTo>
                  <a:lnTo>
                    <a:pt x="680" y="73498"/>
                  </a:lnTo>
                  <a:lnTo>
                    <a:pt x="0" y="78764"/>
                  </a:lnTo>
                  <a:lnTo>
                    <a:pt x="1887" y="87262"/>
                  </a:lnTo>
                  <a:lnTo>
                    <a:pt x="5041" y="94345"/>
                  </a:lnTo>
                  <a:lnTo>
                    <a:pt x="7810" y="103912"/>
                  </a:lnTo>
                  <a:lnTo>
                    <a:pt x="11973" y="110014"/>
                  </a:lnTo>
                  <a:lnTo>
                    <a:pt x="17131" y="113387"/>
                  </a:lnTo>
                  <a:lnTo>
                    <a:pt x="22731" y="115878"/>
                  </a:lnTo>
                  <a:lnTo>
                    <a:pt x="31461" y="121867"/>
                  </a:lnTo>
                  <a:lnTo>
                    <a:pt x="41532" y="124601"/>
                  </a:lnTo>
                  <a:lnTo>
                    <a:pt x="52214" y="12501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3" name="SMARTInkShape-404"/>
            <p:cNvSpPr/>
            <p:nvPr>
              <p:custDataLst>
                <p:tags r:id="rId39"/>
              </p:custDataLst>
            </p:nvPr>
          </p:nvSpPr>
          <p:spPr bwMode="auto">
            <a:xfrm>
              <a:off x="8697516" y="1786093"/>
              <a:ext cx="178594" cy="151650"/>
            </a:xfrm>
            <a:custGeom>
              <a:avLst/>
              <a:gdLst/>
              <a:ahLst/>
              <a:cxnLst/>
              <a:rect l="0" t="0" r="0" b="0"/>
              <a:pathLst>
                <a:path w="178594" h="151650">
                  <a:moveTo>
                    <a:pt x="0" y="107001"/>
                  </a:moveTo>
                  <a:lnTo>
                    <a:pt x="0" y="107001"/>
                  </a:lnTo>
                  <a:lnTo>
                    <a:pt x="4740" y="107001"/>
                  </a:lnTo>
                  <a:lnTo>
                    <a:pt x="6136" y="107993"/>
                  </a:lnTo>
                  <a:lnTo>
                    <a:pt x="7067" y="109647"/>
                  </a:lnTo>
                  <a:lnTo>
                    <a:pt x="7689" y="111741"/>
                  </a:lnTo>
                  <a:lnTo>
                    <a:pt x="9094" y="112145"/>
                  </a:lnTo>
                  <a:lnTo>
                    <a:pt x="21249" y="107874"/>
                  </a:lnTo>
                  <a:lnTo>
                    <a:pt x="29888" y="107260"/>
                  </a:lnTo>
                  <a:lnTo>
                    <a:pt x="35773" y="104470"/>
                  </a:lnTo>
                  <a:lnTo>
                    <a:pt x="78787" y="77191"/>
                  </a:lnTo>
                  <a:lnTo>
                    <a:pt x="100803" y="59372"/>
                  </a:lnTo>
                  <a:lnTo>
                    <a:pt x="129969" y="20925"/>
                  </a:lnTo>
                  <a:lnTo>
                    <a:pt x="132767" y="11823"/>
                  </a:lnTo>
                  <a:lnTo>
                    <a:pt x="133422" y="5830"/>
                  </a:lnTo>
                  <a:lnTo>
                    <a:pt x="132604" y="3835"/>
                  </a:lnTo>
                  <a:lnTo>
                    <a:pt x="131066" y="2505"/>
                  </a:lnTo>
                  <a:lnTo>
                    <a:pt x="126712" y="1027"/>
                  </a:lnTo>
                  <a:lnTo>
                    <a:pt x="112940" y="0"/>
                  </a:lnTo>
                  <a:lnTo>
                    <a:pt x="82806" y="12287"/>
                  </a:lnTo>
                  <a:lnTo>
                    <a:pt x="42633" y="41712"/>
                  </a:lnTo>
                  <a:lnTo>
                    <a:pt x="31924" y="56347"/>
                  </a:lnTo>
                  <a:lnTo>
                    <a:pt x="29071" y="63983"/>
                  </a:lnTo>
                  <a:lnTo>
                    <a:pt x="27465" y="78600"/>
                  </a:lnTo>
                  <a:lnTo>
                    <a:pt x="29735" y="87102"/>
                  </a:lnTo>
                  <a:lnTo>
                    <a:pt x="39277" y="100645"/>
                  </a:lnTo>
                  <a:lnTo>
                    <a:pt x="78802" y="127826"/>
                  </a:lnTo>
                  <a:lnTo>
                    <a:pt x="120921" y="138007"/>
                  </a:lnTo>
                  <a:lnTo>
                    <a:pt x="163862" y="145181"/>
                  </a:lnTo>
                  <a:lnTo>
                    <a:pt x="178593" y="15164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5" name="SMARTInkShape-Group30"/>
          <p:cNvGrpSpPr/>
          <p:nvPr/>
        </p:nvGrpSpPr>
        <p:grpSpPr>
          <a:xfrm>
            <a:off x="1492499" y="796260"/>
            <a:ext cx="7365752" cy="1676800"/>
            <a:chOff x="1492499" y="796260"/>
            <a:chExt cx="7365752" cy="1676800"/>
          </a:xfrm>
        </p:grpSpPr>
        <p:sp>
          <p:nvSpPr>
            <p:cNvPr id="635" name="SMARTInkShape-405"/>
            <p:cNvSpPr/>
            <p:nvPr>
              <p:custDataLst>
                <p:tags r:id="rId1"/>
              </p:custDataLst>
            </p:nvPr>
          </p:nvSpPr>
          <p:spPr bwMode="auto">
            <a:xfrm>
              <a:off x="6938367" y="1535906"/>
              <a:ext cx="1919884" cy="214314"/>
            </a:xfrm>
            <a:custGeom>
              <a:avLst/>
              <a:gdLst/>
              <a:ahLst/>
              <a:cxnLst/>
              <a:rect l="0" t="0" r="0" b="0"/>
              <a:pathLst>
                <a:path w="1919884" h="214314">
                  <a:moveTo>
                    <a:pt x="1919883" y="0"/>
                  </a:moveTo>
                  <a:lnTo>
                    <a:pt x="1919883" y="0"/>
                  </a:lnTo>
                  <a:lnTo>
                    <a:pt x="1880716" y="0"/>
                  </a:lnTo>
                  <a:lnTo>
                    <a:pt x="1838247" y="0"/>
                  </a:lnTo>
                  <a:lnTo>
                    <a:pt x="1803421" y="0"/>
                  </a:lnTo>
                  <a:lnTo>
                    <a:pt x="1765321" y="0"/>
                  </a:lnTo>
                  <a:lnTo>
                    <a:pt x="1722613" y="0"/>
                  </a:lnTo>
                  <a:lnTo>
                    <a:pt x="1678539" y="0"/>
                  </a:lnTo>
                  <a:lnTo>
                    <a:pt x="1647916" y="0"/>
                  </a:lnTo>
                  <a:lnTo>
                    <a:pt x="1614461" y="0"/>
                  </a:lnTo>
                  <a:lnTo>
                    <a:pt x="1579749" y="2646"/>
                  </a:lnTo>
                  <a:lnTo>
                    <a:pt x="1543486" y="6137"/>
                  </a:lnTo>
                  <a:lnTo>
                    <a:pt x="1504218" y="7689"/>
                  </a:lnTo>
                  <a:lnTo>
                    <a:pt x="1463615" y="11024"/>
                  </a:lnTo>
                  <a:lnTo>
                    <a:pt x="1422417" y="14822"/>
                  </a:lnTo>
                  <a:lnTo>
                    <a:pt x="1380956" y="16509"/>
                  </a:lnTo>
                  <a:lnTo>
                    <a:pt x="1339379" y="19905"/>
                  </a:lnTo>
                  <a:lnTo>
                    <a:pt x="1296756" y="24722"/>
                  </a:lnTo>
                  <a:lnTo>
                    <a:pt x="1274278" y="27395"/>
                  </a:lnTo>
                  <a:lnTo>
                    <a:pt x="1251355" y="30170"/>
                  </a:lnTo>
                  <a:lnTo>
                    <a:pt x="1228135" y="33012"/>
                  </a:lnTo>
                  <a:lnTo>
                    <a:pt x="1204717" y="35899"/>
                  </a:lnTo>
                  <a:lnTo>
                    <a:pt x="1181168" y="38815"/>
                  </a:lnTo>
                  <a:lnTo>
                    <a:pt x="1157532" y="41752"/>
                  </a:lnTo>
                  <a:lnTo>
                    <a:pt x="1133836" y="44702"/>
                  </a:lnTo>
                  <a:lnTo>
                    <a:pt x="1110101" y="47661"/>
                  </a:lnTo>
                  <a:lnTo>
                    <a:pt x="1086342" y="50625"/>
                  </a:lnTo>
                  <a:lnTo>
                    <a:pt x="1062564" y="53594"/>
                  </a:lnTo>
                  <a:lnTo>
                    <a:pt x="1038775" y="56565"/>
                  </a:lnTo>
                  <a:lnTo>
                    <a:pt x="1013985" y="59538"/>
                  </a:lnTo>
                  <a:lnTo>
                    <a:pt x="988529" y="62513"/>
                  </a:lnTo>
                  <a:lnTo>
                    <a:pt x="962628" y="65488"/>
                  </a:lnTo>
                  <a:lnTo>
                    <a:pt x="937424" y="68463"/>
                  </a:lnTo>
                  <a:lnTo>
                    <a:pt x="912684" y="71439"/>
                  </a:lnTo>
                  <a:lnTo>
                    <a:pt x="888253" y="74415"/>
                  </a:lnTo>
                  <a:lnTo>
                    <a:pt x="863036" y="77391"/>
                  </a:lnTo>
                  <a:lnTo>
                    <a:pt x="837295" y="80368"/>
                  </a:lnTo>
                  <a:lnTo>
                    <a:pt x="811205" y="83344"/>
                  </a:lnTo>
                  <a:lnTo>
                    <a:pt x="785873" y="86321"/>
                  </a:lnTo>
                  <a:lnTo>
                    <a:pt x="761048" y="89297"/>
                  </a:lnTo>
                  <a:lnTo>
                    <a:pt x="736561" y="92274"/>
                  </a:lnTo>
                  <a:lnTo>
                    <a:pt x="712299" y="94258"/>
                  </a:lnTo>
                  <a:lnTo>
                    <a:pt x="688186" y="95581"/>
                  </a:lnTo>
                  <a:lnTo>
                    <a:pt x="664174" y="96463"/>
                  </a:lnTo>
                  <a:lnTo>
                    <a:pt x="640228" y="99035"/>
                  </a:lnTo>
                  <a:lnTo>
                    <a:pt x="616327" y="102734"/>
                  </a:lnTo>
                  <a:lnTo>
                    <a:pt x="592455" y="107185"/>
                  </a:lnTo>
                  <a:lnTo>
                    <a:pt x="568603" y="111144"/>
                  </a:lnTo>
                  <a:lnTo>
                    <a:pt x="544764" y="114776"/>
                  </a:lnTo>
                  <a:lnTo>
                    <a:pt x="520934" y="118189"/>
                  </a:lnTo>
                  <a:lnTo>
                    <a:pt x="497109" y="121457"/>
                  </a:lnTo>
                  <a:lnTo>
                    <a:pt x="473289" y="124628"/>
                  </a:lnTo>
                  <a:lnTo>
                    <a:pt x="449472" y="127734"/>
                  </a:lnTo>
                  <a:lnTo>
                    <a:pt x="425656" y="130797"/>
                  </a:lnTo>
                  <a:lnTo>
                    <a:pt x="401841" y="133830"/>
                  </a:lnTo>
                  <a:lnTo>
                    <a:pt x="378027" y="136845"/>
                  </a:lnTo>
                  <a:lnTo>
                    <a:pt x="355205" y="140840"/>
                  </a:lnTo>
                  <a:lnTo>
                    <a:pt x="311328" y="150570"/>
                  </a:lnTo>
                  <a:lnTo>
                    <a:pt x="268675" y="158863"/>
                  </a:lnTo>
                  <a:lnTo>
                    <a:pt x="227560" y="165856"/>
                  </a:lnTo>
                  <a:lnTo>
                    <a:pt x="189443" y="172271"/>
                  </a:lnTo>
                  <a:lnTo>
                    <a:pt x="155304" y="178430"/>
                  </a:lnTo>
                  <a:lnTo>
                    <a:pt x="123594" y="185466"/>
                  </a:lnTo>
                  <a:lnTo>
                    <a:pt x="92965" y="195208"/>
                  </a:lnTo>
                  <a:lnTo>
                    <a:pt x="52571" y="207109"/>
                  </a:lnTo>
                  <a:lnTo>
                    <a:pt x="22247" y="213364"/>
                  </a:lnTo>
                  <a:lnTo>
                    <a:pt x="0" y="21431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6" name="SMARTInkShape-406"/>
            <p:cNvSpPr/>
            <p:nvPr>
              <p:custDataLst>
                <p:tags r:id="rId2"/>
              </p:custDataLst>
            </p:nvPr>
          </p:nvSpPr>
          <p:spPr bwMode="auto">
            <a:xfrm>
              <a:off x="8581430" y="1151930"/>
              <a:ext cx="8930" cy="142876"/>
            </a:xfrm>
            <a:custGeom>
              <a:avLst/>
              <a:gdLst/>
              <a:ahLst/>
              <a:cxnLst/>
              <a:rect l="0" t="0" r="0" b="0"/>
              <a:pathLst>
                <a:path w="8930" h="142876">
                  <a:moveTo>
                    <a:pt x="0" y="0"/>
                  </a:moveTo>
                  <a:lnTo>
                    <a:pt x="0" y="0"/>
                  </a:lnTo>
                  <a:lnTo>
                    <a:pt x="0" y="41933"/>
                  </a:lnTo>
                  <a:lnTo>
                    <a:pt x="0" y="86446"/>
                  </a:lnTo>
                  <a:lnTo>
                    <a:pt x="0" y="129946"/>
                  </a:lnTo>
                  <a:lnTo>
                    <a:pt x="0" y="132168"/>
                  </a:lnTo>
                  <a:lnTo>
                    <a:pt x="8929" y="14287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7" name="SMARTInkShape-407"/>
            <p:cNvSpPr/>
            <p:nvPr>
              <p:custDataLst>
                <p:tags r:id="rId3"/>
              </p:custDataLst>
            </p:nvPr>
          </p:nvSpPr>
          <p:spPr bwMode="auto">
            <a:xfrm>
              <a:off x="8527884" y="1028728"/>
              <a:ext cx="232116" cy="355325"/>
            </a:xfrm>
            <a:custGeom>
              <a:avLst/>
              <a:gdLst/>
              <a:ahLst/>
              <a:cxnLst/>
              <a:rect l="0" t="0" r="0" b="0"/>
              <a:pathLst>
                <a:path w="232116" h="355325">
                  <a:moveTo>
                    <a:pt x="8897" y="123202"/>
                  </a:moveTo>
                  <a:lnTo>
                    <a:pt x="8897" y="123202"/>
                  </a:lnTo>
                  <a:lnTo>
                    <a:pt x="4156" y="127942"/>
                  </a:lnTo>
                  <a:lnTo>
                    <a:pt x="1829" y="132915"/>
                  </a:lnTo>
                  <a:lnTo>
                    <a:pt x="0" y="174339"/>
                  </a:lnTo>
                  <a:lnTo>
                    <a:pt x="9064" y="208377"/>
                  </a:lnTo>
                  <a:lnTo>
                    <a:pt x="21217" y="224254"/>
                  </a:lnTo>
                  <a:lnTo>
                    <a:pt x="26941" y="227645"/>
                  </a:lnTo>
                  <a:lnTo>
                    <a:pt x="29856" y="228549"/>
                  </a:lnTo>
                  <a:lnTo>
                    <a:pt x="32792" y="228160"/>
                  </a:lnTo>
                  <a:lnTo>
                    <a:pt x="38699" y="225082"/>
                  </a:lnTo>
                  <a:lnTo>
                    <a:pt x="78755" y="187230"/>
                  </a:lnTo>
                  <a:lnTo>
                    <a:pt x="108459" y="152840"/>
                  </a:lnTo>
                  <a:lnTo>
                    <a:pt x="124557" y="123769"/>
                  </a:lnTo>
                  <a:lnTo>
                    <a:pt x="124980" y="157758"/>
                  </a:lnTo>
                  <a:lnTo>
                    <a:pt x="117294" y="196562"/>
                  </a:lnTo>
                  <a:lnTo>
                    <a:pt x="116163" y="240698"/>
                  </a:lnTo>
                  <a:lnTo>
                    <a:pt x="123135" y="281476"/>
                  </a:lnTo>
                  <a:lnTo>
                    <a:pt x="127082" y="301067"/>
                  </a:lnTo>
                  <a:lnTo>
                    <a:pt x="131888" y="319439"/>
                  </a:lnTo>
                  <a:lnTo>
                    <a:pt x="133795" y="348885"/>
                  </a:lnTo>
                  <a:lnTo>
                    <a:pt x="134826" y="351048"/>
                  </a:lnTo>
                  <a:lnTo>
                    <a:pt x="136506" y="352490"/>
                  </a:lnTo>
                  <a:lnTo>
                    <a:pt x="142732" y="355324"/>
                  </a:lnTo>
                  <a:lnTo>
                    <a:pt x="135761" y="338586"/>
                  </a:lnTo>
                  <a:lnTo>
                    <a:pt x="134074" y="300321"/>
                  </a:lnTo>
                  <a:lnTo>
                    <a:pt x="133944" y="256305"/>
                  </a:lnTo>
                  <a:lnTo>
                    <a:pt x="133923" y="219084"/>
                  </a:lnTo>
                  <a:lnTo>
                    <a:pt x="129175" y="178180"/>
                  </a:lnTo>
                  <a:lnTo>
                    <a:pt x="130966" y="139381"/>
                  </a:lnTo>
                  <a:lnTo>
                    <a:pt x="133331" y="97845"/>
                  </a:lnTo>
                  <a:lnTo>
                    <a:pt x="136444" y="63623"/>
                  </a:lnTo>
                  <a:lnTo>
                    <a:pt x="149129" y="32306"/>
                  </a:lnTo>
                  <a:lnTo>
                    <a:pt x="172621" y="4309"/>
                  </a:lnTo>
                  <a:lnTo>
                    <a:pt x="178568" y="907"/>
                  </a:lnTo>
                  <a:lnTo>
                    <a:pt x="181542" y="0"/>
                  </a:lnTo>
                  <a:lnTo>
                    <a:pt x="190138" y="1638"/>
                  </a:lnTo>
                  <a:lnTo>
                    <a:pt x="207087" y="6034"/>
                  </a:lnTo>
                  <a:lnTo>
                    <a:pt x="213729" y="11927"/>
                  </a:lnTo>
                  <a:lnTo>
                    <a:pt x="218996" y="20168"/>
                  </a:lnTo>
                  <a:lnTo>
                    <a:pt x="228977" y="47818"/>
                  </a:lnTo>
                  <a:lnTo>
                    <a:pt x="231862" y="90713"/>
                  </a:lnTo>
                  <a:lnTo>
                    <a:pt x="232115" y="134216"/>
                  </a:lnTo>
                  <a:lnTo>
                    <a:pt x="231140" y="152703"/>
                  </a:lnTo>
                  <a:lnTo>
                    <a:pt x="223045" y="181534"/>
                  </a:lnTo>
                  <a:lnTo>
                    <a:pt x="210890" y="197458"/>
                  </a:lnTo>
                  <a:lnTo>
                    <a:pt x="199315" y="208499"/>
                  </a:lnTo>
                  <a:lnTo>
                    <a:pt x="187475" y="214354"/>
                  </a:lnTo>
                  <a:lnTo>
                    <a:pt x="181530" y="218284"/>
                  </a:lnTo>
                  <a:lnTo>
                    <a:pt x="174591" y="220497"/>
                  </a:lnTo>
                  <a:lnTo>
                    <a:pt x="174922" y="220807"/>
                  </a:lnTo>
                  <a:lnTo>
                    <a:pt x="178561" y="22142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8" name="SMARTInkShape-408"/>
            <p:cNvSpPr/>
            <p:nvPr>
              <p:custDataLst>
                <p:tags r:id="rId4"/>
              </p:custDataLst>
            </p:nvPr>
          </p:nvSpPr>
          <p:spPr bwMode="auto">
            <a:xfrm>
              <a:off x="8143875" y="1107482"/>
              <a:ext cx="357189" cy="284569"/>
            </a:xfrm>
            <a:custGeom>
              <a:avLst/>
              <a:gdLst/>
              <a:ahLst/>
              <a:cxnLst/>
              <a:rect l="0" t="0" r="0" b="0"/>
              <a:pathLst>
                <a:path w="357189" h="284569">
                  <a:moveTo>
                    <a:pt x="8930" y="98026"/>
                  </a:moveTo>
                  <a:lnTo>
                    <a:pt x="8930" y="98026"/>
                  </a:lnTo>
                  <a:lnTo>
                    <a:pt x="8930" y="111328"/>
                  </a:lnTo>
                  <a:lnTo>
                    <a:pt x="827" y="147073"/>
                  </a:lnTo>
                  <a:lnTo>
                    <a:pt x="109" y="187902"/>
                  </a:lnTo>
                  <a:lnTo>
                    <a:pt x="15" y="232047"/>
                  </a:lnTo>
                  <a:lnTo>
                    <a:pt x="1" y="274366"/>
                  </a:lnTo>
                  <a:lnTo>
                    <a:pt x="0" y="284568"/>
                  </a:lnTo>
                  <a:lnTo>
                    <a:pt x="0" y="275777"/>
                  </a:lnTo>
                  <a:lnTo>
                    <a:pt x="2646" y="268639"/>
                  </a:lnTo>
                  <a:lnTo>
                    <a:pt x="4741" y="265346"/>
                  </a:lnTo>
                  <a:lnTo>
                    <a:pt x="8103" y="238674"/>
                  </a:lnTo>
                  <a:lnTo>
                    <a:pt x="11412" y="202096"/>
                  </a:lnTo>
                  <a:lnTo>
                    <a:pt x="15949" y="168549"/>
                  </a:lnTo>
                  <a:lnTo>
                    <a:pt x="22222" y="126398"/>
                  </a:lnTo>
                  <a:lnTo>
                    <a:pt x="28834" y="85667"/>
                  </a:lnTo>
                  <a:lnTo>
                    <a:pt x="33679" y="72866"/>
                  </a:lnTo>
                  <a:lnTo>
                    <a:pt x="35316" y="64393"/>
                  </a:lnTo>
                  <a:lnTo>
                    <a:pt x="35451" y="64690"/>
                  </a:lnTo>
                  <a:lnTo>
                    <a:pt x="35599" y="67666"/>
                  </a:lnTo>
                  <a:lnTo>
                    <a:pt x="38312" y="72295"/>
                  </a:lnTo>
                  <a:lnTo>
                    <a:pt x="41832" y="77660"/>
                  </a:lnTo>
                  <a:lnTo>
                    <a:pt x="51551" y="110413"/>
                  </a:lnTo>
                  <a:lnTo>
                    <a:pt x="55623" y="132123"/>
                  </a:lnTo>
                  <a:lnTo>
                    <a:pt x="74533" y="175321"/>
                  </a:lnTo>
                  <a:lnTo>
                    <a:pt x="86668" y="195456"/>
                  </a:lnTo>
                  <a:lnTo>
                    <a:pt x="87543" y="198698"/>
                  </a:lnTo>
                  <a:lnTo>
                    <a:pt x="89120" y="200859"/>
                  </a:lnTo>
                  <a:lnTo>
                    <a:pt x="91164" y="202300"/>
                  </a:lnTo>
                  <a:lnTo>
                    <a:pt x="96079" y="203901"/>
                  </a:lnTo>
                  <a:lnTo>
                    <a:pt x="114982" y="205013"/>
                  </a:lnTo>
                  <a:lnTo>
                    <a:pt x="123203" y="202461"/>
                  </a:lnTo>
                  <a:lnTo>
                    <a:pt x="130163" y="199012"/>
                  </a:lnTo>
                  <a:lnTo>
                    <a:pt x="150486" y="191875"/>
                  </a:lnTo>
                  <a:lnTo>
                    <a:pt x="169098" y="180854"/>
                  </a:lnTo>
                  <a:lnTo>
                    <a:pt x="175365" y="178495"/>
                  </a:lnTo>
                  <a:lnTo>
                    <a:pt x="208357" y="148594"/>
                  </a:lnTo>
                  <a:lnTo>
                    <a:pt x="235148" y="105587"/>
                  </a:lnTo>
                  <a:lnTo>
                    <a:pt x="238455" y="96095"/>
                  </a:lnTo>
                  <a:lnTo>
                    <a:pt x="248635" y="56241"/>
                  </a:lnTo>
                  <a:lnTo>
                    <a:pt x="249909" y="20625"/>
                  </a:lnTo>
                  <a:lnTo>
                    <a:pt x="247331" y="11370"/>
                  </a:lnTo>
                  <a:lnTo>
                    <a:pt x="242332" y="2085"/>
                  </a:lnTo>
                  <a:lnTo>
                    <a:pt x="240929" y="1323"/>
                  </a:lnTo>
                  <a:lnTo>
                    <a:pt x="228905" y="100"/>
                  </a:lnTo>
                  <a:lnTo>
                    <a:pt x="224041" y="0"/>
                  </a:lnTo>
                  <a:lnTo>
                    <a:pt x="219806" y="1917"/>
                  </a:lnTo>
                  <a:lnTo>
                    <a:pt x="202738" y="19934"/>
                  </a:lnTo>
                  <a:lnTo>
                    <a:pt x="193575" y="34098"/>
                  </a:lnTo>
                  <a:lnTo>
                    <a:pt x="185675" y="72226"/>
                  </a:lnTo>
                  <a:lnTo>
                    <a:pt x="179992" y="107151"/>
                  </a:lnTo>
                  <a:lnTo>
                    <a:pt x="186405" y="148122"/>
                  </a:lnTo>
                  <a:lnTo>
                    <a:pt x="191932" y="166337"/>
                  </a:lnTo>
                  <a:lnTo>
                    <a:pt x="195424" y="170356"/>
                  </a:lnTo>
                  <a:lnTo>
                    <a:pt x="204594" y="174821"/>
                  </a:lnTo>
                  <a:lnTo>
                    <a:pt x="222746" y="177922"/>
                  </a:lnTo>
                  <a:lnTo>
                    <a:pt x="225888" y="178079"/>
                  </a:lnTo>
                  <a:lnTo>
                    <a:pt x="250772" y="168638"/>
                  </a:lnTo>
                  <a:lnTo>
                    <a:pt x="256478" y="165936"/>
                  </a:lnTo>
                  <a:lnTo>
                    <a:pt x="265464" y="157643"/>
                  </a:lnTo>
                  <a:lnTo>
                    <a:pt x="296273" y="113952"/>
                  </a:lnTo>
                  <a:lnTo>
                    <a:pt x="318770" y="72178"/>
                  </a:lnTo>
                  <a:lnTo>
                    <a:pt x="321311" y="62885"/>
                  </a:lnTo>
                  <a:lnTo>
                    <a:pt x="321465" y="88053"/>
                  </a:lnTo>
                  <a:lnTo>
                    <a:pt x="313366" y="127905"/>
                  </a:lnTo>
                  <a:lnTo>
                    <a:pt x="312587" y="169470"/>
                  </a:lnTo>
                  <a:lnTo>
                    <a:pt x="312572" y="175421"/>
                  </a:lnTo>
                  <a:lnTo>
                    <a:pt x="313553" y="179388"/>
                  </a:lnTo>
                  <a:lnTo>
                    <a:pt x="315199" y="182033"/>
                  </a:lnTo>
                  <a:lnTo>
                    <a:pt x="317289" y="183796"/>
                  </a:lnTo>
                  <a:lnTo>
                    <a:pt x="319611" y="188401"/>
                  </a:lnTo>
                  <a:lnTo>
                    <a:pt x="320230" y="191018"/>
                  </a:lnTo>
                  <a:lnTo>
                    <a:pt x="320643" y="191771"/>
                  </a:lnTo>
                  <a:lnTo>
                    <a:pt x="320918" y="191280"/>
                  </a:lnTo>
                  <a:lnTo>
                    <a:pt x="321102" y="189961"/>
                  </a:lnTo>
                  <a:lnTo>
                    <a:pt x="331134" y="177957"/>
                  </a:lnTo>
                  <a:lnTo>
                    <a:pt x="339546" y="166688"/>
                  </a:lnTo>
                  <a:lnTo>
                    <a:pt x="357188" y="13374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9" name="SMARTInkShape-409"/>
            <p:cNvSpPr/>
            <p:nvPr>
              <p:custDataLst>
                <p:tags r:id="rId5"/>
              </p:custDataLst>
            </p:nvPr>
          </p:nvSpPr>
          <p:spPr bwMode="auto">
            <a:xfrm>
              <a:off x="7902773" y="1151930"/>
              <a:ext cx="169666" cy="222261"/>
            </a:xfrm>
            <a:custGeom>
              <a:avLst/>
              <a:gdLst/>
              <a:ahLst/>
              <a:cxnLst/>
              <a:rect l="0" t="0" r="0" b="0"/>
              <a:pathLst>
                <a:path w="169666" h="222261">
                  <a:moveTo>
                    <a:pt x="0" y="0"/>
                  </a:moveTo>
                  <a:lnTo>
                    <a:pt x="0" y="0"/>
                  </a:lnTo>
                  <a:lnTo>
                    <a:pt x="0" y="39319"/>
                  </a:lnTo>
                  <a:lnTo>
                    <a:pt x="0" y="81598"/>
                  </a:lnTo>
                  <a:lnTo>
                    <a:pt x="0" y="125177"/>
                  </a:lnTo>
                  <a:lnTo>
                    <a:pt x="2646" y="169685"/>
                  </a:lnTo>
                  <a:lnTo>
                    <a:pt x="13304" y="212056"/>
                  </a:lnTo>
                  <a:lnTo>
                    <a:pt x="16806" y="215784"/>
                  </a:lnTo>
                  <a:lnTo>
                    <a:pt x="25991" y="219927"/>
                  </a:lnTo>
                  <a:lnTo>
                    <a:pt x="37577" y="222260"/>
                  </a:lnTo>
                  <a:lnTo>
                    <a:pt x="44152" y="220160"/>
                  </a:lnTo>
                  <a:lnTo>
                    <a:pt x="56457" y="210727"/>
                  </a:lnTo>
                  <a:lnTo>
                    <a:pt x="83522" y="168104"/>
                  </a:lnTo>
                  <a:lnTo>
                    <a:pt x="97674" y="130991"/>
                  </a:lnTo>
                  <a:lnTo>
                    <a:pt x="110024" y="90477"/>
                  </a:lnTo>
                  <a:lnTo>
                    <a:pt x="115554" y="48251"/>
                  </a:lnTo>
                  <a:lnTo>
                    <a:pt x="116082" y="26994"/>
                  </a:lnTo>
                  <a:lnTo>
                    <a:pt x="116085" y="31590"/>
                  </a:lnTo>
                  <a:lnTo>
                    <a:pt x="113440" y="36529"/>
                  </a:lnTo>
                  <a:lnTo>
                    <a:pt x="111346" y="39236"/>
                  </a:lnTo>
                  <a:lnTo>
                    <a:pt x="107984" y="63974"/>
                  </a:lnTo>
                  <a:lnTo>
                    <a:pt x="108221" y="108199"/>
                  </a:lnTo>
                  <a:lnTo>
                    <a:pt x="119595" y="151942"/>
                  </a:lnTo>
                  <a:lnTo>
                    <a:pt x="134016" y="184111"/>
                  </a:lnTo>
                  <a:lnTo>
                    <a:pt x="140922" y="191960"/>
                  </a:lnTo>
                  <a:lnTo>
                    <a:pt x="157733" y="203419"/>
                  </a:lnTo>
                  <a:lnTo>
                    <a:pt x="169665" y="20538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0" name="SMARTInkShape-410"/>
            <p:cNvSpPr/>
            <p:nvPr>
              <p:custDataLst>
                <p:tags r:id="rId6"/>
              </p:custDataLst>
            </p:nvPr>
          </p:nvSpPr>
          <p:spPr bwMode="auto">
            <a:xfrm>
              <a:off x="7608094" y="1259086"/>
              <a:ext cx="89298" cy="53579"/>
            </a:xfrm>
            <a:custGeom>
              <a:avLst/>
              <a:gdLst/>
              <a:ahLst/>
              <a:cxnLst/>
              <a:rect l="0" t="0" r="0" b="0"/>
              <a:pathLst>
                <a:path w="89298" h="53579">
                  <a:moveTo>
                    <a:pt x="0" y="53578"/>
                  </a:moveTo>
                  <a:lnTo>
                    <a:pt x="0" y="53578"/>
                  </a:lnTo>
                  <a:lnTo>
                    <a:pt x="4741" y="53578"/>
                  </a:lnTo>
                  <a:lnTo>
                    <a:pt x="9713" y="50932"/>
                  </a:lnTo>
                  <a:lnTo>
                    <a:pt x="39218" y="28419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1" name="SMARTInkShape-411"/>
            <p:cNvSpPr/>
            <p:nvPr>
              <p:custDataLst>
                <p:tags r:id="rId7"/>
              </p:custDataLst>
            </p:nvPr>
          </p:nvSpPr>
          <p:spPr bwMode="auto">
            <a:xfrm>
              <a:off x="7652810" y="796260"/>
              <a:ext cx="71262" cy="703929"/>
            </a:xfrm>
            <a:custGeom>
              <a:avLst/>
              <a:gdLst/>
              <a:ahLst/>
              <a:cxnLst/>
              <a:rect l="0" t="0" r="0" b="0"/>
              <a:pathLst>
                <a:path w="71262" h="703929">
                  <a:moveTo>
                    <a:pt x="62440" y="87779"/>
                  </a:moveTo>
                  <a:lnTo>
                    <a:pt x="62440" y="87779"/>
                  </a:lnTo>
                  <a:lnTo>
                    <a:pt x="62440" y="75350"/>
                  </a:lnTo>
                  <a:lnTo>
                    <a:pt x="71001" y="32820"/>
                  </a:lnTo>
                  <a:lnTo>
                    <a:pt x="71261" y="18027"/>
                  </a:lnTo>
                  <a:lnTo>
                    <a:pt x="70305" y="14489"/>
                  </a:lnTo>
                  <a:lnTo>
                    <a:pt x="68675" y="12130"/>
                  </a:lnTo>
                  <a:lnTo>
                    <a:pt x="56132" y="1896"/>
                  </a:lnTo>
                  <a:lnTo>
                    <a:pt x="50376" y="0"/>
                  </a:lnTo>
                  <a:lnTo>
                    <a:pt x="47452" y="486"/>
                  </a:lnTo>
                  <a:lnTo>
                    <a:pt x="41557" y="3672"/>
                  </a:lnTo>
                  <a:lnTo>
                    <a:pt x="23741" y="19512"/>
                  </a:lnTo>
                  <a:lnTo>
                    <a:pt x="5885" y="49623"/>
                  </a:lnTo>
                  <a:lnTo>
                    <a:pt x="1108" y="81124"/>
                  </a:lnTo>
                  <a:lnTo>
                    <a:pt x="164" y="124535"/>
                  </a:lnTo>
                  <a:lnTo>
                    <a:pt x="0" y="159524"/>
                  </a:lnTo>
                  <a:lnTo>
                    <a:pt x="2599" y="197672"/>
                  </a:lnTo>
                  <a:lnTo>
                    <a:pt x="9652" y="237749"/>
                  </a:lnTo>
                  <a:lnTo>
                    <a:pt x="15380" y="277405"/>
                  </a:lnTo>
                  <a:lnTo>
                    <a:pt x="19723" y="317928"/>
                  </a:lnTo>
                  <a:lnTo>
                    <a:pt x="24648" y="355070"/>
                  </a:lnTo>
                  <a:lnTo>
                    <a:pt x="28752" y="391211"/>
                  </a:lnTo>
                  <a:lnTo>
                    <a:pt x="33607" y="427055"/>
                  </a:lnTo>
                  <a:lnTo>
                    <a:pt x="37691" y="462810"/>
                  </a:lnTo>
                  <a:lnTo>
                    <a:pt x="42539" y="501186"/>
                  </a:lnTo>
                  <a:lnTo>
                    <a:pt x="43975" y="538684"/>
                  </a:lnTo>
                  <a:lnTo>
                    <a:pt x="44461" y="582762"/>
                  </a:lnTo>
                  <a:lnTo>
                    <a:pt x="44557" y="622557"/>
                  </a:lnTo>
                  <a:lnTo>
                    <a:pt x="41930" y="659081"/>
                  </a:lnTo>
                  <a:lnTo>
                    <a:pt x="35651" y="70392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2" name="SMARTInkShape-412"/>
            <p:cNvSpPr/>
            <p:nvPr>
              <p:custDataLst>
                <p:tags r:id="rId8"/>
              </p:custDataLst>
            </p:nvPr>
          </p:nvSpPr>
          <p:spPr bwMode="auto">
            <a:xfrm>
              <a:off x="7518797" y="1134070"/>
              <a:ext cx="89298" cy="176677"/>
            </a:xfrm>
            <a:custGeom>
              <a:avLst/>
              <a:gdLst/>
              <a:ahLst/>
              <a:cxnLst/>
              <a:rect l="0" t="0" r="0" b="0"/>
              <a:pathLst>
                <a:path w="89298" h="176677">
                  <a:moveTo>
                    <a:pt x="89297" y="62508"/>
                  </a:moveTo>
                  <a:lnTo>
                    <a:pt x="89297" y="62508"/>
                  </a:lnTo>
                  <a:lnTo>
                    <a:pt x="89297" y="57768"/>
                  </a:lnTo>
                  <a:lnTo>
                    <a:pt x="88305" y="56371"/>
                  </a:lnTo>
                  <a:lnTo>
                    <a:pt x="86651" y="55440"/>
                  </a:lnTo>
                  <a:lnTo>
                    <a:pt x="84556" y="54820"/>
                  </a:lnTo>
                  <a:lnTo>
                    <a:pt x="82168" y="55398"/>
                  </a:lnTo>
                  <a:lnTo>
                    <a:pt x="73073" y="59960"/>
                  </a:lnTo>
                  <a:lnTo>
                    <a:pt x="63565" y="61376"/>
                  </a:lnTo>
                  <a:lnTo>
                    <a:pt x="59244" y="63738"/>
                  </a:lnTo>
                  <a:lnTo>
                    <a:pt x="25159" y="96772"/>
                  </a:lnTo>
                  <a:lnTo>
                    <a:pt x="13164" y="119363"/>
                  </a:lnTo>
                  <a:lnTo>
                    <a:pt x="9095" y="161959"/>
                  </a:lnTo>
                  <a:lnTo>
                    <a:pt x="11649" y="168886"/>
                  </a:lnTo>
                  <a:lnTo>
                    <a:pt x="13718" y="172122"/>
                  </a:lnTo>
                  <a:lnTo>
                    <a:pt x="16091" y="174279"/>
                  </a:lnTo>
                  <a:lnTo>
                    <a:pt x="21373" y="176676"/>
                  </a:lnTo>
                  <a:lnTo>
                    <a:pt x="24170" y="176323"/>
                  </a:lnTo>
                  <a:lnTo>
                    <a:pt x="60068" y="157553"/>
                  </a:lnTo>
                  <a:lnTo>
                    <a:pt x="69030" y="149068"/>
                  </a:lnTo>
                  <a:lnTo>
                    <a:pt x="82868" y="127452"/>
                  </a:lnTo>
                  <a:lnTo>
                    <a:pt x="87392" y="109973"/>
                  </a:lnTo>
                  <a:lnTo>
                    <a:pt x="89129" y="77348"/>
                  </a:lnTo>
                  <a:lnTo>
                    <a:pt x="84507" y="57424"/>
                  </a:lnTo>
                  <a:lnTo>
                    <a:pt x="76853" y="43694"/>
                  </a:lnTo>
                  <a:lnTo>
                    <a:pt x="47429" y="12852"/>
                  </a:lnTo>
                  <a:lnTo>
                    <a:pt x="31802" y="424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3" name="SMARTInkShape-413"/>
            <p:cNvSpPr/>
            <p:nvPr>
              <p:custDataLst>
                <p:tags r:id="rId9"/>
              </p:custDataLst>
            </p:nvPr>
          </p:nvSpPr>
          <p:spPr bwMode="auto">
            <a:xfrm>
              <a:off x="7094202" y="1259086"/>
              <a:ext cx="379947" cy="115575"/>
            </a:xfrm>
            <a:custGeom>
              <a:avLst/>
              <a:gdLst/>
              <a:ahLst/>
              <a:cxnLst/>
              <a:rect l="0" t="0" r="0" b="0"/>
              <a:pathLst>
                <a:path w="379947" h="115575">
                  <a:moveTo>
                    <a:pt x="13829" y="80367"/>
                  </a:moveTo>
                  <a:lnTo>
                    <a:pt x="13829" y="80367"/>
                  </a:lnTo>
                  <a:lnTo>
                    <a:pt x="526" y="93670"/>
                  </a:lnTo>
                  <a:lnTo>
                    <a:pt x="0" y="96181"/>
                  </a:lnTo>
                  <a:lnTo>
                    <a:pt x="641" y="98847"/>
                  </a:lnTo>
                  <a:lnTo>
                    <a:pt x="3007" y="104455"/>
                  </a:lnTo>
                  <a:lnTo>
                    <a:pt x="4059" y="110255"/>
                  </a:lnTo>
                  <a:lnTo>
                    <a:pt x="6324" y="112199"/>
                  </a:lnTo>
                  <a:lnTo>
                    <a:pt x="14131" y="114358"/>
                  </a:lnTo>
                  <a:lnTo>
                    <a:pt x="29683" y="115574"/>
                  </a:lnTo>
                  <a:lnTo>
                    <a:pt x="68319" y="106305"/>
                  </a:lnTo>
                  <a:lnTo>
                    <a:pt x="108047" y="95082"/>
                  </a:lnTo>
                  <a:lnTo>
                    <a:pt x="147975" y="77174"/>
                  </a:lnTo>
                  <a:lnTo>
                    <a:pt x="181458" y="65310"/>
                  </a:lnTo>
                  <a:lnTo>
                    <a:pt x="216515" y="50660"/>
                  </a:lnTo>
                  <a:lnTo>
                    <a:pt x="252036" y="39594"/>
                  </a:lnTo>
                  <a:lnTo>
                    <a:pt x="286706" y="30032"/>
                  </a:lnTo>
                  <a:lnTo>
                    <a:pt x="325589" y="17912"/>
                  </a:lnTo>
                  <a:lnTo>
                    <a:pt x="365765" y="4715"/>
                  </a:lnTo>
                  <a:lnTo>
                    <a:pt x="379946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4" name="SMARTInkShape-414"/>
            <p:cNvSpPr/>
            <p:nvPr>
              <p:custDataLst>
                <p:tags r:id="rId10"/>
              </p:custDataLst>
            </p:nvPr>
          </p:nvSpPr>
          <p:spPr bwMode="auto">
            <a:xfrm>
              <a:off x="7036594" y="1232297"/>
              <a:ext cx="241102" cy="89298"/>
            </a:xfrm>
            <a:custGeom>
              <a:avLst/>
              <a:gdLst/>
              <a:ahLst/>
              <a:cxnLst/>
              <a:rect l="0" t="0" r="0" b="0"/>
              <a:pathLst>
                <a:path w="241102" h="89298">
                  <a:moveTo>
                    <a:pt x="0" y="89297"/>
                  </a:moveTo>
                  <a:lnTo>
                    <a:pt x="0" y="89297"/>
                  </a:lnTo>
                  <a:lnTo>
                    <a:pt x="0" y="84556"/>
                  </a:lnTo>
                  <a:lnTo>
                    <a:pt x="992" y="83160"/>
                  </a:lnTo>
                  <a:lnTo>
                    <a:pt x="2645" y="82229"/>
                  </a:lnTo>
                  <a:lnTo>
                    <a:pt x="4741" y="81608"/>
                  </a:lnTo>
                  <a:lnTo>
                    <a:pt x="46285" y="55256"/>
                  </a:lnTo>
                  <a:lnTo>
                    <a:pt x="89512" y="38916"/>
                  </a:lnTo>
                  <a:lnTo>
                    <a:pt x="133974" y="23841"/>
                  </a:lnTo>
                  <a:lnTo>
                    <a:pt x="178597" y="8933"/>
                  </a:lnTo>
                  <a:lnTo>
                    <a:pt x="219192" y="523"/>
                  </a:lnTo>
                  <a:lnTo>
                    <a:pt x="241101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5" name="SMARTInkShape-415"/>
            <p:cNvSpPr/>
            <p:nvPr>
              <p:custDataLst>
                <p:tags r:id="rId11"/>
              </p:custDataLst>
            </p:nvPr>
          </p:nvSpPr>
          <p:spPr bwMode="auto">
            <a:xfrm>
              <a:off x="7261656" y="1037194"/>
              <a:ext cx="7111" cy="382627"/>
            </a:xfrm>
            <a:custGeom>
              <a:avLst/>
              <a:gdLst/>
              <a:ahLst/>
              <a:cxnLst/>
              <a:rect l="0" t="0" r="0" b="0"/>
              <a:pathLst>
                <a:path w="7111" h="382627">
                  <a:moveTo>
                    <a:pt x="7110" y="16509"/>
                  </a:moveTo>
                  <a:lnTo>
                    <a:pt x="7110" y="16509"/>
                  </a:lnTo>
                  <a:lnTo>
                    <a:pt x="7110" y="0"/>
                  </a:lnTo>
                  <a:lnTo>
                    <a:pt x="7110" y="37953"/>
                  </a:lnTo>
                  <a:lnTo>
                    <a:pt x="7110" y="77924"/>
                  </a:lnTo>
                  <a:lnTo>
                    <a:pt x="7110" y="112317"/>
                  </a:lnTo>
                  <a:lnTo>
                    <a:pt x="6117" y="148635"/>
                  </a:lnTo>
                  <a:lnTo>
                    <a:pt x="973" y="189382"/>
                  </a:lnTo>
                  <a:lnTo>
                    <a:pt x="0" y="227032"/>
                  </a:lnTo>
                  <a:lnTo>
                    <a:pt x="4562" y="263323"/>
                  </a:lnTo>
                  <a:lnTo>
                    <a:pt x="6355" y="298219"/>
                  </a:lnTo>
                  <a:lnTo>
                    <a:pt x="6960" y="337180"/>
                  </a:lnTo>
                  <a:lnTo>
                    <a:pt x="7110" y="38262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6" name="SMARTInkShape-416"/>
            <p:cNvSpPr/>
            <p:nvPr>
              <p:custDataLst>
                <p:tags r:id="rId12"/>
              </p:custDataLst>
            </p:nvPr>
          </p:nvSpPr>
          <p:spPr bwMode="auto">
            <a:xfrm>
              <a:off x="7116961" y="1089422"/>
              <a:ext cx="53579" cy="435465"/>
            </a:xfrm>
            <a:custGeom>
              <a:avLst/>
              <a:gdLst/>
              <a:ahLst/>
              <a:cxnLst/>
              <a:rect l="0" t="0" r="0" b="0"/>
              <a:pathLst>
                <a:path w="53579" h="435465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8103" y="49988"/>
                  </a:lnTo>
                  <a:lnTo>
                    <a:pt x="8766" y="88294"/>
                  </a:lnTo>
                  <a:lnTo>
                    <a:pt x="8882" y="121080"/>
                  </a:lnTo>
                  <a:lnTo>
                    <a:pt x="8915" y="162214"/>
                  </a:lnTo>
                  <a:lnTo>
                    <a:pt x="6280" y="205821"/>
                  </a:lnTo>
                  <a:lnTo>
                    <a:pt x="1861" y="247515"/>
                  </a:lnTo>
                  <a:lnTo>
                    <a:pt x="551" y="287650"/>
                  </a:lnTo>
                  <a:lnTo>
                    <a:pt x="163" y="328316"/>
                  </a:lnTo>
                  <a:lnTo>
                    <a:pt x="4773" y="372871"/>
                  </a:lnTo>
                  <a:lnTo>
                    <a:pt x="11028" y="414117"/>
                  </a:lnTo>
                  <a:lnTo>
                    <a:pt x="18481" y="426972"/>
                  </a:lnTo>
                  <a:lnTo>
                    <a:pt x="24088" y="432851"/>
                  </a:lnTo>
                  <a:lnTo>
                    <a:pt x="29888" y="435464"/>
                  </a:lnTo>
                  <a:lnTo>
                    <a:pt x="32824" y="434177"/>
                  </a:lnTo>
                  <a:lnTo>
                    <a:pt x="42895" y="421994"/>
                  </a:lnTo>
                  <a:lnTo>
                    <a:pt x="53578" y="40183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7" name="SMARTInkShape-417"/>
            <p:cNvSpPr/>
            <p:nvPr>
              <p:custDataLst>
                <p:tags r:id="rId13"/>
              </p:custDataLst>
            </p:nvPr>
          </p:nvSpPr>
          <p:spPr bwMode="auto">
            <a:xfrm>
              <a:off x="6295430" y="1803797"/>
              <a:ext cx="419696" cy="53579"/>
            </a:xfrm>
            <a:custGeom>
              <a:avLst/>
              <a:gdLst/>
              <a:ahLst/>
              <a:cxnLst/>
              <a:rect l="0" t="0" r="0" b="0"/>
              <a:pathLst>
                <a:path w="419696" h="53579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15231" y="6137"/>
                  </a:lnTo>
                  <a:lnTo>
                    <a:pt x="24907" y="8102"/>
                  </a:lnTo>
                  <a:lnTo>
                    <a:pt x="64041" y="14994"/>
                  </a:lnTo>
                  <a:lnTo>
                    <a:pt x="107357" y="17482"/>
                  </a:lnTo>
                  <a:lnTo>
                    <a:pt x="150043" y="18777"/>
                  </a:lnTo>
                  <a:lnTo>
                    <a:pt x="184907" y="23974"/>
                  </a:lnTo>
                  <a:lnTo>
                    <a:pt x="220372" y="26947"/>
                  </a:lnTo>
                  <a:lnTo>
                    <a:pt x="256015" y="32679"/>
                  </a:lnTo>
                  <a:lnTo>
                    <a:pt x="291712" y="35810"/>
                  </a:lnTo>
                  <a:lnTo>
                    <a:pt x="326432" y="41589"/>
                  </a:lnTo>
                  <a:lnTo>
                    <a:pt x="367979" y="46690"/>
                  </a:lnTo>
                  <a:lnTo>
                    <a:pt x="409335" y="53175"/>
                  </a:lnTo>
                  <a:lnTo>
                    <a:pt x="419695" y="5357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8" name="SMARTInkShape-418"/>
            <p:cNvSpPr/>
            <p:nvPr>
              <p:custDataLst>
                <p:tags r:id="rId14"/>
              </p:custDataLst>
            </p:nvPr>
          </p:nvSpPr>
          <p:spPr bwMode="auto">
            <a:xfrm>
              <a:off x="6206133" y="1651992"/>
              <a:ext cx="455415" cy="44650"/>
            </a:xfrm>
            <a:custGeom>
              <a:avLst/>
              <a:gdLst/>
              <a:ahLst/>
              <a:cxnLst/>
              <a:rect l="0" t="0" r="0" b="0"/>
              <a:pathLst>
                <a:path w="455415" h="44650">
                  <a:moveTo>
                    <a:pt x="0" y="44649"/>
                  </a:moveTo>
                  <a:lnTo>
                    <a:pt x="0" y="44649"/>
                  </a:lnTo>
                  <a:lnTo>
                    <a:pt x="40138" y="44649"/>
                  </a:lnTo>
                  <a:lnTo>
                    <a:pt x="74956" y="42003"/>
                  </a:lnTo>
                  <a:lnTo>
                    <a:pt x="108199" y="37581"/>
                  </a:lnTo>
                  <a:lnTo>
                    <a:pt x="143184" y="33625"/>
                  </a:lnTo>
                  <a:lnTo>
                    <a:pt x="178685" y="28815"/>
                  </a:lnTo>
                  <a:lnTo>
                    <a:pt x="216985" y="24743"/>
                  </a:lnTo>
                  <a:lnTo>
                    <a:pt x="259753" y="17253"/>
                  </a:lnTo>
                  <a:lnTo>
                    <a:pt x="301198" y="11396"/>
                  </a:lnTo>
                  <a:lnTo>
                    <a:pt x="338613" y="9661"/>
                  </a:lnTo>
                  <a:lnTo>
                    <a:pt x="374835" y="6501"/>
                  </a:lnTo>
                  <a:lnTo>
                    <a:pt x="417889" y="1284"/>
                  </a:lnTo>
                  <a:lnTo>
                    <a:pt x="455414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9" name="SMARTInkShape-419"/>
            <p:cNvSpPr/>
            <p:nvPr>
              <p:custDataLst>
                <p:tags r:id="rId15"/>
              </p:custDataLst>
            </p:nvPr>
          </p:nvSpPr>
          <p:spPr bwMode="auto">
            <a:xfrm>
              <a:off x="5250655" y="1795055"/>
              <a:ext cx="491135" cy="214076"/>
            </a:xfrm>
            <a:custGeom>
              <a:avLst/>
              <a:gdLst/>
              <a:ahLst/>
              <a:cxnLst/>
              <a:rect l="0" t="0" r="0" b="0"/>
              <a:pathLst>
                <a:path w="491135" h="214076">
                  <a:moveTo>
                    <a:pt x="0" y="80179"/>
                  </a:moveTo>
                  <a:lnTo>
                    <a:pt x="0" y="80179"/>
                  </a:lnTo>
                  <a:lnTo>
                    <a:pt x="4742" y="80179"/>
                  </a:lnTo>
                  <a:lnTo>
                    <a:pt x="9715" y="82825"/>
                  </a:lnTo>
                  <a:lnTo>
                    <a:pt x="15232" y="86316"/>
                  </a:lnTo>
                  <a:lnTo>
                    <a:pt x="58827" y="96688"/>
                  </a:lnTo>
                  <a:lnTo>
                    <a:pt x="98919" y="104929"/>
                  </a:lnTo>
                  <a:lnTo>
                    <a:pt x="142968" y="107692"/>
                  </a:lnTo>
                  <a:lnTo>
                    <a:pt x="187537" y="114621"/>
                  </a:lnTo>
                  <a:lnTo>
                    <a:pt x="232174" y="113084"/>
                  </a:lnTo>
                  <a:lnTo>
                    <a:pt x="276822" y="100645"/>
                  </a:lnTo>
                  <a:lnTo>
                    <a:pt x="316730" y="86084"/>
                  </a:lnTo>
                  <a:lnTo>
                    <a:pt x="341958" y="73224"/>
                  </a:lnTo>
                  <a:lnTo>
                    <a:pt x="377489" y="41851"/>
                  </a:lnTo>
                  <a:lnTo>
                    <a:pt x="381093" y="35694"/>
                  </a:lnTo>
                  <a:lnTo>
                    <a:pt x="383123" y="24004"/>
                  </a:lnTo>
                  <a:lnTo>
                    <a:pt x="383408" y="18916"/>
                  </a:lnTo>
                  <a:lnTo>
                    <a:pt x="381079" y="10618"/>
                  </a:lnTo>
                  <a:lnTo>
                    <a:pt x="379069" y="7016"/>
                  </a:lnTo>
                  <a:lnTo>
                    <a:pt x="375744" y="4615"/>
                  </a:lnTo>
                  <a:lnTo>
                    <a:pt x="366759" y="1947"/>
                  </a:lnTo>
                  <a:lnTo>
                    <a:pt x="333171" y="0"/>
                  </a:lnTo>
                  <a:lnTo>
                    <a:pt x="292899" y="12258"/>
                  </a:lnTo>
                  <a:lnTo>
                    <a:pt x="272104" y="25548"/>
                  </a:lnTo>
                  <a:lnTo>
                    <a:pt x="254429" y="47817"/>
                  </a:lnTo>
                  <a:lnTo>
                    <a:pt x="238313" y="81993"/>
                  </a:lnTo>
                  <a:lnTo>
                    <a:pt x="237548" y="96199"/>
                  </a:lnTo>
                  <a:lnTo>
                    <a:pt x="242619" y="133699"/>
                  </a:lnTo>
                  <a:lnTo>
                    <a:pt x="255222" y="153694"/>
                  </a:lnTo>
                  <a:lnTo>
                    <a:pt x="283067" y="184241"/>
                  </a:lnTo>
                  <a:lnTo>
                    <a:pt x="305461" y="197443"/>
                  </a:lnTo>
                  <a:lnTo>
                    <a:pt x="345832" y="209801"/>
                  </a:lnTo>
                  <a:lnTo>
                    <a:pt x="386144" y="213270"/>
                  </a:lnTo>
                  <a:lnTo>
                    <a:pt x="420338" y="213872"/>
                  </a:lnTo>
                  <a:lnTo>
                    <a:pt x="448487" y="214075"/>
                  </a:lnTo>
                  <a:lnTo>
                    <a:pt x="491134" y="19626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0" name="SMARTInkShape-420"/>
            <p:cNvSpPr/>
            <p:nvPr>
              <p:custDataLst>
                <p:tags r:id="rId16"/>
              </p:custDataLst>
            </p:nvPr>
          </p:nvSpPr>
          <p:spPr bwMode="auto">
            <a:xfrm>
              <a:off x="5313164" y="1598414"/>
              <a:ext cx="25549" cy="437556"/>
            </a:xfrm>
            <a:custGeom>
              <a:avLst/>
              <a:gdLst/>
              <a:ahLst/>
              <a:cxnLst/>
              <a:rect l="0" t="0" r="0" b="0"/>
              <a:pathLst>
                <a:path w="25549" h="437556">
                  <a:moveTo>
                    <a:pt x="17859" y="0"/>
                  </a:moveTo>
                  <a:lnTo>
                    <a:pt x="17859" y="0"/>
                  </a:lnTo>
                  <a:lnTo>
                    <a:pt x="17859" y="12429"/>
                  </a:lnTo>
                  <a:lnTo>
                    <a:pt x="25548" y="46981"/>
                  </a:lnTo>
                  <a:lnTo>
                    <a:pt x="20407" y="87957"/>
                  </a:lnTo>
                  <a:lnTo>
                    <a:pt x="18614" y="123516"/>
                  </a:lnTo>
                  <a:lnTo>
                    <a:pt x="18083" y="165031"/>
                  </a:lnTo>
                  <a:lnTo>
                    <a:pt x="17926" y="207758"/>
                  </a:lnTo>
                  <a:lnTo>
                    <a:pt x="17879" y="246987"/>
                  </a:lnTo>
                  <a:lnTo>
                    <a:pt x="16873" y="287604"/>
                  </a:lnTo>
                  <a:lnTo>
                    <a:pt x="10793" y="331647"/>
                  </a:lnTo>
                  <a:lnTo>
                    <a:pt x="9298" y="373530"/>
                  </a:lnTo>
                  <a:lnTo>
                    <a:pt x="8962" y="416063"/>
                  </a:lnTo>
                  <a:lnTo>
                    <a:pt x="6298" y="425688"/>
                  </a:lnTo>
                  <a:lnTo>
                    <a:pt x="0" y="43755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1" name="SMARTInkShape-421"/>
            <p:cNvSpPr/>
            <p:nvPr>
              <p:custDataLst>
                <p:tags r:id="rId17"/>
              </p:custDataLst>
            </p:nvPr>
          </p:nvSpPr>
          <p:spPr bwMode="auto">
            <a:xfrm>
              <a:off x="5047189" y="1893203"/>
              <a:ext cx="265976" cy="155262"/>
            </a:xfrm>
            <a:custGeom>
              <a:avLst/>
              <a:gdLst/>
              <a:ahLst/>
              <a:cxnLst/>
              <a:rect l="0" t="0" r="0" b="0"/>
              <a:pathLst>
                <a:path w="265976" h="155262">
                  <a:moveTo>
                    <a:pt x="114170" y="8820"/>
                  </a:moveTo>
                  <a:lnTo>
                    <a:pt x="114170" y="8820"/>
                  </a:lnTo>
                  <a:lnTo>
                    <a:pt x="114170" y="4080"/>
                  </a:lnTo>
                  <a:lnTo>
                    <a:pt x="113178" y="2684"/>
                  </a:lnTo>
                  <a:lnTo>
                    <a:pt x="111525" y="1753"/>
                  </a:lnTo>
                  <a:lnTo>
                    <a:pt x="101742" y="259"/>
                  </a:lnTo>
                  <a:lnTo>
                    <a:pt x="88439" y="0"/>
                  </a:lnTo>
                  <a:lnTo>
                    <a:pt x="80245" y="2585"/>
                  </a:lnTo>
                  <a:lnTo>
                    <a:pt x="39478" y="30937"/>
                  </a:lnTo>
                  <a:lnTo>
                    <a:pt x="18535" y="53722"/>
                  </a:lnTo>
                  <a:lnTo>
                    <a:pt x="4550" y="77331"/>
                  </a:lnTo>
                  <a:lnTo>
                    <a:pt x="0" y="95155"/>
                  </a:lnTo>
                  <a:lnTo>
                    <a:pt x="1582" y="104408"/>
                  </a:lnTo>
                  <a:lnTo>
                    <a:pt x="8050" y="115195"/>
                  </a:lnTo>
                  <a:lnTo>
                    <a:pt x="13428" y="120590"/>
                  </a:lnTo>
                  <a:lnTo>
                    <a:pt x="19125" y="122988"/>
                  </a:lnTo>
                  <a:lnTo>
                    <a:pt x="27911" y="124338"/>
                  </a:lnTo>
                  <a:lnTo>
                    <a:pt x="41538" y="119998"/>
                  </a:lnTo>
                  <a:lnTo>
                    <a:pt x="49808" y="112472"/>
                  </a:lnTo>
                  <a:lnTo>
                    <a:pt x="78404" y="70685"/>
                  </a:lnTo>
                  <a:lnTo>
                    <a:pt x="93661" y="38199"/>
                  </a:lnTo>
                  <a:lnTo>
                    <a:pt x="96298" y="17918"/>
                  </a:lnTo>
                  <a:lnTo>
                    <a:pt x="91566" y="22540"/>
                  </a:lnTo>
                  <a:lnTo>
                    <a:pt x="89241" y="27486"/>
                  </a:lnTo>
                  <a:lnTo>
                    <a:pt x="87454" y="66747"/>
                  </a:lnTo>
                  <a:lnTo>
                    <a:pt x="88394" y="89484"/>
                  </a:lnTo>
                  <a:lnTo>
                    <a:pt x="99813" y="121577"/>
                  </a:lnTo>
                  <a:lnTo>
                    <a:pt x="108373" y="134944"/>
                  </a:lnTo>
                  <a:lnTo>
                    <a:pt x="127284" y="148350"/>
                  </a:lnTo>
                  <a:lnTo>
                    <a:pt x="138519" y="154508"/>
                  </a:lnTo>
                  <a:lnTo>
                    <a:pt x="152773" y="155261"/>
                  </a:lnTo>
                  <a:lnTo>
                    <a:pt x="181437" y="147659"/>
                  </a:lnTo>
                  <a:lnTo>
                    <a:pt x="200136" y="134735"/>
                  </a:lnTo>
                  <a:lnTo>
                    <a:pt x="224233" y="104468"/>
                  </a:lnTo>
                  <a:lnTo>
                    <a:pt x="247742" y="63638"/>
                  </a:lnTo>
                  <a:lnTo>
                    <a:pt x="265975" y="3561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2" name="SMARTInkShape-422"/>
            <p:cNvSpPr/>
            <p:nvPr>
              <p:custDataLst>
                <p:tags r:id="rId18"/>
              </p:custDataLst>
            </p:nvPr>
          </p:nvSpPr>
          <p:spPr bwMode="auto">
            <a:xfrm>
              <a:off x="4885899" y="1875234"/>
              <a:ext cx="87938" cy="258285"/>
            </a:xfrm>
            <a:custGeom>
              <a:avLst/>
              <a:gdLst/>
              <a:ahLst/>
              <a:cxnLst/>
              <a:rect l="0" t="0" r="0" b="0"/>
              <a:pathLst>
                <a:path w="87938" h="258285">
                  <a:moveTo>
                    <a:pt x="7571" y="133946"/>
                  </a:moveTo>
                  <a:lnTo>
                    <a:pt x="7571" y="133946"/>
                  </a:lnTo>
                  <a:lnTo>
                    <a:pt x="7571" y="138686"/>
                  </a:lnTo>
                  <a:lnTo>
                    <a:pt x="18593" y="178895"/>
                  </a:lnTo>
                  <a:lnTo>
                    <a:pt x="23404" y="196543"/>
                  </a:lnTo>
                  <a:lnTo>
                    <a:pt x="25311" y="238131"/>
                  </a:lnTo>
                  <a:lnTo>
                    <a:pt x="25426" y="258284"/>
                  </a:lnTo>
                  <a:lnTo>
                    <a:pt x="20688" y="254020"/>
                  </a:lnTo>
                  <a:lnTo>
                    <a:pt x="18361" y="249159"/>
                  </a:lnTo>
                  <a:lnTo>
                    <a:pt x="7478" y="209962"/>
                  </a:lnTo>
                  <a:lnTo>
                    <a:pt x="0" y="169092"/>
                  </a:lnTo>
                  <a:lnTo>
                    <a:pt x="5045" y="127696"/>
                  </a:lnTo>
                  <a:lnTo>
                    <a:pt x="9717" y="89827"/>
                  </a:lnTo>
                  <a:lnTo>
                    <a:pt x="21743" y="45711"/>
                  </a:lnTo>
                  <a:lnTo>
                    <a:pt x="25329" y="26002"/>
                  </a:lnTo>
                  <a:lnTo>
                    <a:pt x="29684" y="17179"/>
                  </a:lnTo>
                  <a:lnTo>
                    <a:pt x="42455" y="6634"/>
                  </a:lnTo>
                  <a:lnTo>
                    <a:pt x="54066" y="1966"/>
                  </a:lnTo>
                  <a:lnTo>
                    <a:pt x="87937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3" name="SMARTInkShape-423"/>
            <p:cNvSpPr/>
            <p:nvPr>
              <p:custDataLst>
                <p:tags r:id="rId19"/>
              </p:custDataLst>
            </p:nvPr>
          </p:nvSpPr>
          <p:spPr bwMode="auto">
            <a:xfrm>
              <a:off x="4321969" y="1866305"/>
              <a:ext cx="258962" cy="17860"/>
            </a:xfrm>
            <a:custGeom>
              <a:avLst/>
              <a:gdLst/>
              <a:ahLst/>
              <a:cxnLst/>
              <a:rect l="0" t="0" r="0" b="0"/>
              <a:pathLst>
                <a:path w="258962" h="17860">
                  <a:moveTo>
                    <a:pt x="0" y="17859"/>
                  </a:moveTo>
                  <a:lnTo>
                    <a:pt x="0" y="17859"/>
                  </a:lnTo>
                  <a:lnTo>
                    <a:pt x="40139" y="16867"/>
                  </a:lnTo>
                  <a:lnTo>
                    <a:pt x="74956" y="10791"/>
                  </a:lnTo>
                  <a:lnTo>
                    <a:pt x="108199" y="9481"/>
                  </a:lnTo>
                  <a:lnTo>
                    <a:pt x="145830" y="9093"/>
                  </a:lnTo>
                  <a:lnTo>
                    <a:pt x="185753" y="6332"/>
                  </a:lnTo>
                  <a:lnTo>
                    <a:pt x="222274" y="834"/>
                  </a:lnTo>
                  <a:lnTo>
                    <a:pt x="258961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4" name="SMARTInkShape-424"/>
            <p:cNvSpPr/>
            <p:nvPr>
              <p:custDataLst>
                <p:tags r:id="rId20"/>
              </p:custDataLst>
            </p:nvPr>
          </p:nvSpPr>
          <p:spPr bwMode="auto">
            <a:xfrm>
              <a:off x="4375547" y="1678781"/>
              <a:ext cx="26790" cy="446486"/>
            </a:xfrm>
            <a:custGeom>
              <a:avLst/>
              <a:gdLst/>
              <a:ahLst/>
              <a:cxnLst/>
              <a:rect l="0" t="0" r="0" b="0"/>
              <a:pathLst>
                <a:path w="26790" h="446486">
                  <a:moveTo>
                    <a:pt x="26789" y="0"/>
                  </a:moveTo>
                  <a:lnTo>
                    <a:pt x="26789" y="0"/>
                  </a:lnTo>
                  <a:lnTo>
                    <a:pt x="26789" y="38160"/>
                  </a:lnTo>
                  <a:lnTo>
                    <a:pt x="26789" y="79049"/>
                  </a:lnTo>
                  <a:lnTo>
                    <a:pt x="26789" y="114593"/>
                  </a:lnTo>
                  <a:lnTo>
                    <a:pt x="26789" y="155111"/>
                  </a:lnTo>
                  <a:lnTo>
                    <a:pt x="25797" y="193685"/>
                  </a:lnTo>
                  <a:lnTo>
                    <a:pt x="20652" y="235100"/>
                  </a:lnTo>
                  <a:lnTo>
                    <a:pt x="18687" y="272948"/>
                  </a:lnTo>
                  <a:lnTo>
                    <a:pt x="18105" y="309297"/>
                  </a:lnTo>
                  <a:lnTo>
                    <a:pt x="17932" y="344211"/>
                  </a:lnTo>
                  <a:lnTo>
                    <a:pt x="17874" y="383177"/>
                  </a:lnTo>
                  <a:lnTo>
                    <a:pt x="16869" y="420399"/>
                  </a:lnTo>
                  <a:lnTo>
                    <a:pt x="9298" y="444516"/>
                  </a:lnTo>
                  <a:lnTo>
                    <a:pt x="8182" y="445172"/>
                  </a:lnTo>
                  <a:lnTo>
                    <a:pt x="0" y="44648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5" name="SMARTInkShape-425"/>
            <p:cNvSpPr/>
            <p:nvPr>
              <p:custDataLst>
                <p:tags r:id="rId21"/>
              </p:custDataLst>
            </p:nvPr>
          </p:nvSpPr>
          <p:spPr bwMode="auto">
            <a:xfrm>
              <a:off x="3848695" y="1902103"/>
              <a:ext cx="437556" cy="210787"/>
            </a:xfrm>
            <a:custGeom>
              <a:avLst/>
              <a:gdLst/>
              <a:ahLst/>
              <a:cxnLst/>
              <a:rect l="0" t="0" r="0" b="0"/>
              <a:pathLst>
                <a:path w="437556" h="210787">
                  <a:moveTo>
                    <a:pt x="0" y="151725"/>
                  </a:moveTo>
                  <a:lnTo>
                    <a:pt x="0" y="151725"/>
                  </a:lnTo>
                  <a:lnTo>
                    <a:pt x="12429" y="151725"/>
                  </a:lnTo>
                  <a:lnTo>
                    <a:pt x="42241" y="139296"/>
                  </a:lnTo>
                  <a:lnTo>
                    <a:pt x="83377" y="103721"/>
                  </a:lnTo>
                  <a:lnTo>
                    <a:pt x="125018" y="65052"/>
                  </a:lnTo>
                  <a:lnTo>
                    <a:pt x="135931" y="56649"/>
                  </a:lnTo>
                  <a:lnTo>
                    <a:pt x="146660" y="41754"/>
                  </a:lnTo>
                  <a:lnTo>
                    <a:pt x="153435" y="27329"/>
                  </a:lnTo>
                  <a:lnTo>
                    <a:pt x="155868" y="24146"/>
                  </a:lnTo>
                  <a:lnTo>
                    <a:pt x="156498" y="20040"/>
                  </a:lnTo>
                  <a:lnTo>
                    <a:pt x="152619" y="2962"/>
                  </a:lnTo>
                  <a:lnTo>
                    <a:pt x="150363" y="1948"/>
                  </a:lnTo>
                  <a:lnTo>
                    <a:pt x="117533" y="0"/>
                  </a:lnTo>
                  <a:lnTo>
                    <a:pt x="100750" y="4684"/>
                  </a:lnTo>
                  <a:lnTo>
                    <a:pt x="91742" y="12290"/>
                  </a:lnTo>
                  <a:lnTo>
                    <a:pt x="60916" y="50724"/>
                  </a:lnTo>
                  <a:lnTo>
                    <a:pt x="55752" y="73181"/>
                  </a:lnTo>
                  <a:lnTo>
                    <a:pt x="53865" y="116246"/>
                  </a:lnTo>
                  <a:lnTo>
                    <a:pt x="53770" y="125096"/>
                  </a:lnTo>
                  <a:lnTo>
                    <a:pt x="58955" y="140221"/>
                  </a:lnTo>
                  <a:lnTo>
                    <a:pt x="67874" y="152565"/>
                  </a:lnTo>
                  <a:lnTo>
                    <a:pt x="95565" y="171888"/>
                  </a:lnTo>
                  <a:lnTo>
                    <a:pt x="125262" y="177205"/>
                  </a:lnTo>
                  <a:lnTo>
                    <a:pt x="138685" y="177932"/>
                  </a:lnTo>
                  <a:lnTo>
                    <a:pt x="169608" y="165133"/>
                  </a:lnTo>
                  <a:lnTo>
                    <a:pt x="195854" y="149376"/>
                  </a:lnTo>
                  <a:lnTo>
                    <a:pt x="232119" y="113154"/>
                  </a:lnTo>
                  <a:lnTo>
                    <a:pt x="261412" y="70501"/>
                  </a:lnTo>
                  <a:lnTo>
                    <a:pt x="265011" y="63370"/>
                  </a:lnTo>
                  <a:lnTo>
                    <a:pt x="267603" y="56894"/>
                  </a:lnTo>
                  <a:lnTo>
                    <a:pt x="272062" y="50708"/>
                  </a:lnTo>
                  <a:lnTo>
                    <a:pt x="273648" y="49654"/>
                  </a:lnTo>
                  <a:lnTo>
                    <a:pt x="274706" y="49943"/>
                  </a:lnTo>
                  <a:lnTo>
                    <a:pt x="276403" y="52796"/>
                  </a:lnTo>
                  <a:lnTo>
                    <a:pt x="276697" y="62771"/>
                  </a:lnTo>
                  <a:lnTo>
                    <a:pt x="274120" y="70188"/>
                  </a:lnTo>
                  <a:lnTo>
                    <a:pt x="272043" y="73554"/>
                  </a:lnTo>
                  <a:lnTo>
                    <a:pt x="269121" y="87774"/>
                  </a:lnTo>
                  <a:lnTo>
                    <a:pt x="267142" y="115501"/>
                  </a:lnTo>
                  <a:lnTo>
                    <a:pt x="260234" y="140732"/>
                  </a:lnTo>
                  <a:lnTo>
                    <a:pt x="258971" y="169023"/>
                  </a:lnTo>
                  <a:lnTo>
                    <a:pt x="263705" y="164678"/>
                  </a:lnTo>
                  <a:lnTo>
                    <a:pt x="266031" y="159797"/>
                  </a:lnTo>
                  <a:lnTo>
                    <a:pt x="274947" y="115441"/>
                  </a:lnTo>
                  <a:lnTo>
                    <a:pt x="290808" y="71386"/>
                  </a:lnTo>
                  <a:lnTo>
                    <a:pt x="295517" y="51412"/>
                  </a:lnTo>
                  <a:lnTo>
                    <a:pt x="319447" y="20101"/>
                  </a:lnTo>
                  <a:lnTo>
                    <a:pt x="323217" y="18812"/>
                  </a:lnTo>
                  <a:lnTo>
                    <a:pt x="325611" y="18468"/>
                  </a:lnTo>
                  <a:lnTo>
                    <a:pt x="330917" y="20731"/>
                  </a:lnTo>
                  <a:lnTo>
                    <a:pt x="333721" y="22724"/>
                  </a:lnTo>
                  <a:lnTo>
                    <a:pt x="336836" y="27584"/>
                  </a:lnTo>
                  <a:lnTo>
                    <a:pt x="339213" y="33051"/>
                  </a:lnTo>
                  <a:lnTo>
                    <a:pt x="348824" y="49937"/>
                  </a:lnTo>
                  <a:lnTo>
                    <a:pt x="354709" y="72949"/>
                  </a:lnTo>
                  <a:lnTo>
                    <a:pt x="356861" y="116216"/>
                  </a:lnTo>
                  <a:lnTo>
                    <a:pt x="361885" y="160682"/>
                  </a:lnTo>
                  <a:lnTo>
                    <a:pt x="378175" y="201807"/>
                  </a:lnTo>
                  <a:lnTo>
                    <a:pt x="384044" y="208710"/>
                  </a:lnTo>
                  <a:lnTo>
                    <a:pt x="386998" y="210551"/>
                  </a:lnTo>
                  <a:lnTo>
                    <a:pt x="389960" y="210786"/>
                  </a:lnTo>
                  <a:lnTo>
                    <a:pt x="409557" y="201481"/>
                  </a:lnTo>
                  <a:lnTo>
                    <a:pt x="417835" y="193352"/>
                  </a:lnTo>
                  <a:lnTo>
                    <a:pt x="428197" y="177492"/>
                  </a:lnTo>
                  <a:lnTo>
                    <a:pt x="437555" y="15172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6" name="SMARTInkShape-426"/>
            <p:cNvSpPr/>
            <p:nvPr>
              <p:custDataLst>
                <p:tags r:id="rId22"/>
              </p:custDataLst>
            </p:nvPr>
          </p:nvSpPr>
          <p:spPr bwMode="auto">
            <a:xfrm>
              <a:off x="3554019" y="1938346"/>
              <a:ext cx="214310" cy="257622"/>
            </a:xfrm>
            <a:custGeom>
              <a:avLst/>
              <a:gdLst/>
              <a:ahLst/>
              <a:cxnLst/>
              <a:rect l="0" t="0" r="0" b="0"/>
              <a:pathLst>
                <a:path w="214310" h="257622">
                  <a:moveTo>
                    <a:pt x="26786" y="8326"/>
                  </a:moveTo>
                  <a:lnTo>
                    <a:pt x="26786" y="8326"/>
                  </a:lnTo>
                  <a:lnTo>
                    <a:pt x="26786" y="13066"/>
                  </a:lnTo>
                  <a:lnTo>
                    <a:pt x="29431" y="18040"/>
                  </a:lnTo>
                  <a:lnTo>
                    <a:pt x="31526" y="20755"/>
                  </a:lnTo>
                  <a:lnTo>
                    <a:pt x="33853" y="29063"/>
                  </a:lnTo>
                  <a:lnTo>
                    <a:pt x="35348" y="55307"/>
                  </a:lnTo>
                  <a:lnTo>
                    <a:pt x="29506" y="90146"/>
                  </a:lnTo>
                  <a:lnTo>
                    <a:pt x="24677" y="134216"/>
                  </a:lnTo>
                  <a:lnTo>
                    <a:pt x="17231" y="169319"/>
                  </a:lnTo>
                  <a:lnTo>
                    <a:pt x="10567" y="211996"/>
                  </a:lnTo>
                  <a:lnTo>
                    <a:pt x="407" y="255871"/>
                  </a:lnTo>
                  <a:lnTo>
                    <a:pt x="118" y="257621"/>
                  </a:lnTo>
                  <a:lnTo>
                    <a:pt x="0" y="220178"/>
                  </a:lnTo>
                  <a:lnTo>
                    <a:pt x="6134" y="185441"/>
                  </a:lnTo>
                  <a:lnTo>
                    <a:pt x="9091" y="151865"/>
                  </a:lnTo>
                  <a:lnTo>
                    <a:pt x="16803" y="112923"/>
                  </a:lnTo>
                  <a:lnTo>
                    <a:pt x="34038" y="72092"/>
                  </a:lnTo>
                  <a:lnTo>
                    <a:pt x="53427" y="29725"/>
                  </a:lnTo>
                  <a:lnTo>
                    <a:pt x="65452" y="14978"/>
                  </a:lnTo>
                  <a:lnTo>
                    <a:pt x="71421" y="11282"/>
                  </a:lnTo>
                  <a:lnTo>
                    <a:pt x="74402" y="10297"/>
                  </a:lnTo>
                  <a:lnTo>
                    <a:pt x="77381" y="10632"/>
                  </a:lnTo>
                  <a:lnTo>
                    <a:pt x="98223" y="19427"/>
                  </a:lnTo>
                  <a:lnTo>
                    <a:pt x="101199" y="21680"/>
                  </a:lnTo>
                  <a:lnTo>
                    <a:pt x="104507" y="29474"/>
                  </a:lnTo>
                  <a:lnTo>
                    <a:pt x="115152" y="73939"/>
                  </a:lnTo>
                  <a:lnTo>
                    <a:pt x="116028" y="115490"/>
                  </a:lnTo>
                  <a:lnTo>
                    <a:pt x="117051" y="126399"/>
                  </a:lnTo>
                  <a:lnTo>
                    <a:pt x="124644" y="141594"/>
                  </a:lnTo>
                  <a:lnTo>
                    <a:pt x="124903" y="137330"/>
                  </a:lnTo>
                  <a:lnTo>
                    <a:pt x="127609" y="132468"/>
                  </a:lnTo>
                  <a:lnTo>
                    <a:pt x="137432" y="116522"/>
                  </a:lnTo>
                  <a:lnTo>
                    <a:pt x="147135" y="77829"/>
                  </a:lnTo>
                  <a:lnTo>
                    <a:pt x="156132" y="33704"/>
                  </a:lnTo>
                  <a:lnTo>
                    <a:pt x="160815" y="13376"/>
                  </a:lnTo>
                  <a:lnTo>
                    <a:pt x="169258" y="0"/>
                  </a:lnTo>
                  <a:lnTo>
                    <a:pt x="174282" y="4315"/>
                  </a:lnTo>
                  <a:lnTo>
                    <a:pt x="176675" y="9189"/>
                  </a:lnTo>
                  <a:lnTo>
                    <a:pt x="177314" y="11878"/>
                  </a:lnTo>
                  <a:lnTo>
                    <a:pt x="184475" y="24315"/>
                  </a:lnTo>
                  <a:lnTo>
                    <a:pt x="193390" y="63438"/>
                  </a:lnTo>
                  <a:lnTo>
                    <a:pt x="200787" y="106754"/>
                  </a:lnTo>
                  <a:lnTo>
                    <a:pt x="209717" y="147719"/>
                  </a:lnTo>
                  <a:lnTo>
                    <a:pt x="213402" y="159663"/>
                  </a:lnTo>
                  <a:lnTo>
                    <a:pt x="214309" y="17799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7" name="SMARTInkShape-427"/>
            <p:cNvSpPr/>
            <p:nvPr>
              <p:custDataLst>
                <p:tags r:id="rId23"/>
              </p:custDataLst>
            </p:nvPr>
          </p:nvSpPr>
          <p:spPr bwMode="auto">
            <a:xfrm>
              <a:off x="3312914" y="1939670"/>
              <a:ext cx="133801" cy="453487"/>
            </a:xfrm>
            <a:custGeom>
              <a:avLst/>
              <a:gdLst/>
              <a:ahLst/>
              <a:cxnLst/>
              <a:rect l="0" t="0" r="0" b="0"/>
              <a:pathLst>
                <a:path w="133801" h="453487">
                  <a:moveTo>
                    <a:pt x="0" y="78439"/>
                  </a:moveTo>
                  <a:lnTo>
                    <a:pt x="0" y="78439"/>
                  </a:lnTo>
                  <a:lnTo>
                    <a:pt x="4740" y="78439"/>
                  </a:lnTo>
                  <a:lnTo>
                    <a:pt x="6137" y="79432"/>
                  </a:lnTo>
                  <a:lnTo>
                    <a:pt x="7068" y="81085"/>
                  </a:lnTo>
                  <a:lnTo>
                    <a:pt x="9677" y="93671"/>
                  </a:lnTo>
                  <a:lnTo>
                    <a:pt x="14994" y="102355"/>
                  </a:lnTo>
                  <a:lnTo>
                    <a:pt x="17293" y="114178"/>
                  </a:lnTo>
                  <a:lnTo>
                    <a:pt x="18600" y="121113"/>
                  </a:lnTo>
                  <a:lnTo>
                    <a:pt x="28868" y="149326"/>
                  </a:lnTo>
                  <a:lnTo>
                    <a:pt x="32674" y="155585"/>
                  </a:lnTo>
                  <a:lnTo>
                    <a:pt x="34366" y="161674"/>
                  </a:lnTo>
                  <a:lnTo>
                    <a:pt x="35809" y="163695"/>
                  </a:lnTo>
                  <a:lnTo>
                    <a:pt x="37763" y="165042"/>
                  </a:lnTo>
                  <a:lnTo>
                    <a:pt x="40058" y="165940"/>
                  </a:lnTo>
                  <a:lnTo>
                    <a:pt x="42580" y="165547"/>
                  </a:lnTo>
                  <a:lnTo>
                    <a:pt x="50871" y="160252"/>
                  </a:lnTo>
                  <a:lnTo>
                    <a:pt x="59611" y="151408"/>
                  </a:lnTo>
                  <a:lnTo>
                    <a:pt x="91036" y="108033"/>
                  </a:lnTo>
                  <a:lnTo>
                    <a:pt x="110024" y="67731"/>
                  </a:lnTo>
                  <a:lnTo>
                    <a:pt x="122860" y="23121"/>
                  </a:lnTo>
                  <a:lnTo>
                    <a:pt x="131462" y="7834"/>
                  </a:lnTo>
                  <a:lnTo>
                    <a:pt x="133455" y="0"/>
                  </a:lnTo>
                  <a:lnTo>
                    <a:pt x="133618" y="350"/>
                  </a:lnTo>
                  <a:lnTo>
                    <a:pt x="133800" y="3384"/>
                  </a:lnTo>
                  <a:lnTo>
                    <a:pt x="131235" y="8040"/>
                  </a:lnTo>
                  <a:lnTo>
                    <a:pt x="127780" y="13416"/>
                  </a:lnTo>
                  <a:lnTo>
                    <a:pt x="115464" y="53245"/>
                  </a:lnTo>
                  <a:lnTo>
                    <a:pt x="104057" y="92425"/>
                  </a:lnTo>
                  <a:lnTo>
                    <a:pt x="90473" y="126680"/>
                  </a:lnTo>
                  <a:lnTo>
                    <a:pt x="78621" y="166706"/>
                  </a:lnTo>
                  <a:lnTo>
                    <a:pt x="64085" y="209985"/>
                  </a:lnTo>
                  <a:lnTo>
                    <a:pt x="51951" y="254227"/>
                  </a:lnTo>
                  <a:lnTo>
                    <a:pt x="42072" y="294015"/>
                  </a:lnTo>
                  <a:lnTo>
                    <a:pt x="28120" y="330940"/>
                  </a:lnTo>
                  <a:lnTo>
                    <a:pt x="20900" y="367016"/>
                  </a:lnTo>
                  <a:lnTo>
                    <a:pt x="12323" y="406640"/>
                  </a:lnTo>
                  <a:lnTo>
                    <a:pt x="8956" y="450202"/>
                  </a:lnTo>
                  <a:lnTo>
                    <a:pt x="8930" y="45348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8" name="SMARTInkShape-428"/>
            <p:cNvSpPr/>
            <p:nvPr>
              <p:custDataLst>
                <p:tags r:id="rId24"/>
              </p:custDataLst>
            </p:nvPr>
          </p:nvSpPr>
          <p:spPr bwMode="auto">
            <a:xfrm>
              <a:off x="2786969" y="2072260"/>
              <a:ext cx="149854" cy="400800"/>
            </a:xfrm>
            <a:custGeom>
              <a:avLst/>
              <a:gdLst/>
              <a:ahLst/>
              <a:cxnLst/>
              <a:rect l="0" t="0" r="0" b="0"/>
              <a:pathLst>
                <a:path w="149854" h="400800">
                  <a:moveTo>
                    <a:pt x="8023" y="79795"/>
                  </a:moveTo>
                  <a:lnTo>
                    <a:pt x="8023" y="79795"/>
                  </a:lnTo>
                  <a:lnTo>
                    <a:pt x="8023" y="84535"/>
                  </a:lnTo>
                  <a:lnTo>
                    <a:pt x="10669" y="89508"/>
                  </a:lnTo>
                  <a:lnTo>
                    <a:pt x="12764" y="92224"/>
                  </a:lnTo>
                  <a:lnTo>
                    <a:pt x="15091" y="100532"/>
                  </a:lnTo>
                  <a:lnTo>
                    <a:pt x="16844" y="144235"/>
                  </a:lnTo>
                  <a:lnTo>
                    <a:pt x="16931" y="185532"/>
                  </a:lnTo>
                  <a:lnTo>
                    <a:pt x="16946" y="220155"/>
                  </a:lnTo>
                  <a:lnTo>
                    <a:pt x="16952" y="264763"/>
                  </a:lnTo>
                  <a:lnTo>
                    <a:pt x="16952" y="307273"/>
                  </a:lnTo>
                  <a:lnTo>
                    <a:pt x="17945" y="345766"/>
                  </a:lnTo>
                  <a:lnTo>
                    <a:pt x="25515" y="388615"/>
                  </a:lnTo>
                  <a:lnTo>
                    <a:pt x="25873" y="400799"/>
                  </a:lnTo>
                  <a:lnTo>
                    <a:pt x="25880" y="396385"/>
                  </a:lnTo>
                  <a:lnTo>
                    <a:pt x="16788" y="353987"/>
                  </a:lnTo>
                  <a:lnTo>
                    <a:pt x="11061" y="321220"/>
                  </a:lnTo>
                  <a:lnTo>
                    <a:pt x="7931" y="280533"/>
                  </a:lnTo>
                  <a:lnTo>
                    <a:pt x="2153" y="237058"/>
                  </a:lnTo>
                  <a:lnTo>
                    <a:pt x="0" y="193750"/>
                  </a:lnTo>
                  <a:lnTo>
                    <a:pt x="354" y="155341"/>
                  </a:lnTo>
                  <a:lnTo>
                    <a:pt x="6302" y="119818"/>
                  </a:lnTo>
                  <a:lnTo>
                    <a:pt x="17201" y="80645"/>
                  </a:lnTo>
                  <a:lnTo>
                    <a:pt x="24009" y="63305"/>
                  </a:lnTo>
                  <a:lnTo>
                    <a:pt x="50232" y="29766"/>
                  </a:lnTo>
                  <a:lnTo>
                    <a:pt x="79531" y="9217"/>
                  </a:lnTo>
                  <a:lnTo>
                    <a:pt x="91398" y="3778"/>
                  </a:lnTo>
                  <a:lnTo>
                    <a:pt x="121137" y="0"/>
                  </a:lnTo>
                  <a:lnTo>
                    <a:pt x="133041" y="4974"/>
                  </a:lnTo>
                  <a:lnTo>
                    <a:pt x="142961" y="12807"/>
                  </a:lnTo>
                  <a:lnTo>
                    <a:pt x="147371" y="19595"/>
                  </a:lnTo>
                  <a:lnTo>
                    <a:pt x="149853" y="38476"/>
                  </a:lnTo>
                  <a:lnTo>
                    <a:pt x="141047" y="80233"/>
                  </a:lnTo>
                  <a:lnTo>
                    <a:pt x="125140" y="115600"/>
                  </a:lnTo>
                  <a:lnTo>
                    <a:pt x="97064" y="153105"/>
                  </a:lnTo>
                  <a:lnTo>
                    <a:pt x="79385" y="173285"/>
                  </a:lnTo>
                  <a:lnTo>
                    <a:pt x="46381" y="199887"/>
                  </a:lnTo>
                  <a:lnTo>
                    <a:pt x="35594" y="203351"/>
                  </a:lnTo>
                  <a:lnTo>
                    <a:pt x="32357" y="203838"/>
                  </a:lnTo>
                  <a:lnTo>
                    <a:pt x="29207" y="202178"/>
                  </a:lnTo>
                  <a:lnTo>
                    <a:pt x="18763" y="189348"/>
                  </a:lnTo>
                  <a:lnTo>
                    <a:pt x="20403" y="182725"/>
                  </a:lnTo>
                  <a:lnTo>
                    <a:pt x="25883" y="16909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9" name="SMARTInkShape-429"/>
            <p:cNvSpPr/>
            <p:nvPr>
              <p:custDataLst>
                <p:tags r:id="rId25"/>
              </p:custDataLst>
            </p:nvPr>
          </p:nvSpPr>
          <p:spPr bwMode="auto">
            <a:xfrm>
              <a:off x="3018379" y="1848445"/>
              <a:ext cx="26645" cy="366119"/>
            </a:xfrm>
            <a:custGeom>
              <a:avLst/>
              <a:gdLst/>
              <a:ahLst/>
              <a:cxnLst/>
              <a:rect l="0" t="0" r="0" b="0"/>
              <a:pathLst>
                <a:path w="26645" h="366119">
                  <a:moveTo>
                    <a:pt x="26644" y="0"/>
                  </a:moveTo>
                  <a:lnTo>
                    <a:pt x="26644" y="0"/>
                  </a:lnTo>
                  <a:lnTo>
                    <a:pt x="26644" y="40139"/>
                  </a:lnTo>
                  <a:lnTo>
                    <a:pt x="23999" y="77603"/>
                  </a:lnTo>
                  <a:lnTo>
                    <a:pt x="19577" y="117913"/>
                  </a:lnTo>
                  <a:lnTo>
                    <a:pt x="15621" y="158630"/>
                  </a:lnTo>
                  <a:lnTo>
                    <a:pt x="8165" y="198476"/>
                  </a:lnTo>
                  <a:lnTo>
                    <a:pt x="2317" y="241701"/>
                  </a:lnTo>
                  <a:lnTo>
                    <a:pt x="585" y="280636"/>
                  </a:lnTo>
                  <a:lnTo>
                    <a:pt x="0" y="320459"/>
                  </a:lnTo>
                  <a:lnTo>
                    <a:pt x="876" y="348867"/>
                  </a:lnTo>
                  <a:lnTo>
                    <a:pt x="7548" y="363650"/>
                  </a:lnTo>
                  <a:lnTo>
                    <a:pt x="8952" y="364472"/>
                  </a:lnTo>
                  <a:lnTo>
                    <a:pt x="17715" y="36611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0" name="SMARTInkShape-430"/>
            <p:cNvSpPr/>
            <p:nvPr>
              <p:custDataLst>
                <p:tags r:id="rId26"/>
              </p:custDataLst>
            </p:nvPr>
          </p:nvSpPr>
          <p:spPr bwMode="auto">
            <a:xfrm>
              <a:off x="3136206" y="2009180"/>
              <a:ext cx="96342" cy="142339"/>
            </a:xfrm>
            <a:custGeom>
              <a:avLst/>
              <a:gdLst/>
              <a:ahLst/>
              <a:cxnLst/>
              <a:rect l="0" t="0" r="0" b="0"/>
              <a:pathLst>
                <a:path w="96342" h="142339">
                  <a:moveTo>
                    <a:pt x="96341" y="0"/>
                  </a:moveTo>
                  <a:lnTo>
                    <a:pt x="96341" y="0"/>
                  </a:lnTo>
                  <a:lnTo>
                    <a:pt x="83912" y="0"/>
                  </a:lnTo>
                  <a:lnTo>
                    <a:pt x="54100" y="12429"/>
                  </a:lnTo>
                  <a:lnTo>
                    <a:pt x="45156" y="20737"/>
                  </a:lnTo>
                  <a:lnTo>
                    <a:pt x="18046" y="60898"/>
                  </a:lnTo>
                  <a:lnTo>
                    <a:pt x="2356" y="92061"/>
                  </a:lnTo>
                  <a:lnTo>
                    <a:pt x="0" y="104085"/>
                  </a:lnTo>
                  <a:lnTo>
                    <a:pt x="1598" y="113398"/>
                  </a:lnTo>
                  <a:lnTo>
                    <a:pt x="5431" y="124219"/>
                  </a:lnTo>
                  <a:lnTo>
                    <a:pt x="5968" y="127461"/>
                  </a:lnTo>
                  <a:lnTo>
                    <a:pt x="9212" y="133709"/>
                  </a:lnTo>
                  <a:lnTo>
                    <a:pt x="11466" y="136764"/>
                  </a:lnTo>
                  <a:lnTo>
                    <a:pt x="19262" y="140159"/>
                  </a:lnTo>
                  <a:lnTo>
                    <a:pt x="35695" y="142338"/>
                  </a:lnTo>
                  <a:lnTo>
                    <a:pt x="50150" y="137975"/>
                  </a:lnTo>
                  <a:lnTo>
                    <a:pt x="65683" y="127612"/>
                  </a:lnTo>
                  <a:lnTo>
                    <a:pt x="75240" y="117957"/>
                  </a:lnTo>
                  <a:lnTo>
                    <a:pt x="92349" y="86954"/>
                  </a:lnTo>
                  <a:lnTo>
                    <a:pt x="95158" y="74491"/>
                  </a:lnTo>
                  <a:lnTo>
                    <a:pt x="96185" y="47243"/>
                  </a:lnTo>
                  <a:lnTo>
                    <a:pt x="93626" y="38195"/>
                  </a:lnTo>
                  <a:lnTo>
                    <a:pt x="83898" y="24301"/>
                  </a:lnTo>
                  <a:lnTo>
                    <a:pt x="60622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1" name="SMARTInkShape-431"/>
            <p:cNvSpPr/>
            <p:nvPr>
              <p:custDataLst>
                <p:tags r:id="rId27"/>
              </p:custDataLst>
            </p:nvPr>
          </p:nvSpPr>
          <p:spPr bwMode="auto">
            <a:xfrm>
              <a:off x="2419948" y="2072266"/>
              <a:ext cx="303608" cy="222050"/>
            </a:xfrm>
            <a:custGeom>
              <a:avLst/>
              <a:gdLst/>
              <a:ahLst/>
              <a:cxnLst/>
              <a:rect l="0" t="0" r="0" b="0"/>
              <a:pathLst>
                <a:path w="303608" h="222050">
                  <a:moveTo>
                    <a:pt x="8927" y="17281"/>
                  </a:moveTo>
                  <a:lnTo>
                    <a:pt x="8927" y="17281"/>
                  </a:lnTo>
                  <a:lnTo>
                    <a:pt x="8927" y="55700"/>
                  </a:lnTo>
                  <a:lnTo>
                    <a:pt x="6281" y="98004"/>
                  </a:lnTo>
                  <a:lnTo>
                    <a:pt x="825" y="142343"/>
                  </a:lnTo>
                  <a:lnTo>
                    <a:pt x="106" y="186951"/>
                  </a:lnTo>
                  <a:lnTo>
                    <a:pt x="0" y="220590"/>
                  </a:lnTo>
                  <a:lnTo>
                    <a:pt x="991" y="221282"/>
                  </a:lnTo>
                  <a:lnTo>
                    <a:pt x="4738" y="222049"/>
                  </a:lnTo>
                  <a:lnTo>
                    <a:pt x="6135" y="221262"/>
                  </a:lnTo>
                  <a:lnTo>
                    <a:pt x="7065" y="219745"/>
                  </a:lnTo>
                  <a:lnTo>
                    <a:pt x="8375" y="212869"/>
                  </a:lnTo>
                  <a:lnTo>
                    <a:pt x="9674" y="206404"/>
                  </a:lnTo>
                  <a:lnTo>
                    <a:pt x="24137" y="167528"/>
                  </a:lnTo>
                  <a:lnTo>
                    <a:pt x="33135" y="130413"/>
                  </a:lnTo>
                  <a:lnTo>
                    <a:pt x="39947" y="89899"/>
                  </a:lnTo>
                  <a:lnTo>
                    <a:pt x="53465" y="48640"/>
                  </a:lnTo>
                  <a:lnTo>
                    <a:pt x="62094" y="35725"/>
                  </a:lnTo>
                  <a:lnTo>
                    <a:pt x="67124" y="40054"/>
                  </a:lnTo>
                  <a:lnTo>
                    <a:pt x="69519" y="44931"/>
                  </a:lnTo>
                  <a:lnTo>
                    <a:pt x="78453" y="86327"/>
                  </a:lnTo>
                  <a:lnTo>
                    <a:pt x="82444" y="99586"/>
                  </a:lnTo>
                  <a:lnTo>
                    <a:pt x="93634" y="127004"/>
                  </a:lnTo>
                  <a:lnTo>
                    <a:pt x="101604" y="136222"/>
                  </a:lnTo>
                  <a:lnTo>
                    <a:pt x="105439" y="137255"/>
                  </a:lnTo>
                  <a:lnTo>
                    <a:pt x="126784" y="134075"/>
                  </a:lnTo>
                  <a:lnTo>
                    <a:pt x="130162" y="131855"/>
                  </a:lnTo>
                  <a:lnTo>
                    <a:pt x="167176" y="91404"/>
                  </a:lnTo>
                  <a:lnTo>
                    <a:pt x="183466" y="66833"/>
                  </a:lnTo>
                  <a:lnTo>
                    <a:pt x="202309" y="25049"/>
                  </a:lnTo>
                  <a:lnTo>
                    <a:pt x="211645" y="9298"/>
                  </a:lnTo>
                  <a:lnTo>
                    <a:pt x="214154" y="0"/>
                  </a:lnTo>
                  <a:lnTo>
                    <a:pt x="214264" y="4333"/>
                  </a:lnTo>
                  <a:lnTo>
                    <a:pt x="211644" y="9211"/>
                  </a:lnTo>
                  <a:lnTo>
                    <a:pt x="209556" y="11901"/>
                  </a:lnTo>
                  <a:lnTo>
                    <a:pt x="207236" y="20181"/>
                  </a:lnTo>
                  <a:lnTo>
                    <a:pt x="198475" y="62968"/>
                  </a:lnTo>
                  <a:lnTo>
                    <a:pt x="197709" y="99586"/>
                  </a:lnTo>
                  <a:lnTo>
                    <a:pt x="208914" y="130253"/>
                  </a:lnTo>
                  <a:lnTo>
                    <a:pt x="217451" y="143469"/>
                  </a:lnTo>
                  <a:lnTo>
                    <a:pt x="221365" y="146054"/>
                  </a:lnTo>
                  <a:lnTo>
                    <a:pt x="235362" y="149694"/>
                  </a:lnTo>
                  <a:lnTo>
                    <a:pt x="257382" y="151024"/>
                  </a:lnTo>
                  <a:lnTo>
                    <a:pt x="268510" y="145845"/>
                  </a:lnTo>
                  <a:lnTo>
                    <a:pt x="303607" y="12443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2" name="SMARTInkShape-432"/>
            <p:cNvSpPr/>
            <p:nvPr>
              <p:custDataLst>
                <p:tags r:id="rId28"/>
              </p:custDataLst>
            </p:nvPr>
          </p:nvSpPr>
          <p:spPr bwMode="auto">
            <a:xfrm>
              <a:off x="2089547" y="2081188"/>
              <a:ext cx="276821" cy="219345"/>
            </a:xfrm>
            <a:custGeom>
              <a:avLst/>
              <a:gdLst/>
              <a:ahLst/>
              <a:cxnLst/>
              <a:rect l="0" t="0" r="0" b="0"/>
              <a:pathLst>
                <a:path w="276821" h="219345">
                  <a:moveTo>
                    <a:pt x="0" y="169093"/>
                  </a:moveTo>
                  <a:lnTo>
                    <a:pt x="0" y="169093"/>
                  </a:lnTo>
                  <a:lnTo>
                    <a:pt x="4740" y="173834"/>
                  </a:lnTo>
                  <a:lnTo>
                    <a:pt x="9713" y="176161"/>
                  </a:lnTo>
                  <a:lnTo>
                    <a:pt x="12429" y="176782"/>
                  </a:lnTo>
                  <a:lnTo>
                    <a:pt x="26858" y="184927"/>
                  </a:lnTo>
                  <a:lnTo>
                    <a:pt x="60058" y="186834"/>
                  </a:lnTo>
                  <a:lnTo>
                    <a:pt x="83448" y="179800"/>
                  </a:lnTo>
                  <a:lnTo>
                    <a:pt x="125208" y="162043"/>
                  </a:lnTo>
                  <a:lnTo>
                    <a:pt x="138661" y="152400"/>
                  </a:lnTo>
                  <a:lnTo>
                    <a:pt x="167820" y="110644"/>
                  </a:lnTo>
                  <a:lnTo>
                    <a:pt x="186889" y="77293"/>
                  </a:lnTo>
                  <a:lnTo>
                    <a:pt x="193619" y="54911"/>
                  </a:lnTo>
                  <a:lnTo>
                    <a:pt x="194201" y="41947"/>
                  </a:lnTo>
                  <a:lnTo>
                    <a:pt x="188951" y="24485"/>
                  </a:lnTo>
                  <a:lnTo>
                    <a:pt x="183858" y="16187"/>
                  </a:lnTo>
                  <a:lnTo>
                    <a:pt x="170673" y="5938"/>
                  </a:lnTo>
                  <a:lnTo>
                    <a:pt x="154198" y="1358"/>
                  </a:lnTo>
                  <a:lnTo>
                    <a:pt x="136749" y="0"/>
                  </a:lnTo>
                  <a:lnTo>
                    <a:pt x="106938" y="6671"/>
                  </a:lnTo>
                  <a:lnTo>
                    <a:pt x="93499" y="11908"/>
                  </a:lnTo>
                  <a:lnTo>
                    <a:pt x="83558" y="22835"/>
                  </a:lnTo>
                  <a:lnTo>
                    <a:pt x="60760" y="63660"/>
                  </a:lnTo>
                  <a:lnTo>
                    <a:pt x="52351" y="107514"/>
                  </a:lnTo>
                  <a:lnTo>
                    <a:pt x="49064" y="129818"/>
                  </a:lnTo>
                  <a:lnTo>
                    <a:pt x="50910" y="149653"/>
                  </a:lnTo>
                  <a:lnTo>
                    <a:pt x="62269" y="177555"/>
                  </a:lnTo>
                  <a:lnTo>
                    <a:pt x="72654" y="190382"/>
                  </a:lnTo>
                  <a:lnTo>
                    <a:pt x="102355" y="215185"/>
                  </a:lnTo>
                  <a:lnTo>
                    <a:pt x="117921" y="219344"/>
                  </a:lnTo>
                  <a:lnTo>
                    <a:pt x="143419" y="216945"/>
                  </a:lnTo>
                  <a:lnTo>
                    <a:pt x="178701" y="206253"/>
                  </a:lnTo>
                  <a:lnTo>
                    <a:pt x="211688" y="186061"/>
                  </a:lnTo>
                  <a:lnTo>
                    <a:pt x="254038" y="147021"/>
                  </a:lnTo>
                  <a:lnTo>
                    <a:pt x="276820" y="11551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3" name="SMARTInkShape-433"/>
            <p:cNvSpPr/>
            <p:nvPr>
              <p:custDataLst>
                <p:tags r:id="rId29"/>
              </p:custDataLst>
            </p:nvPr>
          </p:nvSpPr>
          <p:spPr bwMode="auto">
            <a:xfrm>
              <a:off x="1848445" y="2054447"/>
              <a:ext cx="151806" cy="329781"/>
            </a:xfrm>
            <a:custGeom>
              <a:avLst/>
              <a:gdLst/>
              <a:ahLst/>
              <a:cxnLst/>
              <a:rect l="0" t="0" r="0" b="0"/>
              <a:pathLst>
                <a:path w="151806" h="329781">
                  <a:moveTo>
                    <a:pt x="0" y="35100"/>
                  </a:moveTo>
                  <a:lnTo>
                    <a:pt x="0" y="35100"/>
                  </a:lnTo>
                  <a:lnTo>
                    <a:pt x="4741" y="39840"/>
                  </a:lnTo>
                  <a:lnTo>
                    <a:pt x="7068" y="47459"/>
                  </a:lnTo>
                  <a:lnTo>
                    <a:pt x="15834" y="89763"/>
                  </a:lnTo>
                  <a:lnTo>
                    <a:pt x="17460" y="124611"/>
                  </a:lnTo>
                  <a:lnTo>
                    <a:pt x="18773" y="167287"/>
                  </a:lnTo>
                  <a:lnTo>
                    <a:pt x="23973" y="202148"/>
                  </a:lnTo>
                  <a:lnTo>
                    <a:pt x="24963" y="235629"/>
                  </a:lnTo>
                  <a:lnTo>
                    <a:pt x="18991" y="276934"/>
                  </a:lnTo>
                  <a:lnTo>
                    <a:pt x="17868" y="310438"/>
                  </a:lnTo>
                  <a:lnTo>
                    <a:pt x="15218" y="308616"/>
                  </a:lnTo>
                  <a:lnTo>
                    <a:pt x="13122" y="306741"/>
                  </a:lnTo>
                  <a:lnTo>
                    <a:pt x="10793" y="299366"/>
                  </a:lnTo>
                  <a:lnTo>
                    <a:pt x="9298" y="273722"/>
                  </a:lnTo>
                  <a:lnTo>
                    <a:pt x="15140" y="232864"/>
                  </a:lnTo>
                  <a:lnTo>
                    <a:pt x="18046" y="197325"/>
                  </a:lnTo>
                  <a:lnTo>
                    <a:pt x="24750" y="156809"/>
                  </a:lnTo>
                  <a:lnTo>
                    <a:pt x="33020" y="119228"/>
                  </a:lnTo>
                  <a:lnTo>
                    <a:pt x="42747" y="83949"/>
                  </a:lnTo>
                  <a:lnTo>
                    <a:pt x="60663" y="44859"/>
                  </a:lnTo>
                  <a:lnTo>
                    <a:pt x="74050" y="17956"/>
                  </a:lnTo>
                  <a:lnTo>
                    <a:pt x="87977" y="6428"/>
                  </a:lnTo>
                  <a:lnTo>
                    <a:pt x="99930" y="1469"/>
                  </a:lnTo>
                  <a:lnTo>
                    <a:pt x="109756" y="0"/>
                  </a:lnTo>
                  <a:lnTo>
                    <a:pt x="115919" y="2302"/>
                  </a:lnTo>
                  <a:lnTo>
                    <a:pt x="118951" y="4305"/>
                  </a:lnTo>
                  <a:lnTo>
                    <a:pt x="120973" y="7625"/>
                  </a:lnTo>
                  <a:lnTo>
                    <a:pt x="130798" y="46660"/>
                  </a:lnTo>
                  <a:lnTo>
                    <a:pt x="133324" y="89785"/>
                  </a:lnTo>
                  <a:lnTo>
                    <a:pt x="133761" y="127371"/>
                  </a:lnTo>
                  <a:lnTo>
                    <a:pt x="133891" y="169926"/>
                  </a:lnTo>
                  <a:lnTo>
                    <a:pt x="133929" y="211309"/>
                  </a:lnTo>
                  <a:lnTo>
                    <a:pt x="133941" y="246060"/>
                  </a:lnTo>
                  <a:lnTo>
                    <a:pt x="133945" y="284469"/>
                  </a:lnTo>
                  <a:lnTo>
                    <a:pt x="142508" y="327321"/>
                  </a:lnTo>
                  <a:lnTo>
                    <a:pt x="143622" y="328141"/>
                  </a:lnTo>
                  <a:lnTo>
                    <a:pt x="151805" y="32978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4" name="SMARTInkShape-434"/>
            <p:cNvSpPr/>
            <p:nvPr>
              <p:custDataLst>
                <p:tags r:id="rId30"/>
              </p:custDataLst>
            </p:nvPr>
          </p:nvSpPr>
          <p:spPr bwMode="auto">
            <a:xfrm>
              <a:off x="1492499" y="2041146"/>
              <a:ext cx="257721" cy="394432"/>
            </a:xfrm>
            <a:custGeom>
              <a:avLst/>
              <a:gdLst/>
              <a:ahLst/>
              <a:cxnLst/>
              <a:rect l="0" t="0" r="0" b="0"/>
              <a:pathLst>
                <a:path w="257721" h="394432">
                  <a:moveTo>
                    <a:pt x="7689" y="137698"/>
                  </a:moveTo>
                  <a:lnTo>
                    <a:pt x="7689" y="137698"/>
                  </a:lnTo>
                  <a:lnTo>
                    <a:pt x="7689" y="142438"/>
                  </a:lnTo>
                  <a:lnTo>
                    <a:pt x="0" y="175858"/>
                  </a:lnTo>
                  <a:lnTo>
                    <a:pt x="3867" y="210410"/>
                  </a:lnTo>
                  <a:lnTo>
                    <a:pt x="6556" y="247326"/>
                  </a:lnTo>
                  <a:lnTo>
                    <a:pt x="12093" y="283400"/>
                  </a:lnTo>
                  <a:lnTo>
                    <a:pt x="22853" y="324016"/>
                  </a:lnTo>
                  <a:lnTo>
                    <a:pt x="32577" y="349669"/>
                  </a:lnTo>
                  <a:lnTo>
                    <a:pt x="63366" y="385382"/>
                  </a:lnTo>
                  <a:lnTo>
                    <a:pt x="74106" y="391647"/>
                  </a:lnTo>
                  <a:lnTo>
                    <a:pt x="85494" y="394431"/>
                  </a:lnTo>
                  <a:lnTo>
                    <a:pt x="90316" y="393189"/>
                  </a:lnTo>
                  <a:lnTo>
                    <a:pt x="113146" y="371605"/>
                  </a:lnTo>
                  <a:lnTo>
                    <a:pt x="134734" y="333204"/>
                  </a:lnTo>
                  <a:lnTo>
                    <a:pt x="144520" y="313886"/>
                  </a:lnTo>
                  <a:lnTo>
                    <a:pt x="155608" y="276112"/>
                  </a:lnTo>
                  <a:lnTo>
                    <a:pt x="165177" y="238351"/>
                  </a:lnTo>
                  <a:lnTo>
                    <a:pt x="174296" y="197176"/>
                  </a:lnTo>
                  <a:lnTo>
                    <a:pt x="182290" y="159400"/>
                  </a:lnTo>
                  <a:lnTo>
                    <a:pt x="186092" y="123072"/>
                  </a:lnTo>
                  <a:lnTo>
                    <a:pt x="191077" y="88164"/>
                  </a:lnTo>
                  <a:lnTo>
                    <a:pt x="187523" y="49200"/>
                  </a:lnTo>
                  <a:lnTo>
                    <a:pt x="185454" y="18116"/>
                  </a:lnTo>
                  <a:lnTo>
                    <a:pt x="179202" y="7457"/>
                  </a:lnTo>
                  <a:lnTo>
                    <a:pt x="173875" y="1099"/>
                  </a:lnTo>
                  <a:lnTo>
                    <a:pt x="172058" y="0"/>
                  </a:lnTo>
                  <a:lnTo>
                    <a:pt x="170846" y="258"/>
                  </a:lnTo>
                  <a:lnTo>
                    <a:pt x="156136" y="28406"/>
                  </a:lnTo>
                  <a:lnTo>
                    <a:pt x="150672" y="66794"/>
                  </a:lnTo>
                  <a:lnTo>
                    <a:pt x="144753" y="106878"/>
                  </a:lnTo>
                  <a:lnTo>
                    <a:pt x="143550" y="150173"/>
                  </a:lnTo>
                  <a:lnTo>
                    <a:pt x="148044" y="194421"/>
                  </a:lnTo>
                  <a:lnTo>
                    <a:pt x="150809" y="238951"/>
                  </a:lnTo>
                  <a:lnTo>
                    <a:pt x="158464" y="282572"/>
                  </a:lnTo>
                  <a:lnTo>
                    <a:pt x="171866" y="319089"/>
                  </a:lnTo>
                  <a:lnTo>
                    <a:pt x="192015" y="362125"/>
                  </a:lnTo>
                  <a:lnTo>
                    <a:pt x="198090" y="370727"/>
                  </a:lnTo>
                  <a:lnTo>
                    <a:pt x="204098" y="375212"/>
                  </a:lnTo>
                  <a:lnTo>
                    <a:pt x="207089" y="376407"/>
                  </a:lnTo>
                  <a:lnTo>
                    <a:pt x="210075" y="376213"/>
                  </a:lnTo>
                  <a:lnTo>
                    <a:pt x="216039" y="373350"/>
                  </a:lnTo>
                  <a:lnTo>
                    <a:pt x="234089" y="356299"/>
                  </a:lnTo>
                  <a:lnTo>
                    <a:pt x="246658" y="337459"/>
                  </a:lnTo>
                  <a:lnTo>
                    <a:pt x="257720" y="30736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6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www.macrotrends.net/1377/u6-unemployment-rate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257800"/>
            <a:ext cx="8686800" cy="685800"/>
          </a:xfrm>
        </p:spPr>
        <p:txBody>
          <a:bodyPr/>
          <a:lstStyle/>
          <a:p>
            <a:r>
              <a:rPr lang="en-US" dirty="0" smtClean="0"/>
              <a:t>Unemployment Data </a:t>
            </a:r>
            <a:br>
              <a:rPr lang="en-US" dirty="0" smtClean="0"/>
            </a:br>
            <a:r>
              <a:rPr lang="en-US" dirty="0" smtClean="0"/>
              <a:t>and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relating to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Occupation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Race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Longer term unemployment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3460072" cy="1039427"/>
          </a:xfrm>
        </p:spPr>
        <p:txBody>
          <a:bodyPr>
            <a:normAutofit/>
          </a:bodyPr>
          <a:lstStyle/>
          <a:p>
            <a:r>
              <a:rPr lang="en-US" dirty="0" smtClean="0"/>
              <a:t>Check out the data!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3581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does this tell us about our economy?</a:t>
            </a:r>
          </a:p>
          <a:p>
            <a:endParaRPr lang="en-US" dirty="0"/>
          </a:p>
          <a:p>
            <a:r>
              <a:rPr lang="en-US" dirty="0" smtClean="0"/>
              <a:t>What factors are important?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i="1" dirty="0" smtClean="0"/>
          </a:p>
          <a:p>
            <a:r>
              <a:rPr lang="en-US" sz="1800" i="1" dirty="0" smtClean="0"/>
              <a:t>Source:  Bureau of Labor Statistics</a:t>
            </a:r>
            <a:endParaRPr lang="en-US" sz="1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63" y="431800"/>
            <a:ext cx="6105525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9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86738" cy="838200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Okun’s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Law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research.stlouisfed.org/fredgraph.jpg?hires=1&amp;type=image/jpeg&amp;chart_type=line&amp;recession_bars=on&amp;log_scales=&amp;bgcolor=%23b3cde7&amp;graph_bgcolor=%23ffffff&amp;fo=verdana&amp;ts=8&amp;tts=8&amp;txtcolor=%23000000&amp;show_legend=yes&amp;show_axis_titles=yes&amp;drp=0&amp;cosd=2000-05-15%2C2000-05-15&amp;coed=2015-05-12%2C2015-05-12&amp;width=630&amp;height=378&amp;stacking=&amp;range=Custom&amp;mode=fred&amp;id=GDPPOT%2CGDPC1&amp;transformation=lin%2Clin&amp;nd=%2C&amp;ost=-99999%2C-99999&amp;oet=99999%2C99999&amp;scale=left%2Cleft&amp;line_color=%230000ff%2C%23ff0000&amp;line_style=solid%2Csolid&amp;lw=2%2C2&amp;mark_type=none%2C&amp;mw=4%2C4&amp;mma=0%2C0&amp;fml=a%2Ca&amp;fgst=lin%2Clin&amp;fgsnd=2007-12-01%2C2007-12-01&amp;fq=Quarterly%2CQuarterly&amp;fam=avg%2Cavg&amp;vintage_date=%2C&amp;revision_date=%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" y="990600"/>
            <a:ext cx="9382120" cy="56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SMARTInkShape-Group87"/>
          <p:cNvGrpSpPr/>
          <p:nvPr/>
        </p:nvGrpSpPr>
        <p:grpSpPr>
          <a:xfrm>
            <a:off x="1107284" y="5625703"/>
            <a:ext cx="464262" cy="463762"/>
            <a:chOff x="1107284" y="5625703"/>
            <a:chExt cx="464262" cy="463762"/>
          </a:xfrm>
        </p:grpSpPr>
        <p:sp>
          <p:nvSpPr>
            <p:cNvPr id="63" name="SMARTInkShape-742"/>
            <p:cNvSpPr/>
            <p:nvPr/>
          </p:nvSpPr>
          <p:spPr bwMode="auto">
            <a:xfrm>
              <a:off x="1321597" y="5625703"/>
              <a:ext cx="249949" cy="319509"/>
            </a:xfrm>
            <a:custGeom>
              <a:avLst/>
              <a:gdLst/>
              <a:ahLst/>
              <a:cxnLst/>
              <a:rect l="0" t="0" r="0" b="0"/>
              <a:pathLst>
                <a:path w="249949" h="319509">
                  <a:moveTo>
                    <a:pt x="17856" y="160735"/>
                  </a:moveTo>
                  <a:lnTo>
                    <a:pt x="10168" y="160735"/>
                  </a:lnTo>
                  <a:lnTo>
                    <a:pt x="4554" y="165475"/>
                  </a:lnTo>
                  <a:lnTo>
                    <a:pt x="2022" y="170448"/>
                  </a:lnTo>
                  <a:lnTo>
                    <a:pt x="263" y="186634"/>
                  </a:lnTo>
                  <a:lnTo>
                    <a:pt x="20" y="226741"/>
                  </a:lnTo>
                  <a:lnTo>
                    <a:pt x="0" y="268352"/>
                  </a:lnTo>
                  <a:lnTo>
                    <a:pt x="7686" y="304340"/>
                  </a:lnTo>
                  <a:lnTo>
                    <a:pt x="11021" y="311541"/>
                  </a:lnTo>
                  <a:lnTo>
                    <a:pt x="16506" y="319508"/>
                  </a:lnTo>
                  <a:lnTo>
                    <a:pt x="17948" y="319169"/>
                  </a:lnTo>
                  <a:lnTo>
                    <a:pt x="30167" y="308868"/>
                  </a:lnTo>
                  <a:lnTo>
                    <a:pt x="33249" y="303301"/>
                  </a:lnTo>
                  <a:lnTo>
                    <a:pt x="34985" y="289297"/>
                  </a:lnTo>
                  <a:lnTo>
                    <a:pt x="36383" y="275420"/>
                  </a:lnTo>
                  <a:lnTo>
                    <a:pt x="43789" y="231134"/>
                  </a:lnTo>
                  <a:lnTo>
                    <a:pt x="44532" y="187387"/>
                  </a:lnTo>
                  <a:lnTo>
                    <a:pt x="43631" y="159899"/>
                  </a:lnTo>
                  <a:lnTo>
                    <a:pt x="33620" y="134245"/>
                  </a:lnTo>
                  <a:lnTo>
                    <a:pt x="31342" y="131168"/>
                  </a:lnTo>
                  <a:lnTo>
                    <a:pt x="26165" y="127750"/>
                  </a:lnTo>
                  <a:lnTo>
                    <a:pt x="23395" y="126839"/>
                  </a:lnTo>
                  <a:lnTo>
                    <a:pt x="21549" y="127223"/>
                  </a:lnTo>
                  <a:lnTo>
                    <a:pt x="20318" y="128472"/>
                  </a:lnTo>
                  <a:lnTo>
                    <a:pt x="17958" y="132505"/>
                  </a:lnTo>
                  <a:lnTo>
                    <a:pt x="3713" y="148963"/>
                  </a:lnTo>
                  <a:lnTo>
                    <a:pt x="486" y="158988"/>
                  </a:lnTo>
                  <a:lnTo>
                    <a:pt x="93" y="165533"/>
                  </a:lnTo>
                  <a:lnTo>
                    <a:pt x="10" y="161562"/>
                  </a:lnTo>
                  <a:lnTo>
                    <a:pt x="35736" y="117930"/>
                  </a:lnTo>
                  <a:lnTo>
                    <a:pt x="59529" y="85236"/>
                  </a:lnTo>
                  <a:lnTo>
                    <a:pt x="69670" y="81008"/>
                  </a:lnTo>
                  <a:lnTo>
                    <a:pt x="75652" y="80557"/>
                  </a:lnTo>
                  <a:lnTo>
                    <a:pt x="77223" y="82478"/>
                  </a:lnTo>
                  <a:lnTo>
                    <a:pt x="79743" y="97174"/>
                  </a:lnTo>
                  <a:lnTo>
                    <a:pt x="82826" y="112136"/>
                  </a:lnTo>
                  <a:lnTo>
                    <a:pt x="88016" y="139118"/>
                  </a:lnTo>
                  <a:lnTo>
                    <a:pt x="89125" y="179274"/>
                  </a:lnTo>
                  <a:lnTo>
                    <a:pt x="91890" y="202939"/>
                  </a:lnTo>
                  <a:lnTo>
                    <a:pt x="102593" y="246912"/>
                  </a:lnTo>
                  <a:lnTo>
                    <a:pt x="107244" y="262718"/>
                  </a:lnTo>
                  <a:lnTo>
                    <a:pt x="109198" y="264442"/>
                  </a:lnTo>
                  <a:lnTo>
                    <a:pt x="114015" y="266358"/>
                  </a:lnTo>
                  <a:lnTo>
                    <a:pt x="123368" y="267689"/>
                  </a:lnTo>
                  <a:lnTo>
                    <a:pt x="134509" y="258151"/>
                  </a:lnTo>
                  <a:lnTo>
                    <a:pt x="139155" y="252647"/>
                  </a:lnTo>
                  <a:lnTo>
                    <a:pt x="141770" y="243971"/>
                  </a:lnTo>
                  <a:lnTo>
                    <a:pt x="143538" y="234125"/>
                  </a:lnTo>
                  <a:lnTo>
                    <a:pt x="148912" y="218088"/>
                  </a:lnTo>
                  <a:lnTo>
                    <a:pt x="151548" y="176341"/>
                  </a:lnTo>
                  <a:lnTo>
                    <a:pt x="151779" y="133825"/>
                  </a:lnTo>
                  <a:lnTo>
                    <a:pt x="151800" y="89464"/>
                  </a:lnTo>
                  <a:lnTo>
                    <a:pt x="151801" y="70258"/>
                  </a:lnTo>
                  <a:lnTo>
                    <a:pt x="149155" y="63307"/>
                  </a:lnTo>
                  <a:lnTo>
                    <a:pt x="144113" y="55500"/>
                  </a:lnTo>
                  <a:lnTo>
                    <a:pt x="142981" y="46059"/>
                  </a:lnTo>
                  <a:lnTo>
                    <a:pt x="143937" y="45589"/>
                  </a:lnTo>
                  <a:lnTo>
                    <a:pt x="169661" y="44649"/>
                  </a:lnTo>
                  <a:lnTo>
                    <a:pt x="170653" y="75693"/>
                  </a:lnTo>
                  <a:lnTo>
                    <a:pt x="177763" y="110245"/>
                  </a:lnTo>
                  <a:lnTo>
                    <a:pt x="179510" y="144869"/>
                  </a:lnTo>
                  <a:lnTo>
                    <a:pt x="185698" y="156585"/>
                  </a:lnTo>
                  <a:lnTo>
                    <a:pt x="201512" y="175514"/>
                  </a:lnTo>
                  <a:lnTo>
                    <a:pt x="203661" y="181525"/>
                  </a:lnTo>
                  <a:lnTo>
                    <a:pt x="205226" y="183525"/>
                  </a:lnTo>
                  <a:lnTo>
                    <a:pt x="209611" y="185746"/>
                  </a:lnTo>
                  <a:lnTo>
                    <a:pt x="217658" y="186997"/>
                  </a:lnTo>
                  <a:lnTo>
                    <a:pt x="223404" y="184644"/>
                  </a:lnTo>
                  <a:lnTo>
                    <a:pt x="226326" y="182627"/>
                  </a:lnTo>
                  <a:lnTo>
                    <a:pt x="229572" y="177740"/>
                  </a:lnTo>
                  <a:lnTo>
                    <a:pt x="232007" y="172262"/>
                  </a:lnTo>
                  <a:lnTo>
                    <a:pt x="237963" y="163599"/>
                  </a:lnTo>
                  <a:lnTo>
                    <a:pt x="248664" y="127465"/>
                  </a:lnTo>
                  <a:lnTo>
                    <a:pt x="249948" y="85296"/>
                  </a:lnTo>
                  <a:lnTo>
                    <a:pt x="249029" y="42497"/>
                  </a:lnTo>
                  <a:lnTo>
                    <a:pt x="240933" y="8010"/>
                  </a:lnTo>
                  <a:lnTo>
                    <a:pt x="239004" y="5340"/>
                  </a:lnTo>
                  <a:lnTo>
                    <a:pt x="234214" y="2373"/>
                  </a:lnTo>
                  <a:lnTo>
                    <a:pt x="223341" y="209"/>
                  </a:lnTo>
                  <a:lnTo>
                    <a:pt x="214309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SMARTInkShape-743"/>
            <p:cNvSpPr/>
            <p:nvPr/>
          </p:nvSpPr>
          <p:spPr bwMode="auto">
            <a:xfrm>
              <a:off x="1107284" y="5750875"/>
              <a:ext cx="178592" cy="338590"/>
            </a:xfrm>
            <a:custGeom>
              <a:avLst/>
              <a:gdLst/>
              <a:ahLst/>
              <a:cxnLst/>
              <a:rect l="0" t="0" r="0" b="0"/>
              <a:pathLst>
                <a:path w="178592" h="338590">
                  <a:moveTo>
                    <a:pt x="44646" y="35563"/>
                  </a:moveTo>
                  <a:lnTo>
                    <a:pt x="39905" y="40303"/>
                  </a:lnTo>
                  <a:lnTo>
                    <a:pt x="34932" y="42631"/>
                  </a:lnTo>
                  <a:lnTo>
                    <a:pt x="32217" y="43251"/>
                  </a:lnTo>
                  <a:lnTo>
                    <a:pt x="30407" y="44657"/>
                  </a:lnTo>
                  <a:lnTo>
                    <a:pt x="11403" y="71336"/>
                  </a:lnTo>
                  <a:lnTo>
                    <a:pt x="9035" y="77259"/>
                  </a:lnTo>
                  <a:lnTo>
                    <a:pt x="33" y="89095"/>
                  </a:lnTo>
                  <a:lnTo>
                    <a:pt x="0" y="76708"/>
                  </a:lnTo>
                  <a:lnTo>
                    <a:pt x="2644" y="71048"/>
                  </a:lnTo>
                  <a:lnTo>
                    <a:pt x="6135" y="65224"/>
                  </a:lnTo>
                  <a:lnTo>
                    <a:pt x="13300" y="45691"/>
                  </a:lnTo>
                  <a:lnTo>
                    <a:pt x="21123" y="37417"/>
                  </a:lnTo>
                  <a:lnTo>
                    <a:pt x="65600" y="3833"/>
                  </a:lnTo>
                  <a:lnTo>
                    <a:pt x="77533" y="1026"/>
                  </a:lnTo>
                  <a:lnTo>
                    <a:pt x="99848" y="0"/>
                  </a:lnTo>
                  <a:lnTo>
                    <a:pt x="106552" y="2559"/>
                  </a:lnTo>
                  <a:lnTo>
                    <a:pt x="109729" y="4630"/>
                  </a:lnTo>
                  <a:lnTo>
                    <a:pt x="121957" y="22213"/>
                  </a:lnTo>
                  <a:lnTo>
                    <a:pt x="136909" y="50647"/>
                  </a:lnTo>
                  <a:lnTo>
                    <a:pt x="141694" y="87563"/>
                  </a:lnTo>
                  <a:lnTo>
                    <a:pt x="139994" y="124549"/>
                  </a:lnTo>
                  <a:lnTo>
                    <a:pt x="135138" y="165257"/>
                  </a:lnTo>
                  <a:lnTo>
                    <a:pt x="134297" y="199778"/>
                  </a:lnTo>
                  <a:lnTo>
                    <a:pt x="126883" y="239869"/>
                  </a:lnTo>
                  <a:lnTo>
                    <a:pt x="118511" y="276451"/>
                  </a:lnTo>
                  <a:lnTo>
                    <a:pt x="114157" y="300745"/>
                  </a:lnTo>
                  <a:lnTo>
                    <a:pt x="106583" y="317864"/>
                  </a:lnTo>
                  <a:lnTo>
                    <a:pt x="101939" y="325733"/>
                  </a:lnTo>
                  <a:lnTo>
                    <a:pt x="99875" y="332537"/>
                  </a:lnTo>
                  <a:lnTo>
                    <a:pt x="98332" y="334749"/>
                  </a:lnTo>
                  <a:lnTo>
                    <a:pt x="96312" y="336222"/>
                  </a:lnTo>
                  <a:lnTo>
                    <a:pt x="91421" y="337861"/>
                  </a:lnTo>
                  <a:lnTo>
                    <a:pt x="85940" y="338589"/>
                  </a:lnTo>
                  <a:lnTo>
                    <a:pt x="84081" y="337792"/>
                  </a:lnTo>
                  <a:lnTo>
                    <a:pt x="82842" y="336267"/>
                  </a:lnTo>
                  <a:lnTo>
                    <a:pt x="73514" y="311343"/>
                  </a:lnTo>
                  <a:lnTo>
                    <a:pt x="71556" y="270650"/>
                  </a:lnTo>
                  <a:lnTo>
                    <a:pt x="80536" y="236165"/>
                  </a:lnTo>
                  <a:lnTo>
                    <a:pt x="87270" y="223317"/>
                  </a:lnTo>
                  <a:lnTo>
                    <a:pt x="87945" y="220264"/>
                  </a:lnTo>
                  <a:lnTo>
                    <a:pt x="89387" y="218228"/>
                  </a:lnTo>
                  <a:lnTo>
                    <a:pt x="91340" y="216871"/>
                  </a:lnTo>
                  <a:lnTo>
                    <a:pt x="96157" y="215362"/>
                  </a:lnTo>
                  <a:lnTo>
                    <a:pt x="101605" y="214692"/>
                  </a:lnTo>
                  <a:lnTo>
                    <a:pt x="103454" y="215506"/>
                  </a:lnTo>
                  <a:lnTo>
                    <a:pt x="104687" y="217041"/>
                  </a:lnTo>
                  <a:lnTo>
                    <a:pt x="107050" y="221391"/>
                  </a:lnTo>
                  <a:lnTo>
                    <a:pt x="128101" y="248712"/>
                  </a:lnTo>
                  <a:lnTo>
                    <a:pt x="140730" y="288677"/>
                  </a:lnTo>
                  <a:lnTo>
                    <a:pt x="149321" y="312405"/>
                  </a:lnTo>
                  <a:lnTo>
                    <a:pt x="151691" y="323306"/>
                  </a:lnTo>
                  <a:lnTo>
                    <a:pt x="156052" y="331459"/>
                  </a:lnTo>
                  <a:lnTo>
                    <a:pt x="161298" y="335743"/>
                  </a:lnTo>
                  <a:lnTo>
                    <a:pt x="168009" y="338494"/>
                  </a:lnTo>
                  <a:lnTo>
                    <a:pt x="171573" y="336225"/>
                  </a:lnTo>
                  <a:lnTo>
                    <a:pt x="177205" y="331424"/>
                  </a:lnTo>
                  <a:lnTo>
                    <a:pt x="177975" y="328121"/>
                  </a:lnTo>
                  <a:lnTo>
                    <a:pt x="178591" y="32131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5" name="SMARTInkShape-Group88"/>
          <p:cNvGrpSpPr/>
          <p:nvPr/>
        </p:nvGrpSpPr>
        <p:grpSpPr>
          <a:xfrm>
            <a:off x="5670433" y="1580555"/>
            <a:ext cx="2303246" cy="712562"/>
            <a:chOff x="5670433" y="1580555"/>
            <a:chExt cx="2303246" cy="712562"/>
          </a:xfrm>
        </p:grpSpPr>
        <p:sp>
          <p:nvSpPr>
            <p:cNvPr id="66" name="SMARTInkShape-744"/>
            <p:cNvSpPr/>
            <p:nvPr/>
          </p:nvSpPr>
          <p:spPr bwMode="auto">
            <a:xfrm>
              <a:off x="7876141" y="1857424"/>
              <a:ext cx="97538" cy="114239"/>
            </a:xfrm>
            <a:custGeom>
              <a:avLst/>
              <a:gdLst/>
              <a:ahLst/>
              <a:cxnLst/>
              <a:rect l="0" t="0" r="0" b="0"/>
              <a:pathLst>
                <a:path w="97538" h="114239">
                  <a:moveTo>
                    <a:pt x="53422" y="17810"/>
                  </a:moveTo>
                  <a:lnTo>
                    <a:pt x="48681" y="17810"/>
                  </a:lnTo>
                  <a:lnTo>
                    <a:pt x="47285" y="18803"/>
                  </a:lnTo>
                  <a:lnTo>
                    <a:pt x="46354" y="20456"/>
                  </a:lnTo>
                  <a:lnTo>
                    <a:pt x="45733" y="22551"/>
                  </a:lnTo>
                  <a:lnTo>
                    <a:pt x="39752" y="27524"/>
                  </a:lnTo>
                  <a:lnTo>
                    <a:pt x="24483" y="38801"/>
                  </a:lnTo>
                  <a:lnTo>
                    <a:pt x="5869" y="64208"/>
                  </a:lnTo>
                  <a:lnTo>
                    <a:pt x="2522" y="73489"/>
                  </a:lnTo>
                  <a:lnTo>
                    <a:pt x="0" y="100754"/>
                  </a:lnTo>
                  <a:lnTo>
                    <a:pt x="2559" y="106930"/>
                  </a:lnTo>
                  <a:lnTo>
                    <a:pt x="7545" y="114238"/>
                  </a:lnTo>
                  <a:lnTo>
                    <a:pt x="13519" y="112591"/>
                  </a:lnTo>
                  <a:lnTo>
                    <a:pt x="22788" y="109545"/>
                  </a:lnTo>
                  <a:lnTo>
                    <a:pt x="38172" y="106837"/>
                  </a:lnTo>
                  <a:lnTo>
                    <a:pt x="45982" y="102688"/>
                  </a:lnTo>
                  <a:lnTo>
                    <a:pt x="82781" y="68742"/>
                  </a:lnTo>
                  <a:lnTo>
                    <a:pt x="94021" y="50434"/>
                  </a:lnTo>
                  <a:lnTo>
                    <a:pt x="96870" y="38501"/>
                  </a:lnTo>
                  <a:lnTo>
                    <a:pt x="97537" y="28329"/>
                  </a:lnTo>
                  <a:lnTo>
                    <a:pt x="95187" y="19840"/>
                  </a:lnTo>
                  <a:lnTo>
                    <a:pt x="85595" y="6305"/>
                  </a:lnTo>
                  <a:lnTo>
                    <a:pt x="79958" y="2775"/>
                  </a:lnTo>
                  <a:lnTo>
                    <a:pt x="68560" y="788"/>
                  </a:lnTo>
                  <a:lnTo>
                    <a:pt x="31242" y="0"/>
                  </a:lnTo>
                  <a:lnTo>
                    <a:pt x="8773" y="1781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SMARTInkShape-745"/>
            <p:cNvSpPr/>
            <p:nvPr/>
          </p:nvSpPr>
          <p:spPr bwMode="auto">
            <a:xfrm>
              <a:off x="7662312" y="1580555"/>
              <a:ext cx="204327" cy="330399"/>
            </a:xfrm>
            <a:custGeom>
              <a:avLst/>
              <a:gdLst/>
              <a:ahLst/>
              <a:cxnLst/>
              <a:rect l="0" t="0" r="0" b="0"/>
              <a:pathLst>
                <a:path w="204327" h="330399">
                  <a:moveTo>
                    <a:pt x="70797" y="0"/>
                  </a:moveTo>
                  <a:lnTo>
                    <a:pt x="45066" y="0"/>
                  </a:lnTo>
                  <a:lnTo>
                    <a:pt x="36872" y="2645"/>
                  </a:lnTo>
                  <a:lnTo>
                    <a:pt x="1523" y="25071"/>
                  </a:lnTo>
                  <a:lnTo>
                    <a:pt x="321" y="28671"/>
                  </a:lnTo>
                  <a:lnTo>
                    <a:pt x="0" y="31020"/>
                  </a:lnTo>
                  <a:lnTo>
                    <a:pt x="2291" y="36276"/>
                  </a:lnTo>
                  <a:lnTo>
                    <a:pt x="4291" y="39067"/>
                  </a:lnTo>
                  <a:lnTo>
                    <a:pt x="9158" y="42167"/>
                  </a:lnTo>
                  <a:lnTo>
                    <a:pt x="20122" y="43913"/>
                  </a:lnTo>
                  <a:lnTo>
                    <a:pt x="47367" y="43559"/>
                  </a:lnTo>
                  <a:lnTo>
                    <a:pt x="88874" y="36537"/>
                  </a:lnTo>
                  <a:lnTo>
                    <a:pt x="133246" y="29653"/>
                  </a:lnTo>
                  <a:lnTo>
                    <a:pt x="165647" y="27166"/>
                  </a:lnTo>
                  <a:lnTo>
                    <a:pt x="175130" y="29602"/>
                  </a:lnTo>
                  <a:lnTo>
                    <a:pt x="183644" y="33000"/>
                  </a:lnTo>
                  <a:lnTo>
                    <a:pt x="197610" y="35905"/>
                  </a:lnTo>
                  <a:lnTo>
                    <a:pt x="199987" y="37827"/>
                  </a:lnTo>
                  <a:lnTo>
                    <a:pt x="202629" y="42609"/>
                  </a:lnTo>
                  <a:lnTo>
                    <a:pt x="204326" y="56409"/>
                  </a:lnTo>
                  <a:lnTo>
                    <a:pt x="203564" y="66742"/>
                  </a:lnTo>
                  <a:lnTo>
                    <a:pt x="199920" y="77950"/>
                  </a:lnTo>
                  <a:lnTo>
                    <a:pt x="171315" y="117899"/>
                  </a:lnTo>
                  <a:lnTo>
                    <a:pt x="136222" y="162135"/>
                  </a:lnTo>
                  <a:lnTo>
                    <a:pt x="106508" y="205567"/>
                  </a:lnTo>
                  <a:lnTo>
                    <a:pt x="83879" y="249063"/>
                  </a:lnTo>
                  <a:lnTo>
                    <a:pt x="73675" y="276041"/>
                  </a:lnTo>
                  <a:lnTo>
                    <a:pt x="66032" y="305491"/>
                  </a:lnTo>
                  <a:lnTo>
                    <a:pt x="70553" y="328475"/>
                  </a:lnTo>
                  <a:lnTo>
                    <a:pt x="71627" y="329116"/>
                  </a:lnTo>
                  <a:lnTo>
                    <a:pt x="79727" y="33039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SMARTInkShape-746"/>
            <p:cNvSpPr/>
            <p:nvPr/>
          </p:nvSpPr>
          <p:spPr bwMode="auto">
            <a:xfrm>
              <a:off x="7438430" y="1696641"/>
              <a:ext cx="147642" cy="375048"/>
            </a:xfrm>
            <a:custGeom>
              <a:avLst/>
              <a:gdLst/>
              <a:ahLst/>
              <a:cxnLst/>
              <a:rect l="0" t="0" r="0" b="0"/>
              <a:pathLst>
                <a:path w="147642" h="375048">
                  <a:moveTo>
                    <a:pt x="17859" y="0"/>
                  </a:moveTo>
                  <a:lnTo>
                    <a:pt x="31162" y="0"/>
                  </a:lnTo>
                  <a:lnTo>
                    <a:pt x="36339" y="2645"/>
                  </a:lnTo>
                  <a:lnTo>
                    <a:pt x="39109" y="4740"/>
                  </a:lnTo>
                  <a:lnTo>
                    <a:pt x="47478" y="7067"/>
                  </a:lnTo>
                  <a:lnTo>
                    <a:pt x="82854" y="11527"/>
                  </a:lnTo>
                  <a:lnTo>
                    <a:pt x="106591" y="19949"/>
                  </a:lnTo>
                  <a:lnTo>
                    <a:pt x="109756" y="22229"/>
                  </a:lnTo>
                  <a:lnTo>
                    <a:pt x="113273" y="27408"/>
                  </a:lnTo>
                  <a:lnTo>
                    <a:pt x="115828" y="33017"/>
                  </a:lnTo>
                  <a:lnTo>
                    <a:pt x="120270" y="38817"/>
                  </a:lnTo>
                  <a:lnTo>
                    <a:pt x="120860" y="42745"/>
                  </a:lnTo>
                  <a:lnTo>
                    <a:pt x="118869" y="52401"/>
                  </a:lnTo>
                  <a:lnTo>
                    <a:pt x="103901" y="78790"/>
                  </a:lnTo>
                  <a:lnTo>
                    <a:pt x="95457" y="87273"/>
                  </a:lnTo>
                  <a:lnTo>
                    <a:pt x="73866" y="105544"/>
                  </a:lnTo>
                  <a:lnTo>
                    <a:pt x="37791" y="149212"/>
                  </a:lnTo>
                  <a:lnTo>
                    <a:pt x="22101" y="166346"/>
                  </a:lnTo>
                  <a:lnTo>
                    <a:pt x="19744" y="172489"/>
                  </a:lnTo>
                  <a:lnTo>
                    <a:pt x="18024" y="190486"/>
                  </a:lnTo>
                  <a:lnTo>
                    <a:pt x="18961" y="192475"/>
                  </a:lnTo>
                  <a:lnTo>
                    <a:pt x="20578" y="193801"/>
                  </a:lnTo>
                  <a:lnTo>
                    <a:pt x="22648" y="194685"/>
                  </a:lnTo>
                  <a:lnTo>
                    <a:pt x="60165" y="199030"/>
                  </a:lnTo>
                  <a:lnTo>
                    <a:pt x="68412" y="202559"/>
                  </a:lnTo>
                  <a:lnTo>
                    <a:pt x="107326" y="205217"/>
                  </a:lnTo>
                  <a:lnTo>
                    <a:pt x="118146" y="206301"/>
                  </a:lnTo>
                  <a:lnTo>
                    <a:pt x="129815" y="212490"/>
                  </a:lnTo>
                  <a:lnTo>
                    <a:pt x="136408" y="217802"/>
                  </a:lnTo>
                  <a:lnTo>
                    <a:pt x="140001" y="223470"/>
                  </a:lnTo>
                  <a:lnTo>
                    <a:pt x="142589" y="229296"/>
                  </a:lnTo>
                  <a:lnTo>
                    <a:pt x="147048" y="235193"/>
                  </a:lnTo>
                  <a:lnTo>
                    <a:pt x="147641" y="239147"/>
                  </a:lnTo>
                  <a:lnTo>
                    <a:pt x="143699" y="260700"/>
                  </a:lnTo>
                  <a:lnTo>
                    <a:pt x="140594" y="267340"/>
                  </a:lnTo>
                  <a:lnTo>
                    <a:pt x="109477" y="301123"/>
                  </a:lnTo>
                  <a:lnTo>
                    <a:pt x="67430" y="333239"/>
                  </a:lnTo>
                  <a:lnTo>
                    <a:pt x="25628" y="359082"/>
                  </a:lnTo>
                  <a:lnTo>
                    <a:pt x="0" y="37504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SMARTInkShape-747"/>
            <p:cNvSpPr/>
            <p:nvPr/>
          </p:nvSpPr>
          <p:spPr bwMode="auto">
            <a:xfrm>
              <a:off x="6947297" y="1955602"/>
              <a:ext cx="169665" cy="44649"/>
            </a:xfrm>
            <a:custGeom>
              <a:avLst/>
              <a:gdLst/>
              <a:ahLst/>
              <a:cxnLst/>
              <a:rect l="0" t="0" r="0" b="0"/>
              <a:pathLst>
                <a:path w="169665" h="44649">
                  <a:moveTo>
                    <a:pt x="0" y="44648"/>
                  </a:moveTo>
                  <a:lnTo>
                    <a:pt x="12429" y="44648"/>
                  </a:lnTo>
                  <a:lnTo>
                    <a:pt x="18091" y="42002"/>
                  </a:lnTo>
                  <a:lnTo>
                    <a:pt x="20991" y="39908"/>
                  </a:lnTo>
                  <a:lnTo>
                    <a:pt x="64041" y="29827"/>
                  </a:lnTo>
                  <a:lnTo>
                    <a:pt x="107358" y="22448"/>
                  </a:lnTo>
                  <a:lnTo>
                    <a:pt x="149020" y="7014"/>
                  </a:lnTo>
                  <a:lnTo>
                    <a:pt x="16966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SMARTInkShape-748"/>
            <p:cNvSpPr/>
            <p:nvPr/>
          </p:nvSpPr>
          <p:spPr bwMode="auto">
            <a:xfrm>
              <a:off x="6974086" y="1848445"/>
              <a:ext cx="98228" cy="1"/>
            </a:xfrm>
            <a:custGeom>
              <a:avLst/>
              <a:gdLst/>
              <a:ahLst/>
              <a:cxnLst/>
              <a:rect l="0" t="0" r="0" b="0"/>
              <a:pathLst>
                <a:path w="98228" h="1">
                  <a:moveTo>
                    <a:pt x="0" y="0"/>
                  </a:moveTo>
                  <a:lnTo>
                    <a:pt x="41867" y="0"/>
                  </a:lnTo>
                  <a:lnTo>
                    <a:pt x="84146" y="0"/>
                  </a:lnTo>
                  <a:lnTo>
                    <a:pt x="98227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SMARTInkShape-749"/>
            <p:cNvSpPr/>
            <p:nvPr/>
          </p:nvSpPr>
          <p:spPr bwMode="auto">
            <a:xfrm>
              <a:off x="6635024" y="1912886"/>
              <a:ext cx="146497" cy="380231"/>
            </a:xfrm>
            <a:custGeom>
              <a:avLst/>
              <a:gdLst/>
              <a:ahLst/>
              <a:cxnLst/>
              <a:rect l="0" t="0" r="0" b="0"/>
              <a:pathLst>
                <a:path w="146497" h="380231">
                  <a:moveTo>
                    <a:pt x="35453" y="185591"/>
                  </a:moveTo>
                  <a:lnTo>
                    <a:pt x="35453" y="224808"/>
                  </a:lnTo>
                  <a:lnTo>
                    <a:pt x="32807" y="268127"/>
                  </a:lnTo>
                  <a:lnTo>
                    <a:pt x="27350" y="309900"/>
                  </a:lnTo>
                  <a:lnTo>
                    <a:pt x="26571" y="352393"/>
                  </a:lnTo>
                  <a:lnTo>
                    <a:pt x="26555" y="356324"/>
                  </a:lnTo>
                  <a:lnTo>
                    <a:pt x="23891" y="363336"/>
                  </a:lnTo>
                  <a:lnTo>
                    <a:pt x="20392" y="369761"/>
                  </a:lnTo>
                  <a:lnTo>
                    <a:pt x="17962" y="380230"/>
                  </a:lnTo>
                  <a:lnTo>
                    <a:pt x="17839" y="379842"/>
                  </a:lnTo>
                  <a:lnTo>
                    <a:pt x="17626" y="369456"/>
                  </a:lnTo>
                  <a:lnTo>
                    <a:pt x="14962" y="363881"/>
                  </a:lnTo>
                  <a:lnTo>
                    <a:pt x="12862" y="361006"/>
                  </a:lnTo>
                  <a:lnTo>
                    <a:pt x="4292" y="323213"/>
                  </a:lnTo>
                  <a:lnTo>
                    <a:pt x="635" y="284580"/>
                  </a:lnTo>
                  <a:lnTo>
                    <a:pt x="0" y="250419"/>
                  </a:lnTo>
                  <a:lnTo>
                    <a:pt x="805" y="215162"/>
                  </a:lnTo>
                  <a:lnTo>
                    <a:pt x="6886" y="179580"/>
                  </a:lnTo>
                  <a:lnTo>
                    <a:pt x="14972" y="144894"/>
                  </a:lnTo>
                  <a:lnTo>
                    <a:pt x="26593" y="106004"/>
                  </a:lnTo>
                  <a:lnTo>
                    <a:pt x="47552" y="61670"/>
                  </a:lnTo>
                  <a:lnTo>
                    <a:pt x="69592" y="28369"/>
                  </a:lnTo>
                  <a:lnTo>
                    <a:pt x="99296" y="4590"/>
                  </a:lnTo>
                  <a:lnTo>
                    <a:pt x="108807" y="966"/>
                  </a:lnTo>
                  <a:lnTo>
                    <a:pt x="114121" y="0"/>
                  </a:lnTo>
                  <a:lnTo>
                    <a:pt x="122672" y="1572"/>
                  </a:lnTo>
                  <a:lnTo>
                    <a:pt x="133064" y="8035"/>
                  </a:lnTo>
                  <a:lnTo>
                    <a:pt x="145464" y="19108"/>
                  </a:lnTo>
                  <a:lnTo>
                    <a:pt x="146496" y="23008"/>
                  </a:lnTo>
                  <a:lnTo>
                    <a:pt x="142089" y="53990"/>
                  </a:lnTo>
                  <a:lnTo>
                    <a:pt x="121899" y="95005"/>
                  </a:lnTo>
                  <a:lnTo>
                    <a:pt x="82911" y="137890"/>
                  </a:lnTo>
                  <a:lnTo>
                    <a:pt x="60357" y="165075"/>
                  </a:lnTo>
                  <a:lnTo>
                    <a:pt x="50490" y="173496"/>
                  </a:lnTo>
                  <a:lnTo>
                    <a:pt x="39357" y="187409"/>
                  </a:lnTo>
                  <a:lnTo>
                    <a:pt x="28409" y="193584"/>
                  </a:lnTo>
                  <a:lnTo>
                    <a:pt x="27780" y="194888"/>
                  </a:lnTo>
                  <a:lnTo>
                    <a:pt x="26523" y="20345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SMARTInkShape-750"/>
            <p:cNvSpPr/>
            <p:nvPr/>
          </p:nvSpPr>
          <p:spPr bwMode="auto">
            <a:xfrm>
              <a:off x="6143625" y="1924292"/>
              <a:ext cx="437556" cy="245087"/>
            </a:xfrm>
            <a:custGeom>
              <a:avLst/>
              <a:gdLst/>
              <a:ahLst/>
              <a:cxnLst/>
              <a:rect l="0" t="0" r="0" b="0"/>
              <a:pathLst>
                <a:path w="437556" h="245087">
                  <a:moveTo>
                    <a:pt x="0" y="84888"/>
                  </a:moveTo>
                  <a:lnTo>
                    <a:pt x="0" y="127128"/>
                  </a:lnTo>
                  <a:lnTo>
                    <a:pt x="992" y="156621"/>
                  </a:lnTo>
                  <a:lnTo>
                    <a:pt x="11024" y="200817"/>
                  </a:lnTo>
                  <a:lnTo>
                    <a:pt x="19905" y="226965"/>
                  </a:lnTo>
                  <a:lnTo>
                    <a:pt x="30169" y="239511"/>
                  </a:lnTo>
                  <a:lnTo>
                    <a:pt x="35899" y="242906"/>
                  </a:lnTo>
                  <a:lnTo>
                    <a:pt x="47347" y="244817"/>
                  </a:lnTo>
                  <a:lnTo>
                    <a:pt x="52401" y="245086"/>
                  </a:lnTo>
                  <a:lnTo>
                    <a:pt x="60661" y="242738"/>
                  </a:lnTo>
                  <a:lnTo>
                    <a:pt x="74050" y="233146"/>
                  </a:lnTo>
                  <a:lnTo>
                    <a:pt x="101194" y="193610"/>
                  </a:lnTo>
                  <a:lnTo>
                    <a:pt x="119061" y="151489"/>
                  </a:lnTo>
                  <a:lnTo>
                    <a:pt x="136591" y="120754"/>
                  </a:lnTo>
                  <a:lnTo>
                    <a:pt x="145043" y="108766"/>
                  </a:lnTo>
                  <a:lnTo>
                    <a:pt x="158477" y="67032"/>
                  </a:lnTo>
                  <a:lnTo>
                    <a:pt x="162712" y="49170"/>
                  </a:lnTo>
                  <a:lnTo>
                    <a:pt x="168291" y="30097"/>
                  </a:lnTo>
                  <a:lnTo>
                    <a:pt x="169544" y="7680"/>
                  </a:lnTo>
                  <a:lnTo>
                    <a:pt x="166965" y="3279"/>
                  </a:lnTo>
                  <a:lnTo>
                    <a:pt x="164888" y="716"/>
                  </a:lnTo>
                  <a:lnTo>
                    <a:pt x="162511" y="0"/>
                  </a:lnTo>
                  <a:lnTo>
                    <a:pt x="159934" y="515"/>
                  </a:lnTo>
                  <a:lnTo>
                    <a:pt x="154426" y="2740"/>
                  </a:lnTo>
                  <a:lnTo>
                    <a:pt x="148670" y="3729"/>
                  </a:lnTo>
                  <a:lnTo>
                    <a:pt x="142804" y="9461"/>
                  </a:lnTo>
                  <a:lnTo>
                    <a:pt x="119059" y="53331"/>
                  </a:lnTo>
                  <a:lnTo>
                    <a:pt x="107155" y="88355"/>
                  </a:lnTo>
                  <a:lnTo>
                    <a:pt x="99990" y="128457"/>
                  </a:lnTo>
                  <a:lnTo>
                    <a:pt x="99567" y="164050"/>
                  </a:lnTo>
                  <a:lnTo>
                    <a:pt x="110701" y="197446"/>
                  </a:lnTo>
                  <a:lnTo>
                    <a:pt x="119231" y="210953"/>
                  </a:lnTo>
                  <a:lnTo>
                    <a:pt x="123144" y="213579"/>
                  </a:lnTo>
                  <a:lnTo>
                    <a:pt x="137139" y="217277"/>
                  </a:lnTo>
                  <a:lnTo>
                    <a:pt x="144625" y="218141"/>
                  </a:lnTo>
                  <a:lnTo>
                    <a:pt x="151259" y="215880"/>
                  </a:lnTo>
                  <a:lnTo>
                    <a:pt x="172753" y="202569"/>
                  </a:lnTo>
                  <a:lnTo>
                    <a:pt x="210434" y="159372"/>
                  </a:lnTo>
                  <a:lnTo>
                    <a:pt x="229115" y="120168"/>
                  </a:lnTo>
                  <a:lnTo>
                    <a:pt x="248265" y="82533"/>
                  </a:lnTo>
                  <a:lnTo>
                    <a:pt x="249507" y="73166"/>
                  </a:lnTo>
                  <a:lnTo>
                    <a:pt x="250674" y="72112"/>
                  </a:lnTo>
                  <a:lnTo>
                    <a:pt x="252444" y="72402"/>
                  </a:lnTo>
                  <a:lnTo>
                    <a:pt x="254616" y="73587"/>
                  </a:lnTo>
                  <a:lnTo>
                    <a:pt x="256065" y="75370"/>
                  </a:lnTo>
                  <a:lnTo>
                    <a:pt x="257674" y="79996"/>
                  </a:lnTo>
                  <a:lnTo>
                    <a:pt x="258580" y="88179"/>
                  </a:lnTo>
                  <a:lnTo>
                    <a:pt x="250568" y="129781"/>
                  </a:lnTo>
                  <a:lnTo>
                    <a:pt x="250063" y="171222"/>
                  </a:lnTo>
                  <a:lnTo>
                    <a:pt x="252691" y="180475"/>
                  </a:lnTo>
                  <a:lnTo>
                    <a:pt x="257722" y="189759"/>
                  </a:lnTo>
                  <a:lnTo>
                    <a:pt x="259127" y="190520"/>
                  </a:lnTo>
                  <a:lnTo>
                    <a:pt x="263334" y="191367"/>
                  </a:lnTo>
                  <a:lnTo>
                    <a:pt x="268512" y="189097"/>
                  </a:lnTo>
                  <a:lnTo>
                    <a:pt x="279919" y="179556"/>
                  </a:lnTo>
                  <a:lnTo>
                    <a:pt x="306260" y="138211"/>
                  </a:lnTo>
                  <a:lnTo>
                    <a:pt x="323205" y="114603"/>
                  </a:lnTo>
                  <a:lnTo>
                    <a:pt x="336114" y="73971"/>
                  </a:lnTo>
                  <a:lnTo>
                    <a:pt x="337900" y="65814"/>
                  </a:lnTo>
                  <a:lnTo>
                    <a:pt x="339368" y="63242"/>
                  </a:lnTo>
                  <a:lnTo>
                    <a:pt x="341339" y="61528"/>
                  </a:lnTo>
                  <a:lnTo>
                    <a:pt x="347852" y="58299"/>
                  </a:lnTo>
                  <a:lnTo>
                    <a:pt x="348138" y="67639"/>
                  </a:lnTo>
                  <a:lnTo>
                    <a:pt x="345559" y="74907"/>
                  </a:lnTo>
                  <a:lnTo>
                    <a:pt x="343481" y="78234"/>
                  </a:lnTo>
                  <a:lnTo>
                    <a:pt x="340559" y="92397"/>
                  </a:lnTo>
                  <a:lnTo>
                    <a:pt x="339436" y="121956"/>
                  </a:lnTo>
                  <a:lnTo>
                    <a:pt x="347026" y="148988"/>
                  </a:lnTo>
                  <a:lnTo>
                    <a:pt x="348429" y="151434"/>
                  </a:lnTo>
                  <a:lnTo>
                    <a:pt x="350356" y="153064"/>
                  </a:lnTo>
                  <a:lnTo>
                    <a:pt x="355143" y="154876"/>
                  </a:lnTo>
                  <a:lnTo>
                    <a:pt x="360579" y="155681"/>
                  </a:lnTo>
                  <a:lnTo>
                    <a:pt x="366302" y="153393"/>
                  </a:lnTo>
                  <a:lnTo>
                    <a:pt x="396074" y="131406"/>
                  </a:lnTo>
                  <a:lnTo>
                    <a:pt x="422563" y="92445"/>
                  </a:lnTo>
                  <a:lnTo>
                    <a:pt x="425931" y="82955"/>
                  </a:lnTo>
                  <a:lnTo>
                    <a:pt x="428420" y="73115"/>
                  </a:lnTo>
                  <a:lnTo>
                    <a:pt x="435456" y="58713"/>
                  </a:lnTo>
                  <a:lnTo>
                    <a:pt x="437432" y="49727"/>
                  </a:lnTo>
                  <a:lnTo>
                    <a:pt x="437518" y="54075"/>
                  </a:lnTo>
                  <a:lnTo>
                    <a:pt x="434893" y="58956"/>
                  </a:lnTo>
                  <a:lnTo>
                    <a:pt x="432803" y="61647"/>
                  </a:lnTo>
                  <a:lnTo>
                    <a:pt x="430482" y="69928"/>
                  </a:lnTo>
                  <a:lnTo>
                    <a:pt x="426529" y="85747"/>
                  </a:lnTo>
                  <a:lnTo>
                    <a:pt x="421720" y="103002"/>
                  </a:lnTo>
                  <a:lnTo>
                    <a:pt x="420095" y="126610"/>
                  </a:lnTo>
                  <a:lnTo>
                    <a:pt x="427419" y="152802"/>
                  </a:lnTo>
                  <a:lnTo>
                    <a:pt x="437555" y="16525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SMARTInkShape-751"/>
            <p:cNvSpPr/>
            <p:nvPr/>
          </p:nvSpPr>
          <p:spPr bwMode="auto">
            <a:xfrm>
              <a:off x="5956347" y="2000833"/>
              <a:ext cx="151559" cy="229625"/>
            </a:xfrm>
            <a:custGeom>
              <a:avLst/>
              <a:gdLst/>
              <a:ahLst/>
              <a:cxnLst/>
              <a:rect l="0" t="0" r="0" b="0"/>
              <a:pathLst>
                <a:path w="151559" h="229625">
                  <a:moveTo>
                    <a:pt x="8683" y="35136"/>
                  </a:moveTo>
                  <a:lnTo>
                    <a:pt x="8683" y="74169"/>
                  </a:lnTo>
                  <a:lnTo>
                    <a:pt x="1616" y="115939"/>
                  </a:lnTo>
                  <a:lnTo>
                    <a:pt x="0" y="160209"/>
                  </a:lnTo>
                  <a:lnTo>
                    <a:pt x="819" y="185965"/>
                  </a:lnTo>
                  <a:lnTo>
                    <a:pt x="8576" y="229624"/>
                  </a:lnTo>
                  <a:lnTo>
                    <a:pt x="9655" y="223080"/>
                  </a:lnTo>
                  <a:lnTo>
                    <a:pt x="14815" y="208121"/>
                  </a:lnTo>
                  <a:lnTo>
                    <a:pt x="21987" y="168343"/>
                  </a:lnTo>
                  <a:lnTo>
                    <a:pt x="26635" y="132224"/>
                  </a:lnTo>
                  <a:lnTo>
                    <a:pt x="33434" y="90547"/>
                  </a:lnTo>
                  <a:lnTo>
                    <a:pt x="39811" y="53357"/>
                  </a:lnTo>
                  <a:lnTo>
                    <a:pt x="50625" y="25469"/>
                  </a:lnTo>
                  <a:lnTo>
                    <a:pt x="69439" y="1385"/>
                  </a:lnTo>
                  <a:lnTo>
                    <a:pt x="73059" y="292"/>
                  </a:lnTo>
                  <a:lnTo>
                    <a:pt x="75414" y="0"/>
                  </a:lnTo>
                  <a:lnTo>
                    <a:pt x="76982" y="798"/>
                  </a:lnTo>
                  <a:lnTo>
                    <a:pt x="78029" y="2322"/>
                  </a:lnTo>
                  <a:lnTo>
                    <a:pt x="79502" y="9207"/>
                  </a:lnTo>
                  <a:lnTo>
                    <a:pt x="80086" y="46402"/>
                  </a:lnTo>
                  <a:lnTo>
                    <a:pt x="80117" y="89022"/>
                  </a:lnTo>
                  <a:lnTo>
                    <a:pt x="82767" y="115594"/>
                  </a:lnTo>
                  <a:lnTo>
                    <a:pt x="91145" y="156730"/>
                  </a:lnTo>
                  <a:lnTo>
                    <a:pt x="95956" y="168067"/>
                  </a:lnTo>
                  <a:lnTo>
                    <a:pt x="96631" y="171382"/>
                  </a:lnTo>
                  <a:lnTo>
                    <a:pt x="98073" y="173591"/>
                  </a:lnTo>
                  <a:lnTo>
                    <a:pt x="100027" y="175064"/>
                  </a:lnTo>
                  <a:lnTo>
                    <a:pt x="102322" y="176047"/>
                  </a:lnTo>
                  <a:lnTo>
                    <a:pt x="104843" y="175709"/>
                  </a:lnTo>
                  <a:lnTo>
                    <a:pt x="110291" y="172688"/>
                  </a:lnTo>
                  <a:lnTo>
                    <a:pt x="118937" y="165410"/>
                  </a:lnTo>
                  <a:lnTo>
                    <a:pt x="127782" y="152228"/>
                  </a:lnTo>
                  <a:lnTo>
                    <a:pt x="144493" y="112254"/>
                  </a:lnTo>
                  <a:lnTo>
                    <a:pt x="151558" y="9764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SMARTInkShape-752"/>
            <p:cNvSpPr/>
            <p:nvPr/>
          </p:nvSpPr>
          <p:spPr bwMode="auto">
            <a:xfrm>
              <a:off x="5670433" y="1795464"/>
              <a:ext cx="223163" cy="478366"/>
            </a:xfrm>
            <a:custGeom>
              <a:avLst/>
              <a:gdLst/>
              <a:ahLst/>
              <a:cxnLst/>
              <a:rect l="0" t="0" r="0" b="0"/>
              <a:pathLst>
                <a:path w="223163" h="478366">
                  <a:moveTo>
                    <a:pt x="53497" y="44052"/>
                  </a:moveTo>
                  <a:lnTo>
                    <a:pt x="48756" y="44052"/>
                  </a:lnTo>
                  <a:lnTo>
                    <a:pt x="47360" y="45044"/>
                  </a:lnTo>
                  <a:lnTo>
                    <a:pt x="46429" y="46697"/>
                  </a:lnTo>
                  <a:lnTo>
                    <a:pt x="43820" y="59283"/>
                  </a:lnTo>
                  <a:lnTo>
                    <a:pt x="39935" y="65043"/>
                  </a:lnTo>
                  <a:lnTo>
                    <a:pt x="33557" y="101864"/>
                  </a:lnTo>
                  <a:lnTo>
                    <a:pt x="28060" y="146091"/>
                  </a:lnTo>
                  <a:lnTo>
                    <a:pt x="22368" y="185962"/>
                  </a:lnTo>
                  <a:lnTo>
                    <a:pt x="14398" y="229195"/>
                  </a:lnTo>
                  <a:lnTo>
                    <a:pt x="10492" y="273424"/>
                  </a:lnTo>
                  <a:lnTo>
                    <a:pt x="4595" y="317948"/>
                  </a:lnTo>
                  <a:lnTo>
                    <a:pt x="1304" y="362559"/>
                  </a:lnTo>
                  <a:lnTo>
                    <a:pt x="329" y="402456"/>
                  </a:lnTo>
                  <a:lnTo>
                    <a:pt x="0" y="442380"/>
                  </a:lnTo>
                  <a:lnTo>
                    <a:pt x="936" y="458959"/>
                  </a:lnTo>
                  <a:lnTo>
                    <a:pt x="7610" y="478232"/>
                  </a:lnTo>
                  <a:lnTo>
                    <a:pt x="9015" y="478365"/>
                  </a:lnTo>
                  <a:lnTo>
                    <a:pt x="13222" y="475866"/>
                  </a:lnTo>
                  <a:lnTo>
                    <a:pt x="25909" y="464141"/>
                  </a:lnTo>
                  <a:lnTo>
                    <a:pt x="46716" y="426904"/>
                  </a:lnTo>
                  <a:lnTo>
                    <a:pt x="68804" y="382607"/>
                  </a:lnTo>
                  <a:lnTo>
                    <a:pt x="77829" y="352278"/>
                  </a:lnTo>
                  <a:lnTo>
                    <a:pt x="86139" y="319947"/>
                  </a:lnTo>
                  <a:lnTo>
                    <a:pt x="96447" y="289042"/>
                  </a:lnTo>
                  <a:lnTo>
                    <a:pt x="107643" y="256124"/>
                  </a:lnTo>
                  <a:lnTo>
                    <a:pt x="119233" y="221650"/>
                  </a:lnTo>
                  <a:lnTo>
                    <a:pt x="131000" y="186484"/>
                  </a:lnTo>
                  <a:lnTo>
                    <a:pt x="140198" y="153657"/>
                  </a:lnTo>
                  <a:lnTo>
                    <a:pt x="150954" y="109931"/>
                  </a:lnTo>
                  <a:lnTo>
                    <a:pt x="160425" y="71840"/>
                  </a:lnTo>
                  <a:lnTo>
                    <a:pt x="172514" y="32894"/>
                  </a:lnTo>
                  <a:lnTo>
                    <a:pt x="187287" y="0"/>
                  </a:lnTo>
                  <a:lnTo>
                    <a:pt x="169344" y="43547"/>
                  </a:lnTo>
                  <a:lnTo>
                    <a:pt x="160582" y="82267"/>
                  </a:lnTo>
                  <a:lnTo>
                    <a:pt x="154668" y="111638"/>
                  </a:lnTo>
                  <a:lnTo>
                    <a:pt x="148734" y="144535"/>
                  </a:lnTo>
                  <a:lnTo>
                    <a:pt x="142787" y="181646"/>
                  </a:lnTo>
                  <a:lnTo>
                    <a:pt x="137830" y="220298"/>
                  </a:lnTo>
                  <a:lnTo>
                    <a:pt x="135627" y="257321"/>
                  </a:lnTo>
                  <a:lnTo>
                    <a:pt x="134648" y="293619"/>
                  </a:lnTo>
                  <a:lnTo>
                    <a:pt x="135204" y="327611"/>
                  </a:lnTo>
                  <a:lnTo>
                    <a:pt x="141096" y="369061"/>
                  </a:lnTo>
                  <a:lnTo>
                    <a:pt x="151976" y="413330"/>
                  </a:lnTo>
                  <a:lnTo>
                    <a:pt x="160727" y="432603"/>
                  </a:lnTo>
                  <a:lnTo>
                    <a:pt x="166639" y="439983"/>
                  </a:lnTo>
                  <a:lnTo>
                    <a:pt x="172574" y="443264"/>
                  </a:lnTo>
                  <a:lnTo>
                    <a:pt x="186234" y="445110"/>
                  </a:lnTo>
                  <a:lnTo>
                    <a:pt x="190605" y="443385"/>
                  </a:lnTo>
                  <a:lnTo>
                    <a:pt x="223162" y="41909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5" name="SMARTInkShape-Group89"/>
          <p:cNvGrpSpPr/>
          <p:nvPr/>
        </p:nvGrpSpPr>
        <p:grpSpPr>
          <a:xfrm>
            <a:off x="2946808" y="1831003"/>
            <a:ext cx="2133994" cy="792201"/>
            <a:chOff x="2946808" y="1831003"/>
            <a:chExt cx="2133994" cy="792201"/>
          </a:xfrm>
        </p:grpSpPr>
        <p:sp>
          <p:nvSpPr>
            <p:cNvPr id="76" name="SMARTInkShape-753"/>
            <p:cNvSpPr/>
            <p:nvPr/>
          </p:nvSpPr>
          <p:spPr bwMode="auto">
            <a:xfrm>
              <a:off x="4733180" y="1831003"/>
              <a:ext cx="347622" cy="390567"/>
            </a:xfrm>
            <a:custGeom>
              <a:avLst/>
              <a:gdLst/>
              <a:ahLst/>
              <a:cxnLst/>
              <a:rect l="0" t="0" r="0" b="0"/>
              <a:pathLst>
                <a:path w="347622" h="390567">
                  <a:moveTo>
                    <a:pt x="70992" y="8513"/>
                  </a:moveTo>
                  <a:lnTo>
                    <a:pt x="66251" y="13253"/>
                  </a:lnTo>
                  <a:lnTo>
                    <a:pt x="61278" y="15580"/>
                  </a:lnTo>
                  <a:lnTo>
                    <a:pt x="58563" y="16201"/>
                  </a:lnTo>
                  <a:lnTo>
                    <a:pt x="50001" y="21815"/>
                  </a:lnTo>
                  <a:lnTo>
                    <a:pt x="12990" y="53177"/>
                  </a:lnTo>
                  <a:lnTo>
                    <a:pt x="7174" y="62095"/>
                  </a:lnTo>
                  <a:lnTo>
                    <a:pt x="2941" y="68046"/>
                  </a:lnTo>
                  <a:lnTo>
                    <a:pt x="558" y="76974"/>
                  </a:lnTo>
                  <a:lnTo>
                    <a:pt x="0" y="82927"/>
                  </a:lnTo>
                  <a:lnTo>
                    <a:pt x="844" y="84911"/>
                  </a:lnTo>
                  <a:lnTo>
                    <a:pt x="2399" y="86234"/>
                  </a:lnTo>
                  <a:lnTo>
                    <a:pt x="7282" y="88357"/>
                  </a:lnTo>
                  <a:lnTo>
                    <a:pt x="18040" y="81743"/>
                  </a:lnTo>
                  <a:lnTo>
                    <a:pt x="34184" y="75564"/>
                  </a:lnTo>
                  <a:lnTo>
                    <a:pt x="74082" y="46191"/>
                  </a:lnTo>
                  <a:lnTo>
                    <a:pt x="90932" y="28229"/>
                  </a:lnTo>
                  <a:lnTo>
                    <a:pt x="115039" y="11321"/>
                  </a:lnTo>
                  <a:lnTo>
                    <a:pt x="121326" y="8769"/>
                  </a:lnTo>
                  <a:lnTo>
                    <a:pt x="130444" y="2746"/>
                  </a:lnTo>
                  <a:lnTo>
                    <a:pt x="139429" y="520"/>
                  </a:lnTo>
                  <a:lnTo>
                    <a:pt x="145395" y="0"/>
                  </a:lnTo>
                  <a:lnTo>
                    <a:pt x="151354" y="2414"/>
                  </a:lnTo>
                  <a:lnTo>
                    <a:pt x="154333" y="4447"/>
                  </a:lnTo>
                  <a:lnTo>
                    <a:pt x="156318" y="6794"/>
                  </a:lnTo>
                  <a:lnTo>
                    <a:pt x="166078" y="24498"/>
                  </a:lnTo>
                  <a:lnTo>
                    <a:pt x="169096" y="68203"/>
                  </a:lnTo>
                  <a:lnTo>
                    <a:pt x="159488" y="107544"/>
                  </a:lnTo>
                  <a:lnTo>
                    <a:pt x="144308" y="145357"/>
                  </a:lnTo>
                  <a:lnTo>
                    <a:pt x="126411" y="181395"/>
                  </a:lnTo>
                  <a:lnTo>
                    <a:pt x="108287" y="221697"/>
                  </a:lnTo>
                  <a:lnTo>
                    <a:pt x="92727" y="258321"/>
                  </a:lnTo>
                  <a:lnTo>
                    <a:pt x="80099" y="294219"/>
                  </a:lnTo>
                  <a:lnTo>
                    <a:pt x="72791" y="325232"/>
                  </a:lnTo>
                  <a:lnTo>
                    <a:pt x="71150" y="362568"/>
                  </a:lnTo>
                  <a:lnTo>
                    <a:pt x="73708" y="371915"/>
                  </a:lnTo>
                  <a:lnTo>
                    <a:pt x="83435" y="386000"/>
                  </a:lnTo>
                  <a:lnTo>
                    <a:pt x="89090" y="389605"/>
                  </a:lnTo>
                  <a:lnTo>
                    <a:pt x="91987" y="390566"/>
                  </a:lnTo>
                  <a:lnTo>
                    <a:pt x="94910" y="390215"/>
                  </a:lnTo>
                  <a:lnTo>
                    <a:pt x="136827" y="367548"/>
                  </a:lnTo>
                  <a:lnTo>
                    <a:pt x="171233" y="335574"/>
                  </a:lnTo>
                  <a:lnTo>
                    <a:pt x="199813" y="294047"/>
                  </a:lnTo>
                  <a:lnTo>
                    <a:pt x="222961" y="270665"/>
                  </a:lnTo>
                  <a:lnTo>
                    <a:pt x="233783" y="261947"/>
                  </a:lnTo>
                  <a:lnTo>
                    <a:pt x="245454" y="247866"/>
                  </a:lnTo>
                  <a:lnTo>
                    <a:pt x="254205" y="241820"/>
                  </a:lnTo>
                  <a:lnTo>
                    <a:pt x="257947" y="233276"/>
                  </a:lnTo>
                  <a:lnTo>
                    <a:pt x="258137" y="233761"/>
                  </a:lnTo>
                  <a:lnTo>
                    <a:pt x="258347" y="236946"/>
                  </a:lnTo>
                  <a:lnTo>
                    <a:pt x="255795" y="241669"/>
                  </a:lnTo>
                  <a:lnTo>
                    <a:pt x="231655" y="285591"/>
                  </a:lnTo>
                  <a:lnTo>
                    <a:pt x="217826" y="315133"/>
                  </a:lnTo>
                  <a:lnTo>
                    <a:pt x="214389" y="344869"/>
                  </a:lnTo>
                  <a:lnTo>
                    <a:pt x="215207" y="348836"/>
                  </a:lnTo>
                  <a:lnTo>
                    <a:pt x="216745" y="351481"/>
                  </a:lnTo>
                  <a:lnTo>
                    <a:pt x="229130" y="362211"/>
                  </a:lnTo>
                  <a:lnTo>
                    <a:pt x="234871" y="364149"/>
                  </a:lnTo>
                  <a:lnTo>
                    <a:pt x="243377" y="362365"/>
                  </a:lnTo>
                  <a:lnTo>
                    <a:pt x="253771" y="357273"/>
                  </a:lnTo>
                  <a:lnTo>
                    <a:pt x="294305" y="323379"/>
                  </a:lnTo>
                  <a:lnTo>
                    <a:pt x="305179" y="315141"/>
                  </a:lnTo>
                  <a:lnTo>
                    <a:pt x="336790" y="276232"/>
                  </a:lnTo>
                  <a:lnTo>
                    <a:pt x="344546" y="261139"/>
                  </a:lnTo>
                  <a:lnTo>
                    <a:pt x="347167" y="242410"/>
                  </a:lnTo>
                  <a:lnTo>
                    <a:pt x="347621" y="230172"/>
                  </a:lnTo>
                  <a:lnTo>
                    <a:pt x="346692" y="227723"/>
                  </a:lnTo>
                  <a:lnTo>
                    <a:pt x="345081" y="226090"/>
                  </a:lnTo>
                  <a:lnTo>
                    <a:pt x="330626" y="218730"/>
                  </a:lnTo>
                  <a:lnTo>
                    <a:pt x="326433" y="218110"/>
                  </a:lnTo>
                  <a:lnTo>
                    <a:pt x="319128" y="220068"/>
                  </a:lnTo>
                  <a:lnTo>
                    <a:pt x="287853" y="235012"/>
                  </a:lnTo>
                  <a:lnTo>
                    <a:pt x="278830" y="243455"/>
                  </a:lnTo>
                  <a:lnTo>
                    <a:pt x="260423" y="273038"/>
                  </a:lnTo>
                  <a:lnTo>
                    <a:pt x="258515" y="28533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SMARTInkShape-754"/>
            <p:cNvSpPr/>
            <p:nvPr/>
          </p:nvSpPr>
          <p:spPr bwMode="auto">
            <a:xfrm>
              <a:off x="4545211" y="1902023"/>
              <a:ext cx="160735" cy="116087"/>
            </a:xfrm>
            <a:custGeom>
              <a:avLst/>
              <a:gdLst/>
              <a:ahLst/>
              <a:cxnLst/>
              <a:rect l="0" t="0" r="0" b="0"/>
              <a:pathLst>
                <a:path w="160735" h="116087">
                  <a:moveTo>
                    <a:pt x="0" y="116086"/>
                  </a:moveTo>
                  <a:lnTo>
                    <a:pt x="7689" y="108398"/>
                  </a:lnTo>
                  <a:lnTo>
                    <a:pt x="9677" y="100273"/>
                  </a:lnTo>
                  <a:lnTo>
                    <a:pt x="14994" y="91998"/>
                  </a:lnTo>
                  <a:lnTo>
                    <a:pt x="16586" y="86198"/>
                  </a:lnTo>
                  <a:lnTo>
                    <a:pt x="18995" y="84255"/>
                  </a:lnTo>
                  <a:lnTo>
                    <a:pt x="34473" y="78489"/>
                  </a:lnTo>
                  <a:lnTo>
                    <a:pt x="74714" y="55490"/>
                  </a:lnTo>
                  <a:lnTo>
                    <a:pt x="100932" y="37567"/>
                  </a:lnTo>
                  <a:lnTo>
                    <a:pt x="123171" y="24691"/>
                  </a:lnTo>
                  <a:lnTo>
                    <a:pt x="16073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SMARTInkShape-755"/>
            <p:cNvSpPr/>
            <p:nvPr/>
          </p:nvSpPr>
          <p:spPr bwMode="auto">
            <a:xfrm>
              <a:off x="4527543" y="1946672"/>
              <a:ext cx="133596" cy="364308"/>
            </a:xfrm>
            <a:custGeom>
              <a:avLst/>
              <a:gdLst/>
              <a:ahLst/>
              <a:cxnLst/>
              <a:rect l="0" t="0" r="0" b="0"/>
              <a:pathLst>
                <a:path w="133596" h="364308">
                  <a:moveTo>
                    <a:pt x="115895" y="0"/>
                  </a:moveTo>
                  <a:lnTo>
                    <a:pt x="102592" y="0"/>
                  </a:lnTo>
                  <a:lnTo>
                    <a:pt x="97415" y="2646"/>
                  </a:lnTo>
                  <a:lnTo>
                    <a:pt x="86006" y="12429"/>
                  </a:lnTo>
                  <a:lnTo>
                    <a:pt x="52598" y="53831"/>
                  </a:lnTo>
                  <a:lnTo>
                    <a:pt x="42122" y="66589"/>
                  </a:lnTo>
                  <a:lnTo>
                    <a:pt x="14825" y="109315"/>
                  </a:lnTo>
                  <a:lnTo>
                    <a:pt x="4699" y="127750"/>
                  </a:lnTo>
                  <a:lnTo>
                    <a:pt x="95" y="159936"/>
                  </a:lnTo>
                  <a:lnTo>
                    <a:pt x="0" y="163179"/>
                  </a:lnTo>
                  <a:lnTo>
                    <a:pt x="1920" y="166333"/>
                  </a:lnTo>
                  <a:lnTo>
                    <a:pt x="9346" y="172483"/>
                  </a:lnTo>
                  <a:lnTo>
                    <a:pt x="16615" y="175878"/>
                  </a:lnTo>
                  <a:lnTo>
                    <a:pt x="55453" y="186901"/>
                  </a:lnTo>
                  <a:lnTo>
                    <a:pt x="66211" y="188239"/>
                  </a:lnTo>
                  <a:lnTo>
                    <a:pt x="104373" y="198531"/>
                  </a:lnTo>
                  <a:lnTo>
                    <a:pt x="124597" y="214495"/>
                  </a:lnTo>
                  <a:lnTo>
                    <a:pt x="129684" y="220347"/>
                  </a:lnTo>
                  <a:lnTo>
                    <a:pt x="131945" y="226255"/>
                  </a:lnTo>
                  <a:lnTo>
                    <a:pt x="133595" y="256510"/>
                  </a:lnTo>
                  <a:lnTo>
                    <a:pt x="126593" y="279901"/>
                  </a:lnTo>
                  <a:lnTo>
                    <a:pt x="108843" y="315525"/>
                  </a:lnTo>
                  <a:lnTo>
                    <a:pt x="87356" y="340542"/>
                  </a:lnTo>
                  <a:lnTo>
                    <a:pt x="55949" y="360009"/>
                  </a:lnTo>
                  <a:lnTo>
                    <a:pt x="43121" y="364307"/>
                  </a:lnTo>
                  <a:lnTo>
                    <a:pt x="33611" y="362667"/>
                  </a:lnTo>
                  <a:lnTo>
                    <a:pt x="19746" y="356165"/>
                  </a:lnTo>
                  <a:lnTo>
                    <a:pt x="10913" y="349820"/>
                  </a:lnTo>
                  <a:lnTo>
                    <a:pt x="8738" y="33039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SMARTInkShape-756"/>
            <p:cNvSpPr/>
            <p:nvPr/>
          </p:nvSpPr>
          <p:spPr bwMode="auto">
            <a:xfrm>
              <a:off x="4152305" y="2223492"/>
              <a:ext cx="169665" cy="71439"/>
            </a:xfrm>
            <a:custGeom>
              <a:avLst/>
              <a:gdLst/>
              <a:ahLst/>
              <a:cxnLst/>
              <a:rect l="0" t="0" r="0" b="0"/>
              <a:pathLst>
                <a:path w="169665" h="71439">
                  <a:moveTo>
                    <a:pt x="0" y="71438"/>
                  </a:moveTo>
                  <a:lnTo>
                    <a:pt x="7688" y="71438"/>
                  </a:lnTo>
                  <a:lnTo>
                    <a:pt x="50879" y="50447"/>
                  </a:lnTo>
                  <a:lnTo>
                    <a:pt x="91085" y="32729"/>
                  </a:lnTo>
                  <a:lnTo>
                    <a:pt x="124377" y="19841"/>
                  </a:lnTo>
                  <a:lnTo>
                    <a:pt x="147801" y="3005"/>
                  </a:lnTo>
                  <a:lnTo>
                    <a:pt x="16966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SMARTInkShape-757"/>
            <p:cNvSpPr/>
            <p:nvPr/>
          </p:nvSpPr>
          <p:spPr bwMode="auto">
            <a:xfrm>
              <a:off x="4129301" y="2134195"/>
              <a:ext cx="130161" cy="26790"/>
            </a:xfrm>
            <a:custGeom>
              <a:avLst/>
              <a:gdLst/>
              <a:ahLst/>
              <a:cxnLst/>
              <a:rect l="0" t="0" r="0" b="0"/>
              <a:pathLst>
                <a:path w="130161" h="26790">
                  <a:moveTo>
                    <a:pt x="5144" y="26789"/>
                  </a:moveTo>
                  <a:lnTo>
                    <a:pt x="0" y="26789"/>
                  </a:lnTo>
                  <a:lnTo>
                    <a:pt x="44276" y="26789"/>
                  </a:lnTo>
                  <a:lnTo>
                    <a:pt x="61828" y="25797"/>
                  </a:lnTo>
                  <a:lnTo>
                    <a:pt x="104589" y="10539"/>
                  </a:lnTo>
                  <a:lnTo>
                    <a:pt x="112762" y="8256"/>
                  </a:lnTo>
                  <a:lnTo>
                    <a:pt x="130160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SMARTInkShape-758"/>
            <p:cNvSpPr/>
            <p:nvPr/>
          </p:nvSpPr>
          <p:spPr bwMode="auto">
            <a:xfrm>
              <a:off x="3634546" y="2111943"/>
              <a:ext cx="240939" cy="375000"/>
            </a:xfrm>
            <a:custGeom>
              <a:avLst/>
              <a:gdLst/>
              <a:ahLst/>
              <a:cxnLst/>
              <a:rect l="0" t="0" r="0" b="0"/>
              <a:pathLst>
                <a:path w="240939" h="375000">
                  <a:moveTo>
                    <a:pt x="8767" y="75830"/>
                  </a:moveTo>
                  <a:lnTo>
                    <a:pt x="7774" y="98191"/>
                  </a:lnTo>
                  <a:lnTo>
                    <a:pt x="1078" y="126633"/>
                  </a:lnTo>
                  <a:lnTo>
                    <a:pt x="0" y="168583"/>
                  </a:lnTo>
                  <a:lnTo>
                    <a:pt x="4609" y="208695"/>
                  </a:lnTo>
                  <a:lnTo>
                    <a:pt x="7945" y="251418"/>
                  </a:lnTo>
                  <a:lnTo>
                    <a:pt x="11250" y="289549"/>
                  </a:lnTo>
                  <a:lnTo>
                    <a:pt x="17840" y="332729"/>
                  </a:lnTo>
                  <a:lnTo>
                    <a:pt x="30013" y="359312"/>
                  </a:lnTo>
                  <a:lnTo>
                    <a:pt x="35738" y="365533"/>
                  </a:lnTo>
                  <a:lnTo>
                    <a:pt x="47498" y="374267"/>
                  </a:lnTo>
                  <a:lnTo>
                    <a:pt x="50462" y="374999"/>
                  </a:lnTo>
                  <a:lnTo>
                    <a:pt x="53431" y="374495"/>
                  </a:lnTo>
                  <a:lnTo>
                    <a:pt x="59375" y="371289"/>
                  </a:lnTo>
                  <a:lnTo>
                    <a:pt x="87273" y="349876"/>
                  </a:lnTo>
                  <a:lnTo>
                    <a:pt x="97511" y="331324"/>
                  </a:lnTo>
                  <a:lnTo>
                    <a:pt x="109861" y="293647"/>
                  </a:lnTo>
                  <a:lnTo>
                    <a:pt x="121854" y="254124"/>
                  </a:lnTo>
                  <a:lnTo>
                    <a:pt x="130799" y="220711"/>
                  </a:lnTo>
                  <a:lnTo>
                    <a:pt x="139734" y="185676"/>
                  </a:lnTo>
                  <a:lnTo>
                    <a:pt x="148664" y="150159"/>
                  </a:lnTo>
                  <a:lnTo>
                    <a:pt x="157595" y="115493"/>
                  </a:lnTo>
                  <a:lnTo>
                    <a:pt x="166855" y="73963"/>
                  </a:lnTo>
                  <a:lnTo>
                    <a:pt x="171363" y="44850"/>
                  </a:lnTo>
                  <a:lnTo>
                    <a:pt x="178017" y="8198"/>
                  </a:lnTo>
                  <a:lnTo>
                    <a:pt x="178349" y="0"/>
                  </a:lnTo>
                  <a:lnTo>
                    <a:pt x="178430" y="42485"/>
                  </a:lnTo>
                  <a:lnTo>
                    <a:pt x="178430" y="83428"/>
                  </a:lnTo>
                  <a:lnTo>
                    <a:pt x="178431" y="117990"/>
                  </a:lnTo>
                  <a:lnTo>
                    <a:pt x="178431" y="154358"/>
                  </a:lnTo>
                  <a:lnTo>
                    <a:pt x="179423" y="195119"/>
                  </a:lnTo>
                  <a:lnTo>
                    <a:pt x="184567" y="231781"/>
                  </a:lnTo>
                  <a:lnTo>
                    <a:pt x="186808" y="271339"/>
                  </a:lnTo>
                  <a:lnTo>
                    <a:pt x="189843" y="296147"/>
                  </a:lnTo>
                  <a:lnTo>
                    <a:pt x="203601" y="340573"/>
                  </a:lnTo>
                  <a:lnTo>
                    <a:pt x="207146" y="349929"/>
                  </a:lnTo>
                  <a:lnTo>
                    <a:pt x="217506" y="364019"/>
                  </a:lnTo>
                  <a:lnTo>
                    <a:pt x="223248" y="367625"/>
                  </a:lnTo>
                  <a:lnTo>
                    <a:pt x="239184" y="370341"/>
                  </a:lnTo>
                  <a:lnTo>
                    <a:pt x="239769" y="369405"/>
                  </a:lnTo>
                  <a:lnTo>
                    <a:pt x="240938" y="36158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SMARTInkShape-759"/>
            <p:cNvSpPr/>
            <p:nvPr/>
          </p:nvSpPr>
          <p:spPr bwMode="auto">
            <a:xfrm>
              <a:off x="3357563" y="2178890"/>
              <a:ext cx="232172" cy="330145"/>
            </a:xfrm>
            <a:custGeom>
              <a:avLst/>
              <a:gdLst/>
              <a:ahLst/>
              <a:cxnLst/>
              <a:rect l="0" t="0" r="0" b="0"/>
              <a:pathLst>
                <a:path w="232172" h="330145">
                  <a:moveTo>
                    <a:pt x="0" y="98180"/>
                  </a:moveTo>
                  <a:lnTo>
                    <a:pt x="0" y="59471"/>
                  </a:lnTo>
                  <a:lnTo>
                    <a:pt x="4740" y="45811"/>
                  </a:lnTo>
                  <a:lnTo>
                    <a:pt x="12428" y="33936"/>
                  </a:lnTo>
                  <a:lnTo>
                    <a:pt x="52011" y="5939"/>
                  </a:lnTo>
                  <a:lnTo>
                    <a:pt x="68878" y="1727"/>
                  </a:lnTo>
                  <a:lnTo>
                    <a:pt x="109620" y="0"/>
                  </a:lnTo>
                  <a:lnTo>
                    <a:pt x="115858" y="2620"/>
                  </a:lnTo>
                  <a:lnTo>
                    <a:pt x="118910" y="4708"/>
                  </a:lnTo>
                  <a:lnTo>
                    <a:pt x="122302" y="9673"/>
                  </a:lnTo>
                  <a:lnTo>
                    <a:pt x="123809" y="16180"/>
                  </a:lnTo>
                  <a:lnTo>
                    <a:pt x="124479" y="25686"/>
                  </a:lnTo>
                  <a:lnTo>
                    <a:pt x="112539" y="64394"/>
                  </a:lnTo>
                  <a:lnTo>
                    <a:pt x="100098" y="99554"/>
                  </a:lnTo>
                  <a:lnTo>
                    <a:pt x="79561" y="143688"/>
                  </a:lnTo>
                  <a:lnTo>
                    <a:pt x="62269" y="181448"/>
                  </a:lnTo>
                  <a:lnTo>
                    <a:pt x="47223" y="218764"/>
                  </a:lnTo>
                  <a:lnTo>
                    <a:pt x="33250" y="262780"/>
                  </a:lnTo>
                  <a:lnTo>
                    <a:pt x="22920" y="295434"/>
                  </a:lnTo>
                  <a:lnTo>
                    <a:pt x="24408" y="308549"/>
                  </a:lnTo>
                  <a:lnTo>
                    <a:pt x="30824" y="322349"/>
                  </a:lnTo>
                  <a:lnTo>
                    <a:pt x="36189" y="326795"/>
                  </a:lnTo>
                  <a:lnTo>
                    <a:pt x="44787" y="329298"/>
                  </a:lnTo>
                  <a:lnTo>
                    <a:pt x="61322" y="330144"/>
                  </a:lnTo>
                  <a:lnTo>
                    <a:pt x="96600" y="320611"/>
                  </a:lnTo>
                  <a:lnTo>
                    <a:pt x="139803" y="300539"/>
                  </a:lnTo>
                  <a:lnTo>
                    <a:pt x="180572" y="270654"/>
                  </a:lnTo>
                  <a:lnTo>
                    <a:pt x="208194" y="236811"/>
                  </a:lnTo>
                  <a:lnTo>
                    <a:pt x="228948" y="193998"/>
                  </a:lnTo>
                  <a:lnTo>
                    <a:pt x="232171" y="18747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SMARTInkShape-760"/>
            <p:cNvSpPr/>
            <p:nvPr/>
          </p:nvSpPr>
          <p:spPr bwMode="auto">
            <a:xfrm>
              <a:off x="3312914" y="2223492"/>
              <a:ext cx="53579" cy="337241"/>
            </a:xfrm>
            <a:custGeom>
              <a:avLst/>
              <a:gdLst/>
              <a:ahLst/>
              <a:cxnLst/>
              <a:rect l="0" t="0" r="0" b="0"/>
              <a:pathLst>
                <a:path w="53579" h="337241">
                  <a:moveTo>
                    <a:pt x="0" y="0"/>
                  </a:moveTo>
                  <a:lnTo>
                    <a:pt x="0" y="4741"/>
                  </a:lnTo>
                  <a:lnTo>
                    <a:pt x="2646" y="9714"/>
                  </a:lnTo>
                  <a:lnTo>
                    <a:pt x="4740" y="12429"/>
                  </a:lnTo>
                  <a:lnTo>
                    <a:pt x="7068" y="20738"/>
                  </a:lnTo>
                  <a:lnTo>
                    <a:pt x="11024" y="36572"/>
                  </a:lnTo>
                  <a:lnTo>
                    <a:pt x="14822" y="48996"/>
                  </a:lnTo>
                  <a:lnTo>
                    <a:pt x="17259" y="83872"/>
                  </a:lnTo>
                  <a:lnTo>
                    <a:pt x="17682" y="117125"/>
                  </a:lnTo>
                  <a:lnTo>
                    <a:pt x="17807" y="154759"/>
                  </a:lnTo>
                  <a:lnTo>
                    <a:pt x="20490" y="194683"/>
                  </a:lnTo>
                  <a:lnTo>
                    <a:pt x="24923" y="231647"/>
                  </a:lnTo>
                  <a:lnTo>
                    <a:pt x="26421" y="274953"/>
                  </a:lnTo>
                  <a:lnTo>
                    <a:pt x="33845" y="310186"/>
                  </a:lnTo>
                  <a:lnTo>
                    <a:pt x="44169" y="337240"/>
                  </a:lnTo>
                  <a:lnTo>
                    <a:pt x="45321" y="336944"/>
                  </a:lnTo>
                  <a:lnTo>
                    <a:pt x="49247" y="333969"/>
                  </a:lnTo>
                  <a:lnTo>
                    <a:pt x="51653" y="326694"/>
                  </a:lnTo>
                  <a:lnTo>
                    <a:pt x="53556" y="283060"/>
                  </a:lnTo>
                  <a:lnTo>
                    <a:pt x="53578" y="27682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SMARTInkShape-761"/>
            <p:cNvSpPr/>
            <p:nvPr/>
          </p:nvSpPr>
          <p:spPr bwMode="auto">
            <a:xfrm>
              <a:off x="2946808" y="2234523"/>
              <a:ext cx="250021" cy="388681"/>
            </a:xfrm>
            <a:custGeom>
              <a:avLst/>
              <a:gdLst/>
              <a:ahLst/>
              <a:cxnLst/>
              <a:rect l="0" t="0" r="0" b="0"/>
              <a:pathLst>
                <a:path w="250021" h="388681">
                  <a:moveTo>
                    <a:pt x="44637" y="105055"/>
                  </a:moveTo>
                  <a:lnTo>
                    <a:pt x="32208" y="134653"/>
                  </a:lnTo>
                  <a:lnTo>
                    <a:pt x="26859" y="177231"/>
                  </a:lnTo>
                  <a:lnTo>
                    <a:pt x="22514" y="207579"/>
                  </a:lnTo>
                  <a:lnTo>
                    <a:pt x="14490" y="248652"/>
                  </a:lnTo>
                  <a:lnTo>
                    <a:pt x="10569" y="285957"/>
                  </a:lnTo>
                  <a:lnTo>
                    <a:pt x="4667" y="322146"/>
                  </a:lnTo>
                  <a:lnTo>
                    <a:pt x="605" y="362422"/>
                  </a:lnTo>
                  <a:lnTo>
                    <a:pt x="25" y="380737"/>
                  </a:lnTo>
                  <a:lnTo>
                    <a:pt x="0" y="376797"/>
                  </a:lnTo>
                  <a:lnTo>
                    <a:pt x="7678" y="343686"/>
                  </a:lnTo>
                  <a:lnTo>
                    <a:pt x="9666" y="301829"/>
                  </a:lnTo>
                  <a:lnTo>
                    <a:pt x="14983" y="261144"/>
                  </a:lnTo>
                  <a:lnTo>
                    <a:pt x="17992" y="217670"/>
                  </a:lnTo>
                  <a:lnTo>
                    <a:pt x="24726" y="173370"/>
                  </a:lnTo>
                  <a:lnTo>
                    <a:pt x="33005" y="128824"/>
                  </a:lnTo>
                  <a:lnTo>
                    <a:pt x="40750" y="86191"/>
                  </a:lnTo>
                  <a:lnTo>
                    <a:pt x="46515" y="44113"/>
                  </a:lnTo>
                  <a:lnTo>
                    <a:pt x="53631" y="12363"/>
                  </a:lnTo>
                  <a:lnTo>
                    <a:pt x="61133" y="0"/>
                  </a:lnTo>
                  <a:lnTo>
                    <a:pt x="61588" y="292"/>
                  </a:lnTo>
                  <a:lnTo>
                    <a:pt x="77704" y="44211"/>
                  </a:lnTo>
                  <a:lnTo>
                    <a:pt x="89350" y="83886"/>
                  </a:lnTo>
                  <a:lnTo>
                    <a:pt x="98235" y="127225"/>
                  </a:lnTo>
                  <a:lnTo>
                    <a:pt x="104177" y="160549"/>
                  </a:lnTo>
                  <a:lnTo>
                    <a:pt x="110126" y="195203"/>
                  </a:lnTo>
                  <a:lnTo>
                    <a:pt x="116077" y="227803"/>
                  </a:lnTo>
                  <a:lnTo>
                    <a:pt x="127651" y="271402"/>
                  </a:lnTo>
                  <a:lnTo>
                    <a:pt x="141002" y="309455"/>
                  </a:lnTo>
                  <a:lnTo>
                    <a:pt x="154402" y="353128"/>
                  </a:lnTo>
                  <a:lnTo>
                    <a:pt x="166604" y="376160"/>
                  </a:lnTo>
                  <a:lnTo>
                    <a:pt x="172597" y="383635"/>
                  </a:lnTo>
                  <a:lnTo>
                    <a:pt x="178568" y="387618"/>
                  </a:lnTo>
                  <a:lnTo>
                    <a:pt x="181549" y="388680"/>
                  </a:lnTo>
                  <a:lnTo>
                    <a:pt x="184529" y="388397"/>
                  </a:lnTo>
                  <a:lnTo>
                    <a:pt x="190486" y="385435"/>
                  </a:lnTo>
                  <a:lnTo>
                    <a:pt x="199418" y="373449"/>
                  </a:lnTo>
                  <a:lnTo>
                    <a:pt x="208348" y="352590"/>
                  </a:lnTo>
                  <a:lnTo>
                    <a:pt x="212538" y="318077"/>
                  </a:lnTo>
                  <a:lnTo>
                    <a:pt x="218519" y="281172"/>
                  </a:lnTo>
                  <a:lnTo>
                    <a:pt x="221137" y="251790"/>
                  </a:lnTo>
                  <a:lnTo>
                    <a:pt x="223292" y="219880"/>
                  </a:lnTo>
                  <a:lnTo>
                    <a:pt x="227558" y="189161"/>
                  </a:lnTo>
                  <a:lnTo>
                    <a:pt x="235537" y="148717"/>
                  </a:lnTo>
                  <a:lnTo>
                    <a:pt x="239445" y="106857"/>
                  </a:lnTo>
                  <a:lnTo>
                    <a:pt x="246902" y="63519"/>
                  </a:lnTo>
                  <a:lnTo>
                    <a:pt x="250020" y="2468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SMARTInkShape-Group90"/>
          <p:cNvGrpSpPr/>
          <p:nvPr/>
        </p:nvGrpSpPr>
        <p:grpSpPr>
          <a:xfrm>
            <a:off x="7037163" y="366117"/>
            <a:ext cx="597184" cy="580431"/>
            <a:chOff x="7037163" y="366117"/>
            <a:chExt cx="597184" cy="580431"/>
          </a:xfrm>
        </p:grpSpPr>
        <p:sp>
          <p:nvSpPr>
            <p:cNvPr id="86" name="SMARTInkShape-762"/>
            <p:cNvSpPr/>
            <p:nvPr/>
          </p:nvSpPr>
          <p:spPr bwMode="auto">
            <a:xfrm>
              <a:off x="7510023" y="750094"/>
              <a:ext cx="124324" cy="151269"/>
            </a:xfrm>
            <a:custGeom>
              <a:avLst/>
              <a:gdLst/>
              <a:ahLst/>
              <a:cxnLst/>
              <a:rect l="0" t="0" r="0" b="0"/>
              <a:pathLst>
                <a:path w="124324" h="151269">
                  <a:moveTo>
                    <a:pt x="71282" y="8929"/>
                  </a:moveTo>
                  <a:lnTo>
                    <a:pt x="66541" y="8929"/>
                  </a:lnTo>
                  <a:lnTo>
                    <a:pt x="61568" y="11575"/>
                  </a:lnTo>
                  <a:lnTo>
                    <a:pt x="41229" y="31290"/>
                  </a:lnTo>
                  <a:lnTo>
                    <a:pt x="17861" y="71526"/>
                  </a:lnTo>
                  <a:lnTo>
                    <a:pt x="3833" y="101215"/>
                  </a:lnTo>
                  <a:lnTo>
                    <a:pt x="0" y="136399"/>
                  </a:lnTo>
                  <a:lnTo>
                    <a:pt x="2559" y="142643"/>
                  </a:lnTo>
                  <a:lnTo>
                    <a:pt x="4631" y="145697"/>
                  </a:lnTo>
                  <a:lnTo>
                    <a:pt x="9578" y="149090"/>
                  </a:lnTo>
                  <a:lnTo>
                    <a:pt x="16077" y="150598"/>
                  </a:lnTo>
                  <a:lnTo>
                    <a:pt x="25579" y="151268"/>
                  </a:lnTo>
                  <a:lnTo>
                    <a:pt x="33772" y="148920"/>
                  </a:lnTo>
                  <a:lnTo>
                    <a:pt x="74537" y="121743"/>
                  </a:lnTo>
                  <a:lnTo>
                    <a:pt x="91208" y="109935"/>
                  </a:lnTo>
                  <a:lnTo>
                    <a:pt x="112612" y="77112"/>
                  </a:lnTo>
                  <a:lnTo>
                    <a:pt x="120790" y="59448"/>
                  </a:lnTo>
                  <a:lnTo>
                    <a:pt x="124323" y="34495"/>
                  </a:lnTo>
                  <a:lnTo>
                    <a:pt x="121975" y="27568"/>
                  </a:lnTo>
                  <a:lnTo>
                    <a:pt x="112384" y="15036"/>
                  </a:lnTo>
                  <a:lnTo>
                    <a:pt x="92096" y="1777"/>
                  </a:lnTo>
                  <a:lnTo>
                    <a:pt x="80211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SMARTInkShape-763"/>
            <p:cNvSpPr/>
            <p:nvPr/>
          </p:nvSpPr>
          <p:spPr bwMode="auto">
            <a:xfrm>
              <a:off x="7349133" y="366117"/>
              <a:ext cx="205228" cy="562572"/>
            </a:xfrm>
            <a:custGeom>
              <a:avLst/>
              <a:gdLst/>
              <a:ahLst/>
              <a:cxnLst/>
              <a:rect l="0" t="0" r="0" b="0"/>
              <a:pathLst>
                <a:path w="205228" h="562572">
                  <a:moveTo>
                    <a:pt x="80367" y="0"/>
                  </a:moveTo>
                  <a:lnTo>
                    <a:pt x="63585" y="7068"/>
                  </a:lnTo>
                  <a:lnTo>
                    <a:pt x="60250" y="7689"/>
                  </a:lnTo>
                  <a:lnTo>
                    <a:pt x="53897" y="13670"/>
                  </a:lnTo>
                  <a:lnTo>
                    <a:pt x="46774" y="21951"/>
                  </a:lnTo>
                  <a:lnTo>
                    <a:pt x="32600" y="33183"/>
                  </a:lnTo>
                  <a:lnTo>
                    <a:pt x="6064" y="77524"/>
                  </a:lnTo>
                  <a:lnTo>
                    <a:pt x="1197" y="100237"/>
                  </a:lnTo>
                  <a:lnTo>
                    <a:pt x="157" y="113803"/>
                  </a:lnTo>
                  <a:lnTo>
                    <a:pt x="4787" y="120150"/>
                  </a:lnTo>
                  <a:lnTo>
                    <a:pt x="9734" y="122853"/>
                  </a:lnTo>
                  <a:lnTo>
                    <a:pt x="12442" y="123574"/>
                  </a:lnTo>
                  <a:lnTo>
                    <a:pt x="15240" y="123062"/>
                  </a:lnTo>
                  <a:lnTo>
                    <a:pt x="24911" y="118594"/>
                  </a:lnTo>
                  <a:lnTo>
                    <a:pt x="38911" y="115837"/>
                  </a:lnTo>
                  <a:lnTo>
                    <a:pt x="73064" y="95124"/>
                  </a:lnTo>
                  <a:lnTo>
                    <a:pt x="86053" y="82327"/>
                  </a:lnTo>
                  <a:lnTo>
                    <a:pt x="94179" y="68270"/>
                  </a:lnTo>
                  <a:lnTo>
                    <a:pt x="97693" y="55709"/>
                  </a:lnTo>
                  <a:lnTo>
                    <a:pt x="105868" y="46077"/>
                  </a:lnTo>
                  <a:lnTo>
                    <a:pt x="106774" y="40331"/>
                  </a:lnTo>
                  <a:lnTo>
                    <a:pt x="105910" y="38794"/>
                  </a:lnTo>
                  <a:lnTo>
                    <a:pt x="104341" y="37769"/>
                  </a:lnTo>
                  <a:lnTo>
                    <a:pt x="102302" y="37086"/>
                  </a:lnTo>
                  <a:lnTo>
                    <a:pt x="101936" y="36630"/>
                  </a:lnTo>
                  <a:lnTo>
                    <a:pt x="102684" y="36326"/>
                  </a:lnTo>
                  <a:lnTo>
                    <a:pt x="104175" y="36124"/>
                  </a:lnTo>
                  <a:lnTo>
                    <a:pt x="105169" y="36981"/>
                  </a:lnTo>
                  <a:lnTo>
                    <a:pt x="106894" y="43443"/>
                  </a:lnTo>
                  <a:lnTo>
                    <a:pt x="113241" y="51540"/>
                  </a:lnTo>
                  <a:lnTo>
                    <a:pt x="116235" y="59809"/>
                  </a:lnTo>
                  <a:lnTo>
                    <a:pt x="120451" y="65608"/>
                  </a:lnTo>
                  <a:lnTo>
                    <a:pt x="163674" y="95252"/>
                  </a:lnTo>
                  <a:lnTo>
                    <a:pt x="181173" y="110133"/>
                  </a:lnTo>
                  <a:lnTo>
                    <a:pt x="199395" y="135681"/>
                  </a:lnTo>
                  <a:lnTo>
                    <a:pt x="202721" y="144969"/>
                  </a:lnTo>
                  <a:lnTo>
                    <a:pt x="205227" y="181722"/>
                  </a:lnTo>
                  <a:lnTo>
                    <a:pt x="200022" y="195198"/>
                  </a:lnTo>
                  <a:lnTo>
                    <a:pt x="174912" y="233183"/>
                  </a:lnTo>
                  <a:lnTo>
                    <a:pt x="151665" y="270736"/>
                  </a:lnTo>
                  <a:lnTo>
                    <a:pt x="123223" y="311337"/>
                  </a:lnTo>
                  <a:lnTo>
                    <a:pt x="96071" y="349013"/>
                  </a:lnTo>
                  <a:lnTo>
                    <a:pt x="68954" y="390998"/>
                  </a:lnTo>
                  <a:lnTo>
                    <a:pt x="49205" y="419130"/>
                  </a:lnTo>
                  <a:lnTo>
                    <a:pt x="24229" y="463277"/>
                  </a:lnTo>
                  <a:lnTo>
                    <a:pt x="4266" y="502684"/>
                  </a:lnTo>
                  <a:lnTo>
                    <a:pt x="166" y="545910"/>
                  </a:lnTo>
                  <a:lnTo>
                    <a:pt x="0" y="56257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SMARTInkShape-764"/>
            <p:cNvSpPr/>
            <p:nvPr/>
          </p:nvSpPr>
          <p:spPr bwMode="auto">
            <a:xfrm>
              <a:off x="7037163" y="420548"/>
              <a:ext cx="186828" cy="526000"/>
            </a:xfrm>
            <a:custGeom>
              <a:avLst/>
              <a:gdLst/>
              <a:ahLst/>
              <a:cxnLst/>
              <a:rect l="0" t="0" r="0" b="0"/>
              <a:pathLst>
                <a:path w="186828" h="526000">
                  <a:moveTo>
                    <a:pt x="151235" y="159882"/>
                  </a:moveTo>
                  <a:lnTo>
                    <a:pt x="155976" y="159882"/>
                  </a:lnTo>
                  <a:lnTo>
                    <a:pt x="157372" y="158890"/>
                  </a:lnTo>
                  <a:lnTo>
                    <a:pt x="158303" y="157236"/>
                  </a:lnTo>
                  <a:lnTo>
                    <a:pt x="160912" y="144650"/>
                  </a:lnTo>
                  <a:lnTo>
                    <a:pt x="174383" y="119980"/>
                  </a:lnTo>
                  <a:lnTo>
                    <a:pt x="183074" y="75679"/>
                  </a:lnTo>
                  <a:lnTo>
                    <a:pt x="175762" y="34816"/>
                  </a:lnTo>
                  <a:lnTo>
                    <a:pt x="173540" y="28879"/>
                  </a:lnTo>
                  <a:lnTo>
                    <a:pt x="165779" y="19638"/>
                  </a:lnTo>
                  <a:lnTo>
                    <a:pt x="145030" y="3463"/>
                  </a:lnTo>
                  <a:lnTo>
                    <a:pt x="123808" y="0"/>
                  </a:lnTo>
                  <a:lnTo>
                    <a:pt x="112256" y="518"/>
                  </a:lnTo>
                  <a:lnTo>
                    <a:pt x="100508" y="4056"/>
                  </a:lnTo>
                  <a:lnTo>
                    <a:pt x="76797" y="21541"/>
                  </a:lnTo>
                  <a:lnTo>
                    <a:pt x="41100" y="62968"/>
                  </a:lnTo>
                  <a:lnTo>
                    <a:pt x="16077" y="106476"/>
                  </a:lnTo>
                  <a:lnTo>
                    <a:pt x="2309" y="148329"/>
                  </a:lnTo>
                  <a:lnTo>
                    <a:pt x="0" y="174246"/>
                  </a:lnTo>
                  <a:lnTo>
                    <a:pt x="2330" y="183795"/>
                  </a:lnTo>
                  <a:lnTo>
                    <a:pt x="11910" y="198009"/>
                  </a:lnTo>
                  <a:lnTo>
                    <a:pt x="17544" y="201632"/>
                  </a:lnTo>
                  <a:lnTo>
                    <a:pt x="26296" y="203671"/>
                  </a:lnTo>
                  <a:lnTo>
                    <a:pt x="29247" y="203958"/>
                  </a:lnTo>
                  <a:lnTo>
                    <a:pt x="35171" y="201630"/>
                  </a:lnTo>
                  <a:lnTo>
                    <a:pt x="38142" y="199620"/>
                  </a:lnTo>
                  <a:lnTo>
                    <a:pt x="57164" y="194410"/>
                  </a:lnTo>
                  <a:lnTo>
                    <a:pt x="91808" y="170352"/>
                  </a:lnTo>
                  <a:lnTo>
                    <a:pt x="127432" y="130643"/>
                  </a:lnTo>
                  <a:lnTo>
                    <a:pt x="166450" y="88475"/>
                  </a:lnTo>
                  <a:lnTo>
                    <a:pt x="174595" y="73240"/>
                  </a:lnTo>
                  <a:lnTo>
                    <a:pt x="177493" y="65812"/>
                  </a:lnTo>
                  <a:lnTo>
                    <a:pt x="183709" y="56052"/>
                  </a:lnTo>
                  <a:lnTo>
                    <a:pt x="186527" y="45606"/>
                  </a:lnTo>
                  <a:lnTo>
                    <a:pt x="186669" y="45995"/>
                  </a:lnTo>
                  <a:lnTo>
                    <a:pt x="186827" y="49072"/>
                  </a:lnTo>
                  <a:lnTo>
                    <a:pt x="184252" y="53748"/>
                  </a:lnTo>
                  <a:lnTo>
                    <a:pt x="182176" y="56384"/>
                  </a:lnTo>
                  <a:lnTo>
                    <a:pt x="179869" y="64604"/>
                  </a:lnTo>
                  <a:lnTo>
                    <a:pt x="179255" y="69574"/>
                  </a:lnTo>
                  <a:lnTo>
                    <a:pt x="161405" y="109992"/>
                  </a:lnTo>
                  <a:lnTo>
                    <a:pt x="148957" y="143115"/>
                  </a:lnTo>
                  <a:lnTo>
                    <a:pt x="135346" y="180711"/>
                  </a:lnTo>
                  <a:lnTo>
                    <a:pt x="122384" y="223269"/>
                  </a:lnTo>
                  <a:lnTo>
                    <a:pt x="111624" y="253538"/>
                  </a:lnTo>
                  <a:lnTo>
                    <a:pt x="100226" y="286835"/>
                  </a:lnTo>
                  <a:lnTo>
                    <a:pt x="91193" y="318831"/>
                  </a:lnTo>
                  <a:lnTo>
                    <a:pt x="80529" y="362090"/>
                  </a:lnTo>
                  <a:lnTo>
                    <a:pt x="71085" y="400043"/>
                  </a:lnTo>
                  <a:lnTo>
                    <a:pt x="63745" y="443682"/>
                  </a:lnTo>
                  <a:lnTo>
                    <a:pt x="62295" y="480965"/>
                  </a:lnTo>
                  <a:lnTo>
                    <a:pt x="63037" y="506041"/>
                  </a:lnTo>
                  <a:lnTo>
                    <a:pt x="66726" y="516467"/>
                  </a:lnTo>
                  <a:lnTo>
                    <a:pt x="69099" y="519644"/>
                  </a:lnTo>
                  <a:lnTo>
                    <a:pt x="78193" y="525162"/>
                  </a:lnTo>
                  <a:lnTo>
                    <a:pt x="88728" y="52599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1" name="SMARTInkShape-Group91"/>
          <p:cNvGrpSpPr/>
          <p:nvPr/>
        </p:nvGrpSpPr>
        <p:grpSpPr>
          <a:xfrm>
            <a:off x="5152526" y="482769"/>
            <a:ext cx="1719193" cy="534676"/>
            <a:chOff x="5152526" y="482769"/>
            <a:chExt cx="1719193" cy="534676"/>
          </a:xfrm>
        </p:grpSpPr>
        <p:sp>
          <p:nvSpPr>
            <p:cNvPr id="90" name="SMARTInkShape-765"/>
            <p:cNvSpPr/>
            <p:nvPr/>
          </p:nvSpPr>
          <p:spPr bwMode="auto">
            <a:xfrm>
              <a:off x="6706195" y="741274"/>
              <a:ext cx="151806" cy="44540"/>
            </a:xfrm>
            <a:custGeom>
              <a:avLst/>
              <a:gdLst/>
              <a:ahLst/>
              <a:cxnLst/>
              <a:rect l="0" t="0" r="0" b="0"/>
              <a:pathLst>
                <a:path w="151806" h="44540">
                  <a:moveTo>
                    <a:pt x="0" y="44539"/>
                  </a:moveTo>
                  <a:lnTo>
                    <a:pt x="4741" y="44539"/>
                  </a:lnTo>
                  <a:lnTo>
                    <a:pt x="6137" y="43546"/>
                  </a:lnTo>
                  <a:lnTo>
                    <a:pt x="7068" y="41893"/>
                  </a:lnTo>
                  <a:lnTo>
                    <a:pt x="7689" y="39798"/>
                  </a:lnTo>
                  <a:lnTo>
                    <a:pt x="10087" y="38402"/>
                  </a:lnTo>
                  <a:lnTo>
                    <a:pt x="54254" y="28589"/>
                  </a:lnTo>
                  <a:lnTo>
                    <a:pt x="71638" y="24599"/>
                  </a:lnTo>
                  <a:lnTo>
                    <a:pt x="111942" y="9915"/>
                  </a:lnTo>
                  <a:lnTo>
                    <a:pt x="136011" y="7924"/>
                  </a:lnTo>
                  <a:lnTo>
                    <a:pt x="138299" y="6238"/>
                  </a:lnTo>
                  <a:lnTo>
                    <a:pt x="139824" y="4122"/>
                  </a:lnTo>
                  <a:lnTo>
                    <a:pt x="141834" y="2711"/>
                  </a:lnTo>
                  <a:lnTo>
                    <a:pt x="151358" y="0"/>
                  </a:lnTo>
                  <a:lnTo>
                    <a:pt x="151805" y="882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SMARTInkShape-766"/>
            <p:cNvSpPr/>
            <p:nvPr/>
          </p:nvSpPr>
          <p:spPr bwMode="auto">
            <a:xfrm>
              <a:off x="6732984" y="682443"/>
              <a:ext cx="138735" cy="23003"/>
            </a:xfrm>
            <a:custGeom>
              <a:avLst/>
              <a:gdLst/>
              <a:ahLst/>
              <a:cxnLst/>
              <a:rect l="0" t="0" r="0" b="0"/>
              <a:pathLst>
                <a:path w="138735" h="23003">
                  <a:moveTo>
                    <a:pt x="0" y="23002"/>
                  </a:moveTo>
                  <a:lnTo>
                    <a:pt x="13303" y="23002"/>
                  </a:lnTo>
                  <a:lnTo>
                    <a:pt x="18481" y="20356"/>
                  </a:lnTo>
                  <a:lnTo>
                    <a:pt x="21250" y="18262"/>
                  </a:lnTo>
                  <a:lnTo>
                    <a:pt x="29619" y="15935"/>
                  </a:lnTo>
                  <a:lnTo>
                    <a:pt x="55935" y="13326"/>
                  </a:lnTo>
                  <a:lnTo>
                    <a:pt x="73373" y="7053"/>
                  </a:lnTo>
                  <a:lnTo>
                    <a:pt x="115353" y="5193"/>
                  </a:lnTo>
                  <a:lnTo>
                    <a:pt x="127848" y="5153"/>
                  </a:lnTo>
                  <a:lnTo>
                    <a:pt x="129880" y="4157"/>
                  </a:lnTo>
                  <a:lnTo>
                    <a:pt x="131236" y="2501"/>
                  </a:lnTo>
                  <a:lnTo>
                    <a:pt x="132139" y="405"/>
                  </a:lnTo>
                  <a:lnTo>
                    <a:pt x="133733" y="0"/>
                  </a:lnTo>
                  <a:lnTo>
                    <a:pt x="138151" y="2196"/>
                  </a:lnTo>
                  <a:lnTo>
                    <a:pt x="138734" y="3178"/>
                  </a:lnTo>
                  <a:lnTo>
                    <a:pt x="138130" y="3833"/>
                  </a:lnTo>
                  <a:lnTo>
                    <a:pt x="134191" y="5066"/>
                  </a:lnTo>
                  <a:lnTo>
                    <a:pt x="125016" y="514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SMARTInkShape-767"/>
            <p:cNvSpPr/>
            <p:nvPr/>
          </p:nvSpPr>
          <p:spPr bwMode="auto">
            <a:xfrm>
              <a:off x="6518672" y="678808"/>
              <a:ext cx="133946" cy="196265"/>
            </a:xfrm>
            <a:custGeom>
              <a:avLst/>
              <a:gdLst/>
              <a:ahLst/>
              <a:cxnLst/>
              <a:rect l="0" t="0" r="0" b="0"/>
              <a:pathLst>
                <a:path w="133946" h="196265">
                  <a:moveTo>
                    <a:pt x="0" y="71286"/>
                  </a:moveTo>
                  <a:lnTo>
                    <a:pt x="0" y="78974"/>
                  </a:lnTo>
                  <a:lnTo>
                    <a:pt x="992" y="79388"/>
                  </a:lnTo>
                  <a:lnTo>
                    <a:pt x="43472" y="80215"/>
                  </a:lnTo>
                  <a:lnTo>
                    <a:pt x="51732" y="77569"/>
                  </a:lnTo>
                  <a:lnTo>
                    <a:pt x="64208" y="69192"/>
                  </a:lnTo>
                  <a:lnTo>
                    <a:pt x="83443" y="50327"/>
                  </a:lnTo>
                  <a:lnTo>
                    <a:pt x="86695" y="44442"/>
                  </a:lnTo>
                  <a:lnTo>
                    <a:pt x="89145" y="28398"/>
                  </a:lnTo>
                  <a:lnTo>
                    <a:pt x="89293" y="5692"/>
                  </a:lnTo>
                  <a:lnTo>
                    <a:pt x="88302" y="3744"/>
                  </a:lnTo>
                  <a:lnTo>
                    <a:pt x="86649" y="2446"/>
                  </a:lnTo>
                  <a:lnTo>
                    <a:pt x="82167" y="1003"/>
                  </a:lnTo>
                  <a:lnTo>
                    <a:pt x="68306" y="0"/>
                  </a:lnTo>
                  <a:lnTo>
                    <a:pt x="54745" y="4634"/>
                  </a:lnTo>
                  <a:lnTo>
                    <a:pt x="38522" y="16081"/>
                  </a:lnTo>
                  <a:lnTo>
                    <a:pt x="19883" y="36422"/>
                  </a:lnTo>
                  <a:lnTo>
                    <a:pt x="6353" y="59548"/>
                  </a:lnTo>
                  <a:lnTo>
                    <a:pt x="1882" y="77289"/>
                  </a:lnTo>
                  <a:lnTo>
                    <a:pt x="165" y="112962"/>
                  </a:lnTo>
                  <a:lnTo>
                    <a:pt x="7703" y="148677"/>
                  </a:lnTo>
                  <a:lnTo>
                    <a:pt x="13676" y="160583"/>
                  </a:lnTo>
                  <a:lnTo>
                    <a:pt x="28939" y="179655"/>
                  </a:lnTo>
                  <a:lnTo>
                    <a:pt x="35351" y="183942"/>
                  </a:lnTo>
                  <a:lnTo>
                    <a:pt x="41508" y="186840"/>
                  </a:lnTo>
                  <a:lnTo>
                    <a:pt x="50553" y="193057"/>
                  </a:lnTo>
                  <a:lnTo>
                    <a:pt x="56533" y="194859"/>
                  </a:lnTo>
                  <a:lnTo>
                    <a:pt x="91905" y="196264"/>
                  </a:lnTo>
                  <a:lnTo>
                    <a:pt x="98062" y="193639"/>
                  </a:lnTo>
                  <a:lnTo>
                    <a:pt x="133945" y="16058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SMARTInkShape-768"/>
            <p:cNvSpPr/>
            <p:nvPr/>
          </p:nvSpPr>
          <p:spPr bwMode="auto">
            <a:xfrm>
              <a:off x="6402586" y="705445"/>
              <a:ext cx="133946" cy="8931"/>
            </a:xfrm>
            <a:custGeom>
              <a:avLst/>
              <a:gdLst/>
              <a:ahLst/>
              <a:cxnLst/>
              <a:rect l="0" t="0" r="0" b="0"/>
              <a:pathLst>
                <a:path w="133946" h="8931">
                  <a:moveTo>
                    <a:pt x="0" y="0"/>
                  </a:moveTo>
                  <a:lnTo>
                    <a:pt x="42841" y="0"/>
                  </a:lnTo>
                  <a:lnTo>
                    <a:pt x="65430" y="993"/>
                  </a:lnTo>
                  <a:lnTo>
                    <a:pt x="82414" y="7068"/>
                  </a:lnTo>
                  <a:lnTo>
                    <a:pt x="127036" y="8929"/>
                  </a:lnTo>
                  <a:lnTo>
                    <a:pt x="133945" y="893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SMARTInkShape-769"/>
            <p:cNvSpPr/>
            <p:nvPr/>
          </p:nvSpPr>
          <p:spPr bwMode="auto">
            <a:xfrm>
              <a:off x="6447234" y="500063"/>
              <a:ext cx="17862" cy="374878"/>
            </a:xfrm>
            <a:custGeom>
              <a:avLst/>
              <a:gdLst/>
              <a:ahLst/>
              <a:cxnLst/>
              <a:rect l="0" t="0" r="0" b="0"/>
              <a:pathLst>
                <a:path w="17862" h="374878">
                  <a:moveTo>
                    <a:pt x="17861" y="0"/>
                  </a:moveTo>
                  <a:lnTo>
                    <a:pt x="16868" y="40139"/>
                  </a:lnTo>
                  <a:lnTo>
                    <a:pt x="10792" y="74956"/>
                  </a:lnTo>
                  <a:lnTo>
                    <a:pt x="9482" y="110844"/>
                  </a:lnTo>
                  <a:lnTo>
                    <a:pt x="6448" y="152897"/>
                  </a:lnTo>
                  <a:lnTo>
                    <a:pt x="1911" y="194131"/>
                  </a:lnTo>
                  <a:lnTo>
                    <a:pt x="566" y="234129"/>
                  </a:lnTo>
                  <a:lnTo>
                    <a:pt x="168" y="272108"/>
                  </a:lnTo>
                  <a:lnTo>
                    <a:pt x="22" y="313719"/>
                  </a:lnTo>
                  <a:lnTo>
                    <a:pt x="2" y="358330"/>
                  </a:lnTo>
                  <a:lnTo>
                    <a:pt x="0" y="374877"/>
                  </a:lnTo>
                  <a:lnTo>
                    <a:pt x="0" y="36611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SMARTInkShape-770"/>
            <p:cNvSpPr/>
            <p:nvPr/>
          </p:nvSpPr>
          <p:spPr bwMode="auto">
            <a:xfrm>
              <a:off x="6304370" y="671546"/>
              <a:ext cx="98217" cy="174952"/>
            </a:xfrm>
            <a:custGeom>
              <a:avLst/>
              <a:gdLst/>
              <a:ahLst/>
              <a:cxnLst/>
              <a:rect l="0" t="0" r="0" b="0"/>
              <a:pathLst>
                <a:path w="98217" h="174952">
                  <a:moveTo>
                    <a:pt x="53568" y="7110"/>
                  </a:moveTo>
                  <a:lnTo>
                    <a:pt x="48827" y="7110"/>
                  </a:lnTo>
                  <a:lnTo>
                    <a:pt x="43854" y="9756"/>
                  </a:lnTo>
                  <a:lnTo>
                    <a:pt x="38337" y="13247"/>
                  </a:lnTo>
                  <a:lnTo>
                    <a:pt x="29652" y="16205"/>
                  </a:lnTo>
                  <a:lnTo>
                    <a:pt x="14859" y="28360"/>
                  </a:lnTo>
                  <a:lnTo>
                    <a:pt x="11559" y="36729"/>
                  </a:lnTo>
                  <a:lnTo>
                    <a:pt x="1385" y="75737"/>
                  </a:lnTo>
                  <a:lnTo>
                    <a:pt x="72" y="117253"/>
                  </a:lnTo>
                  <a:lnTo>
                    <a:pt x="0" y="137529"/>
                  </a:lnTo>
                  <a:lnTo>
                    <a:pt x="2640" y="142134"/>
                  </a:lnTo>
                  <a:lnTo>
                    <a:pt x="7679" y="148434"/>
                  </a:lnTo>
                  <a:lnTo>
                    <a:pt x="11014" y="149296"/>
                  </a:lnTo>
                  <a:lnTo>
                    <a:pt x="13292" y="149526"/>
                  </a:lnTo>
                  <a:lnTo>
                    <a:pt x="14811" y="148687"/>
                  </a:lnTo>
                  <a:lnTo>
                    <a:pt x="15824" y="147135"/>
                  </a:lnTo>
                  <a:lnTo>
                    <a:pt x="16499" y="145109"/>
                  </a:lnTo>
                  <a:lnTo>
                    <a:pt x="32009" y="125069"/>
                  </a:lnTo>
                  <a:lnTo>
                    <a:pt x="47993" y="81365"/>
                  </a:lnTo>
                  <a:lnTo>
                    <a:pt x="57818" y="38103"/>
                  </a:lnTo>
                  <a:lnTo>
                    <a:pt x="62086" y="13694"/>
                  </a:lnTo>
                  <a:lnTo>
                    <a:pt x="62461" y="0"/>
                  </a:lnTo>
                  <a:lnTo>
                    <a:pt x="62496" y="40435"/>
                  </a:lnTo>
                  <a:lnTo>
                    <a:pt x="62497" y="79408"/>
                  </a:lnTo>
                  <a:lnTo>
                    <a:pt x="62497" y="122317"/>
                  </a:lnTo>
                  <a:lnTo>
                    <a:pt x="63489" y="141898"/>
                  </a:lnTo>
                  <a:lnTo>
                    <a:pt x="70600" y="164419"/>
                  </a:lnTo>
                  <a:lnTo>
                    <a:pt x="71059" y="170622"/>
                  </a:lnTo>
                  <a:lnTo>
                    <a:pt x="72174" y="172673"/>
                  </a:lnTo>
                  <a:lnTo>
                    <a:pt x="73909" y="174040"/>
                  </a:lnTo>
                  <a:lnTo>
                    <a:pt x="76058" y="174951"/>
                  </a:lnTo>
                  <a:lnTo>
                    <a:pt x="77491" y="174567"/>
                  </a:lnTo>
                  <a:lnTo>
                    <a:pt x="78446" y="173318"/>
                  </a:lnTo>
                  <a:lnTo>
                    <a:pt x="79083" y="171494"/>
                  </a:lnTo>
                  <a:lnTo>
                    <a:pt x="98216" y="14105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SMARTInkShape-771"/>
            <p:cNvSpPr/>
            <p:nvPr/>
          </p:nvSpPr>
          <p:spPr bwMode="auto">
            <a:xfrm>
              <a:off x="6143625" y="482769"/>
              <a:ext cx="169665" cy="329383"/>
            </a:xfrm>
            <a:custGeom>
              <a:avLst/>
              <a:gdLst/>
              <a:ahLst/>
              <a:cxnLst/>
              <a:rect l="0" t="0" r="0" b="0"/>
              <a:pathLst>
                <a:path w="169665" h="329383">
                  <a:moveTo>
                    <a:pt x="0" y="151239"/>
                  </a:moveTo>
                  <a:lnTo>
                    <a:pt x="0" y="112092"/>
                  </a:lnTo>
                  <a:lnTo>
                    <a:pt x="992" y="82922"/>
                  </a:lnTo>
                  <a:lnTo>
                    <a:pt x="4740" y="72589"/>
                  </a:lnTo>
                  <a:lnTo>
                    <a:pt x="12359" y="64028"/>
                  </a:lnTo>
                  <a:lnTo>
                    <a:pt x="21368" y="55924"/>
                  </a:lnTo>
                  <a:lnTo>
                    <a:pt x="43114" y="28799"/>
                  </a:lnTo>
                  <a:lnTo>
                    <a:pt x="85206" y="5875"/>
                  </a:lnTo>
                  <a:lnTo>
                    <a:pt x="102784" y="706"/>
                  </a:lnTo>
                  <a:lnTo>
                    <a:pt x="109513" y="0"/>
                  </a:lnTo>
                  <a:lnTo>
                    <a:pt x="115810" y="2331"/>
                  </a:lnTo>
                  <a:lnTo>
                    <a:pt x="127938" y="11913"/>
                  </a:lnTo>
                  <a:lnTo>
                    <a:pt x="131276" y="17548"/>
                  </a:lnTo>
                  <a:lnTo>
                    <a:pt x="132165" y="20440"/>
                  </a:lnTo>
                  <a:lnTo>
                    <a:pt x="130508" y="28944"/>
                  </a:lnTo>
                  <a:lnTo>
                    <a:pt x="126643" y="44889"/>
                  </a:lnTo>
                  <a:lnTo>
                    <a:pt x="120597" y="72795"/>
                  </a:lnTo>
                  <a:lnTo>
                    <a:pt x="99899" y="115773"/>
                  </a:lnTo>
                  <a:lnTo>
                    <a:pt x="77427" y="159210"/>
                  </a:lnTo>
                  <a:lnTo>
                    <a:pt x="59928" y="197133"/>
                  </a:lnTo>
                  <a:lnTo>
                    <a:pt x="54414" y="230986"/>
                  </a:lnTo>
                  <a:lnTo>
                    <a:pt x="54680" y="267427"/>
                  </a:lnTo>
                  <a:lnTo>
                    <a:pt x="60740" y="286317"/>
                  </a:lnTo>
                  <a:lnTo>
                    <a:pt x="77497" y="313718"/>
                  </a:lnTo>
                  <a:lnTo>
                    <a:pt x="92287" y="324697"/>
                  </a:lnTo>
                  <a:lnTo>
                    <a:pt x="100879" y="327550"/>
                  </a:lnTo>
                  <a:lnTo>
                    <a:pt x="122563" y="329382"/>
                  </a:lnTo>
                  <a:lnTo>
                    <a:pt x="131532" y="326986"/>
                  </a:lnTo>
                  <a:lnTo>
                    <a:pt x="149899" y="313570"/>
                  </a:lnTo>
                  <a:lnTo>
                    <a:pt x="169664" y="29411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SMARTInkShape-772"/>
            <p:cNvSpPr/>
            <p:nvPr/>
          </p:nvSpPr>
          <p:spPr bwMode="auto">
            <a:xfrm>
              <a:off x="6161484" y="491133"/>
              <a:ext cx="26790" cy="365412"/>
            </a:xfrm>
            <a:custGeom>
              <a:avLst/>
              <a:gdLst/>
              <a:ahLst/>
              <a:cxnLst/>
              <a:rect l="0" t="0" r="0" b="0"/>
              <a:pathLst>
                <a:path w="26790" h="365412">
                  <a:moveTo>
                    <a:pt x="26789" y="0"/>
                  </a:moveTo>
                  <a:lnTo>
                    <a:pt x="26789" y="40894"/>
                  </a:lnTo>
                  <a:lnTo>
                    <a:pt x="24144" y="75105"/>
                  </a:lnTo>
                  <a:lnTo>
                    <a:pt x="19721" y="110889"/>
                  </a:lnTo>
                  <a:lnTo>
                    <a:pt x="18687" y="139573"/>
                  </a:lnTo>
                  <a:lnTo>
                    <a:pt x="18228" y="172165"/>
                  </a:lnTo>
                  <a:lnTo>
                    <a:pt x="18023" y="203848"/>
                  </a:lnTo>
                  <a:lnTo>
                    <a:pt x="17908" y="246931"/>
                  </a:lnTo>
                  <a:lnTo>
                    <a:pt x="17874" y="284831"/>
                  </a:lnTo>
                  <a:lnTo>
                    <a:pt x="17863" y="323712"/>
                  </a:lnTo>
                  <a:lnTo>
                    <a:pt x="17861" y="358074"/>
                  </a:lnTo>
                  <a:lnTo>
                    <a:pt x="16868" y="360755"/>
                  </a:lnTo>
                  <a:lnTo>
                    <a:pt x="15214" y="362543"/>
                  </a:lnTo>
                  <a:lnTo>
                    <a:pt x="10171" y="365411"/>
                  </a:lnTo>
                  <a:lnTo>
                    <a:pt x="9757" y="364654"/>
                  </a:lnTo>
                  <a:lnTo>
                    <a:pt x="8963" y="342160"/>
                  </a:lnTo>
                  <a:lnTo>
                    <a:pt x="0" y="33039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SMARTInkShape-773"/>
            <p:cNvSpPr/>
            <p:nvPr/>
          </p:nvSpPr>
          <p:spPr bwMode="auto">
            <a:xfrm>
              <a:off x="5577043" y="670042"/>
              <a:ext cx="463641" cy="347403"/>
            </a:xfrm>
            <a:custGeom>
              <a:avLst/>
              <a:gdLst/>
              <a:ahLst/>
              <a:cxnLst/>
              <a:rect l="0" t="0" r="0" b="0"/>
              <a:pathLst>
                <a:path w="463641" h="347403">
                  <a:moveTo>
                    <a:pt x="4012" y="231856"/>
                  </a:moveTo>
                  <a:lnTo>
                    <a:pt x="17314" y="231856"/>
                  </a:lnTo>
                  <a:lnTo>
                    <a:pt x="22492" y="229211"/>
                  </a:lnTo>
                  <a:lnTo>
                    <a:pt x="42743" y="210866"/>
                  </a:lnTo>
                  <a:lnTo>
                    <a:pt x="69497" y="167977"/>
                  </a:lnTo>
                  <a:lnTo>
                    <a:pt x="72804" y="155841"/>
                  </a:lnTo>
                  <a:lnTo>
                    <a:pt x="77863" y="116153"/>
                  </a:lnTo>
                  <a:lnTo>
                    <a:pt x="83092" y="96774"/>
                  </a:lnTo>
                  <a:lnTo>
                    <a:pt x="79257" y="81809"/>
                  </a:lnTo>
                  <a:lnTo>
                    <a:pt x="76996" y="78247"/>
                  </a:lnTo>
                  <a:lnTo>
                    <a:pt x="71837" y="74289"/>
                  </a:lnTo>
                  <a:lnTo>
                    <a:pt x="63355" y="72060"/>
                  </a:lnTo>
                  <a:lnTo>
                    <a:pt x="60442" y="72740"/>
                  </a:lnTo>
                  <a:lnTo>
                    <a:pt x="54557" y="76141"/>
                  </a:lnTo>
                  <a:lnTo>
                    <a:pt x="36559" y="93537"/>
                  </a:lnTo>
                  <a:lnTo>
                    <a:pt x="11017" y="128808"/>
                  </a:lnTo>
                  <a:lnTo>
                    <a:pt x="194" y="169889"/>
                  </a:lnTo>
                  <a:lnTo>
                    <a:pt x="0" y="187448"/>
                  </a:lnTo>
                  <a:lnTo>
                    <a:pt x="10612" y="230896"/>
                  </a:lnTo>
                  <a:lnTo>
                    <a:pt x="21999" y="255222"/>
                  </a:lnTo>
                  <a:lnTo>
                    <a:pt x="28873" y="263077"/>
                  </a:lnTo>
                  <a:lnTo>
                    <a:pt x="38543" y="269875"/>
                  </a:lnTo>
                  <a:lnTo>
                    <a:pt x="42908" y="271093"/>
                  </a:lnTo>
                  <a:lnTo>
                    <a:pt x="46810" y="270913"/>
                  </a:lnTo>
                  <a:lnTo>
                    <a:pt x="64941" y="263494"/>
                  </a:lnTo>
                  <a:lnTo>
                    <a:pt x="73425" y="255509"/>
                  </a:lnTo>
                  <a:lnTo>
                    <a:pt x="90065" y="227475"/>
                  </a:lnTo>
                  <a:lnTo>
                    <a:pt x="108168" y="184030"/>
                  </a:lnTo>
                  <a:lnTo>
                    <a:pt x="123071" y="142141"/>
                  </a:lnTo>
                  <a:lnTo>
                    <a:pt x="133244" y="101374"/>
                  </a:lnTo>
                  <a:lnTo>
                    <a:pt x="137543" y="82381"/>
                  </a:lnTo>
                  <a:lnTo>
                    <a:pt x="137681" y="82597"/>
                  </a:lnTo>
                  <a:lnTo>
                    <a:pt x="137835" y="85482"/>
                  </a:lnTo>
                  <a:lnTo>
                    <a:pt x="135256" y="90072"/>
                  </a:lnTo>
                  <a:lnTo>
                    <a:pt x="133180" y="92685"/>
                  </a:lnTo>
                  <a:lnTo>
                    <a:pt x="130873" y="100880"/>
                  </a:lnTo>
                  <a:lnTo>
                    <a:pt x="129189" y="143604"/>
                  </a:lnTo>
                  <a:lnTo>
                    <a:pt x="129049" y="186353"/>
                  </a:lnTo>
                  <a:lnTo>
                    <a:pt x="130021" y="230712"/>
                  </a:lnTo>
                  <a:lnTo>
                    <a:pt x="136716" y="247017"/>
                  </a:lnTo>
                  <a:lnTo>
                    <a:pt x="138122" y="247917"/>
                  </a:lnTo>
                  <a:lnTo>
                    <a:pt x="145537" y="249479"/>
                  </a:lnTo>
                  <a:lnTo>
                    <a:pt x="151227" y="244905"/>
                  </a:lnTo>
                  <a:lnTo>
                    <a:pt x="153777" y="237325"/>
                  </a:lnTo>
                  <a:lnTo>
                    <a:pt x="162705" y="197696"/>
                  </a:lnTo>
                  <a:lnTo>
                    <a:pt x="166787" y="178740"/>
                  </a:lnTo>
                  <a:lnTo>
                    <a:pt x="170614" y="165585"/>
                  </a:lnTo>
                  <a:lnTo>
                    <a:pt x="173407" y="123561"/>
                  </a:lnTo>
                  <a:lnTo>
                    <a:pt x="173665" y="99863"/>
                  </a:lnTo>
                  <a:lnTo>
                    <a:pt x="173677" y="140167"/>
                  </a:lnTo>
                  <a:lnTo>
                    <a:pt x="174668" y="163511"/>
                  </a:lnTo>
                  <a:lnTo>
                    <a:pt x="186978" y="203337"/>
                  </a:lnTo>
                  <a:lnTo>
                    <a:pt x="189490" y="206890"/>
                  </a:lnTo>
                  <a:lnTo>
                    <a:pt x="198824" y="213061"/>
                  </a:lnTo>
                  <a:lnTo>
                    <a:pt x="204719" y="213720"/>
                  </a:lnTo>
                  <a:lnTo>
                    <a:pt x="209963" y="211228"/>
                  </a:lnTo>
                  <a:lnTo>
                    <a:pt x="212749" y="209174"/>
                  </a:lnTo>
                  <a:lnTo>
                    <a:pt x="233229" y="179990"/>
                  </a:lnTo>
                  <a:lnTo>
                    <a:pt x="251068" y="140125"/>
                  </a:lnTo>
                  <a:lnTo>
                    <a:pt x="269257" y="100589"/>
                  </a:lnTo>
                  <a:lnTo>
                    <a:pt x="271748" y="81972"/>
                  </a:lnTo>
                  <a:lnTo>
                    <a:pt x="271898" y="105833"/>
                  </a:lnTo>
                  <a:lnTo>
                    <a:pt x="264213" y="144496"/>
                  </a:lnTo>
                  <a:lnTo>
                    <a:pt x="263136" y="184817"/>
                  </a:lnTo>
                  <a:lnTo>
                    <a:pt x="265667" y="207005"/>
                  </a:lnTo>
                  <a:lnTo>
                    <a:pt x="274001" y="246456"/>
                  </a:lnTo>
                  <a:lnTo>
                    <a:pt x="277796" y="254220"/>
                  </a:lnTo>
                  <a:lnTo>
                    <a:pt x="279482" y="260978"/>
                  </a:lnTo>
                  <a:lnTo>
                    <a:pt x="280924" y="263177"/>
                  </a:lnTo>
                  <a:lnTo>
                    <a:pt x="282878" y="264643"/>
                  </a:lnTo>
                  <a:lnTo>
                    <a:pt x="285172" y="265620"/>
                  </a:lnTo>
                  <a:lnTo>
                    <a:pt x="286702" y="265280"/>
                  </a:lnTo>
                  <a:lnTo>
                    <a:pt x="287722" y="264061"/>
                  </a:lnTo>
                  <a:lnTo>
                    <a:pt x="289847" y="260060"/>
                  </a:lnTo>
                  <a:lnTo>
                    <a:pt x="310717" y="225320"/>
                  </a:lnTo>
                  <a:lnTo>
                    <a:pt x="321535" y="194846"/>
                  </a:lnTo>
                  <a:lnTo>
                    <a:pt x="329702" y="151319"/>
                  </a:lnTo>
                  <a:lnTo>
                    <a:pt x="336436" y="119178"/>
                  </a:lnTo>
                  <a:lnTo>
                    <a:pt x="342936" y="107563"/>
                  </a:lnTo>
                  <a:lnTo>
                    <a:pt x="344325" y="146993"/>
                  </a:lnTo>
                  <a:lnTo>
                    <a:pt x="351442" y="190390"/>
                  </a:lnTo>
                  <a:lnTo>
                    <a:pt x="352159" y="232275"/>
                  </a:lnTo>
                  <a:lnTo>
                    <a:pt x="352255" y="276560"/>
                  </a:lnTo>
                  <a:lnTo>
                    <a:pt x="353259" y="313039"/>
                  </a:lnTo>
                  <a:lnTo>
                    <a:pt x="360371" y="335585"/>
                  </a:lnTo>
                  <a:lnTo>
                    <a:pt x="360831" y="341789"/>
                  </a:lnTo>
                  <a:lnTo>
                    <a:pt x="359961" y="343840"/>
                  </a:lnTo>
                  <a:lnTo>
                    <a:pt x="358390" y="345207"/>
                  </a:lnTo>
                  <a:lnTo>
                    <a:pt x="353478" y="347402"/>
                  </a:lnTo>
                  <a:lnTo>
                    <a:pt x="353075" y="346590"/>
                  </a:lnTo>
                  <a:lnTo>
                    <a:pt x="351348" y="326543"/>
                  </a:lnTo>
                  <a:lnTo>
                    <a:pt x="346154" y="313931"/>
                  </a:lnTo>
                  <a:lnTo>
                    <a:pt x="338970" y="275554"/>
                  </a:lnTo>
                  <a:lnTo>
                    <a:pt x="335311" y="233469"/>
                  </a:lnTo>
                  <a:lnTo>
                    <a:pt x="334677" y="198710"/>
                  </a:lnTo>
                  <a:lnTo>
                    <a:pt x="335481" y="163276"/>
                  </a:lnTo>
                  <a:lnTo>
                    <a:pt x="341562" y="127641"/>
                  </a:lnTo>
                  <a:lnTo>
                    <a:pt x="349648" y="92940"/>
                  </a:lnTo>
                  <a:lnTo>
                    <a:pt x="364223" y="49595"/>
                  </a:lnTo>
                  <a:lnTo>
                    <a:pt x="377083" y="23948"/>
                  </a:lnTo>
                  <a:lnTo>
                    <a:pt x="391152" y="7756"/>
                  </a:lnTo>
                  <a:lnTo>
                    <a:pt x="398654" y="3272"/>
                  </a:lnTo>
                  <a:lnTo>
                    <a:pt x="425334" y="0"/>
                  </a:lnTo>
                  <a:lnTo>
                    <a:pt x="432037" y="2470"/>
                  </a:lnTo>
                  <a:lnTo>
                    <a:pt x="444424" y="12141"/>
                  </a:lnTo>
                  <a:lnTo>
                    <a:pt x="453437" y="25424"/>
                  </a:lnTo>
                  <a:lnTo>
                    <a:pt x="463640" y="59385"/>
                  </a:lnTo>
                  <a:lnTo>
                    <a:pt x="463614" y="73843"/>
                  </a:lnTo>
                  <a:lnTo>
                    <a:pt x="455513" y="102638"/>
                  </a:lnTo>
                  <a:lnTo>
                    <a:pt x="434566" y="145464"/>
                  </a:lnTo>
                  <a:lnTo>
                    <a:pt x="403750" y="187204"/>
                  </a:lnTo>
                  <a:lnTo>
                    <a:pt x="381943" y="209844"/>
                  </a:lnTo>
                  <a:lnTo>
                    <a:pt x="362125" y="222358"/>
                  </a:lnTo>
                  <a:lnTo>
                    <a:pt x="361816" y="221556"/>
                  </a:lnTo>
                  <a:lnTo>
                    <a:pt x="361199" y="21399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SMARTInkShape-774"/>
            <p:cNvSpPr/>
            <p:nvPr/>
          </p:nvSpPr>
          <p:spPr bwMode="auto">
            <a:xfrm>
              <a:off x="5447109" y="759023"/>
              <a:ext cx="98228" cy="240521"/>
            </a:xfrm>
            <a:custGeom>
              <a:avLst/>
              <a:gdLst/>
              <a:ahLst/>
              <a:cxnLst/>
              <a:rect l="0" t="0" r="0" b="0"/>
              <a:pathLst>
                <a:path w="98228" h="240521">
                  <a:moveTo>
                    <a:pt x="0" y="0"/>
                  </a:moveTo>
                  <a:lnTo>
                    <a:pt x="4741" y="0"/>
                  </a:lnTo>
                  <a:lnTo>
                    <a:pt x="6136" y="993"/>
                  </a:lnTo>
                  <a:lnTo>
                    <a:pt x="7069" y="2646"/>
                  </a:lnTo>
                  <a:lnTo>
                    <a:pt x="8378" y="12360"/>
                  </a:lnTo>
                  <a:lnTo>
                    <a:pt x="8898" y="50803"/>
                  </a:lnTo>
                  <a:lnTo>
                    <a:pt x="8924" y="87720"/>
                  </a:lnTo>
                  <a:lnTo>
                    <a:pt x="8929" y="124704"/>
                  </a:lnTo>
                  <a:lnTo>
                    <a:pt x="8929" y="160673"/>
                  </a:lnTo>
                  <a:lnTo>
                    <a:pt x="1862" y="202729"/>
                  </a:lnTo>
                  <a:lnTo>
                    <a:pt x="10" y="240520"/>
                  </a:lnTo>
                  <a:lnTo>
                    <a:pt x="1" y="202927"/>
                  </a:lnTo>
                  <a:lnTo>
                    <a:pt x="993" y="168187"/>
                  </a:lnTo>
                  <a:lnTo>
                    <a:pt x="7069" y="126782"/>
                  </a:lnTo>
                  <a:lnTo>
                    <a:pt x="13303" y="84906"/>
                  </a:lnTo>
                  <a:lnTo>
                    <a:pt x="24328" y="46030"/>
                  </a:lnTo>
                  <a:lnTo>
                    <a:pt x="26687" y="34349"/>
                  </a:lnTo>
                  <a:lnTo>
                    <a:pt x="31044" y="25850"/>
                  </a:lnTo>
                  <a:lnTo>
                    <a:pt x="36287" y="21411"/>
                  </a:lnTo>
                  <a:lnTo>
                    <a:pt x="42997" y="18561"/>
                  </a:lnTo>
                  <a:lnTo>
                    <a:pt x="48900" y="18068"/>
                  </a:lnTo>
                  <a:lnTo>
                    <a:pt x="50459" y="18991"/>
                  </a:lnTo>
                  <a:lnTo>
                    <a:pt x="51499" y="20598"/>
                  </a:lnTo>
                  <a:lnTo>
                    <a:pt x="67737" y="58003"/>
                  </a:lnTo>
                  <a:lnTo>
                    <a:pt x="70951" y="98810"/>
                  </a:lnTo>
                  <a:lnTo>
                    <a:pt x="74020" y="142952"/>
                  </a:lnTo>
                  <a:lnTo>
                    <a:pt x="80524" y="186542"/>
                  </a:lnTo>
                  <a:lnTo>
                    <a:pt x="88896" y="220802"/>
                  </a:lnTo>
                  <a:lnTo>
                    <a:pt x="98227" y="23217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SMARTInkShape-775"/>
            <p:cNvSpPr/>
            <p:nvPr/>
          </p:nvSpPr>
          <p:spPr bwMode="auto">
            <a:xfrm>
              <a:off x="5152526" y="546767"/>
              <a:ext cx="232077" cy="460305"/>
            </a:xfrm>
            <a:custGeom>
              <a:avLst/>
              <a:gdLst/>
              <a:ahLst/>
              <a:cxnLst/>
              <a:rect l="0" t="0" r="0" b="0"/>
              <a:pathLst>
                <a:path w="232077" h="460305">
                  <a:moveTo>
                    <a:pt x="26694" y="105100"/>
                  </a:moveTo>
                  <a:lnTo>
                    <a:pt x="25701" y="144247"/>
                  </a:lnTo>
                  <a:lnTo>
                    <a:pt x="19004" y="183102"/>
                  </a:lnTo>
                  <a:lnTo>
                    <a:pt x="13390" y="216296"/>
                  </a:lnTo>
                  <a:lnTo>
                    <a:pt x="5443" y="251267"/>
                  </a:lnTo>
                  <a:lnTo>
                    <a:pt x="1545" y="286764"/>
                  </a:lnTo>
                  <a:lnTo>
                    <a:pt x="390" y="322417"/>
                  </a:lnTo>
                  <a:lnTo>
                    <a:pt x="0" y="362891"/>
                  </a:lnTo>
                  <a:lnTo>
                    <a:pt x="2568" y="396903"/>
                  </a:lnTo>
                  <a:lnTo>
                    <a:pt x="7595" y="418284"/>
                  </a:lnTo>
                  <a:lnTo>
                    <a:pt x="9993" y="422038"/>
                  </a:lnTo>
                  <a:lnTo>
                    <a:pt x="28842" y="438270"/>
                  </a:lnTo>
                  <a:lnTo>
                    <a:pt x="37901" y="441691"/>
                  </a:lnTo>
                  <a:lnTo>
                    <a:pt x="43095" y="442604"/>
                  </a:lnTo>
                  <a:lnTo>
                    <a:pt x="54157" y="440972"/>
                  </a:lnTo>
                  <a:lnTo>
                    <a:pt x="77428" y="431839"/>
                  </a:lnTo>
                  <a:lnTo>
                    <a:pt x="95192" y="413909"/>
                  </a:lnTo>
                  <a:lnTo>
                    <a:pt x="124925" y="369854"/>
                  </a:lnTo>
                  <a:lnTo>
                    <a:pt x="140135" y="336343"/>
                  </a:lnTo>
                  <a:lnTo>
                    <a:pt x="153570" y="298632"/>
                  </a:lnTo>
                  <a:lnTo>
                    <a:pt x="167474" y="258685"/>
                  </a:lnTo>
                  <a:lnTo>
                    <a:pt x="177877" y="219068"/>
                  </a:lnTo>
                  <a:lnTo>
                    <a:pt x="187243" y="175910"/>
                  </a:lnTo>
                  <a:lnTo>
                    <a:pt x="193656" y="134349"/>
                  </a:lnTo>
                  <a:lnTo>
                    <a:pt x="198202" y="96899"/>
                  </a:lnTo>
                  <a:lnTo>
                    <a:pt x="203887" y="58170"/>
                  </a:lnTo>
                  <a:lnTo>
                    <a:pt x="204018" y="26267"/>
                  </a:lnTo>
                  <a:lnTo>
                    <a:pt x="196714" y="0"/>
                  </a:lnTo>
                  <a:lnTo>
                    <a:pt x="195603" y="307"/>
                  </a:lnTo>
                  <a:lnTo>
                    <a:pt x="191721" y="3294"/>
                  </a:lnTo>
                  <a:lnTo>
                    <a:pt x="189336" y="7928"/>
                  </a:lnTo>
                  <a:lnTo>
                    <a:pt x="187595" y="34539"/>
                  </a:lnTo>
                  <a:lnTo>
                    <a:pt x="188442" y="77802"/>
                  </a:lnTo>
                  <a:lnTo>
                    <a:pt x="193570" y="112777"/>
                  </a:lnTo>
                  <a:lnTo>
                    <a:pt x="195531" y="154118"/>
                  </a:lnTo>
                  <a:lnTo>
                    <a:pt x="195990" y="183110"/>
                  </a:lnTo>
                  <a:lnTo>
                    <a:pt x="198840" y="215177"/>
                  </a:lnTo>
                  <a:lnTo>
                    <a:pt x="202421" y="249273"/>
                  </a:lnTo>
                  <a:lnTo>
                    <a:pt x="204013" y="284271"/>
                  </a:lnTo>
                  <a:lnTo>
                    <a:pt x="207367" y="317023"/>
                  </a:lnTo>
                  <a:lnTo>
                    <a:pt x="212187" y="360707"/>
                  </a:lnTo>
                  <a:lnTo>
                    <a:pt x="213615" y="396140"/>
                  </a:lnTo>
                  <a:lnTo>
                    <a:pt x="216684" y="422845"/>
                  </a:lnTo>
                  <a:lnTo>
                    <a:pt x="222578" y="452247"/>
                  </a:lnTo>
                  <a:lnTo>
                    <a:pt x="222768" y="455594"/>
                  </a:lnTo>
                  <a:lnTo>
                    <a:pt x="223886" y="457825"/>
                  </a:lnTo>
                  <a:lnTo>
                    <a:pt x="225624" y="459313"/>
                  </a:lnTo>
                  <a:lnTo>
                    <a:pt x="227774" y="460304"/>
                  </a:lnTo>
                  <a:lnTo>
                    <a:pt x="229208" y="459973"/>
                  </a:lnTo>
                  <a:lnTo>
                    <a:pt x="230164" y="458760"/>
                  </a:lnTo>
                  <a:lnTo>
                    <a:pt x="231226" y="454767"/>
                  </a:lnTo>
                  <a:lnTo>
                    <a:pt x="232076" y="42656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6" name="SMARTInkShape-Group92"/>
          <p:cNvGrpSpPr/>
          <p:nvPr/>
        </p:nvGrpSpPr>
        <p:grpSpPr>
          <a:xfrm>
            <a:off x="3411141" y="732613"/>
            <a:ext cx="624923" cy="569226"/>
            <a:chOff x="3411141" y="732613"/>
            <a:chExt cx="624923" cy="569226"/>
          </a:xfrm>
        </p:grpSpPr>
        <p:sp>
          <p:nvSpPr>
            <p:cNvPr id="102" name="SMARTInkShape-776"/>
            <p:cNvSpPr/>
            <p:nvPr/>
          </p:nvSpPr>
          <p:spPr bwMode="auto">
            <a:xfrm>
              <a:off x="3964818" y="973827"/>
              <a:ext cx="71246" cy="97581"/>
            </a:xfrm>
            <a:custGeom>
              <a:avLst/>
              <a:gdLst/>
              <a:ahLst/>
              <a:cxnLst/>
              <a:rect l="0" t="0" r="0" b="0"/>
              <a:pathLst>
                <a:path w="71246" h="97581">
                  <a:moveTo>
                    <a:pt x="62471" y="8439"/>
                  </a:moveTo>
                  <a:lnTo>
                    <a:pt x="54782" y="8439"/>
                  </a:lnTo>
                  <a:lnTo>
                    <a:pt x="32583" y="29429"/>
                  </a:lnTo>
                  <a:lnTo>
                    <a:pt x="12855" y="58222"/>
                  </a:lnTo>
                  <a:lnTo>
                    <a:pt x="7029" y="70785"/>
                  </a:lnTo>
                  <a:lnTo>
                    <a:pt x="3104" y="76828"/>
                  </a:lnTo>
                  <a:lnTo>
                    <a:pt x="894" y="85808"/>
                  </a:lnTo>
                  <a:lnTo>
                    <a:pt x="0" y="97212"/>
                  </a:lnTo>
                  <a:lnTo>
                    <a:pt x="4715" y="97580"/>
                  </a:lnTo>
                  <a:lnTo>
                    <a:pt x="9682" y="95021"/>
                  </a:lnTo>
                  <a:lnTo>
                    <a:pt x="47234" y="67923"/>
                  </a:lnTo>
                  <a:lnTo>
                    <a:pt x="67411" y="39029"/>
                  </a:lnTo>
                  <a:lnTo>
                    <a:pt x="70219" y="29519"/>
                  </a:lnTo>
                  <a:lnTo>
                    <a:pt x="71245" y="19164"/>
                  </a:lnTo>
                  <a:lnTo>
                    <a:pt x="64312" y="7891"/>
                  </a:lnTo>
                  <a:lnTo>
                    <a:pt x="63699" y="5097"/>
                  </a:lnTo>
                  <a:lnTo>
                    <a:pt x="62297" y="3234"/>
                  </a:lnTo>
                  <a:lnTo>
                    <a:pt x="58094" y="1165"/>
                  </a:lnTo>
                  <a:lnTo>
                    <a:pt x="45409" y="0"/>
                  </a:lnTo>
                  <a:lnTo>
                    <a:pt x="37359" y="2373"/>
                  </a:lnTo>
                  <a:lnTo>
                    <a:pt x="25038" y="10552"/>
                  </a:lnTo>
                  <a:lnTo>
                    <a:pt x="17823" y="1736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SMARTInkShape-777"/>
            <p:cNvSpPr/>
            <p:nvPr/>
          </p:nvSpPr>
          <p:spPr bwMode="auto">
            <a:xfrm>
              <a:off x="3768781" y="732613"/>
              <a:ext cx="222625" cy="481826"/>
            </a:xfrm>
            <a:custGeom>
              <a:avLst/>
              <a:gdLst/>
              <a:ahLst/>
              <a:cxnLst/>
              <a:rect l="0" t="0" r="0" b="0"/>
              <a:pathLst>
                <a:path w="222625" h="481826">
                  <a:moveTo>
                    <a:pt x="142422" y="26410"/>
                  </a:moveTo>
                  <a:lnTo>
                    <a:pt x="113484" y="26410"/>
                  </a:lnTo>
                  <a:lnTo>
                    <a:pt x="76638" y="41642"/>
                  </a:lnTo>
                  <a:lnTo>
                    <a:pt x="51873" y="56222"/>
                  </a:lnTo>
                  <a:lnTo>
                    <a:pt x="32441" y="74040"/>
                  </a:lnTo>
                  <a:lnTo>
                    <a:pt x="29049" y="79990"/>
                  </a:lnTo>
                  <a:lnTo>
                    <a:pt x="26495" y="96084"/>
                  </a:lnTo>
                  <a:lnTo>
                    <a:pt x="27434" y="96672"/>
                  </a:lnTo>
                  <a:lnTo>
                    <a:pt x="34039" y="97693"/>
                  </a:lnTo>
                  <a:lnTo>
                    <a:pt x="48289" y="90688"/>
                  </a:lnTo>
                  <a:lnTo>
                    <a:pt x="83027" y="64082"/>
                  </a:lnTo>
                  <a:lnTo>
                    <a:pt x="111590" y="29631"/>
                  </a:lnTo>
                  <a:lnTo>
                    <a:pt x="115101" y="19277"/>
                  </a:lnTo>
                  <a:lnTo>
                    <a:pt x="115633" y="0"/>
                  </a:lnTo>
                  <a:lnTo>
                    <a:pt x="115633" y="7343"/>
                  </a:lnTo>
                  <a:lnTo>
                    <a:pt x="116625" y="7746"/>
                  </a:lnTo>
                  <a:lnTo>
                    <a:pt x="136371" y="11150"/>
                  </a:lnTo>
                  <a:lnTo>
                    <a:pt x="149559" y="15605"/>
                  </a:lnTo>
                  <a:lnTo>
                    <a:pt x="172135" y="18226"/>
                  </a:lnTo>
                  <a:lnTo>
                    <a:pt x="202891" y="35558"/>
                  </a:lnTo>
                  <a:lnTo>
                    <a:pt x="209977" y="40398"/>
                  </a:lnTo>
                  <a:lnTo>
                    <a:pt x="216433" y="42549"/>
                  </a:lnTo>
                  <a:lnTo>
                    <a:pt x="218552" y="45107"/>
                  </a:lnTo>
                  <a:lnTo>
                    <a:pt x="221534" y="57196"/>
                  </a:lnTo>
                  <a:lnTo>
                    <a:pt x="222624" y="78518"/>
                  </a:lnTo>
                  <a:lnTo>
                    <a:pt x="215628" y="101122"/>
                  </a:lnTo>
                  <a:lnTo>
                    <a:pt x="197878" y="142706"/>
                  </a:lnTo>
                  <a:lnTo>
                    <a:pt x="166911" y="184355"/>
                  </a:lnTo>
                  <a:lnTo>
                    <a:pt x="139175" y="222313"/>
                  </a:lnTo>
                  <a:lnTo>
                    <a:pt x="106062" y="261119"/>
                  </a:lnTo>
                  <a:lnTo>
                    <a:pt x="82370" y="295053"/>
                  </a:lnTo>
                  <a:lnTo>
                    <a:pt x="51847" y="337334"/>
                  </a:lnTo>
                  <a:lnTo>
                    <a:pt x="30420" y="380486"/>
                  </a:lnTo>
                  <a:lnTo>
                    <a:pt x="13399" y="416056"/>
                  </a:lnTo>
                  <a:lnTo>
                    <a:pt x="1841" y="454749"/>
                  </a:lnTo>
                  <a:lnTo>
                    <a:pt x="0" y="474051"/>
                  </a:lnTo>
                  <a:lnTo>
                    <a:pt x="842" y="476642"/>
                  </a:lnTo>
                  <a:lnTo>
                    <a:pt x="2394" y="478370"/>
                  </a:lnTo>
                  <a:lnTo>
                    <a:pt x="8121" y="481622"/>
                  </a:lnTo>
                  <a:lnTo>
                    <a:pt x="17407" y="48182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SMARTInkShape-778"/>
            <p:cNvSpPr/>
            <p:nvPr/>
          </p:nvSpPr>
          <p:spPr bwMode="auto">
            <a:xfrm>
              <a:off x="3473648" y="884039"/>
              <a:ext cx="196455" cy="44650"/>
            </a:xfrm>
            <a:custGeom>
              <a:avLst/>
              <a:gdLst/>
              <a:ahLst/>
              <a:cxnLst/>
              <a:rect l="0" t="0" r="0" b="0"/>
              <a:pathLst>
                <a:path w="196455" h="44650">
                  <a:moveTo>
                    <a:pt x="0" y="44649"/>
                  </a:moveTo>
                  <a:lnTo>
                    <a:pt x="0" y="39908"/>
                  </a:lnTo>
                  <a:lnTo>
                    <a:pt x="993" y="38512"/>
                  </a:lnTo>
                  <a:lnTo>
                    <a:pt x="2646" y="37581"/>
                  </a:lnTo>
                  <a:lnTo>
                    <a:pt x="15232" y="34972"/>
                  </a:lnTo>
                  <a:lnTo>
                    <a:pt x="24909" y="29655"/>
                  </a:lnTo>
                  <a:lnTo>
                    <a:pt x="65393" y="26957"/>
                  </a:lnTo>
                  <a:lnTo>
                    <a:pt x="80658" y="25871"/>
                  </a:lnTo>
                  <a:lnTo>
                    <a:pt x="124964" y="17701"/>
                  </a:lnTo>
                  <a:lnTo>
                    <a:pt x="167598" y="3694"/>
                  </a:lnTo>
                  <a:lnTo>
                    <a:pt x="177321" y="1094"/>
                  </a:lnTo>
                  <a:lnTo>
                    <a:pt x="19645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SMARTInkShape-779"/>
            <p:cNvSpPr/>
            <p:nvPr/>
          </p:nvSpPr>
          <p:spPr bwMode="auto">
            <a:xfrm>
              <a:off x="3411141" y="892969"/>
              <a:ext cx="185713" cy="408870"/>
            </a:xfrm>
            <a:custGeom>
              <a:avLst/>
              <a:gdLst/>
              <a:ahLst/>
              <a:cxnLst/>
              <a:rect l="0" t="0" r="0" b="0"/>
              <a:pathLst>
                <a:path w="185713" h="408870">
                  <a:moveTo>
                    <a:pt x="116086" y="0"/>
                  </a:moveTo>
                  <a:lnTo>
                    <a:pt x="103657" y="0"/>
                  </a:lnTo>
                  <a:lnTo>
                    <a:pt x="97994" y="2646"/>
                  </a:lnTo>
                  <a:lnTo>
                    <a:pt x="92170" y="6137"/>
                  </a:lnTo>
                  <a:lnTo>
                    <a:pt x="72636" y="13302"/>
                  </a:lnTo>
                  <a:lnTo>
                    <a:pt x="64363" y="21125"/>
                  </a:lnTo>
                  <a:lnTo>
                    <a:pt x="56387" y="30225"/>
                  </a:lnTo>
                  <a:lnTo>
                    <a:pt x="41732" y="41918"/>
                  </a:lnTo>
                  <a:lnTo>
                    <a:pt x="15001" y="74017"/>
                  </a:lnTo>
                  <a:lnTo>
                    <a:pt x="11628" y="82836"/>
                  </a:lnTo>
                  <a:lnTo>
                    <a:pt x="10728" y="87966"/>
                  </a:lnTo>
                  <a:lnTo>
                    <a:pt x="11121" y="91386"/>
                  </a:lnTo>
                  <a:lnTo>
                    <a:pt x="12374" y="93666"/>
                  </a:lnTo>
                  <a:lnTo>
                    <a:pt x="14203" y="95186"/>
                  </a:lnTo>
                  <a:lnTo>
                    <a:pt x="38755" y="127700"/>
                  </a:lnTo>
                  <a:lnTo>
                    <a:pt x="47320" y="131169"/>
                  </a:lnTo>
                  <a:lnTo>
                    <a:pt x="91217" y="146212"/>
                  </a:lnTo>
                  <a:lnTo>
                    <a:pt x="130614" y="163742"/>
                  </a:lnTo>
                  <a:lnTo>
                    <a:pt x="161916" y="189261"/>
                  </a:lnTo>
                  <a:lnTo>
                    <a:pt x="181413" y="220679"/>
                  </a:lnTo>
                  <a:lnTo>
                    <a:pt x="185712" y="242988"/>
                  </a:lnTo>
                  <a:lnTo>
                    <a:pt x="182246" y="263709"/>
                  </a:lnTo>
                  <a:lnTo>
                    <a:pt x="166485" y="308215"/>
                  </a:lnTo>
                  <a:lnTo>
                    <a:pt x="131641" y="349903"/>
                  </a:lnTo>
                  <a:lnTo>
                    <a:pt x="92593" y="381863"/>
                  </a:lnTo>
                  <a:lnTo>
                    <a:pt x="48894" y="404365"/>
                  </a:lnTo>
                  <a:lnTo>
                    <a:pt x="30141" y="408869"/>
                  </a:lnTo>
                  <a:lnTo>
                    <a:pt x="20672" y="407277"/>
                  </a:lnTo>
                  <a:lnTo>
                    <a:pt x="16758" y="405463"/>
                  </a:lnTo>
                  <a:lnTo>
                    <a:pt x="14148" y="403262"/>
                  </a:lnTo>
                  <a:lnTo>
                    <a:pt x="0" y="38397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3" name="SMARTInkShape-Group93"/>
          <p:cNvGrpSpPr/>
          <p:nvPr/>
        </p:nvGrpSpPr>
        <p:grpSpPr>
          <a:xfrm>
            <a:off x="2268141" y="956933"/>
            <a:ext cx="964407" cy="559143"/>
            <a:chOff x="2268141" y="956933"/>
            <a:chExt cx="964407" cy="559143"/>
          </a:xfrm>
        </p:grpSpPr>
        <p:sp>
          <p:nvSpPr>
            <p:cNvPr id="107" name="SMARTInkShape-780"/>
            <p:cNvSpPr/>
            <p:nvPr/>
          </p:nvSpPr>
          <p:spPr bwMode="auto">
            <a:xfrm>
              <a:off x="3018234" y="1116211"/>
              <a:ext cx="214314" cy="62509"/>
            </a:xfrm>
            <a:custGeom>
              <a:avLst/>
              <a:gdLst/>
              <a:ahLst/>
              <a:cxnLst/>
              <a:rect l="0" t="0" r="0" b="0"/>
              <a:pathLst>
                <a:path w="214314" h="62509">
                  <a:moveTo>
                    <a:pt x="0" y="62508"/>
                  </a:moveTo>
                  <a:lnTo>
                    <a:pt x="9481" y="62508"/>
                  </a:lnTo>
                  <a:lnTo>
                    <a:pt x="16782" y="59862"/>
                  </a:lnTo>
                  <a:lnTo>
                    <a:pt x="20118" y="57767"/>
                  </a:lnTo>
                  <a:lnTo>
                    <a:pt x="45867" y="52421"/>
                  </a:lnTo>
                  <a:lnTo>
                    <a:pt x="90319" y="30317"/>
                  </a:lnTo>
                  <a:lnTo>
                    <a:pt x="134080" y="14955"/>
                  </a:lnTo>
                  <a:lnTo>
                    <a:pt x="175107" y="4718"/>
                  </a:lnTo>
                  <a:lnTo>
                    <a:pt x="206441" y="184"/>
                  </a:lnTo>
                  <a:lnTo>
                    <a:pt x="214313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SMARTInkShape-781"/>
            <p:cNvSpPr/>
            <p:nvPr/>
          </p:nvSpPr>
          <p:spPr bwMode="auto">
            <a:xfrm>
              <a:off x="3071813" y="1044773"/>
              <a:ext cx="116086" cy="8931"/>
            </a:xfrm>
            <a:custGeom>
              <a:avLst/>
              <a:gdLst/>
              <a:ahLst/>
              <a:cxnLst/>
              <a:rect l="0" t="0" r="0" b="0"/>
              <a:pathLst>
                <a:path w="116086" h="8931">
                  <a:moveTo>
                    <a:pt x="0" y="8930"/>
                  </a:moveTo>
                  <a:lnTo>
                    <a:pt x="4740" y="8930"/>
                  </a:lnTo>
                  <a:lnTo>
                    <a:pt x="6136" y="7938"/>
                  </a:lnTo>
                  <a:lnTo>
                    <a:pt x="7067" y="6284"/>
                  </a:lnTo>
                  <a:lnTo>
                    <a:pt x="7688" y="4190"/>
                  </a:lnTo>
                  <a:lnTo>
                    <a:pt x="10086" y="2793"/>
                  </a:lnTo>
                  <a:lnTo>
                    <a:pt x="32190" y="246"/>
                  </a:lnTo>
                  <a:lnTo>
                    <a:pt x="73522" y="5"/>
                  </a:lnTo>
                  <a:lnTo>
                    <a:pt x="116085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SMARTInkShape-782"/>
            <p:cNvSpPr/>
            <p:nvPr/>
          </p:nvSpPr>
          <p:spPr bwMode="auto">
            <a:xfrm>
              <a:off x="2803945" y="956933"/>
              <a:ext cx="151783" cy="391451"/>
            </a:xfrm>
            <a:custGeom>
              <a:avLst/>
              <a:gdLst/>
              <a:ahLst/>
              <a:cxnLst/>
              <a:rect l="0" t="0" r="0" b="0"/>
              <a:pathLst>
                <a:path w="151783" h="391451">
                  <a:moveTo>
                    <a:pt x="17836" y="87840"/>
                  </a:moveTo>
                  <a:lnTo>
                    <a:pt x="17836" y="92581"/>
                  </a:lnTo>
                  <a:lnTo>
                    <a:pt x="4534" y="135695"/>
                  </a:lnTo>
                  <a:lnTo>
                    <a:pt x="577" y="180205"/>
                  </a:lnTo>
                  <a:lnTo>
                    <a:pt x="95" y="220628"/>
                  </a:lnTo>
                  <a:lnTo>
                    <a:pt x="0" y="263413"/>
                  </a:lnTo>
                  <a:lnTo>
                    <a:pt x="2627" y="298910"/>
                  </a:lnTo>
                  <a:lnTo>
                    <a:pt x="17756" y="342522"/>
                  </a:lnTo>
                  <a:lnTo>
                    <a:pt x="30124" y="358536"/>
                  </a:lnTo>
                  <a:lnTo>
                    <a:pt x="38511" y="361939"/>
                  </a:lnTo>
                  <a:lnTo>
                    <a:pt x="43526" y="362846"/>
                  </a:lnTo>
                  <a:lnTo>
                    <a:pt x="51743" y="361208"/>
                  </a:lnTo>
                  <a:lnTo>
                    <a:pt x="61948" y="354708"/>
                  </a:lnTo>
                  <a:lnTo>
                    <a:pt x="68199" y="348331"/>
                  </a:lnTo>
                  <a:lnTo>
                    <a:pt x="89260" y="308178"/>
                  </a:lnTo>
                  <a:lnTo>
                    <a:pt x="95553" y="283433"/>
                  </a:lnTo>
                  <a:lnTo>
                    <a:pt x="102420" y="243664"/>
                  </a:lnTo>
                  <a:lnTo>
                    <a:pt x="110477" y="209306"/>
                  </a:lnTo>
                  <a:lnTo>
                    <a:pt x="114408" y="173991"/>
                  </a:lnTo>
                  <a:lnTo>
                    <a:pt x="121873" y="132639"/>
                  </a:lnTo>
                  <a:lnTo>
                    <a:pt x="124376" y="89928"/>
                  </a:lnTo>
                  <a:lnTo>
                    <a:pt x="129611" y="52534"/>
                  </a:lnTo>
                  <a:lnTo>
                    <a:pt x="132645" y="30195"/>
                  </a:lnTo>
                  <a:lnTo>
                    <a:pt x="130709" y="19887"/>
                  </a:lnTo>
                  <a:lnTo>
                    <a:pt x="126122" y="9925"/>
                  </a:lnTo>
                  <a:lnTo>
                    <a:pt x="125092" y="0"/>
                  </a:lnTo>
                  <a:lnTo>
                    <a:pt x="125001" y="6360"/>
                  </a:lnTo>
                  <a:lnTo>
                    <a:pt x="132061" y="26754"/>
                  </a:lnTo>
                  <a:lnTo>
                    <a:pt x="133677" y="63407"/>
                  </a:lnTo>
                  <a:lnTo>
                    <a:pt x="133874" y="106753"/>
                  </a:lnTo>
                  <a:lnTo>
                    <a:pt x="133908" y="141731"/>
                  </a:lnTo>
                  <a:lnTo>
                    <a:pt x="133918" y="177230"/>
                  </a:lnTo>
                  <a:lnTo>
                    <a:pt x="133921" y="212883"/>
                  </a:lnTo>
                  <a:lnTo>
                    <a:pt x="133922" y="255746"/>
                  </a:lnTo>
                  <a:lnTo>
                    <a:pt x="134914" y="298021"/>
                  </a:lnTo>
                  <a:lnTo>
                    <a:pt x="141611" y="338699"/>
                  </a:lnTo>
                  <a:lnTo>
                    <a:pt x="143599" y="365633"/>
                  </a:lnTo>
                  <a:lnTo>
                    <a:pt x="151782" y="39145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SMARTInkShape-783"/>
            <p:cNvSpPr/>
            <p:nvPr/>
          </p:nvSpPr>
          <p:spPr bwMode="auto">
            <a:xfrm>
              <a:off x="2589609" y="1036244"/>
              <a:ext cx="160736" cy="294157"/>
            </a:xfrm>
            <a:custGeom>
              <a:avLst/>
              <a:gdLst/>
              <a:ahLst/>
              <a:cxnLst/>
              <a:rect l="0" t="0" r="0" b="0"/>
              <a:pathLst>
                <a:path w="160736" h="294157">
                  <a:moveTo>
                    <a:pt x="0" y="17459"/>
                  </a:moveTo>
                  <a:lnTo>
                    <a:pt x="13303" y="4157"/>
                  </a:lnTo>
                  <a:lnTo>
                    <a:pt x="18480" y="1625"/>
                  </a:lnTo>
                  <a:lnTo>
                    <a:pt x="34629" y="0"/>
                  </a:lnTo>
                  <a:lnTo>
                    <a:pt x="42841" y="2423"/>
                  </a:lnTo>
                  <a:lnTo>
                    <a:pt x="49798" y="5816"/>
                  </a:lnTo>
                  <a:lnTo>
                    <a:pt x="70119" y="12913"/>
                  </a:lnTo>
                  <a:lnTo>
                    <a:pt x="88732" y="26574"/>
                  </a:lnTo>
                  <a:lnTo>
                    <a:pt x="94999" y="33416"/>
                  </a:lnTo>
                  <a:lnTo>
                    <a:pt x="103113" y="47433"/>
                  </a:lnTo>
                  <a:lnTo>
                    <a:pt x="105959" y="59303"/>
                  </a:lnTo>
                  <a:lnTo>
                    <a:pt x="106999" y="86335"/>
                  </a:lnTo>
                  <a:lnTo>
                    <a:pt x="94714" y="126416"/>
                  </a:lnTo>
                  <a:lnTo>
                    <a:pt x="64915" y="170663"/>
                  </a:lnTo>
                  <a:lnTo>
                    <a:pt x="34456" y="210536"/>
                  </a:lnTo>
                  <a:lnTo>
                    <a:pt x="4897" y="251592"/>
                  </a:lnTo>
                  <a:lnTo>
                    <a:pt x="968" y="266702"/>
                  </a:lnTo>
                  <a:lnTo>
                    <a:pt x="191" y="279241"/>
                  </a:lnTo>
                  <a:lnTo>
                    <a:pt x="1120" y="281277"/>
                  </a:lnTo>
                  <a:lnTo>
                    <a:pt x="2731" y="282635"/>
                  </a:lnTo>
                  <a:lnTo>
                    <a:pt x="7167" y="285135"/>
                  </a:lnTo>
                  <a:lnTo>
                    <a:pt x="12446" y="289554"/>
                  </a:lnTo>
                  <a:lnTo>
                    <a:pt x="20745" y="292179"/>
                  </a:lnTo>
                  <a:lnTo>
                    <a:pt x="52012" y="294156"/>
                  </a:lnTo>
                  <a:lnTo>
                    <a:pt x="92356" y="285178"/>
                  </a:lnTo>
                  <a:lnTo>
                    <a:pt x="122050" y="273029"/>
                  </a:lnTo>
                  <a:lnTo>
                    <a:pt x="160735" y="24070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SMARTInkShape-784"/>
            <p:cNvSpPr/>
            <p:nvPr/>
          </p:nvSpPr>
          <p:spPr bwMode="auto">
            <a:xfrm>
              <a:off x="2571750" y="1143000"/>
              <a:ext cx="17860" cy="283786"/>
            </a:xfrm>
            <a:custGeom>
              <a:avLst/>
              <a:gdLst/>
              <a:ahLst/>
              <a:cxnLst/>
              <a:rect l="0" t="0" r="0" b="0"/>
              <a:pathLst>
                <a:path w="17860" h="283786">
                  <a:moveTo>
                    <a:pt x="0" y="0"/>
                  </a:moveTo>
                  <a:lnTo>
                    <a:pt x="0" y="12429"/>
                  </a:lnTo>
                  <a:lnTo>
                    <a:pt x="8102" y="54141"/>
                  </a:lnTo>
                  <a:lnTo>
                    <a:pt x="8821" y="90743"/>
                  </a:lnTo>
                  <a:lnTo>
                    <a:pt x="8908" y="131438"/>
                  </a:lnTo>
                  <a:lnTo>
                    <a:pt x="11571" y="169169"/>
                  </a:lnTo>
                  <a:lnTo>
                    <a:pt x="16617" y="205285"/>
                  </a:lnTo>
                  <a:lnTo>
                    <a:pt x="17696" y="247372"/>
                  </a:lnTo>
                  <a:lnTo>
                    <a:pt x="16795" y="259764"/>
                  </a:lnTo>
                  <a:lnTo>
                    <a:pt x="9295" y="283785"/>
                  </a:lnTo>
                  <a:lnTo>
                    <a:pt x="9173" y="283448"/>
                  </a:lnTo>
                  <a:lnTo>
                    <a:pt x="8962" y="273149"/>
                  </a:lnTo>
                  <a:lnTo>
                    <a:pt x="17859" y="23217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SMARTInkShape-785"/>
            <p:cNvSpPr/>
            <p:nvPr/>
          </p:nvSpPr>
          <p:spPr bwMode="auto">
            <a:xfrm>
              <a:off x="2268141" y="1045469"/>
              <a:ext cx="214313" cy="470607"/>
            </a:xfrm>
            <a:custGeom>
              <a:avLst/>
              <a:gdLst/>
              <a:ahLst/>
              <a:cxnLst/>
              <a:rect l="0" t="0" r="0" b="0"/>
              <a:pathLst>
                <a:path w="214313" h="470607">
                  <a:moveTo>
                    <a:pt x="62507" y="115390"/>
                  </a:moveTo>
                  <a:lnTo>
                    <a:pt x="62507" y="120131"/>
                  </a:lnTo>
                  <a:lnTo>
                    <a:pt x="59861" y="125104"/>
                  </a:lnTo>
                  <a:lnTo>
                    <a:pt x="55378" y="132606"/>
                  </a:lnTo>
                  <a:lnTo>
                    <a:pt x="41516" y="170060"/>
                  </a:lnTo>
                  <a:lnTo>
                    <a:pt x="30727" y="213024"/>
                  </a:lnTo>
                  <a:lnTo>
                    <a:pt x="26963" y="252908"/>
                  </a:lnTo>
                  <a:lnTo>
                    <a:pt x="20005" y="290302"/>
                  </a:lnTo>
                  <a:lnTo>
                    <a:pt x="12652" y="327510"/>
                  </a:lnTo>
                  <a:lnTo>
                    <a:pt x="9040" y="367528"/>
                  </a:lnTo>
                  <a:lnTo>
                    <a:pt x="2079" y="408722"/>
                  </a:lnTo>
                  <a:lnTo>
                    <a:pt x="182" y="451170"/>
                  </a:lnTo>
                  <a:lnTo>
                    <a:pt x="10" y="470606"/>
                  </a:lnTo>
                  <a:lnTo>
                    <a:pt x="0" y="426270"/>
                  </a:lnTo>
                  <a:lnTo>
                    <a:pt x="0" y="382402"/>
                  </a:lnTo>
                  <a:lnTo>
                    <a:pt x="4740" y="345207"/>
                  </a:lnTo>
                  <a:lnTo>
                    <a:pt x="7688" y="304311"/>
                  </a:lnTo>
                  <a:lnTo>
                    <a:pt x="13302" y="260774"/>
                  </a:lnTo>
                  <a:lnTo>
                    <a:pt x="21249" y="216455"/>
                  </a:lnTo>
                  <a:lnTo>
                    <a:pt x="25147" y="171904"/>
                  </a:lnTo>
                  <a:lnTo>
                    <a:pt x="31043" y="132025"/>
                  </a:lnTo>
                  <a:lnTo>
                    <a:pt x="39073" y="95073"/>
                  </a:lnTo>
                  <a:lnTo>
                    <a:pt x="50676" y="55153"/>
                  </a:lnTo>
                  <a:lnTo>
                    <a:pt x="59876" y="27130"/>
                  </a:lnTo>
                  <a:lnTo>
                    <a:pt x="62330" y="15640"/>
                  </a:lnTo>
                  <a:lnTo>
                    <a:pt x="70042" y="1652"/>
                  </a:lnTo>
                  <a:lnTo>
                    <a:pt x="71499" y="869"/>
                  </a:lnTo>
                  <a:lnTo>
                    <a:pt x="75764" y="0"/>
                  </a:lnTo>
                  <a:lnTo>
                    <a:pt x="77298" y="760"/>
                  </a:lnTo>
                  <a:lnTo>
                    <a:pt x="78321" y="2259"/>
                  </a:lnTo>
                  <a:lnTo>
                    <a:pt x="79458" y="7563"/>
                  </a:lnTo>
                  <a:lnTo>
                    <a:pt x="86424" y="45593"/>
                  </a:lnTo>
                  <a:lnTo>
                    <a:pt x="88729" y="85287"/>
                  </a:lnTo>
                  <a:lnTo>
                    <a:pt x="91774" y="123338"/>
                  </a:lnTo>
                  <a:lnTo>
                    <a:pt x="96314" y="165039"/>
                  </a:lnTo>
                  <a:lnTo>
                    <a:pt x="97377" y="195996"/>
                  </a:lnTo>
                  <a:lnTo>
                    <a:pt x="98967" y="235736"/>
                  </a:lnTo>
                  <a:lnTo>
                    <a:pt x="105281" y="272646"/>
                  </a:lnTo>
                  <a:lnTo>
                    <a:pt x="113435" y="307726"/>
                  </a:lnTo>
                  <a:lnTo>
                    <a:pt x="125080" y="346749"/>
                  </a:lnTo>
                  <a:lnTo>
                    <a:pt x="135813" y="391355"/>
                  </a:lnTo>
                  <a:lnTo>
                    <a:pt x="143428" y="407171"/>
                  </a:lnTo>
                  <a:lnTo>
                    <a:pt x="149074" y="413742"/>
                  </a:lnTo>
                  <a:lnTo>
                    <a:pt x="159003" y="418308"/>
                  </a:lnTo>
                  <a:lnTo>
                    <a:pt x="162610" y="416046"/>
                  </a:lnTo>
                  <a:lnTo>
                    <a:pt x="164961" y="414054"/>
                  </a:lnTo>
                  <a:lnTo>
                    <a:pt x="167574" y="406549"/>
                  </a:lnTo>
                  <a:lnTo>
                    <a:pt x="176548" y="364328"/>
                  </a:lnTo>
                  <a:lnTo>
                    <a:pt x="182930" y="320006"/>
                  </a:lnTo>
                  <a:lnTo>
                    <a:pt x="186162" y="277992"/>
                  </a:lnTo>
                  <a:lnTo>
                    <a:pt x="187120" y="238865"/>
                  </a:lnTo>
                  <a:lnTo>
                    <a:pt x="189990" y="208963"/>
                  </a:lnTo>
                  <a:lnTo>
                    <a:pt x="193580" y="177814"/>
                  </a:lnTo>
                  <a:lnTo>
                    <a:pt x="196594" y="137965"/>
                  </a:lnTo>
                  <a:lnTo>
                    <a:pt x="202337" y="102015"/>
                  </a:lnTo>
                  <a:lnTo>
                    <a:pt x="204781" y="62698"/>
                  </a:lnTo>
                  <a:lnTo>
                    <a:pt x="205347" y="21266"/>
                  </a:lnTo>
                  <a:lnTo>
                    <a:pt x="208013" y="16341"/>
                  </a:lnTo>
                  <a:lnTo>
                    <a:pt x="214312" y="82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4" name="SMARTInkShape-786"/>
          <p:cNvSpPr/>
          <p:nvPr/>
        </p:nvSpPr>
        <p:spPr bwMode="auto">
          <a:xfrm>
            <a:off x="5595295" y="3661490"/>
            <a:ext cx="8021" cy="26637"/>
          </a:xfrm>
          <a:custGeom>
            <a:avLst/>
            <a:gdLst/>
            <a:ahLst/>
            <a:cxnLst/>
            <a:rect l="0" t="0" r="0" b="0"/>
            <a:pathLst>
              <a:path w="8021" h="26637">
                <a:moveTo>
                  <a:pt x="8020" y="26636"/>
                </a:moveTo>
                <a:lnTo>
                  <a:pt x="5769" y="17631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SMARTInkShape-787"/>
          <p:cNvSpPr/>
          <p:nvPr/>
        </p:nvSpPr>
        <p:spPr bwMode="auto">
          <a:xfrm>
            <a:off x="1955602" y="4295290"/>
            <a:ext cx="1634129" cy="848211"/>
          </a:xfrm>
          <a:custGeom>
            <a:avLst/>
            <a:gdLst/>
            <a:ahLst/>
            <a:cxnLst/>
            <a:rect l="0" t="0" r="0" b="0"/>
            <a:pathLst>
              <a:path w="1634129" h="848211">
                <a:moveTo>
                  <a:pt x="1500187" y="89187"/>
                </a:moveTo>
                <a:lnTo>
                  <a:pt x="1500187" y="98107"/>
                </a:lnTo>
                <a:lnTo>
                  <a:pt x="1495447" y="98113"/>
                </a:lnTo>
                <a:lnTo>
                  <a:pt x="1494050" y="99106"/>
                </a:lnTo>
                <a:lnTo>
                  <a:pt x="1493119" y="100761"/>
                </a:lnTo>
                <a:lnTo>
                  <a:pt x="1491625" y="105805"/>
                </a:lnTo>
                <a:lnTo>
                  <a:pt x="1488775" y="106494"/>
                </a:lnTo>
                <a:lnTo>
                  <a:pt x="1478861" y="106937"/>
                </a:lnTo>
                <a:lnTo>
                  <a:pt x="1477040" y="107966"/>
                </a:lnTo>
                <a:lnTo>
                  <a:pt x="1475826" y="109643"/>
                </a:lnTo>
                <a:lnTo>
                  <a:pt x="1475017" y="111754"/>
                </a:lnTo>
                <a:lnTo>
                  <a:pt x="1473485" y="113161"/>
                </a:lnTo>
                <a:lnTo>
                  <a:pt x="1469137" y="114725"/>
                </a:lnTo>
                <a:lnTo>
                  <a:pt x="1467581" y="116134"/>
                </a:lnTo>
                <a:lnTo>
                  <a:pt x="1465852" y="120346"/>
                </a:lnTo>
                <a:lnTo>
                  <a:pt x="1464398" y="121865"/>
                </a:lnTo>
                <a:lnTo>
                  <a:pt x="1456901" y="124505"/>
                </a:lnTo>
                <a:lnTo>
                  <a:pt x="1451202" y="124787"/>
                </a:lnTo>
                <a:lnTo>
                  <a:pt x="1446004" y="127499"/>
                </a:lnTo>
                <a:lnTo>
                  <a:pt x="1430875" y="139725"/>
                </a:lnTo>
                <a:lnTo>
                  <a:pt x="1422545" y="141864"/>
                </a:lnTo>
                <a:lnTo>
                  <a:pt x="1416731" y="142364"/>
                </a:lnTo>
                <a:lnTo>
                  <a:pt x="1410840" y="145233"/>
                </a:lnTo>
                <a:lnTo>
                  <a:pt x="1404915" y="148822"/>
                </a:lnTo>
                <a:lnTo>
                  <a:pt x="1396001" y="151835"/>
                </a:lnTo>
                <a:lnTo>
                  <a:pt x="1387076" y="157579"/>
                </a:lnTo>
                <a:lnTo>
                  <a:pt x="1378147" y="160714"/>
                </a:lnTo>
                <a:lnTo>
                  <a:pt x="1369218" y="166494"/>
                </a:lnTo>
                <a:lnTo>
                  <a:pt x="1360289" y="169639"/>
                </a:lnTo>
                <a:lnTo>
                  <a:pt x="1351359" y="175422"/>
                </a:lnTo>
                <a:lnTo>
                  <a:pt x="1342429" y="178569"/>
                </a:lnTo>
                <a:lnTo>
                  <a:pt x="1321593" y="193876"/>
                </a:lnTo>
                <a:lnTo>
                  <a:pt x="1315640" y="196239"/>
                </a:lnTo>
                <a:lnTo>
                  <a:pt x="1306711" y="202155"/>
                </a:lnTo>
                <a:lnTo>
                  <a:pt x="1297781" y="205341"/>
                </a:lnTo>
                <a:lnTo>
                  <a:pt x="1259637" y="229469"/>
                </a:lnTo>
                <a:lnTo>
                  <a:pt x="1253377" y="231901"/>
                </a:lnTo>
                <a:lnTo>
                  <a:pt x="1220213" y="254955"/>
                </a:lnTo>
                <a:lnTo>
                  <a:pt x="1209313" y="258689"/>
                </a:lnTo>
                <a:lnTo>
                  <a:pt x="1199800" y="264646"/>
                </a:lnTo>
                <a:lnTo>
                  <a:pt x="1190697" y="267844"/>
                </a:lnTo>
                <a:lnTo>
                  <a:pt x="1169793" y="283172"/>
                </a:lnTo>
                <a:lnTo>
                  <a:pt x="1163837" y="285535"/>
                </a:lnTo>
                <a:lnTo>
                  <a:pt x="1153914" y="291452"/>
                </a:lnTo>
                <a:lnTo>
                  <a:pt x="1139840" y="294638"/>
                </a:lnTo>
                <a:lnTo>
                  <a:pt x="1125692" y="304100"/>
                </a:lnTo>
                <a:lnTo>
                  <a:pt x="1119432" y="308727"/>
                </a:lnTo>
                <a:lnTo>
                  <a:pt x="1107329" y="314343"/>
                </a:lnTo>
                <a:lnTo>
                  <a:pt x="1101349" y="318241"/>
                </a:lnTo>
                <a:lnTo>
                  <a:pt x="1063184" y="332328"/>
                </a:lnTo>
                <a:lnTo>
                  <a:pt x="1056925" y="336156"/>
                </a:lnTo>
                <a:lnTo>
                  <a:pt x="1046830" y="338311"/>
                </a:lnTo>
                <a:lnTo>
                  <a:pt x="1032705" y="339941"/>
                </a:lnTo>
                <a:lnTo>
                  <a:pt x="1009219" y="350226"/>
                </a:lnTo>
                <a:lnTo>
                  <a:pt x="1006188" y="352510"/>
                </a:lnTo>
                <a:lnTo>
                  <a:pt x="997528" y="355047"/>
                </a:lnTo>
                <a:lnTo>
                  <a:pt x="988056" y="357167"/>
                </a:lnTo>
                <a:lnTo>
                  <a:pt x="973891" y="363967"/>
                </a:lnTo>
                <a:lnTo>
                  <a:pt x="970729" y="364647"/>
                </a:lnTo>
                <a:lnTo>
                  <a:pt x="930553" y="381825"/>
                </a:lnTo>
                <a:lnTo>
                  <a:pt x="917664" y="385907"/>
                </a:lnTo>
                <a:lnTo>
                  <a:pt x="903924" y="390755"/>
                </a:lnTo>
                <a:lnTo>
                  <a:pt x="896845" y="392881"/>
                </a:lnTo>
                <a:lnTo>
                  <a:pt x="884217" y="399685"/>
                </a:lnTo>
                <a:lnTo>
                  <a:pt x="867427" y="406063"/>
                </a:lnTo>
                <a:lnTo>
                  <a:pt x="848876" y="417118"/>
                </a:lnTo>
                <a:lnTo>
                  <a:pt x="842614" y="419481"/>
                </a:lnTo>
                <a:lnTo>
                  <a:pt x="823537" y="433728"/>
                </a:lnTo>
                <a:lnTo>
                  <a:pt x="805538" y="439356"/>
                </a:lnTo>
                <a:lnTo>
                  <a:pt x="782898" y="451587"/>
                </a:lnTo>
                <a:lnTo>
                  <a:pt x="771830" y="455194"/>
                </a:lnTo>
                <a:lnTo>
                  <a:pt x="747012" y="469446"/>
                </a:lnTo>
                <a:lnTo>
                  <a:pt x="709324" y="482161"/>
                </a:lnTo>
                <a:lnTo>
                  <a:pt x="684504" y="496251"/>
                </a:lnTo>
                <a:lnTo>
                  <a:pt x="672561" y="498855"/>
                </a:lnTo>
                <a:lnTo>
                  <a:pt x="657888" y="500620"/>
                </a:lnTo>
                <a:lnTo>
                  <a:pt x="646816" y="506985"/>
                </a:lnTo>
                <a:lnTo>
                  <a:pt x="637251" y="514163"/>
                </a:lnTo>
                <a:lnTo>
                  <a:pt x="598845" y="528772"/>
                </a:lnTo>
                <a:lnTo>
                  <a:pt x="595683" y="531072"/>
                </a:lnTo>
                <a:lnTo>
                  <a:pt x="586878" y="533627"/>
                </a:lnTo>
                <a:lnTo>
                  <a:pt x="577342" y="535755"/>
                </a:lnTo>
                <a:lnTo>
                  <a:pt x="563136" y="542559"/>
                </a:lnTo>
                <a:lnTo>
                  <a:pt x="530677" y="553616"/>
                </a:lnTo>
                <a:lnTo>
                  <a:pt x="518089" y="560419"/>
                </a:lnTo>
                <a:lnTo>
                  <a:pt x="501308" y="566797"/>
                </a:lnTo>
                <a:lnTo>
                  <a:pt x="482759" y="577852"/>
                </a:lnTo>
                <a:lnTo>
                  <a:pt x="476497" y="580215"/>
                </a:lnTo>
                <a:lnTo>
                  <a:pt x="466401" y="586131"/>
                </a:lnTo>
                <a:lnTo>
                  <a:pt x="452275" y="589318"/>
                </a:lnTo>
                <a:lnTo>
                  <a:pt x="438110" y="598780"/>
                </a:lnTo>
                <a:lnTo>
                  <a:pt x="434948" y="601556"/>
                </a:lnTo>
                <a:lnTo>
                  <a:pt x="426143" y="604640"/>
                </a:lnTo>
                <a:lnTo>
                  <a:pt x="416608" y="607005"/>
                </a:lnTo>
                <a:lnTo>
                  <a:pt x="402402" y="613960"/>
                </a:lnTo>
                <a:lnTo>
                  <a:pt x="396134" y="616107"/>
                </a:lnTo>
                <a:lnTo>
                  <a:pt x="371908" y="630196"/>
                </a:lnTo>
                <a:lnTo>
                  <a:pt x="357743" y="633166"/>
                </a:lnTo>
                <a:lnTo>
                  <a:pt x="354581" y="633410"/>
                </a:lnTo>
                <a:lnTo>
                  <a:pt x="348422" y="636326"/>
                </a:lnTo>
                <a:lnTo>
                  <a:pt x="321473" y="658104"/>
                </a:lnTo>
                <a:lnTo>
                  <a:pt x="315517" y="660532"/>
                </a:lnTo>
                <a:lnTo>
                  <a:pt x="271112" y="692458"/>
                </a:lnTo>
                <a:lnTo>
                  <a:pt x="242977" y="705888"/>
                </a:lnTo>
                <a:lnTo>
                  <a:pt x="235982" y="710542"/>
                </a:lnTo>
                <a:lnTo>
                  <a:pt x="223406" y="716175"/>
                </a:lnTo>
                <a:lnTo>
                  <a:pt x="199436" y="737159"/>
                </a:lnTo>
                <a:lnTo>
                  <a:pt x="187524" y="742930"/>
                </a:lnTo>
                <a:lnTo>
                  <a:pt x="172640" y="755192"/>
                </a:lnTo>
                <a:lnTo>
                  <a:pt x="160734" y="760824"/>
                </a:lnTo>
                <a:lnTo>
                  <a:pt x="154781" y="764723"/>
                </a:lnTo>
                <a:lnTo>
                  <a:pt x="145851" y="767911"/>
                </a:lnTo>
                <a:lnTo>
                  <a:pt x="136921" y="773706"/>
                </a:lnTo>
                <a:lnTo>
                  <a:pt x="127992" y="776855"/>
                </a:lnTo>
                <a:lnTo>
                  <a:pt x="119062" y="782640"/>
                </a:lnTo>
                <a:lnTo>
                  <a:pt x="110132" y="784794"/>
                </a:lnTo>
                <a:lnTo>
                  <a:pt x="104179" y="785299"/>
                </a:lnTo>
                <a:lnTo>
                  <a:pt x="98226" y="788168"/>
                </a:lnTo>
                <a:lnTo>
                  <a:pt x="91060" y="793354"/>
                </a:lnTo>
                <a:lnTo>
                  <a:pt x="82516" y="795372"/>
                </a:lnTo>
                <a:lnTo>
                  <a:pt x="74168" y="800694"/>
                </a:lnTo>
                <a:lnTo>
                  <a:pt x="68352" y="802286"/>
                </a:lnTo>
                <a:lnTo>
                  <a:pt x="66403" y="803704"/>
                </a:lnTo>
                <a:lnTo>
                  <a:pt x="65105" y="805641"/>
                </a:lnTo>
                <a:lnTo>
                  <a:pt x="64239" y="807924"/>
                </a:lnTo>
                <a:lnTo>
                  <a:pt x="62670" y="809446"/>
                </a:lnTo>
                <a:lnTo>
                  <a:pt x="53022" y="814536"/>
                </a:lnTo>
                <a:lnTo>
                  <a:pt x="37846" y="827289"/>
                </a:lnTo>
                <a:lnTo>
                  <a:pt x="28441" y="829948"/>
                </a:lnTo>
                <a:lnTo>
                  <a:pt x="9049" y="848091"/>
                </a:lnTo>
                <a:lnTo>
                  <a:pt x="0" y="848210"/>
                </a:lnTo>
                <a:lnTo>
                  <a:pt x="43265" y="848210"/>
                </a:lnTo>
                <a:lnTo>
                  <a:pt x="74449" y="848210"/>
                </a:lnTo>
                <a:lnTo>
                  <a:pt x="76421" y="847218"/>
                </a:lnTo>
                <a:lnTo>
                  <a:pt x="77736" y="845564"/>
                </a:lnTo>
                <a:lnTo>
                  <a:pt x="78613" y="843470"/>
                </a:lnTo>
                <a:lnTo>
                  <a:pt x="80190" y="842073"/>
                </a:lnTo>
                <a:lnTo>
                  <a:pt x="84588" y="840521"/>
                </a:lnTo>
                <a:lnTo>
                  <a:pt x="104252" y="838361"/>
                </a:lnTo>
                <a:lnTo>
                  <a:pt x="116100" y="832226"/>
                </a:lnTo>
                <a:lnTo>
                  <a:pt x="130970" y="829606"/>
                </a:lnTo>
                <a:lnTo>
                  <a:pt x="142875" y="823332"/>
                </a:lnTo>
                <a:lnTo>
                  <a:pt x="157757" y="820680"/>
                </a:lnTo>
                <a:lnTo>
                  <a:pt x="169664" y="814404"/>
                </a:lnTo>
                <a:lnTo>
                  <a:pt x="172640" y="813766"/>
                </a:lnTo>
                <a:lnTo>
                  <a:pt x="185539" y="806606"/>
                </a:lnTo>
                <a:lnTo>
                  <a:pt x="199613" y="803472"/>
                </a:lnTo>
                <a:lnTo>
                  <a:pt x="213761" y="796672"/>
                </a:lnTo>
                <a:lnTo>
                  <a:pt x="216921" y="795991"/>
                </a:lnTo>
                <a:lnTo>
                  <a:pt x="226109" y="790294"/>
                </a:lnTo>
                <a:lnTo>
                  <a:pt x="235116" y="782322"/>
                </a:lnTo>
                <a:lnTo>
                  <a:pt x="243733" y="779239"/>
                </a:lnTo>
                <a:lnTo>
                  <a:pt x="253185" y="776876"/>
                </a:lnTo>
                <a:lnTo>
                  <a:pt x="267337" y="769921"/>
                </a:lnTo>
                <a:lnTo>
                  <a:pt x="284428" y="763513"/>
                </a:lnTo>
                <a:lnTo>
                  <a:pt x="319439" y="743647"/>
                </a:lnTo>
                <a:lnTo>
                  <a:pt x="326519" y="741213"/>
                </a:lnTo>
                <a:lnTo>
                  <a:pt x="363281" y="718161"/>
                </a:lnTo>
                <a:lnTo>
                  <a:pt x="381946" y="712388"/>
                </a:lnTo>
                <a:lnTo>
                  <a:pt x="399584" y="700127"/>
                </a:lnTo>
                <a:lnTo>
                  <a:pt x="426135" y="692155"/>
                </a:lnTo>
                <a:lnTo>
                  <a:pt x="442428" y="681271"/>
                </a:lnTo>
                <a:lnTo>
                  <a:pt x="448981" y="675459"/>
                </a:lnTo>
                <a:lnTo>
                  <a:pt x="457846" y="672213"/>
                </a:lnTo>
                <a:lnTo>
                  <a:pt x="467409" y="669778"/>
                </a:lnTo>
                <a:lnTo>
                  <a:pt x="511036" y="645425"/>
                </a:lnTo>
                <a:lnTo>
                  <a:pt x="520814" y="642989"/>
                </a:lnTo>
                <a:lnTo>
                  <a:pt x="548594" y="628689"/>
                </a:lnTo>
                <a:lnTo>
                  <a:pt x="564823" y="625078"/>
                </a:lnTo>
                <a:lnTo>
                  <a:pt x="576357" y="618165"/>
                </a:lnTo>
                <a:lnTo>
                  <a:pt x="605963" y="595169"/>
                </a:lnTo>
                <a:lnTo>
                  <a:pt x="640910" y="579767"/>
                </a:lnTo>
                <a:lnTo>
                  <a:pt x="671343" y="559451"/>
                </a:lnTo>
                <a:lnTo>
                  <a:pt x="680697" y="556162"/>
                </a:lnTo>
                <a:lnTo>
                  <a:pt x="690477" y="553708"/>
                </a:lnTo>
                <a:lnTo>
                  <a:pt x="734275" y="529338"/>
                </a:lnTo>
                <a:lnTo>
                  <a:pt x="744055" y="526903"/>
                </a:lnTo>
                <a:lnTo>
                  <a:pt x="771837" y="512603"/>
                </a:lnTo>
                <a:lnTo>
                  <a:pt x="788065" y="508992"/>
                </a:lnTo>
                <a:lnTo>
                  <a:pt x="800591" y="503072"/>
                </a:lnTo>
                <a:lnTo>
                  <a:pt x="845234" y="490939"/>
                </a:lnTo>
                <a:lnTo>
                  <a:pt x="864100" y="481488"/>
                </a:lnTo>
                <a:lnTo>
                  <a:pt x="867769" y="478713"/>
                </a:lnTo>
                <a:lnTo>
                  <a:pt x="877138" y="475630"/>
                </a:lnTo>
                <a:lnTo>
                  <a:pt x="893570" y="471248"/>
                </a:lnTo>
                <a:lnTo>
                  <a:pt x="908360" y="463666"/>
                </a:lnTo>
                <a:lnTo>
                  <a:pt x="926987" y="452215"/>
                </a:lnTo>
                <a:lnTo>
                  <a:pt x="945931" y="444498"/>
                </a:lnTo>
                <a:lnTo>
                  <a:pt x="979775" y="425428"/>
                </a:lnTo>
                <a:lnTo>
                  <a:pt x="1015909" y="410099"/>
                </a:lnTo>
                <a:lnTo>
                  <a:pt x="1055743" y="383852"/>
                </a:lnTo>
                <a:lnTo>
                  <a:pt x="1099967" y="354100"/>
                </a:lnTo>
                <a:lnTo>
                  <a:pt x="1141384" y="327312"/>
                </a:lnTo>
                <a:lnTo>
                  <a:pt x="1172680" y="305483"/>
                </a:lnTo>
                <a:lnTo>
                  <a:pt x="1189689" y="287502"/>
                </a:lnTo>
                <a:lnTo>
                  <a:pt x="1233912" y="255906"/>
                </a:lnTo>
                <a:lnTo>
                  <a:pt x="1278277" y="229086"/>
                </a:lnTo>
                <a:lnTo>
                  <a:pt x="1318753" y="199319"/>
                </a:lnTo>
                <a:lnTo>
                  <a:pt x="1360205" y="172530"/>
                </a:lnTo>
                <a:lnTo>
                  <a:pt x="1371288" y="164593"/>
                </a:lnTo>
                <a:lnTo>
                  <a:pt x="1400046" y="151142"/>
                </a:lnTo>
                <a:lnTo>
                  <a:pt x="1407063" y="146488"/>
                </a:lnTo>
                <a:lnTo>
                  <a:pt x="1413488" y="144420"/>
                </a:lnTo>
                <a:lnTo>
                  <a:pt x="1415599" y="142876"/>
                </a:lnTo>
                <a:lnTo>
                  <a:pt x="1417006" y="140854"/>
                </a:lnTo>
                <a:lnTo>
                  <a:pt x="1417944" y="138515"/>
                </a:lnTo>
                <a:lnTo>
                  <a:pt x="1419561" y="136955"/>
                </a:lnTo>
                <a:lnTo>
                  <a:pt x="1424005" y="135222"/>
                </a:lnTo>
                <a:lnTo>
                  <a:pt x="1432084" y="134246"/>
                </a:lnTo>
                <a:lnTo>
                  <a:pt x="1433949" y="133117"/>
                </a:lnTo>
                <a:lnTo>
                  <a:pt x="1435193" y="131372"/>
                </a:lnTo>
                <a:lnTo>
                  <a:pt x="1436022" y="129216"/>
                </a:lnTo>
                <a:lnTo>
                  <a:pt x="1437566" y="127779"/>
                </a:lnTo>
                <a:lnTo>
                  <a:pt x="1446573" y="124915"/>
                </a:lnTo>
                <a:lnTo>
                  <a:pt x="1430099" y="124905"/>
                </a:lnTo>
                <a:lnTo>
                  <a:pt x="1424409" y="129646"/>
                </a:lnTo>
                <a:lnTo>
                  <a:pt x="1416568" y="131973"/>
                </a:lnTo>
                <a:lnTo>
                  <a:pt x="1407461" y="134000"/>
                </a:lnTo>
                <a:lnTo>
                  <a:pt x="1393529" y="143385"/>
                </a:lnTo>
                <a:lnTo>
                  <a:pt x="1390386" y="146155"/>
                </a:lnTo>
                <a:lnTo>
                  <a:pt x="1381603" y="149233"/>
                </a:lnTo>
                <a:lnTo>
                  <a:pt x="1372077" y="151592"/>
                </a:lnTo>
                <a:lnTo>
                  <a:pt x="1328478" y="178533"/>
                </a:lnTo>
                <a:lnTo>
                  <a:pt x="1314704" y="184782"/>
                </a:lnTo>
                <a:lnTo>
                  <a:pt x="1273699" y="202542"/>
                </a:lnTo>
                <a:lnTo>
                  <a:pt x="1239349" y="220500"/>
                </a:lnTo>
                <a:lnTo>
                  <a:pt x="1222810" y="224998"/>
                </a:lnTo>
                <a:lnTo>
                  <a:pt x="1181662" y="244077"/>
                </a:lnTo>
                <a:lnTo>
                  <a:pt x="1140021" y="264810"/>
                </a:lnTo>
                <a:lnTo>
                  <a:pt x="1098351" y="288286"/>
                </a:lnTo>
                <a:lnTo>
                  <a:pt x="1065278" y="314523"/>
                </a:lnTo>
                <a:lnTo>
                  <a:pt x="1061420" y="319778"/>
                </a:lnTo>
                <a:lnTo>
                  <a:pt x="1021727" y="351041"/>
                </a:lnTo>
                <a:lnTo>
                  <a:pt x="982136" y="381825"/>
                </a:lnTo>
                <a:lnTo>
                  <a:pt x="940772" y="415701"/>
                </a:lnTo>
                <a:lnTo>
                  <a:pt x="901734" y="444459"/>
                </a:lnTo>
                <a:lnTo>
                  <a:pt x="859340" y="473113"/>
                </a:lnTo>
                <a:lnTo>
                  <a:pt x="815069" y="499951"/>
                </a:lnTo>
                <a:lnTo>
                  <a:pt x="779481" y="520788"/>
                </a:lnTo>
                <a:lnTo>
                  <a:pt x="743243" y="536223"/>
                </a:lnTo>
                <a:lnTo>
                  <a:pt x="736134" y="540877"/>
                </a:lnTo>
                <a:lnTo>
                  <a:pt x="711295" y="551403"/>
                </a:lnTo>
                <a:lnTo>
                  <a:pt x="675570" y="576373"/>
                </a:lnTo>
                <a:lnTo>
                  <a:pt x="648958" y="587102"/>
                </a:lnTo>
                <a:lnTo>
                  <a:pt x="625256" y="604511"/>
                </a:lnTo>
                <a:lnTo>
                  <a:pt x="619204" y="606946"/>
                </a:lnTo>
                <a:lnTo>
                  <a:pt x="613207" y="611336"/>
                </a:lnTo>
                <a:lnTo>
                  <a:pt x="609880" y="616595"/>
                </a:lnTo>
                <a:lnTo>
                  <a:pt x="608993" y="619386"/>
                </a:lnTo>
                <a:lnTo>
                  <a:pt x="607409" y="621246"/>
                </a:lnTo>
                <a:lnTo>
                  <a:pt x="594945" y="629218"/>
                </a:lnTo>
                <a:lnTo>
                  <a:pt x="591842" y="634464"/>
                </a:lnTo>
                <a:lnTo>
                  <a:pt x="589470" y="640103"/>
                </a:lnTo>
                <a:lnTo>
                  <a:pt x="583549" y="648856"/>
                </a:lnTo>
                <a:lnTo>
                  <a:pt x="580840" y="658932"/>
                </a:lnTo>
                <a:lnTo>
                  <a:pt x="574373" y="667469"/>
                </a:lnTo>
                <a:lnTo>
                  <a:pt x="571878" y="676891"/>
                </a:lnTo>
                <a:lnTo>
                  <a:pt x="563844" y="686089"/>
                </a:lnTo>
                <a:lnTo>
                  <a:pt x="562573" y="696370"/>
                </a:lnTo>
                <a:lnTo>
                  <a:pt x="554008" y="687842"/>
                </a:lnTo>
                <a:lnTo>
                  <a:pt x="553640" y="645729"/>
                </a:lnTo>
                <a:lnTo>
                  <a:pt x="553640" y="601982"/>
                </a:lnTo>
                <a:lnTo>
                  <a:pt x="553640" y="557341"/>
                </a:lnTo>
                <a:lnTo>
                  <a:pt x="553640" y="518335"/>
                </a:lnTo>
                <a:lnTo>
                  <a:pt x="553640" y="522707"/>
                </a:lnTo>
                <a:lnTo>
                  <a:pt x="552648" y="524052"/>
                </a:lnTo>
                <a:lnTo>
                  <a:pt x="548900" y="525546"/>
                </a:lnTo>
                <a:lnTo>
                  <a:pt x="547503" y="527929"/>
                </a:lnTo>
                <a:lnTo>
                  <a:pt x="535161" y="565524"/>
                </a:lnTo>
                <a:lnTo>
                  <a:pt x="529313" y="590157"/>
                </a:lnTo>
                <a:lnTo>
                  <a:pt x="524935" y="613662"/>
                </a:lnTo>
                <a:lnTo>
                  <a:pt x="510643" y="657571"/>
                </a:lnTo>
                <a:lnTo>
                  <a:pt x="509035" y="690293"/>
                </a:lnTo>
                <a:lnTo>
                  <a:pt x="510013" y="691339"/>
                </a:lnTo>
                <a:lnTo>
                  <a:pt x="511657" y="691044"/>
                </a:lnTo>
                <a:lnTo>
                  <a:pt x="513745" y="689854"/>
                </a:lnTo>
                <a:lnTo>
                  <a:pt x="515137" y="688069"/>
                </a:lnTo>
                <a:lnTo>
                  <a:pt x="520017" y="678075"/>
                </a:lnTo>
                <a:lnTo>
                  <a:pt x="547723" y="636343"/>
                </a:lnTo>
                <a:lnTo>
                  <a:pt x="568525" y="602300"/>
                </a:lnTo>
                <a:lnTo>
                  <a:pt x="576461" y="592564"/>
                </a:lnTo>
                <a:lnTo>
                  <a:pt x="579907" y="582128"/>
                </a:lnTo>
                <a:lnTo>
                  <a:pt x="581073" y="582518"/>
                </a:lnTo>
                <a:lnTo>
                  <a:pt x="585015" y="585597"/>
                </a:lnTo>
                <a:lnTo>
                  <a:pt x="587428" y="590271"/>
                </a:lnTo>
                <a:lnTo>
                  <a:pt x="588072" y="592907"/>
                </a:lnTo>
                <a:lnTo>
                  <a:pt x="580652" y="636824"/>
                </a:lnTo>
                <a:lnTo>
                  <a:pt x="580528" y="644459"/>
                </a:lnTo>
                <a:lnTo>
                  <a:pt x="583119" y="651158"/>
                </a:lnTo>
                <a:lnTo>
                  <a:pt x="586585" y="657444"/>
                </a:lnTo>
                <a:lnTo>
                  <a:pt x="588126" y="663545"/>
                </a:lnTo>
                <a:lnTo>
                  <a:pt x="589529" y="664576"/>
                </a:lnTo>
                <a:lnTo>
                  <a:pt x="591457" y="664272"/>
                </a:lnTo>
                <a:lnTo>
                  <a:pt x="596939" y="661395"/>
                </a:lnTo>
                <a:lnTo>
                  <a:pt x="619244" y="618723"/>
                </a:lnTo>
                <a:lnTo>
                  <a:pt x="648070" y="577326"/>
                </a:lnTo>
                <a:lnTo>
                  <a:pt x="668406" y="547575"/>
                </a:lnTo>
                <a:lnTo>
                  <a:pt x="683760" y="531886"/>
                </a:lnTo>
                <a:lnTo>
                  <a:pt x="695959" y="526942"/>
                </a:lnTo>
                <a:lnTo>
                  <a:pt x="704608" y="565892"/>
                </a:lnTo>
                <a:lnTo>
                  <a:pt x="705412" y="608339"/>
                </a:lnTo>
                <a:lnTo>
                  <a:pt x="705442" y="623050"/>
                </a:lnTo>
                <a:lnTo>
                  <a:pt x="706435" y="623690"/>
                </a:lnTo>
                <a:lnTo>
                  <a:pt x="710185" y="624400"/>
                </a:lnTo>
                <a:lnTo>
                  <a:pt x="715158" y="622069"/>
                </a:lnTo>
                <a:lnTo>
                  <a:pt x="726436" y="612489"/>
                </a:lnTo>
                <a:lnTo>
                  <a:pt x="729657" y="601561"/>
                </a:lnTo>
                <a:lnTo>
                  <a:pt x="732081" y="588768"/>
                </a:lnTo>
                <a:lnTo>
                  <a:pt x="736465" y="579775"/>
                </a:lnTo>
                <a:lnTo>
                  <a:pt x="767450" y="538179"/>
                </a:lnTo>
                <a:lnTo>
                  <a:pt x="781777" y="521118"/>
                </a:lnTo>
                <a:lnTo>
                  <a:pt x="784019" y="514982"/>
                </a:lnTo>
                <a:lnTo>
                  <a:pt x="785609" y="512948"/>
                </a:lnTo>
                <a:lnTo>
                  <a:pt x="790021" y="510690"/>
                </a:lnTo>
                <a:lnTo>
                  <a:pt x="791595" y="511079"/>
                </a:lnTo>
                <a:lnTo>
                  <a:pt x="792644" y="512331"/>
                </a:lnTo>
                <a:lnTo>
                  <a:pt x="793809" y="516368"/>
                </a:lnTo>
                <a:lnTo>
                  <a:pt x="794737" y="560606"/>
                </a:lnTo>
                <a:lnTo>
                  <a:pt x="794741" y="583187"/>
                </a:lnTo>
                <a:lnTo>
                  <a:pt x="795734" y="585208"/>
                </a:lnTo>
                <a:lnTo>
                  <a:pt x="797388" y="586555"/>
                </a:lnTo>
                <a:lnTo>
                  <a:pt x="799482" y="587453"/>
                </a:lnTo>
                <a:lnTo>
                  <a:pt x="800879" y="587060"/>
                </a:lnTo>
                <a:lnTo>
                  <a:pt x="801809" y="585805"/>
                </a:lnTo>
                <a:lnTo>
                  <a:pt x="802430" y="583977"/>
                </a:lnTo>
                <a:lnTo>
                  <a:pt x="827566" y="541236"/>
                </a:lnTo>
                <a:lnTo>
                  <a:pt x="850970" y="497284"/>
                </a:lnTo>
                <a:lnTo>
                  <a:pt x="870313" y="468218"/>
                </a:lnTo>
                <a:lnTo>
                  <a:pt x="876807" y="448631"/>
                </a:lnTo>
                <a:lnTo>
                  <a:pt x="883615" y="438099"/>
                </a:lnTo>
                <a:lnTo>
                  <a:pt x="884036" y="480563"/>
                </a:lnTo>
                <a:lnTo>
                  <a:pt x="884038" y="510222"/>
                </a:lnTo>
                <a:lnTo>
                  <a:pt x="881393" y="517084"/>
                </a:lnTo>
                <a:lnTo>
                  <a:pt x="879298" y="520303"/>
                </a:lnTo>
                <a:lnTo>
                  <a:pt x="878894" y="522449"/>
                </a:lnTo>
                <a:lnTo>
                  <a:pt x="879617" y="523880"/>
                </a:lnTo>
                <a:lnTo>
                  <a:pt x="883165" y="526176"/>
                </a:lnTo>
                <a:lnTo>
                  <a:pt x="896391" y="514263"/>
                </a:lnTo>
                <a:lnTo>
                  <a:pt x="899450" y="508628"/>
                </a:lnTo>
                <a:lnTo>
                  <a:pt x="919926" y="463995"/>
                </a:lnTo>
                <a:lnTo>
                  <a:pt x="926091" y="448949"/>
                </a:lnTo>
                <a:lnTo>
                  <a:pt x="928525" y="441565"/>
                </a:lnTo>
                <a:lnTo>
                  <a:pt x="935527" y="428741"/>
                </a:lnTo>
                <a:lnTo>
                  <a:pt x="937494" y="420121"/>
                </a:lnTo>
                <a:lnTo>
                  <a:pt x="937581" y="424484"/>
                </a:lnTo>
                <a:lnTo>
                  <a:pt x="934955" y="429369"/>
                </a:lnTo>
                <a:lnTo>
                  <a:pt x="931473" y="434848"/>
                </a:lnTo>
                <a:lnTo>
                  <a:pt x="929237" y="446449"/>
                </a:lnTo>
                <a:lnTo>
                  <a:pt x="927939" y="453353"/>
                </a:lnTo>
                <a:lnTo>
                  <a:pt x="921031" y="474903"/>
                </a:lnTo>
                <a:lnTo>
                  <a:pt x="919017" y="487801"/>
                </a:lnTo>
                <a:lnTo>
                  <a:pt x="912102" y="498156"/>
                </a:lnTo>
                <a:lnTo>
                  <a:pt x="911677" y="497762"/>
                </a:lnTo>
                <a:lnTo>
                  <a:pt x="910861" y="478915"/>
                </a:lnTo>
                <a:lnTo>
                  <a:pt x="919207" y="434559"/>
                </a:lnTo>
                <a:lnTo>
                  <a:pt x="919725" y="391937"/>
                </a:lnTo>
                <a:lnTo>
                  <a:pt x="919755" y="376886"/>
                </a:lnTo>
                <a:lnTo>
                  <a:pt x="918763" y="376236"/>
                </a:lnTo>
                <a:lnTo>
                  <a:pt x="915016" y="375514"/>
                </a:lnTo>
                <a:lnTo>
                  <a:pt x="913620" y="376314"/>
                </a:lnTo>
                <a:lnTo>
                  <a:pt x="912689" y="377839"/>
                </a:lnTo>
                <a:lnTo>
                  <a:pt x="895669" y="415086"/>
                </a:lnTo>
                <a:lnTo>
                  <a:pt x="878061" y="458486"/>
                </a:lnTo>
                <a:lnTo>
                  <a:pt x="860224" y="502032"/>
                </a:lnTo>
                <a:lnTo>
                  <a:pt x="842366" y="536584"/>
                </a:lnTo>
                <a:lnTo>
                  <a:pt x="832224" y="543545"/>
                </a:lnTo>
                <a:lnTo>
                  <a:pt x="822927" y="544508"/>
                </a:lnTo>
                <a:lnTo>
                  <a:pt x="817204" y="539833"/>
                </a:lnTo>
                <a:lnTo>
                  <a:pt x="814647" y="534875"/>
                </a:lnTo>
                <a:lnTo>
                  <a:pt x="804523" y="493825"/>
                </a:lnTo>
                <a:lnTo>
                  <a:pt x="803784" y="471536"/>
                </a:lnTo>
                <a:lnTo>
                  <a:pt x="801075" y="464833"/>
                </a:lnTo>
                <a:lnTo>
                  <a:pt x="795993" y="457186"/>
                </a:lnTo>
                <a:lnTo>
                  <a:pt x="792652" y="456140"/>
                </a:lnTo>
                <a:lnTo>
                  <a:pt x="787163" y="455469"/>
                </a:lnTo>
                <a:lnTo>
                  <a:pt x="781472" y="460093"/>
                </a:lnTo>
                <a:lnTo>
                  <a:pt x="751902" y="502901"/>
                </a:lnTo>
                <a:lnTo>
                  <a:pt x="735448" y="544989"/>
                </a:lnTo>
                <a:lnTo>
                  <a:pt x="720359" y="584560"/>
                </a:lnTo>
                <a:lnTo>
                  <a:pt x="702471" y="617100"/>
                </a:lnTo>
                <a:lnTo>
                  <a:pt x="700486" y="618730"/>
                </a:lnTo>
                <a:lnTo>
                  <a:pt x="699162" y="618825"/>
                </a:lnTo>
                <a:lnTo>
                  <a:pt x="698280" y="617896"/>
                </a:lnTo>
                <a:lnTo>
                  <a:pt x="694654" y="616864"/>
                </a:lnTo>
                <a:lnTo>
                  <a:pt x="692298" y="616588"/>
                </a:lnTo>
                <a:lnTo>
                  <a:pt x="690727" y="615413"/>
                </a:lnTo>
                <a:lnTo>
                  <a:pt x="683259" y="598917"/>
                </a:lnTo>
                <a:lnTo>
                  <a:pt x="679565" y="576901"/>
                </a:lnTo>
                <a:lnTo>
                  <a:pt x="678666" y="532844"/>
                </a:lnTo>
                <a:lnTo>
                  <a:pt x="677671" y="530810"/>
                </a:lnTo>
                <a:lnTo>
                  <a:pt x="676015" y="529454"/>
                </a:lnTo>
                <a:lnTo>
                  <a:pt x="671529" y="527947"/>
                </a:lnTo>
                <a:lnTo>
                  <a:pt x="666228" y="527277"/>
                </a:lnTo>
                <a:lnTo>
                  <a:pt x="660564" y="529626"/>
                </a:lnTo>
                <a:lnTo>
                  <a:pt x="657665" y="531640"/>
                </a:lnTo>
                <a:lnTo>
                  <a:pt x="642917" y="554567"/>
                </a:lnTo>
                <a:lnTo>
                  <a:pt x="617360" y="595263"/>
                </a:lnTo>
                <a:lnTo>
                  <a:pt x="586491" y="636353"/>
                </a:lnTo>
                <a:lnTo>
                  <a:pt x="580478" y="639950"/>
                </a:lnTo>
                <a:lnTo>
                  <a:pt x="577485" y="640909"/>
                </a:lnTo>
                <a:lnTo>
                  <a:pt x="575490" y="642540"/>
                </a:lnTo>
                <a:lnTo>
                  <a:pt x="572682" y="647593"/>
                </a:lnTo>
                <a:lnTo>
                  <a:pt x="572288" y="646997"/>
                </a:lnTo>
                <a:lnTo>
                  <a:pt x="571500" y="642829"/>
                </a:lnTo>
                <a:lnTo>
                  <a:pt x="571500" y="647568"/>
                </a:lnTo>
                <a:lnTo>
                  <a:pt x="570507" y="647972"/>
                </a:lnTo>
                <a:lnTo>
                  <a:pt x="563811" y="643701"/>
                </a:lnTo>
                <a:lnTo>
                  <a:pt x="563122" y="640570"/>
                </a:lnTo>
                <a:lnTo>
                  <a:pt x="562938" y="638345"/>
                </a:lnTo>
                <a:lnTo>
                  <a:pt x="561823" y="636863"/>
                </a:lnTo>
                <a:lnTo>
                  <a:pt x="557938" y="635215"/>
                </a:lnTo>
                <a:lnTo>
                  <a:pt x="532424" y="633908"/>
                </a:lnTo>
                <a:lnTo>
                  <a:pt x="530566" y="634896"/>
                </a:lnTo>
                <a:lnTo>
                  <a:pt x="529328" y="636548"/>
                </a:lnTo>
                <a:lnTo>
                  <a:pt x="528503" y="638641"/>
                </a:lnTo>
                <a:lnTo>
                  <a:pt x="526960" y="640037"/>
                </a:lnTo>
                <a:lnTo>
                  <a:pt x="522600" y="641587"/>
                </a:lnTo>
                <a:lnTo>
                  <a:pt x="521040" y="642992"/>
                </a:lnTo>
                <a:lnTo>
                  <a:pt x="513592" y="655147"/>
                </a:lnTo>
                <a:lnTo>
                  <a:pt x="508390" y="658225"/>
                </a:lnTo>
                <a:lnTo>
                  <a:pt x="500167" y="660362"/>
                </a:lnTo>
                <a:lnTo>
                  <a:pt x="486802" y="660674"/>
                </a:lnTo>
                <a:lnTo>
                  <a:pt x="481601" y="658035"/>
                </a:lnTo>
                <a:lnTo>
                  <a:pt x="474918" y="652997"/>
                </a:lnTo>
                <a:lnTo>
                  <a:pt x="465729" y="651865"/>
                </a:lnTo>
                <a:lnTo>
                  <a:pt x="456777" y="651767"/>
                </a:lnTo>
                <a:lnTo>
                  <a:pt x="443104" y="664187"/>
                </a:lnTo>
                <a:lnTo>
                  <a:pt x="440021" y="669850"/>
                </a:lnTo>
                <a:lnTo>
                  <a:pt x="437658" y="675673"/>
                </a:lnTo>
                <a:lnTo>
                  <a:pt x="425270" y="690465"/>
                </a:lnTo>
                <a:lnTo>
                  <a:pt x="419527" y="693765"/>
                </a:lnTo>
                <a:lnTo>
                  <a:pt x="416606" y="694646"/>
                </a:lnTo>
                <a:lnTo>
                  <a:pt x="414659" y="696225"/>
                </a:lnTo>
                <a:lnTo>
                  <a:pt x="410927" y="702194"/>
                </a:lnTo>
                <a:lnTo>
                  <a:pt x="406538" y="703939"/>
                </a:lnTo>
                <a:lnTo>
                  <a:pt x="404970" y="703413"/>
                </a:lnTo>
                <a:lnTo>
                  <a:pt x="403925" y="702069"/>
                </a:lnTo>
                <a:lnTo>
                  <a:pt x="402248" y="697524"/>
                </a:lnTo>
                <a:lnTo>
                  <a:pt x="401872" y="684075"/>
                </a:lnTo>
                <a:lnTo>
                  <a:pt x="399206" y="678358"/>
                </a:lnTo>
                <a:lnTo>
                  <a:pt x="395706" y="672509"/>
                </a:lnTo>
                <a:lnTo>
                  <a:pt x="393275" y="662439"/>
                </a:lnTo>
                <a:lnTo>
                  <a:pt x="393015" y="656465"/>
                </a:lnTo>
                <a:lnTo>
                  <a:pt x="391986" y="654895"/>
                </a:lnTo>
                <a:lnTo>
                  <a:pt x="390309" y="653851"/>
                </a:lnTo>
                <a:lnTo>
                  <a:pt x="383207" y="652377"/>
                </a:lnTo>
                <a:lnTo>
                  <a:pt x="380486" y="652170"/>
                </a:lnTo>
                <a:lnTo>
                  <a:pt x="378673" y="653025"/>
                </a:lnTo>
                <a:lnTo>
                  <a:pt x="377464" y="654587"/>
                </a:lnTo>
                <a:lnTo>
                  <a:pt x="375129" y="658967"/>
                </a:lnTo>
                <a:lnTo>
                  <a:pt x="370784" y="664222"/>
                </a:lnTo>
                <a:lnTo>
                  <a:pt x="354765" y="676672"/>
                </a:lnTo>
                <a:lnTo>
                  <a:pt x="332924" y="721170"/>
                </a:lnTo>
                <a:lnTo>
                  <a:pt x="330529" y="728248"/>
                </a:lnTo>
                <a:lnTo>
                  <a:pt x="322857" y="739171"/>
                </a:lnTo>
                <a:lnTo>
                  <a:pt x="319440" y="740217"/>
                </a:lnTo>
                <a:lnTo>
                  <a:pt x="317140" y="740496"/>
                </a:lnTo>
                <a:lnTo>
                  <a:pt x="315606" y="741674"/>
                </a:lnTo>
                <a:lnTo>
                  <a:pt x="313902" y="745629"/>
                </a:lnTo>
                <a:lnTo>
                  <a:pt x="312455" y="746088"/>
                </a:lnTo>
                <a:lnTo>
                  <a:pt x="310498" y="745402"/>
                </a:lnTo>
                <a:lnTo>
                  <a:pt x="304970" y="741913"/>
                </a:lnTo>
                <a:lnTo>
                  <a:pt x="299272" y="741308"/>
                </a:lnTo>
                <a:lnTo>
                  <a:pt x="297741" y="740231"/>
                </a:lnTo>
                <a:lnTo>
                  <a:pt x="296720" y="738521"/>
                </a:lnTo>
                <a:lnTo>
                  <a:pt x="294948" y="731974"/>
                </a:lnTo>
                <a:lnTo>
                  <a:pt x="294679" y="705457"/>
                </a:lnTo>
                <a:lnTo>
                  <a:pt x="294679" y="710111"/>
                </a:lnTo>
                <a:lnTo>
                  <a:pt x="293687" y="711496"/>
                </a:lnTo>
                <a:lnTo>
                  <a:pt x="289939" y="713034"/>
                </a:lnTo>
                <a:lnTo>
                  <a:pt x="288542" y="714438"/>
                </a:lnTo>
                <a:lnTo>
                  <a:pt x="286991" y="718640"/>
                </a:lnTo>
                <a:lnTo>
                  <a:pt x="285750" y="758391"/>
                </a:lnTo>
                <a:lnTo>
                  <a:pt x="306741" y="737909"/>
                </a:lnTo>
                <a:lnTo>
                  <a:pt x="309961" y="732050"/>
                </a:lnTo>
                <a:lnTo>
                  <a:pt x="316770" y="715463"/>
                </a:lnTo>
                <a:lnTo>
                  <a:pt x="333485" y="693795"/>
                </a:lnTo>
                <a:lnTo>
                  <a:pt x="344310" y="681595"/>
                </a:lnTo>
                <a:lnTo>
                  <a:pt x="346503" y="675602"/>
                </a:lnTo>
                <a:lnTo>
                  <a:pt x="348080" y="673607"/>
                </a:lnTo>
                <a:lnTo>
                  <a:pt x="352478" y="671390"/>
                </a:lnTo>
                <a:lnTo>
                  <a:pt x="364462" y="669772"/>
                </a:lnTo>
                <a:lnTo>
                  <a:pt x="373660" y="677318"/>
                </a:lnTo>
                <a:lnTo>
                  <a:pt x="379376" y="678182"/>
                </a:lnTo>
                <a:lnTo>
                  <a:pt x="380909" y="679296"/>
                </a:lnTo>
                <a:lnTo>
                  <a:pt x="381932" y="681030"/>
                </a:lnTo>
                <a:lnTo>
                  <a:pt x="382613" y="683179"/>
                </a:lnTo>
                <a:lnTo>
                  <a:pt x="384060" y="684611"/>
                </a:lnTo>
                <a:lnTo>
                  <a:pt x="388313" y="686202"/>
                </a:lnTo>
                <a:lnTo>
                  <a:pt x="390836" y="685635"/>
                </a:lnTo>
                <a:lnTo>
                  <a:pt x="402015" y="680240"/>
                </a:lnTo>
                <a:lnTo>
                  <a:pt x="404931" y="679675"/>
                </a:lnTo>
                <a:lnTo>
                  <a:pt x="413777" y="674140"/>
                </a:lnTo>
                <a:lnTo>
                  <a:pt x="444500" y="629965"/>
                </a:lnTo>
                <a:lnTo>
                  <a:pt x="475882" y="595687"/>
                </a:lnTo>
                <a:lnTo>
                  <a:pt x="482039" y="592111"/>
                </a:lnTo>
                <a:lnTo>
                  <a:pt x="488083" y="589529"/>
                </a:lnTo>
                <a:lnTo>
                  <a:pt x="497064" y="583489"/>
                </a:lnTo>
                <a:lnTo>
                  <a:pt x="503029" y="581728"/>
                </a:lnTo>
                <a:lnTo>
                  <a:pt x="505017" y="582251"/>
                </a:lnTo>
                <a:lnTo>
                  <a:pt x="506342" y="583590"/>
                </a:lnTo>
                <a:lnTo>
                  <a:pt x="508806" y="587727"/>
                </a:lnTo>
                <a:lnTo>
                  <a:pt x="540034" y="620290"/>
                </a:lnTo>
                <a:lnTo>
                  <a:pt x="542585" y="620857"/>
                </a:lnTo>
                <a:lnTo>
                  <a:pt x="545278" y="620243"/>
                </a:lnTo>
                <a:lnTo>
                  <a:pt x="550916" y="617907"/>
                </a:lnTo>
                <a:lnTo>
                  <a:pt x="559668" y="615600"/>
                </a:lnTo>
                <a:lnTo>
                  <a:pt x="565580" y="611544"/>
                </a:lnTo>
                <a:lnTo>
                  <a:pt x="583080" y="590911"/>
                </a:lnTo>
                <a:lnTo>
                  <a:pt x="592521" y="583042"/>
                </a:lnTo>
                <a:lnTo>
                  <a:pt x="618630" y="547057"/>
                </a:lnTo>
                <a:lnTo>
                  <a:pt x="642371" y="529603"/>
                </a:lnTo>
                <a:lnTo>
                  <a:pt x="648638" y="527021"/>
                </a:lnTo>
                <a:lnTo>
                  <a:pt x="658999" y="519220"/>
                </a:lnTo>
                <a:lnTo>
                  <a:pt x="660591" y="519743"/>
                </a:lnTo>
                <a:lnTo>
                  <a:pt x="686225" y="543242"/>
                </a:lnTo>
                <a:lnTo>
                  <a:pt x="691923" y="544198"/>
                </a:lnTo>
                <a:lnTo>
                  <a:pt x="703800" y="544565"/>
                </a:lnTo>
                <a:lnTo>
                  <a:pt x="726393" y="523609"/>
                </a:lnTo>
                <a:lnTo>
                  <a:pt x="738209" y="506683"/>
                </a:lnTo>
                <a:lnTo>
                  <a:pt x="750089" y="499954"/>
                </a:lnTo>
                <a:lnTo>
                  <a:pt x="762522" y="479835"/>
                </a:lnTo>
                <a:lnTo>
                  <a:pt x="768185" y="476129"/>
                </a:lnTo>
                <a:lnTo>
                  <a:pt x="776951" y="474042"/>
                </a:lnTo>
                <a:lnTo>
                  <a:pt x="788802" y="473337"/>
                </a:lnTo>
                <a:lnTo>
                  <a:pt x="794748" y="475886"/>
                </a:lnTo>
                <a:lnTo>
                  <a:pt x="797722" y="477955"/>
                </a:lnTo>
                <a:lnTo>
                  <a:pt x="801027" y="482899"/>
                </a:lnTo>
                <a:lnTo>
                  <a:pt x="803489" y="488404"/>
                </a:lnTo>
                <a:lnTo>
                  <a:pt x="809460" y="497082"/>
                </a:lnTo>
                <a:lnTo>
                  <a:pt x="812663" y="505937"/>
                </a:lnTo>
                <a:lnTo>
                  <a:pt x="818462" y="514844"/>
                </a:lnTo>
                <a:lnTo>
                  <a:pt x="820167" y="520792"/>
                </a:lnTo>
                <a:lnTo>
                  <a:pt x="821614" y="522775"/>
                </a:lnTo>
                <a:lnTo>
                  <a:pt x="823571" y="524098"/>
                </a:lnTo>
                <a:lnTo>
                  <a:pt x="829100" y="526219"/>
                </a:lnTo>
                <a:lnTo>
                  <a:pt x="834798" y="521846"/>
                </a:lnTo>
                <a:lnTo>
                  <a:pt x="837349" y="516959"/>
                </a:lnTo>
                <a:lnTo>
                  <a:pt x="838029" y="514266"/>
                </a:lnTo>
                <a:lnTo>
                  <a:pt x="860075" y="481287"/>
                </a:lnTo>
                <a:lnTo>
                  <a:pt x="892810" y="438208"/>
                </a:lnTo>
                <a:lnTo>
                  <a:pt x="897859" y="431830"/>
                </a:lnTo>
                <a:lnTo>
                  <a:pt x="903746" y="419652"/>
                </a:lnTo>
                <a:lnTo>
                  <a:pt x="919267" y="402250"/>
                </a:lnTo>
                <a:lnTo>
                  <a:pt x="928574" y="410550"/>
                </a:lnTo>
                <a:lnTo>
                  <a:pt x="937246" y="410653"/>
                </a:lnTo>
                <a:lnTo>
                  <a:pt x="942247" y="405914"/>
                </a:lnTo>
                <a:lnTo>
                  <a:pt x="944636" y="400941"/>
                </a:lnTo>
                <a:lnTo>
                  <a:pt x="947464" y="385985"/>
                </a:lnTo>
                <a:lnTo>
                  <a:pt x="955366" y="375082"/>
                </a:lnTo>
                <a:lnTo>
                  <a:pt x="955444" y="384460"/>
                </a:lnTo>
                <a:lnTo>
                  <a:pt x="952816" y="391737"/>
                </a:lnTo>
                <a:lnTo>
                  <a:pt x="949333" y="398279"/>
                </a:lnTo>
                <a:lnTo>
                  <a:pt x="947097" y="410562"/>
                </a:lnTo>
                <a:lnTo>
                  <a:pt x="945799" y="417559"/>
                </a:lnTo>
                <a:lnTo>
                  <a:pt x="938890" y="439174"/>
                </a:lnTo>
                <a:lnTo>
                  <a:pt x="937617" y="473158"/>
                </a:lnTo>
                <a:lnTo>
                  <a:pt x="937617" y="468421"/>
                </a:lnTo>
                <a:lnTo>
                  <a:pt x="934971" y="463449"/>
                </a:lnTo>
                <a:lnTo>
                  <a:pt x="931480" y="457931"/>
                </a:lnTo>
                <a:lnTo>
                  <a:pt x="928796" y="446883"/>
                </a:lnTo>
                <a:lnTo>
                  <a:pt x="928697" y="438730"/>
                </a:lnTo>
                <a:lnTo>
                  <a:pt x="927701" y="438302"/>
                </a:lnTo>
                <a:lnTo>
                  <a:pt x="915126" y="437454"/>
                </a:lnTo>
                <a:lnTo>
                  <a:pt x="913693" y="438443"/>
                </a:lnTo>
                <a:lnTo>
                  <a:pt x="912738" y="440095"/>
                </a:lnTo>
                <a:lnTo>
                  <a:pt x="912101" y="442188"/>
                </a:lnTo>
                <a:lnTo>
                  <a:pt x="910685" y="443583"/>
                </a:lnTo>
                <a:lnTo>
                  <a:pt x="903251" y="446007"/>
                </a:lnTo>
                <a:lnTo>
                  <a:pt x="885315" y="446373"/>
                </a:lnTo>
                <a:lnTo>
                  <a:pt x="884890" y="445381"/>
                </a:lnTo>
                <a:lnTo>
                  <a:pt x="884417" y="441633"/>
                </a:lnTo>
                <a:lnTo>
                  <a:pt x="883299" y="440237"/>
                </a:lnTo>
                <a:lnTo>
                  <a:pt x="875486" y="437553"/>
                </a:lnTo>
                <a:lnTo>
                  <a:pt x="875221" y="432736"/>
                </a:lnTo>
                <a:lnTo>
                  <a:pt x="874191" y="431329"/>
                </a:lnTo>
                <a:lnTo>
                  <a:pt x="870402" y="429765"/>
                </a:lnTo>
                <a:lnTo>
                  <a:pt x="868994" y="428357"/>
                </a:lnTo>
                <a:lnTo>
                  <a:pt x="866550" y="420936"/>
                </a:lnTo>
                <a:lnTo>
                  <a:pt x="866180" y="410691"/>
                </a:lnTo>
                <a:lnTo>
                  <a:pt x="861439" y="410666"/>
                </a:lnTo>
                <a:lnTo>
                  <a:pt x="860043" y="411654"/>
                </a:lnTo>
                <a:lnTo>
                  <a:pt x="859112" y="413306"/>
                </a:lnTo>
                <a:lnTo>
                  <a:pt x="858491" y="415399"/>
                </a:lnTo>
                <a:lnTo>
                  <a:pt x="851358" y="426879"/>
                </a:lnTo>
                <a:lnTo>
                  <a:pt x="848228" y="440708"/>
                </a:lnTo>
                <a:lnTo>
                  <a:pt x="842450" y="452523"/>
                </a:lnTo>
                <a:lnTo>
                  <a:pt x="830375" y="495882"/>
                </a:lnTo>
                <a:lnTo>
                  <a:pt x="824593" y="506573"/>
                </a:lnTo>
                <a:lnTo>
                  <a:pt x="821446" y="519884"/>
                </a:lnTo>
                <a:lnTo>
                  <a:pt x="819490" y="522169"/>
                </a:lnTo>
                <a:lnTo>
                  <a:pt x="813962" y="525838"/>
                </a:lnTo>
                <a:lnTo>
                  <a:pt x="813206" y="528986"/>
                </a:lnTo>
                <a:lnTo>
                  <a:pt x="812720" y="534350"/>
                </a:lnTo>
                <a:lnTo>
                  <a:pt x="811689" y="534790"/>
                </a:lnTo>
                <a:lnTo>
                  <a:pt x="807896" y="535279"/>
                </a:lnTo>
                <a:lnTo>
                  <a:pt x="806488" y="534418"/>
                </a:lnTo>
                <a:lnTo>
                  <a:pt x="805549" y="532851"/>
                </a:lnTo>
                <a:lnTo>
                  <a:pt x="803919" y="526554"/>
                </a:lnTo>
                <a:lnTo>
                  <a:pt x="803681" y="513471"/>
                </a:lnTo>
                <a:lnTo>
                  <a:pt x="801030" y="508275"/>
                </a:lnTo>
                <a:lnTo>
                  <a:pt x="795984" y="501596"/>
                </a:lnTo>
                <a:lnTo>
                  <a:pt x="793995" y="493148"/>
                </a:lnTo>
                <a:lnTo>
                  <a:pt x="788678" y="484817"/>
                </a:lnTo>
                <a:lnTo>
                  <a:pt x="785924" y="473676"/>
                </a:lnTo>
                <a:lnTo>
                  <a:pt x="772512" y="473176"/>
                </a:lnTo>
                <a:lnTo>
                  <a:pt x="770993" y="474164"/>
                </a:lnTo>
                <a:lnTo>
                  <a:pt x="769979" y="475815"/>
                </a:lnTo>
                <a:lnTo>
                  <a:pt x="769304" y="477907"/>
                </a:lnTo>
                <a:lnTo>
                  <a:pt x="744061" y="521167"/>
                </a:lnTo>
                <a:lnTo>
                  <a:pt x="723300" y="562482"/>
                </a:lnTo>
                <a:lnTo>
                  <a:pt x="718341" y="574376"/>
                </a:lnTo>
                <a:lnTo>
                  <a:pt x="714558" y="591237"/>
                </a:lnTo>
                <a:lnTo>
                  <a:pt x="707594" y="602957"/>
                </a:lnTo>
                <a:lnTo>
                  <a:pt x="702100" y="609563"/>
                </a:lnTo>
                <a:lnTo>
                  <a:pt x="698998" y="618452"/>
                </a:lnTo>
                <a:lnTo>
                  <a:pt x="698170" y="623600"/>
                </a:lnTo>
                <a:lnTo>
                  <a:pt x="696626" y="627034"/>
                </a:lnTo>
                <a:lnTo>
                  <a:pt x="694605" y="629321"/>
                </a:lnTo>
                <a:lnTo>
                  <a:pt x="692265" y="630847"/>
                </a:lnTo>
                <a:lnTo>
                  <a:pt x="690705" y="632856"/>
                </a:lnTo>
                <a:lnTo>
                  <a:pt x="688972" y="637734"/>
                </a:lnTo>
                <a:lnTo>
                  <a:pt x="686867" y="648950"/>
                </a:lnTo>
                <a:lnTo>
                  <a:pt x="679933" y="658945"/>
                </a:lnTo>
                <a:lnTo>
                  <a:pt x="676578" y="659912"/>
                </a:lnTo>
                <a:lnTo>
                  <a:pt x="674294" y="660170"/>
                </a:lnTo>
                <a:lnTo>
                  <a:pt x="672771" y="661335"/>
                </a:lnTo>
                <a:lnTo>
                  <a:pt x="671080" y="665274"/>
                </a:lnTo>
                <a:lnTo>
                  <a:pt x="669636" y="666722"/>
                </a:lnTo>
                <a:lnTo>
                  <a:pt x="660916" y="669583"/>
                </a:lnTo>
                <a:lnTo>
                  <a:pt x="656091" y="669606"/>
                </a:lnTo>
                <a:lnTo>
                  <a:pt x="654683" y="668617"/>
                </a:lnTo>
                <a:lnTo>
                  <a:pt x="653744" y="666966"/>
                </a:lnTo>
                <a:lnTo>
                  <a:pt x="652238" y="661927"/>
                </a:lnTo>
                <a:lnTo>
                  <a:pt x="658077" y="653802"/>
                </a:lnTo>
                <a:lnTo>
                  <a:pt x="659991" y="645528"/>
                </a:lnTo>
                <a:lnTo>
                  <a:pt x="660438" y="639728"/>
                </a:lnTo>
                <a:lnTo>
                  <a:pt x="663283" y="633843"/>
                </a:lnTo>
                <a:lnTo>
                  <a:pt x="666863" y="627920"/>
                </a:lnTo>
                <a:lnTo>
                  <a:pt x="669870" y="619008"/>
                </a:lnTo>
                <a:lnTo>
                  <a:pt x="685122" y="598178"/>
                </a:lnTo>
                <a:lnTo>
                  <a:pt x="687483" y="592226"/>
                </a:lnTo>
                <a:lnTo>
                  <a:pt x="702968" y="571390"/>
                </a:lnTo>
                <a:lnTo>
                  <a:pt x="705336" y="565437"/>
                </a:lnTo>
                <a:lnTo>
                  <a:pt x="735244" y="532694"/>
                </a:lnTo>
                <a:lnTo>
                  <a:pt x="743824" y="529387"/>
                </a:lnTo>
                <a:lnTo>
                  <a:pt x="753260" y="526925"/>
                </a:lnTo>
                <a:lnTo>
                  <a:pt x="767402" y="517260"/>
                </a:lnTo>
                <a:lnTo>
                  <a:pt x="811011" y="483296"/>
                </a:lnTo>
                <a:lnTo>
                  <a:pt x="836927" y="462138"/>
                </a:lnTo>
                <a:lnTo>
                  <a:pt x="845241" y="452388"/>
                </a:lnTo>
                <a:lnTo>
                  <a:pt x="884207" y="421625"/>
                </a:lnTo>
                <a:lnTo>
                  <a:pt x="925720" y="391180"/>
                </a:lnTo>
                <a:lnTo>
                  <a:pt x="967383" y="362926"/>
                </a:lnTo>
                <a:lnTo>
                  <a:pt x="1009054" y="339386"/>
                </a:lnTo>
                <a:lnTo>
                  <a:pt x="1026914" y="327692"/>
                </a:lnTo>
                <a:lnTo>
                  <a:pt x="1068586" y="300893"/>
                </a:lnTo>
                <a:lnTo>
                  <a:pt x="1098351" y="283043"/>
                </a:lnTo>
                <a:lnTo>
                  <a:pt x="1140023" y="251504"/>
                </a:lnTo>
                <a:lnTo>
                  <a:pt x="1181695" y="225383"/>
                </a:lnTo>
                <a:lnTo>
                  <a:pt x="1223367" y="196910"/>
                </a:lnTo>
                <a:lnTo>
                  <a:pt x="1265039" y="175540"/>
                </a:lnTo>
                <a:lnTo>
                  <a:pt x="1292158" y="167696"/>
                </a:lnTo>
                <a:lnTo>
                  <a:pt x="1315475" y="155419"/>
                </a:lnTo>
                <a:lnTo>
                  <a:pt x="1353426" y="142697"/>
                </a:lnTo>
                <a:lnTo>
                  <a:pt x="1366062" y="135879"/>
                </a:lnTo>
                <a:lnTo>
                  <a:pt x="1369099" y="135198"/>
                </a:lnTo>
                <a:lnTo>
                  <a:pt x="1410889" y="113935"/>
                </a:lnTo>
                <a:lnTo>
                  <a:pt x="1426600" y="101178"/>
                </a:lnTo>
                <a:lnTo>
                  <a:pt x="1436024" y="98519"/>
                </a:lnTo>
                <a:lnTo>
                  <a:pt x="1464465" y="98116"/>
                </a:lnTo>
                <a:lnTo>
                  <a:pt x="1456780" y="105805"/>
                </a:lnTo>
                <a:lnTo>
                  <a:pt x="1451166" y="106678"/>
                </a:lnTo>
                <a:lnTo>
                  <a:pt x="1449647" y="107793"/>
                </a:lnTo>
                <a:lnTo>
                  <a:pt x="1447959" y="111677"/>
                </a:lnTo>
                <a:lnTo>
                  <a:pt x="1446517" y="113110"/>
                </a:lnTo>
                <a:lnTo>
                  <a:pt x="1437073" y="118055"/>
                </a:lnTo>
                <a:lnTo>
                  <a:pt x="1431457" y="121861"/>
                </a:lnTo>
                <a:lnTo>
                  <a:pt x="1422717" y="124995"/>
                </a:lnTo>
                <a:lnTo>
                  <a:pt x="1398793" y="139065"/>
                </a:lnTo>
                <a:lnTo>
                  <a:pt x="1387903" y="142661"/>
                </a:lnTo>
                <a:lnTo>
                  <a:pt x="1348949" y="166957"/>
                </a:lnTo>
                <a:lnTo>
                  <a:pt x="1342681" y="169392"/>
                </a:lnTo>
                <a:lnTo>
                  <a:pt x="1304290" y="193746"/>
                </a:lnTo>
                <a:lnTo>
                  <a:pt x="1298028" y="196181"/>
                </a:lnTo>
                <a:lnTo>
                  <a:pt x="1268019" y="220535"/>
                </a:lnTo>
                <a:lnTo>
                  <a:pt x="1262064" y="222970"/>
                </a:lnTo>
                <a:lnTo>
                  <a:pt x="1253133" y="228927"/>
                </a:lnTo>
                <a:lnTo>
                  <a:pt x="1244203" y="232125"/>
                </a:lnTo>
                <a:lnTo>
                  <a:pt x="1232301" y="240988"/>
                </a:lnTo>
                <a:lnTo>
                  <a:pt x="1237038" y="240990"/>
                </a:lnTo>
                <a:lnTo>
                  <a:pt x="1242011" y="238345"/>
                </a:lnTo>
                <a:lnTo>
                  <a:pt x="1282728" y="209159"/>
                </a:lnTo>
                <a:lnTo>
                  <a:pt x="1294771" y="203395"/>
                </a:lnTo>
                <a:lnTo>
                  <a:pt x="1320379" y="184326"/>
                </a:lnTo>
                <a:lnTo>
                  <a:pt x="1355287" y="168998"/>
                </a:lnTo>
                <a:lnTo>
                  <a:pt x="1358938" y="166206"/>
                </a:lnTo>
                <a:lnTo>
                  <a:pt x="1368287" y="163105"/>
                </a:lnTo>
                <a:lnTo>
                  <a:pt x="1384707" y="158713"/>
                </a:lnTo>
                <a:lnTo>
                  <a:pt x="1417227" y="142597"/>
                </a:lnTo>
                <a:lnTo>
                  <a:pt x="1435955" y="130825"/>
                </a:lnTo>
                <a:lnTo>
                  <a:pt x="1475309" y="115423"/>
                </a:lnTo>
                <a:lnTo>
                  <a:pt x="1514961" y="92141"/>
                </a:lnTo>
                <a:lnTo>
                  <a:pt x="1556652" y="65373"/>
                </a:lnTo>
                <a:lnTo>
                  <a:pt x="1600987" y="32632"/>
                </a:lnTo>
                <a:lnTo>
                  <a:pt x="1607164" y="29324"/>
                </a:lnTo>
                <a:lnTo>
                  <a:pt x="1613217" y="26862"/>
                </a:lnTo>
                <a:lnTo>
                  <a:pt x="1633977" y="8965"/>
                </a:lnTo>
                <a:lnTo>
                  <a:pt x="1634128" y="261"/>
                </a:lnTo>
                <a:lnTo>
                  <a:pt x="1629391" y="0"/>
                </a:lnTo>
                <a:lnTo>
                  <a:pt x="1627995" y="956"/>
                </a:lnTo>
                <a:lnTo>
                  <a:pt x="1627064" y="2584"/>
                </a:lnTo>
                <a:lnTo>
                  <a:pt x="1626444" y="4663"/>
                </a:lnTo>
                <a:lnTo>
                  <a:pt x="1625038" y="6048"/>
                </a:lnTo>
                <a:lnTo>
                  <a:pt x="1615652" y="10918"/>
                </a:lnTo>
                <a:lnTo>
                  <a:pt x="1610044" y="14713"/>
                </a:lnTo>
                <a:lnTo>
                  <a:pt x="1601308" y="17842"/>
                </a:lnTo>
                <a:lnTo>
                  <a:pt x="1560959" y="47550"/>
                </a:lnTo>
                <a:lnTo>
                  <a:pt x="1519659" y="74305"/>
                </a:lnTo>
                <a:lnTo>
                  <a:pt x="1511157" y="82903"/>
                </a:lnTo>
                <a:lnTo>
                  <a:pt x="1503078" y="92347"/>
                </a:lnTo>
                <a:lnTo>
                  <a:pt x="1464289" y="115812"/>
                </a:lnTo>
                <a:lnTo>
                  <a:pt x="1446556" y="127502"/>
                </a:lnTo>
                <a:lnTo>
                  <a:pt x="1407084" y="157400"/>
                </a:lnTo>
                <a:lnTo>
                  <a:pt x="1366193" y="181115"/>
                </a:lnTo>
                <a:lnTo>
                  <a:pt x="1324752" y="210980"/>
                </a:lnTo>
                <a:lnTo>
                  <a:pt x="1291582" y="228071"/>
                </a:lnTo>
                <a:lnTo>
                  <a:pt x="1257289" y="236276"/>
                </a:lnTo>
                <a:lnTo>
                  <a:pt x="1245719" y="244187"/>
                </a:lnTo>
                <a:lnTo>
                  <a:pt x="1230982" y="257152"/>
                </a:lnTo>
                <a:lnTo>
                  <a:pt x="1190548" y="279587"/>
                </a:lnTo>
                <a:lnTo>
                  <a:pt x="1148948" y="300517"/>
                </a:lnTo>
                <a:lnTo>
                  <a:pt x="1109016" y="324335"/>
                </a:lnTo>
                <a:lnTo>
                  <a:pt x="1068513" y="345171"/>
                </a:lnTo>
                <a:lnTo>
                  <a:pt x="1033977" y="363361"/>
                </a:lnTo>
                <a:lnTo>
                  <a:pt x="1011662" y="370224"/>
                </a:lnTo>
                <a:lnTo>
                  <a:pt x="984862" y="384030"/>
                </a:lnTo>
                <a:lnTo>
                  <a:pt x="981020" y="386951"/>
                </a:lnTo>
                <a:lnTo>
                  <a:pt x="971459" y="390199"/>
                </a:lnTo>
                <a:lnTo>
                  <a:pt x="961587" y="392634"/>
                </a:lnTo>
                <a:lnTo>
                  <a:pt x="917717" y="416988"/>
                </a:lnTo>
                <a:lnTo>
                  <a:pt x="907937" y="419423"/>
                </a:lnTo>
                <a:lnTo>
                  <a:pt x="893573" y="429071"/>
                </a:lnTo>
                <a:lnTo>
                  <a:pt x="876441" y="440531"/>
                </a:lnTo>
                <a:lnTo>
                  <a:pt x="832153" y="458651"/>
                </a:lnTo>
                <a:lnTo>
                  <a:pt x="815508" y="469268"/>
                </a:lnTo>
                <a:lnTo>
                  <a:pt x="788387" y="477390"/>
                </a:lnTo>
                <a:lnTo>
                  <a:pt x="771034" y="487301"/>
                </a:lnTo>
                <a:lnTo>
                  <a:pt x="752172" y="492933"/>
                </a:lnTo>
                <a:lnTo>
                  <a:pt x="729347" y="505165"/>
                </a:lnTo>
                <a:lnTo>
                  <a:pt x="690159" y="521166"/>
                </a:lnTo>
                <a:lnTo>
                  <a:pt x="663389" y="533075"/>
                </a:lnTo>
                <a:lnTo>
                  <a:pt x="644662" y="539898"/>
                </a:lnTo>
                <a:lnTo>
                  <a:pt x="612271" y="558565"/>
                </a:lnTo>
                <a:lnTo>
                  <a:pt x="596037" y="562298"/>
                </a:lnTo>
                <a:lnTo>
                  <a:pt x="567672" y="576598"/>
                </a:lnTo>
                <a:lnTo>
                  <a:pt x="538645" y="584570"/>
                </a:lnTo>
                <a:lnTo>
                  <a:pt x="521060" y="594462"/>
                </a:lnTo>
                <a:lnTo>
                  <a:pt x="493738" y="602430"/>
                </a:lnTo>
                <a:lnTo>
                  <a:pt x="476360" y="612321"/>
                </a:lnTo>
                <a:lnTo>
                  <a:pt x="449083" y="620289"/>
                </a:lnTo>
                <a:lnTo>
                  <a:pt x="431710" y="630180"/>
                </a:lnTo>
                <a:lnTo>
                  <a:pt x="387062" y="642895"/>
                </a:lnTo>
                <a:lnTo>
                  <a:pt x="368196" y="652358"/>
                </a:lnTo>
                <a:lnTo>
                  <a:pt x="364527" y="655134"/>
                </a:lnTo>
                <a:lnTo>
                  <a:pt x="355157" y="658218"/>
                </a:lnTo>
                <a:lnTo>
                  <a:pt x="338726" y="662601"/>
                </a:lnTo>
                <a:lnTo>
                  <a:pt x="323936" y="670184"/>
                </a:lnTo>
                <a:lnTo>
                  <a:pt x="288658" y="692458"/>
                </a:lnTo>
                <a:lnTo>
                  <a:pt x="269935" y="698271"/>
                </a:lnTo>
                <a:lnTo>
                  <a:pt x="225495" y="729169"/>
                </a:lnTo>
                <a:lnTo>
                  <a:pt x="211231" y="737090"/>
                </a:lnTo>
                <a:lnTo>
                  <a:pt x="200280" y="740872"/>
                </a:lnTo>
                <a:lnTo>
                  <a:pt x="161300" y="765245"/>
                </a:lnTo>
                <a:lnTo>
                  <a:pt x="155033" y="767681"/>
                </a:lnTo>
                <a:lnTo>
                  <a:pt x="145926" y="773638"/>
                </a:lnTo>
                <a:lnTo>
                  <a:pt x="139931" y="775379"/>
                </a:lnTo>
                <a:lnTo>
                  <a:pt x="137936" y="776836"/>
                </a:lnTo>
                <a:lnTo>
                  <a:pt x="136605" y="778799"/>
                </a:lnTo>
                <a:lnTo>
                  <a:pt x="134135" y="783626"/>
                </a:lnTo>
                <a:lnTo>
                  <a:pt x="129730" y="789080"/>
                </a:lnTo>
                <a:lnTo>
                  <a:pt x="124465" y="792164"/>
                </a:lnTo>
                <a:lnTo>
                  <a:pt x="117741" y="794145"/>
                </a:lnTo>
                <a:lnTo>
                  <a:pt x="108542" y="802277"/>
                </a:lnTo>
                <a:lnTo>
                  <a:pt x="102826" y="803181"/>
                </a:lnTo>
                <a:lnTo>
                  <a:pt x="101293" y="804300"/>
                </a:lnTo>
                <a:lnTo>
                  <a:pt x="100271" y="806038"/>
                </a:lnTo>
                <a:lnTo>
                  <a:pt x="99589" y="808189"/>
                </a:lnTo>
                <a:lnTo>
                  <a:pt x="98143" y="809623"/>
                </a:lnTo>
                <a:lnTo>
                  <a:pt x="89416" y="812458"/>
                </a:lnTo>
                <a:lnTo>
                  <a:pt x="89300" y="821052"/>
                </a:lnTo>
                <a:lnTo>
                  <a:pt x="114732" y="821421"/>
                </a:lnTo>
                <a:lnTo>
                  <a:pt x="122947" y="815284"/>
                </a:lnTo>
                <a:lnTo>
                  <a:pt x="132301" y="812859"/>
                </a:lnTo>
                <a:lnTo>
                  <a:pt x="142875" y="81249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SMARTInkShape-788"/>
          <p:cNvSpPr/>
          <p:nvPr/>
        </p:nvSpPr>
        <p:spPr bwMode="auto">
          <a:xfrm>
            <a:off x="5920383" y="3330774"/>
            <a:ext cx="26789" cy="794623"/>
          </a:xfrm>
          <a:custGeom>
            <a:avLst/>
            <a:gdLst/>
            <a:ahLst/>
            <a:cxnLst/>
            <a:rect l="0" t="0" r="0" b="0"/>
            <a:pathLst>
              <a:path w="26789" h="794623">
                <a:moveTo>
                  <a:pt x="17859" y="125015"/>
                </a:moveTo>
                <a:lnTo>
                  <a:pt x="17859" y="85113"/>
                </a:lnTo>
                <a:lnTo>
                  <a:pt x="18851" y="69095"/>
                </a:lnTo>
                <a:lnTo>
                  <a:pt x="24927" y="51645"/>
                </a:lnTo>
                <a:lnTo>
                  <a:pt x="26784" y="8393"/>
                </a:lnTo>
                <a:lnTo>
                  <a:pt x="26788" y="1657"/>
                </a:lnTo>
                <a:lnTo>
                  <a:pt x="25796" y="1105"/>
                </a:lnTo>
                <a:lnTo>
                  <a:pt x="9300" y="0"/>
                </a:lnTo>
                <a:lnTo>
                  <a:pt x="8930" y="42965"/>
                </a:lnTo>
                <a:lnTo>
                  <a:pt x="8930" y="56222"/>
                </a:lnTo>
                <a:lnTo>
                  <a:pt x="17491" y="99585"/>
                </a:lnTo>
                <a:lnTo>
                  <a:pt x="17844" y="143043"/>
                </a:lnTo>
                <a:lnTo>
                  <a:pt x="17858" y="185676"/>
                </a:lnTo>
                <a:lnTo>
                  <a:pt x="17859" y="224175"/>
                </a:lnTo>
                <a:lnTo>
                  <a:pt x="17859" y="263273"/>
                </a:lnTo>
                <a:lnTo>
                  <a:pt x="17859" y="304177"/>
                </a:lnTo>
                <a:lnTo>
                  <a:pt x="17859" y="348332"/>
                </a:lnTo>
                <a:lnTo>
                  <a:pt x="17859" y="388175"/>
                </a:lnTo>
                <a:lnTo>
                  <a:pt x="17859" y="426532"/>
                </a:lnTo>
                <a:lnTo>
                  <a:pt x="16867" y="465244"/>
                </a:lnTo>
                <a:lnTo>
                  <a:pt x="12715" y="490407"/>
                </a:lnTo>
                <a:lnTo>
                  <a:pt x="16986" y="528127"/>
                </a:lnTo>
                <a:lnTo>
                  <a:pt x="16695" y="555693"/>
                </a:lnTo>
                <a:lnTo>
                  <a:pt x="9471" y="598234"/>
                </a:lnTo>
                <a:lnTo>
                  <a:pt x="8961" y="639957"/>
                </a:lnTo>
                <a:lnTo>
                  <a:pt x="8930" y="681713"/>
                </a:lnTo>
                <a:lnTo>
                  <a:pt x="8930" y="726271"/>
                </a:lnTo>
                <a:lnTo>
                  <a:pt x="8930" y="735207"/>
                </a:lnTo>
                <a:lnTo>
                  <a:pt x="6284" y="741162"/>
                </a:lnTo>
                <a:lnTo>
                  <a:pt x="2793" y="747116"/>
                </a:lnTo>
                <a:lnTo>
                  <a:pt x="368" y="757259"/>
                </a:lnTo>
                <a:lnTo>
                  <a:pt x="0" y="794622"/>
                </a:lnTo>
                <a:lnTo>
                  <a:pt x="0" y="785812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it 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Key Question #8 on </a:t>
            </a:r>
            <a:r>
              <a:rPr lang="en-US" dirty="0" err="1" smtClean="0"/>
              <a:t>pg</a:t>
            </a:r>
            <a:r>
              <a:rPr lang="en-US" dirty="0" smtClean="0"/>
              <a:t> 151.</a:t>
            </a:r>
          </a:p>
          <a:p>
            <a:endParaRPr lang="en-US" dirty="0"/>
          </a:p>
          <a:p>
            <a:r>
              <a:rPr lang="en-US" dirty="0" smtClean="0"/>
              <a:t>Assume that in a particular year the natural rate of unemployment is 5 percent and the actual unemployment rate is 9 percent.  Use </a:t>
            </a:r>
            <a:r>
              <a:rPr lang="en-US" dirty="0" err="1" smtClean="0"/>
              <a:t>Okun’s</a:t>
            </a:r>
            <a:r>
              <a:rPr lang="en-US" dirty="0" smtClean="0"/>
              <a:t> law to determine the size of the GDP gap in percentage points.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the potential GDP is $500 billion in that year, how much output is being forgone because of cyclical unemployment?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72" y="838201"/>
            <a:ext cx="921794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181"/>
          <p:cNvSpPr/>
          <p:nvPr/>
        </p:nvSpPr>
        <p:spPr bwMode="auto">
          <a:xfrm>
            <a:off x="1000125" y="5804417"/>
            <a:ext cx="8931" cy="151563"/>
          </a:xfrm>
          <a:custGeom>
            <a:avLst/>
            <a:gdLst/>
            <a:ahLst/>
            <a:cxnLst/>
            <a:rect l="0" t="0" r="0" b="0"/>
            <a:pathLst>
              <a:path w="8931" h="151563">
                <a:moveTo>
                  <a:pt x="0" y="17738"/>
                </a:moveTo>
                <a:lnTo>
                  <a:pt x="0" y="59491"/>
                </a:lnTo>
                <a:lnTo>
                  <a:pt x="0" y="103233"/>
                </a:lnTo>
                <a:lnTo>
                  <a:pt x="0" y="146972"/>
                </a:lnTo>
                <a:lnTo>
                  <a:pt x="0" y="151562"/>
                </a:lnTo>
                <a:lnTo>
                  <a:pt x="0" y="114109"/>
                </a:lnTo>
                <a:lnTo>
                  <a:pt x="2646" y="107533"/>
                </a:lnTo>
                <a:lnTo>
                  <a:pt x="4741" y="104391"/>
                </a:lnTo>
                <a:lnTo>
                  <a:pt x="7688" y="90488"/>
                </a:lnTo>
                <a:lnTo>
                  <a:pt x="8821" y="68717"/>
                </a:lnTo>
                <a:lnTo>
                  <a:pt x="48" y="26167"/>
                </a:lnTo>
                <a:lnTo>
                  <a:pt x="0" y="8931"/>
                </a:lnTo>
                <a:lnTo>
                  <a:pt x="0" y="13586"/>
                </a:lnTo>
                <a:lnTo>
                  <a:pt x="992" y="14970"/>
                </a:lnTo>
                <a:lnTo>
                  <a:pt x="4741" y="16508"/>
                </a:lnTo>
                <a:lnTo>
                  <a:pt x="6137" y="17911"/>
                </a:lnTo>
                <a:lnTo>
                  <a:pt x="7688" y="22115"/>
                </a:lnTo>
                <a:lnTo>
                  <a:pt x="8927" y="65368"/>
                </a:lnTo>
                <a:lnTo>
                  <a:pt x="8930" y="98105"/>
                </a:lnTo>
                <a:lnTo>
                  <a:pt x="8930" y="56410"/>
                </a:lnTo>
                <a:lnTo>
                  <a:pt x="8930" y="11950"/>
                </a:lnTo>
                <a:lnTo>
                  <a:pt x="8930" y="0"/>
                </a:lnTo>
                <a:lnTo>
                  <a:pt x="8930" y="42214"/>
                </a:lnTo>
                <a:lnTo>
                  <a:pt x="8930" y="85378"/>
                </a:lnTo>
                <a:lnTo>
                  <a:pt x="8930" y="118933"/>
                </a:lnTo>
                <a:lnTo>
                  <a:pt x="6284" y="124891"/>
                </a:lnTo>
                <a:lnTo>
                  <a:pt x="1241" y="132060"/>
                </a:lnTo>
                <a:lnTo>
                  <a:pt x="0" y="142755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SMARTInkShape-Group19"/>
          <p:cNvGrpSpPr/>
          <p:nvPr/>
        </p:nvGrpSpPr>
        <p:grpSpPr>
          <a:xfrm>
            <a:off x="982266" y="5843339"/>
            <a:ext cx="26789" cy="68069"/>
            <a:chOff x="982266" y="5843339"/>
            <a:chExt cx="26789" cy="68069"/>
          </a:xfrm>
        </p:grpSpPr>
        <p:sp>
          <p:nvSpPr>
            <p:cNvPr id="3" name="SMARTInkShape-182"/>
            <p:cNvSpPr/>
            <p:nvPr/>
          </p:nvSpPr>
          <p:spPr bwMode="auto">
            <a:xfrm>
              <a:off x="982266" y="5845070"/>
              <a:ext cx="17852" cy="66338"/>
            </a:xfrm>
            <a:custGeom>
              <a:avLst/>
              <a:gdLst/>
              <a:ahLst/>
              <a:cxnLst/>
              <a:rect l="0" t="0" r="0" b="0"/>
              <a:pathLst>
                <a:path w="17852" h="66338">
                  <a:moveTo>
                    <a:pt x="0" y="26819"/>
                  </a:moveTo>
                  <a:lnTo>
                    <a:pt x="0" y="32288"/>
                  </a:lnTo>
                  <a:lnTo>
                    <a:pt x="2645" y="38993"/>
                  </a:lnTo>
                  <a:lnTo>
                    <a:pt x="6137" y="45281"/>
                  </a:lnTo>
                  <a:lnTo>
                    <a:pt x="8378" y="57401"/>
                  </a:lnTo>
                  <a:lnTo>
                    <a:pt x="8927" y="66337"/>
                  </a:lnTo>
                  <a:lnTo>
                    <a:pt x="8928" y="61629"/>
                  </a:lnTo>
                  <a:lnTo>
                    <a:pt x="9921" y="60237"/>
                  </a:lnTo>
                  <a:lnTo>
                    <a:pt x="13670" y="58691"/>
                  </a:lnTo>
                  <a:lnTo>
                    <a:pt x="15066" y="57286"/>
                  </a:lnTo>
                  <a:lnTo>
                    <a:pt x="16618" y="53080"/>
                  </a:lnTo>
                  <a:lnTo>
                    <a:pt x="17849" y="9927"/>
                  </a:lnTo>
                  <a:lnTo>
                    <a:pt x="17851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SMARTInkShape-183"/>
            <p:cNvSpPr/>
            <p:nvPr/>
          </p:nvSpPr>
          <p:spPr bwMode="auto">
            <a:xfrm>
              <a:off x="997977" y="5843339"/>
              <a:ext cx="11078" cy="40912"/>
            </a:xfrm>
            <a:custGeom>
              <a:avLst/>
              <a:gdLst/>
              <a:ahLst/>
              <a:cxnLst/>
              <a:rect l="0" t="0" r="0" b="0"/>
              <a:pathLst>
                <a:path w="11078" h="40912">
                  <a:moveTo>
                    <a:pt x="0" y="4984"/>
                  </a:moveTo>
                  <a:lnTo>
                    <a:pt x="1985" y="14372"/>
                  </a:lnTo>
                  <a:lnTo>
                    <a:pt x="2039" y="17404"/>
                  </a:lnTo>
                  <a:lnTo>
                    <a:pt x="4745" y="23418"/>
                  </a:lnTo>
                  <a:lnTo>
                    <a:pt x="9827" y="30622"/>
                  </a:lnTo>
                  <a:lnTo>
                    <a:pt x="11045" y="40911"/>
                  </a:lnTo>
                  <a:lnTo>
                    <a:pt x="11077" y="20072"/>
                  </a:lnTo>
                  <a:lnTo>
                    <a:pt x="8432" y="14351"/>
                  </a:lnTo>
                  <a:lnTo>
                    <a:pt x="4941" y="8500"/>
                  </a:lnTo>
                  <a:lnTo>
                    <a:pt x="3247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SMARTInkShape-184"/>
            <p:cNvSpPr/>
            <p:nvPr/>
          </p:nvSpPr>
          <p:spPr bwMode="auto">
            <a:xfrm>
              <a:off x="990504" y="5845348"/>
              <a:ext cx="9434" cy="35428"/>
            </a:xfrm>
            <a:custGeom>
              <a:avLst/>
              <a:gdLst/>
              <a:ahLst/>
              <a:cxnLst/>
              <a:rect l="0" t="0" r="0" b="0"/>
              <a:pathLst>
                <a:path w="9434" h="35428">
                  <a:moveTo>
                    <a:pt x="0" y="14184"/>
                  </a:moveTo>
                  <a:lnTo>
                    <a:pt x="691" y="35427"/>
                  </a:lnTo>
                  <a:lnTo>
                    <a:pt x="691" y="33289"/>
                  </a:lnTo>
                  <a:lnTo>
                    <a:pt x="1683" y="32321"/>
                  </a:lnTo>
                  <a:lnTo>
                    <a:pt x="8380" y="30641"/>
                  </a:lnTo>
                  <a:lnTo>
                    <a:pt x="9069" y="27853"/>
                  </a:lnTo>
                  <a:lnTo>
                    <a:pt x="9433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SMARTInkShape-185"/>
          <p:cNvSpPr/>
          <p:nvPr/>
        </p:nvSpPr>
        <p:spPr bwMode="auto">
          <a:xfrm>
            <a:off x="1017984" y="3777258"/>
            <a:ext cx="44650" cy="2000251"/>
          </a:xfrm>
          <a:custGeom>
            <a:avLst/>
            <a:gdLst/>
            <a:ahLst/>
            <a:cxnLst/>
            <a:rect l="0" t="0" r="0" b="0"/>
            <a:pathLst>
              <a:path w="44650" h="2000251">
                <a:moveTo>
                  <a:pt x="8930" y="2000250"/>
                </a:moveTo>
                <a:lnTo>
                  <a:pt x="8930" y="1957506"/>
                </a:lnTo>
                <a:lnTo>
                  <a:pt x="8930" y="1915974"/>
                </a:lnTo>
                <a:lnTo>
                  <a:pt x="7938" y="1881105"/>
                </a:lnTo>
                <a:lnTo>
                  <a:pt x="828" y="1844469"/>
                </a:lnTo>
                <a:lnTo>
                  <a:pt x="73" y="1800655"/>
                </a:lnTo>
                <a:lnTo>
                  <a:pt x="10" y="1758734"/>
                </a:lnTo>
                <a:lnTo>
                  <a:pt x="2" y="1714445"/>
                </a:lnTo>
                <a:lnTo>
                  <a:pt x="1" y="1674029"/>
                </a:lnTo>
                <a:lnTo>
                  <a:pt x="0" y="1633966"/>
                </a:lnTo>
                <a:lnTo>
                  <a:pt x="0" y="1600459"/>
                </a:lnTo>
                <a:lnTo>
                  <a:pt x="0" y="1556227"/>
                </a:lnTo>
                <a:lnTo>
                  <a:pt x="0" y="1513792"/>
                </a:lnTo>
                <a:lnTo>
                  <a:pt x="0" y="1474232"/>
                </a:lnTo>
                <a:lnTo>
                  <a:pt x="0" y="1435832"/>
                </a:lnTo>
                <a:lnTo>
                  <a:pt x="0" y="1399319"/>
                </a:lnTo>
                <a:lnTo>
                  <a:pt x="0" y="1363365"/>
                </a:lnTo>
                <a:lnTo>
                  <a:pt x="0" y="1322836"/>
                </a:lnTo>
                <a:lnTo>
                  <a:pt x="0" y="1284148"/>
                </a:lnTo>
                <a:lnTo>
                  <a:pt x="0" y="1242809"/>
                </a:lnTo>
                <a:lnTo>
                  <a:pt x="0" y="1203882"/>
                </a:lnTo>
                <a:lnTo>
                  <a:pt x="0" y="1162472"/>
                </a:lnTo>
                <a:lnTo>
                  <a:pt x="0" y="1118783"/>
                </a:lnTo>
                <a:lnTo>
                  <a:pt x="0" y="1074419"/>
                </a:lnTo>
                <a:lnTo>
                  <a:pt x="0" y="1034596"/>
                </a:lnTo>
                <a:lnTo>
                  <a:pt x="0" y="992920"/>
                </a:lnTo>
                <a:lnTo>
                  <a:pt x="0" y="949152"/>
                </a:lnTo>
                <a:lnTo>
                  <a:pt x="0" y="904765"/>
                </a:lnTo>
                <a:lnTo>
                  <a:pt x="4741" y="860194"/>
                </a:lnTo>
                <a:lnTo>
                  <a:pt x="2948" y="815568"/>
                </a:lnTo>
                <a:lnTo>
                  <a:pt x="5614" y="770926"/>
                </a:lnTo>
                <a:lnTo>
                  <a:pt x="7948" y="726280"/>
                </a:lnTo>
                <a:lnTo>
                  <a:pt x="8639" y="681632"/>
                </a:lnTo>
                <a:lnTo>
                  <a:pt x="8844" y="636984"/>
                </a:lnTo>
                <a:lnTo>
                  <a:pt x="8905" y="592336"/>
                </a:lnTo>
                <a:lnTo>
                  <a:pt x="8923" y="547687"/>
                </a:lnTo>
                <a:lnTo>
                  <a:pt x="8928" y="507779"/>
                </a:lnTo>
                <a:lnTo>
                  <a:pt x="8929" y="466079"/>
                </a:lnTo>
                <a:lnTo>
                  <a:pt x="13670" y="422303"/>
                </a:lnTo>
                <a:lnTo>
                  <a:pt x="16618" y="382655"/>
                </a:lnTo>
                <a:lnTo>
                  <a:pt x="17492" y="345771"/>
                </a:lnTo>
                <a:lnTo>
                  <a:pt x="17751" y="309708"/>
                </a:lnTo>
                <a:lnTo>
                  <a:pt x="22568" y="273887"/>
                </a:lnTo>
                <a:lnTo>
                  <a:pt x="25539" y="238138"/>
                </a:lnTo>
                <a:lnTo>
                  <a:pt x="26542" y="197631"/>
                </a:lnTo>
                <a:lnTo>
                  <a:pt x="26741" y="160967"/>
                </a:lnTo>
                <a:lnTo>
                  <a:pt x="27775" y="123245"/>
                </a:lnTo>
                <a:lnTo>
                  <a:pt x="35167" y="80438"/>
                </a:lnTo>
                <a:lnTo>
                  <a:pt x="35705" y="37815"/>
                </a:lnTo>
                <a:lnTo>
                  <a:pt x="35710" y="34139"/>
                </a:lnTo>
                <a:lnTo>
                  <a:pt x="38361" y="27410"/>
                </a:lnTo>
                <a:lnTo>
                  <a:pt x="41854" y="21112"/>
                </a:lnTo>
                <a:lnTo>
                  <a:pt x="44403" y="9138"/>
                </a:lnTo>
                <a:lnTo>
                  <a:pt x="44649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MARTInkShape-186"/>
          <p:cNvSpPr/>
          <p:nvPr/>
        </p:nvSpPr>
        <p:spPr bwMode="auto">
          <a:xfrm>
            <a:off x="4330898" y="3572243"/>
            <a:ext cx="44650" cy="2366000"/>
          </a:xfrm>
          <a:custGeom>
            <a:avLst/>
            <a:gdLst/>
            <a:ahLst/>
            <a:cxnLst/>
            <a:rect l="0" t="0" r="0" b="0"/>
            <a:pathLst>
              <a:path w="44650" h="2366000">
                <a:moveTo>
                  <a:pt x="44649" y="8562"/>
                </a:moveTo>
                <a:lnTo>
                  <a:pt x="36960" y="873"/>
                </a:lnTo>
                <a:lnTo>
                  <a:pt x="31347" y="0"/>
                </a:lnTo>
                <a:lnTo>
                  <a:pt x="29827" y="870"/>
                </a:lnTo>
                <a:lnTo>
                  <a:pt x="28815" y="2441"/>
                </a:lnTo>
                <a:lnTo>
                  <a:pt x="27190" y="7353"/>
                </a:lnTo>
                <a:lnTo>
                  <a:pt x="25821" y="32817"/>
                </a:lnTo>
                <a:lnTo>
                  <a:pt x="19726" y="56532"/>
                </a:lnTo>
                <a:lnTo>
                  <a:pt x="18106" y="97304"/>
                </a:lnTo>
                <a:lnTo>
                  <a:pt x="13152" y="139617"/>
                </a:lnTo>
                <a:lnTo>
                  <a:pt x="9764" y="178647"/>
                </a:lnTo>
                <a:lnTo>
                  <a:pt x="9177" y="211974"/>
                </a:lnTo>
                <a:lnTo>
                  <a:pt x="9003" y="246985"/>
                </a:lnTo>
                <a:lnTo>
                  <a:pt x="8952" y="283486"/>
                </a:lnTo>
                <a:lnTo>
                  <a:pt x="8936" y="324287"/>
                </a:lnTo>
                <a:lnTo>
                  <a:pt x="9924" y="362945"/>
                </a:lnTo>
                <a:lnTo>
                  <a:pt x="15068" y="405378"/>
                </a:lnTo>
                <a:lnTo>
                  <a:pt x="17033" y="449369"/>
                </a:lnTo>
                <a:lnTo>
                  <a:pt x="17615" y="493824"/>
                </a:lnTo>
                <a:lnTo>
                  <a:pt x="17751" y="523543"/>
                </a:lnTo>
                <a:lnTo>
                  <a:pt x="17811" y="555934"/>
                </a:lnTo>
                <a:lnTo>
                  <a:pt x="17838" y="590174"/>
                </a:lnTo>
                <a:lnTo>
                  <a:pt x="17850" y="625236"/>
                </a:lnTo>
                <a:lnTo>
                  <a:pt x="20501" y="660662"/>
                </a:lnTo>
                <a:lnTo>
                  <a:pt x="23995" y="696251"/>
                </a:lnTo>
                <a:lnTo>
                  <a:pt x="25547" y="731912"/>
                </a:lnTo>
                <a:lnTo>
                  <a:pt x="26237" y="770252"/>
                </a:lnTo>
                <a:lnTo>
                  <a:pt x="26544" y="809450"/>
                </a:lnTo>
                <a:lnTo>
                  <a:pt x="26680" y="846715"/>
                </a:lnTo>
                <a:lnTo>
                  <a:pt x="29387" y="885767"/>
                </a:lnTo>
                <a:lnTo>
                  <a:pt x="32905" y="926274"/>
                </a:lnTo>
                <a:lnTo>
                  <a:pt x="34468" y="967429"/>
                </a:lnTo>
                <a:lnTo>
                  <a:pt x="35163" y="1008871"/>
                </a:lnTo>
                <a:lnTo>
                  <a:pt x="35472" y="1050440"/>
                </a:lnTo>
                <a:lnTo>
                  <a:pt x="35609" y="1092067"/>
                </a:lnTo>
                <a:lnTo>
                  <a:pt x="35670" y="1133718"/>
                </a:lnTo>
                <a:lnTo>
                  <a:pt x="35697" y="1175381"/>
                </a:lnTo>
                <a:lnTo>
                  <a:pt x="35709" y="1217049"/>
                </a:lnTo>
                <a:lnTo>
                  <a:pt x="38360" y="1258719"/>
                </a:lnTo>
                <a:lnTo>
                  <a:pt x="41854" y="1299398"/>
                </a:lnTo>
                <a:lnTo>
                  <a:pt x="43407" y="1337322"/>
                </a:lnTo>
                <a:lnTo>
                  <a:pt x="44097" y="1376666"/>
                </a:lnTo>
                <a:lnTo>
                  <a:pt x="44404" y="1416311"/>
                </a:lnTo>
                <a:lnTo>
                  <a:pt x="44540" y="1453775"/>
                </a:lnTo>
                <a:lnTo>
                  <a:pt x="44600" y="1490269"/>
                </a:lnTo>
                <a:lnTo>
                  <a:pt x="44627" y="1527325"/>
                </a:lnTo>
                <a:lnTo>
                  <a:pt x="44639" y="1566945"/>
                </a:lnTo>
                <a:lnTo>
                  <a:pt x="44645" y="1605059"/>
                </a:lnTo>
                <a:lnTo>
                  <a:pt x="44647" y="1641843"/>
                </a:lnTo>
                <a:lnTo>
                  <a:pt x="44648" y="1678035"/>
                </a:lnTo>
                <a:lnTo>
                  <a:pt x="44648" y="1713964"/>
                </a:lnTo>
                <a:lnTo>
                  <a:pt x="44648" y="1749776"/>
                </a:lnTo>
                <a:lnTo>
                  <a:pt x="44649" y="1785536"/>
                </a:lnTo>
                <a:lnTo>
                  <a:pt x="44649" y="1821273"/>
                </a:lnTo>
                <a:lnTo>
                  <a:pt x="44649" y="1856008"/>
                </a:lnTo>
                <a:lnTo>
                  <a:pt x="44649" y="1887983"/>
                </a:lnTo>
                <a:lnTo>
                  <a:pt x="44649" y="1918730"/>
                </a:lnTo>
                <a:lnTo>
                  <a:pt x="44649" y="1948932"/>
                </a:lnTo>
                <a:lnTo>
                  <a:pt x="44649" y="1978891"/>
                </a:lnTo>
                <a:lnTo>
                  <a:pt x="44649" y="2008743"/>
                </a:lnTo>
                <a:lnTo>
                  <a:pt x="42003" y="2050794"/>
                </a:lnTo>
                <a:lnTo>
                  <a:pt x="37581" y="2088389"/>
                </a:lnTo>
                <a:lnTo>
                  <a:pt x="36271" y="2124664"/>
                </a:lnTo>
                <a:lnTo>
                  <a:pt x="31088" y="2167736"/>
                </a:lnTo>
                <a:lnTo>
                  <a:pt x="27639" y="2204907"/>
                </a:lnTo>
                <a:lnTo>
                  <a:pt x="24311" y="2240913"/>
                </a:lnTo>
                <a:lnTo>
                  <a:pt x="18426" y="2284842"/>
                </a:lnTo>
                <a:lnTo>
                  <a:pt x="17120" y="2297187"/>
                </a:lnTo>
                <a:lnTo>
                  <a:pt x="12790" y="2315294"/>
                </a:lnTo>
                <a:lnTo>
                  <a:pt x="14924" y="2332234"/>
                </a:lnTo>
                <a:lnTo>
                  <a:pt x="9017" y="2364189"/>
                </a:lnTo>
                <a:lnTo>
                  <a:pt x="7996" y="2364792"/>
                </a:lnTo>
                <a:lnTo>
                  <a:pt x="0" y="2365999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SMARTInkShape-Group22"/>
          <p:cNvGrpSpPr/>
          <p:nvPr/>
        </p:nvGrpSpPr>
        <p:grpSpPr>
          <a:xfrm>
            <a:off x="1089422" y="3858528"/>
            <a:ext cx="3330774" cy="1785036"/>
            <a:chOff x="1089422" y="3858528"/>
            <a:chExt cx="3330774" cy="1785036"/>
          </a:xfrm>
        </p:grpSpPr>
        <p:sp>
          <p:nvSpPr>
            <p:cNvPr id="9" name="SMARTInkShape-187"/>
            <p:cNvSpPr/>
            <p:nvPr/>
          </p:nvSpPr>
          <p:spPr bwMode="auto">
            <a:xfrm>
              <a:off x="1089422" y="4939003"/>
              <a:ext cx="311412" cy="704561"/>
            </a:xfrm>
            <a:custGeom>
              <a:avLst/>
              <a:gdLst/>
              <a:ahLst/>
              <a:cxnLst/>
              <a:rect l="0" t="0" r="0" b="0"/>
              <a:pathLst>
                <a:path w="311412" h="704561">
                  <a:moveTo>
                    <a:pt x="0" y="704560"/>
                  </a:moveTo>
                  <a:lnTo>
                    <a:pt x="0" y="661205"/>
                  </a:lnTo>
                  <a:lnTo>
                    <a:pt x="0" y="648260"/>
                  </a:lnTo>
                  <a:lnTo>
                    <a:pt x="8378" y="606111"/>
                  </a:lnTo>
                  <a:lnTo>
                    <a:pt x="9677" y="595320"/>
                  </a:lnTo>
                  <a:lnTo>
                    <a:pt x="14994" y="581683"/>
                  </a:lnTo>
                  <a:lnTo>
                    <a:pt x="23745" y="541428"/>
                  </a:lnTo>
                  <a:lnTo>
                    <a:pt x="33679" y="499210"/>
                  </a:lnTo>
                  <a:lnTo>
                    <a:pt x="42579" y="463278"/>
                  </a:lnTo>
                  <a:lnTo>
                    <a:pt x="59611" y="424016"/>
                  </a:lnTo>
                  <a:lnTo>
                    <a:pt x="77397" y="380963"/>
                  </a:lnTo>
                  <a:lnTo>
                    <a:pt x="95251" y="337341"/>
                  </a:lnTo>
                  <a:lnTo>
                    <a:pt x="105172" y="312319"/>
                  </a:lnTo>
                  <a:lnTo>
                    <a:pt x="126751" y="274650"/>
                  </a:lnTo>
                  <a:lnTo>
                    <a:pt x="145357" y="238185"/>
                  </a:lnTo>
                  <a:lnTo>
                    <a:pt x="171975" y="196292"/>
                  </a:lnTo>
                  <a:lnTo>
                    <a:pt x="194761" y="158572"/>
                  </a:lnTo>
                  <a:lnTo>
                    <a:pt x="223411" y="115032"/>
                  </a:lnTo>
                  <a:lnTo>
                    <a:pt x="253030" y="76666"/>
                  </a:lnTo>
                  <a:lnTo>
                    <a:pt x="282776" y="34462"/>
                  </a:lnTo>
                  <a:lnTo>
                    <a:pt x="311411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SMARTInkShape-188"/>
            <p:cNvSpPr/>
            <p:nvPr/>
          </p:nvSpPr>
          <p:spPr bwMode="auto">
            <a:xfrm>
              <a:off x="4256372" y="3858528"/>
              <a:ext cx="163824" cy="70536"/>
            </a:xfrm>
            <a:custGeom>
              <a:avLst/>
              <a:gdLst/>
              <a:ahLst/>
              <a:cxnLst/>
              <a:rect l="0" t="0" r="0" b="0"/>
              <a:pathLst>
                <a:path w="163824" h="70536">
                  <a:moveTo>
                    <a:pt x="0" y="57793"/>
                  </a:moveTo>
                  <a:lnTo>
                    <a:pt x="14995" y="60777"/>
                  </a:lnTo>
                  <a:lnTo>
                    <a:pt x="56667" y="61556"/>
                  </a:lnTo>
                  <a:lnTo>
                    <a:pt x="95198" y="62595"/>
                  </a:lnTo>
                  <a:lnTo>
                    <a:pt x="112270" y="68672"/>
                  </a:lnTo>
                  <a:lnTo>
                    <a:pt x="156740" y="70531"/>
                  </a:lnTo>
                  <a:lnTo>
                    <a:pt x="163820" y="70535"/>
                  </a:lnTo>
                  <a:lnTo>
                    <a:pt x="163823" y="62846"/>
                  </a:lnTo>
                  <a:lnTo>
                    <a:pt x="162831" y="62432"/>
                  </a:lnTo>
                  <a:lnTo>
                    <a:pt x="156135" y="61714"/>
                  </a:lnTo>
                  <a:lnTo>
                    <a:pt x="148010" y="55490"/>
                  </a:lnTo>
                  <a:lnTo>
                    <a:pt x="138676" y="53046"/>
                  </a:lnTo>
                  <a:lnTo>
                    <a:pt x="115762" y="38458"/>
                  </a:lnTo>
                  <a:lnTo>
                    <a:pt x="105045" y="34903"/>
                  </a:lnTo>
                  <a:lnTo>
                    <a:pt x="95585" y="28999"/>
                  </a:lnTo>
                  <a:lnTo>
                    <a:pt x="86499" y="25816"/>
                  </a:lnTo>
                  <a:lnTo>
                    <a:pt x="77522" y="20022"/>
                  </a:lnTo>
                  <a:lnTo>
                    <a:pt x="68579" y="16873"/>
                  </a:lnTo>
                  <a:lnTo>
                    <a:pt x="58653" y="11089"/>
                  </a:lnTo>
                  <a:lnTo>
                    <a:pt x="44578" y="7942"/>
                  </a:lnTo>
                  <a:lnTo>
                    <a:pt x="30430" y="1138"/>
                  </a:lnTo>
                  <a:lnTo>
                    <a:pt x="1792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SMARTInkShape-189"/>
            <p:cNvSpPr/>
            <p:nvPr/>
          </p:nvSpPr>
          <p:spPr bwMode="auto">
            <a:xfrm>
              <a:off x="4205884" y="3884414"/>
              <a:ext cx="205383" cy="115967"/>
            </a:xfrm>
            <a:custGeom>
              <a:avLst/>
              <a:gdLst/>
              <a:ahLst/>
              <a:cxnLst/>
              <a:rect l="0" t="0" r="0" b="0"/>
              <a:pathLst>
                <a:path w="205383" h="115967">
                  <a:moveTo>
                    <a:pt x="311" y="101087"/>
                  </a:moveTo>
                  <a:lnTo>
                    <a:pt x="0" y="111480"/>
                  </a:lnTo>
                  <a:lnTo>
                    <a:pt x="992" y="113016"/>
                  </a:lnTo>
                  <a:lnTo>
                    <a:pt x="2645" y="114039"/>
                  </a:lnTo>
                  <a:lnTo>
                    <a:pt x="9093" y="115817"/>
                  </a:lnTo>
                  <a:lnTo>
                    <a:pt x="13301" y="115966"/>
                  </a:lnTo>
                  <a:lnTo>
                    <a:pt x="18479" y="113387"/>
                  </a:lnTo>
                  <a:lnTo>
                    <a:pt x="24087" y="109925"/>
                  </a:lnTo>
                  <a:lnTo>
                    <a:pt x="32823" y="106985"/>
                  </a:lnTo>
                  <a:lnTo>
                    <a:pt x="42687" y="101262"/>
                  </a:lnTo>
                  <a:lnTo>
                    <a:pt x="56745" y="98134"/>
                  </a:lnTo>
                  <a:lnTo>
                    <a:pt x="67635" y="91364"/>
                  </a:lnTo>
                  <a:lnTo>
                    <a:pt x="96315" y="68739"/>
                  </a:lnTo>
                  <a:lnTo>
                    <a:pt x="104322" y="59324"/>
                  </a:lnTo>
                  <a:lnTo>
                    <a:pt x="145767" y="29838"/>
                  </a:lnTo>
                  <a:lnTo>
                    <a:pt x="181673" y="3971"/>
                  </a:lnTo>
                  <a:lnTo>
                    <a:pt x="195817" y="155"/>
                  </a:lnTo>
                  <a:lnTo>
                    <a:pt x="20538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SMARTInkShape-190"/>
          <p:cNvSpPr/>
          <p:nvPr/>
        </p:nvSpPr>
        <p:spPr bwMode="auto">
          <a:xfrm>
            <a:off x="1401962" y="4259583"/>
            <a:ext cx="2786059" cy="651746"/>
          </a:xfrm>
          <a:custGeom>
            <a:avLst/>
            <a:gdLst/>
            <a:ahLst/>
            <a:cxnLst/>
            <a:rect l="0" t="0" r="0" b="0"/>
            <a:pathLst>
              <a:path w="2786059" h="651746">
                <a:moveTo>
                  <a:pt x="8929" y="651745"/>
                </a:moveTo>
                <a:lnTo>
                  <a:pt x="0" y="651745"/>
                </a:lnTo>
                <a:lnTo>
                  <a:pt x="7687" y="644056"/>
                </a:lnTo>
                <a:lnTo>
                  <a:pt x="9676" y="635931"/>
                </a:lnTo>
                <a:lnTo>
                  <a:pt x="13560" y="630495"/>
                </a:lnTo>
                <a:lnTo>
                  <a:pt x="18594" y="627418"/>
                </a:lnTo>
                <a:lnTo>
                  <a:pt x="24138" y="625058"/>
                </a:lnTo>
                <a:lnTo>
                  <a:pt x="62508" y="591869"/>
                </a:lnTo>
                <a:lnTo>
                  <a:pt x="79154" y="585017"/>
                </a:lnTo>
                <a:lnTo>
                  <a:pt x="97674" y="573860"/>
                </a:lnTo>
                <a:lnTo>
                  <a:pt x="131458" y="559094"/>
                </a:lnTo>
                <a:lnTo>
                  <a:pt x="175997" y="532673"/>
                </a:lnTo>
                <a:lnTo>
                  <a:pt x="219057" y="514822"/>
                </a:lnTo>
                <a:lnTo>
                  <a:pt x="262858" y="493987"/>
                </a:lnTo>
                <a:lnTo>
                  <a:pt x="306743" y="476128"/>
                </a:lnTo>
                <a:lnTo>
                  <a:pt x="348670" y="461245"/>
                </a:lnTo>
                <a:lnTo>
                  <a:pt x="385892" y="443717"/>
                </a:lnTo>
                <a:lnTo>
                  <a:pt x="428876" y="423377"/>
                </a:lnTo>
                <a:lnTo>
                  <a:pt x="473306" y="407776"/>
                </a:lnTo>
                <a:lnTo>
                  <a:pt x="517925" y="385731"/>
                </a:lnTo>
                <a:lnTo>
                  <a:pt x="558381" y="372319"/>
                </a:lnTo>
                <a:lnTo>
                  <a:pt x="597461" y="353978"/>
                </a:lnTo>
                <a:lnTo>
                  <a:pt x="633843" y="337126"/>
                </a:lnTo>
                <a:lnTo>
                  <a:pt x="674434" y="319723"/>
                </a:lnTo>
                <a:lnTo>
                  <a:pt x="708934" y="309841"/>
                </a:lnTo>
                <a:lnTo>
                  <a:pt x="749018" y="296621"/>
                </a:lnTo>
                <a:lnTo>
                  <a:pt x="788245" y="278576"/>
                </a:lnTo>
                <a:lnTo>
                  <a:pt x="822251" y="268325"/>
                </a:lnTo>
                <a:lnTo>
                  <a:pt x="864557" y="251232"/>
                </a:lnTo>
                <a:lnTo>
                  <a:pt x="908706" y="235876"/>
                </a:lnTo>
                <a:lnTo>
                  <a:pt x="952999" y="223288"/>
                </a:lnTo>
                <a:lnTo>
                  <a:pt x="995446" y="211247"/>
                </a:lnTo>
                <a:lnTo>
                  <a:pt x="1030267" y="202294"/>
                </a:lnTo>
                <a:lnTo>
                  <a:pt x="1071452" y="190380"/>
                </a:lnTo>
                <a:lnTo>
                  <a:pt x="1114131" y="181118"/>
                </a:lnTo>
                <a:lnTo>
                  <a:pt x="1156258" y="174254"/>
                </a:lnTo>
                <a:lnTo>
                  <a:pt x="1196660" y="163344"/>
                </a:lnTo>
                <a:lnTo>
                  <a:pt x="1239184" y="154280"/>
                </a:lnTo>
                <a:lnTo>
                  <a:pt x="1281282" y="147455"/>
                </a:lnTo>
                <a:lnTo>
                  <a:pt x="1321678" y="142689"/>
                </a:lnTo>
                <a:lnTo>
                  <a:pt x="1364200" y="135869"/>
                </a:lnTo>
                <a:lnTo>
                  <a:pt x="1401557" y="129487"/>
                </a:lnTo>
                <a:lnTo>
                  <a:pt x="1443736" y="124809"/>
                </a:lnTo>
                <a:lnTo>
                  <a:pt x="1481760" y="118005"/>
                </a:lnTo>
                <a:lnTo>
                  <a:pt x="1522674" y="116367"/>
                </a:lnTo>
                <a:lnTo>
                  <a:pt x="1561845" y="109906"/>
                </a:lnTo>
                <a:lnTo>
                  <a:pt x="1600891" y="107602"/>
                </a:lnTo>
                <a:lnTo>
                  <a:pt x="1641787" y="102406"/>
                </a:lnTo>
                <a:lnTo>
                  <a:pt x="1678528" y="98954"/>
                </a:lnTo>
                <a:lnTo>
                  <a:pt x="1714449" y="98272"/>
                </a:lnTo>
                <a:lnTo>
                  <a:pt x="1754948" y="98138"/>
                </a:lnTo>
                <a:lnTo>
                  <a:pt x="1794037" y="97119"/>
                </a:lnTo>
                <a:lnTo>
                  <a:pt x="1830421" y="91038"/>
                </a:lnTo>
                <a:lnTo>
                  <a:pt x="1866271" y="89543"/>
                </a:lnTo>
                <a:lnTo>
                  <a:pt x="1903008" y="83111"/>
                </a:lnTo>
                <a:lnTo>
                  <a:pt x="1944807" y="80811"/>
                </a:lnTo>
                <a:lnTo>
                  <a:pt x="1982021" y="80357"/>
                </a:lnTo>
                <a:lnTo>
                  <a:pt x="2018035" y="74130"/>
                </a:lnTo>
                <a:lnTo>
                  <a:pt x="2053813" y="71872"/>
                </a:lnTo>
                <a:lnTo>
                  <a:pt x="2089543" y="66685"/>
                </a:lnTo>
                <a:lnTo>
                  <a:pt x="2126256" y="63235"/>
                </a:lnTo>
                <a:lnTo>
                  <a:pt x="2168051" y="59908"/>
                </a:lnTo>
                <a:lnTo>
                  <a:pt x="2208179" y="54306"/>
                </a:lnTo>
                <a:lnTo>
                  <a:pt x="2250616" y="48828"/>
                </a:lnTo>
                <a:lnTo>
                  <a:pt x="2294973" y="45093"/>
                </a:lnTo>
                <a:lnTo>
                  <a:pt x="2339583" y="44601"/>
                </a:lnTo>
                <a:lnTo>
                  <a:pt x="2379485" y="44536"/>
                </a:lnTo>
                <a:lnTo>
                  <a:pt x="2420496" y="44528"/>
                </a:lnTo>
                <a:lnTo>
                  <a:pt x="2463673" y="44527"/>
                </a:lnTo>
                <a:lnTo>
                  <a:pt x="2501562" y="44526"/>
                </a:lnTo>
                <a:lnTo>
                  <a:pt x="2541571" y="44526"/>
                </a:lnTo>
                <a:lnTo>
                  <a:pt x="2585354" y="44526"/>
                </a:lnTo>
                <a:lnTo>
                  <a:pt x="2628229" y="44526"/>
                </a:lnTo>
                <a:lnTo>
                  <a:pt x="2671186" y="44526"/>
                </a:lnTo>
                <a:lnTo>
                  <a:pt x="2712997" y="44526"/>
                </a:lnTo>
                <a:lnTo>
                  <a:pt x="2756272" y="44526"/>
                </a:lnTo>
                <a:lnTo>
                  <a:pt x="2762238" y="44526"/>
                </a:lnTo>
                <a:lnTo>
                  <a:pt x="2764226" y="43534"/>
                </a:lnTo>
                <a:lnTo>
                  <a:pt x="2765552" y="41881"/>
                </a:lnTo>
                <a:lnTo>
                  <a:pt x="2768188" y="35629"/>
                </a:lnTo>
                <a:lnTo>
                  <a:pt x="2768201" y="27911"/>
                </a:lnTo>
                <a:lnTo>
                  <a:pt x="2767209" y="27496"/>
                </a:lnTo>
                <a:lnTo>
                  <a:pt x="2760513" y="26776"/>
                </a:lnTo>
                <a:lnTo>
                  <a:pt x="2752388" y="20552"/>
                </a:lnTo>
                <a:lnTo>
                  <a:pt x="2744114" y="18571"/>
                </a:lnTo>
                <a:lnTo>
                  <a:pt x="2703047" y="17742"/>
                </a:lnTo>
                <a:lnTo>
                  <a:pt x="2676296" y="17738"/>
                </a:lnTo>
                <a:lnTo>
                  <a:pt x="2670139" y="20383"/>
                </a:lnTo>
                <a:lnTo>
                  <a:pt x="2664095" y="23875"/>
                </a:lnTo>
                <a:lnTo>
                  <a:pt x="2652130" y="26115"/>
                </a:lnTo>
                <a:lnTo>
                  <a:pt x="2626614" y="26666"/>
                </a:lnTo>
                <a:lnTo>
                  <a:pt x="2633923" y="35228"/>
                </a:lnTo>
                <a:lnTo>
                  <a:pt x="2638898" y="40228"/>
                </a:lnTo>
                <a:lnTo>
                  <a:pt x="2643927" y="42616"/>
                </a:lnTo>
                <a:lnTo>
                  <a:pt x="2667028" y="45444"/>
                </a:lnTo>
                <a:lnTo>
                  <a:pt x="2678911" y="51580"/>
                </a:lnTo>
                <a:lnTo>
                  <a:pt x="2690813" y="53085"/>
                </a:lnTo>
                <a:lnTo>
                  <a:pt x="2692797" y="54201"/>
                </a:lnTo>
                <a:lnTo>
                  <a:pt x="2694119" y="55937"/>
                </a:lnTo>
                <a:lnTo>
                  <a:pt x="2695001" y="58087"/>
                </a:lnTo>
                <a:lnTo>
                  <a:pt x="2696581" y="59520"/>
                </a:lnTo>
                <a:lnTo>
                  <a:pt x="2706246" y="64465"/>
                </a:lnTo>
                <a:lnTo>
                  <a:pt x="2709039" y="66749"/>
                </a:lnTo>
                <a:lnTo>
                  <a:pt x="2712142" y="71932"/>
                </a:lnTo>
                <a:lnTo>
                  <a:pt x="2714297" y="80142"/>
                </a:lnTo>
                <a:lnTo>
                  <a:pt x="2714612" y="101193"/>
                </a:lnTo>
                <a:lnTo>
                  <a:pt x="2711972" y="107084"/>
                </a:lnTo>
                <a:lnTo>
                  <a:pt x="2708484" y="113009"/>
                </a:lnTo>
                <a:lnTo>
                  <a:pt x="2706246" y="124898"/>
                </a:lnTo>
                <a:lnTo>
                  <a:pt x="2706062" y="127873"/>
                </a:lnTo>
                <a:lnTo>
                  <a:pt x="2703212" y="133825"/>
                </a:lnTo>
                <a:lnTo>
                  <a:pt x="2696768" y="142749"/>
                </a:lnTo>
                <a:lnTo>
                  <a:pt x="2696765" y="130324"/>
                </a:lnTo>
                <a:lnTo>
                  <a:pt x="2699411" y="124661"/>
                </a:lnTo>
                <a:lnTo>
                  <a:pt x="2702902" y="118837"/>
                </a:lnTo>
                <a:lnTo>
                  <a:pt x="2705859" y="109980"/>
                </a:lnTo>
                <a:lnTo>
                  <a:pt x="2711586" y="101072"/>
                </a:lnTo>
                <a:lnTo>
                  <a:pt x="2714716" y="92149"/>
                </a:lnTo>
                <a:lnTo>
                  <a:pt x="2747390" y="48330"/>
                </a:lnTo>
                <a:lnTo>
                  <a:pt x="2773164" y="20736"/>
                </a:lnTo>
                <a:lnTo>
                  <a:pt x="2775368" y="14770"/>
                </a:lnTo>
                <a:lnTo>
                  <a:pt x="2776948" y="12783"/>
                </a:lnTo>
                <a:lnTo>
                  <a:pt x="2782921" y="8993"/>
                </a:lnTo>
                <a:lnTo>
                  <a:pt x="2786025" y="0"/>
                </a:lnTo>
                <a:lnTo>
                  <a:pt x="2786058" y="7577"/>
                </a:lnTo>
                <a:lnTo>
                  <a:pt x="2777132" y="17737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MARTInkShape-191"/>
          <p:cNvSpPr/>
          <p:nvPr/>
        </p:nvSpPr>
        <p:spPr bwMode="auto">
          <a:xfrm>
            <a:off x="1098352" y="3420179"/>
            <a:ext cx="3607547" cy="2169806"/>
          </a:xfrm>
          <a:custGeom>
            <a:avLst/>
            <a:gdLst/>
            <a:ahLst/>
            <a:cxnLst/>
            <a:rect l="0" t="0" r="0" b="0"/>
            <a:pathLst>
              <a:path w="3607547" h="2169806">
                <a:moveTo>
                  <a:pt x="17859" y="2169805"/>
                </a:moveTo>
                <a:lnTo>
                  <a:pt x="377" y="2169805"/>
                </a:lnTo>
                <a:lnTo>
                  <a:pt x="0" y="2139917"/>
                </a:lnTo>
                <a:lnTo>
                  <a:pt x="2646" y="2134032"/>
                </a:lnTo>
                <a:lnTo>
                  <a:pt x="6137" y="2128109"/>
                </a:lnTo>
                <a:lnTo>
                  <a:pt x="8102" y="2118205"/>
                </a:lnTo>
                <a:lnTo>
                  <a:pt x="9676" y="2104135"/>
                </a:lnTo>
                <a:lnTo>
                  <a:pt x="14994" y="2092250"/>
                </a:lnTo>
                <a:lnTo>
                  <a:pt x="22222" y="2065212"/>
                </a:lnTo>
                <a:lnTo>
                  <a:pt x="32023" y="2047869"/>
                </a:lnTo>
                <a:lnTo>
                  <a:pt x="45216" y="2008903"/>
                </a:lnTo>
                <a:lnTo>
                  <a:pt x="65203" y="1966270"/>
                </a:lnTo>
                <a:lnTo>
                  <a:pt x="78520" y="1944464"/>
                </a:lnTo>
                <a:lnTo>
                  <a:pt x="95999" y="1902630"/>
                </a:lnTo>
                <a:lnTo>
                  <a:pt x="117789" y="1864918"/>
                </a:lnTo>
                <a:lnTo>
                  <a:pt x="143491" y="1821379"/>
                </a:lnTo>
                <a:lnTo>
                  <a:pt x="172721" y="1776877"/>
                </a:lnTo>
                <a:lnTo>
                  <a:pt x="196469" y="1738530"/>
                </a:lnTo>
                <a:lnTo>
                  <a:pt x="220268" y="1697772"/>
                </a:lnTo>
                <a:lnTo>
                  <a:pt x="250215" y="1661058"/>
                </a:lnTo>
                <a:lnTo>
                  <a:pt x="278914" y="1622497"/>
                </a:lnTo>
                <a:lnTo>
                  <a:pt x="312952" y="1581697"/>
                </a:lnTo>
                <a:lnTo>
                  <a:pt x="348339" y="1543982"/>
                </a:lnTo>
                <a:lnTo>
                  <a:pt x="383992" y="1499344"/>
                </a:lnTo>
                <a:lnTo>
                  <a:pt x="419698" y="1457049"/>
                </a:lnTo>
                <a:lnTo>
                  <a:pt x="461551" y="1413895"/>
                </a:lnTo>
                <a:lnTo>
                  <a:pt x="502156" y="1373032"/>
                </a:lnTo>
                <a:lnTo>
                  <a:pt x="533756" y="1338743"/>
                </a:lnTo>
                <a:lnTo>
                  <a:pt x="564616" y="1303447"/>
                </a:lnTo>
                <a:lnTo>
                  <a:pt x="598895" y="1270500"/>
                </a:lnTo>
                <a:lnTo>
                  <a:pt x="634187" y="1239240"/>
                </a:lnTo>
                <a:lnTo>
                  <a:pt x="669779" y="1204843"/>
                </a:lnTo>
                <a:lnTo>
                  <a:pt x="705461" y="1172161"/>
                </a:lnTo>
                <a:lnTo>
                  <a:pt x="741168" y="1140981"/>
                </a:lnTo>
                <a:lnTo>
                  <a:pt x="779530" y="1109252"/>
                </a:lnTo>
                <a:lnTo>
                  <a:pt x="819669" y="1078354"/>
                </a:lnTo>
                <a:lnTo>
                  <a:pt x="856698" y="1044064"/>
                </a:lnTo>
                <a:lnTo>
                  <a:pt x="895451" y="1011414"/>
                </a:lnTo>
                <a:lnTo>
                  <a:pt x="938352" y="982888"/>
                </a:lnTo>
                <a:lnTo>
                  <a:pt x="979837" y="952939"/>
                </a:lnTo>
                <a:lnTo>
                  <a:pt x="1019910" y="921575"/>
                </a:lnTo>
                <a:lnTo>
                  <a:pt x="1063203" y="896077"/>
                </a:lnTo>
                <a:lnTo>
                  <a:pt x="1107450" y="873308"/>
                </a:lnTo>
                <a:lnTo>
                  <a:pt x="1151979" y="847710"/>
                </a:lnTo>
                <a:lnTo>
                  <a:pt x="1196592" y="821274"/>
                </a:lnTo>
                <a:lnTo>
                  <a:pt x="1241230" y="797235"/>
                </a:lnTo>
                <a:lnTo>
                  <a:pt x="1283230" y="774899"/>
                </a:lnTo>
                <a:lnTo>
                  <a:pt x="1323456" y="749429"/>
                </a:lnTo>
                <a:lnTo>
                  <a:pt x="1366793" y="725677"/>
                </a:lnTo>
                <a:lnTo>
                  <a:pt x="1411054" y="703426"/>
                </a:lnTo>
                <a:lnTo>
                  <a:pt x="1455587" y="680627"/>
                </a:lnTo>
                <a:lnTo>
                  <a:pt x="1500201" y="661304"/>
                </a:lnTo>
                <a:lnTo>
                  <a:pt x="1544840" y="640365"/>
                </a:lnTo>
                <a:lnTo>
                  <a:pt x="1589485" y="617956"/>
                </a:lnTo>
                <a:lnTo>
                  <a:pt x="1634133" y="596102"/>
                </a:lnTo>
                <a:lnTo>
                  <a:pt x="1678781" y="573421"/>
                </a:lnTo>
                <a:lnTo>
                  <a:pt x="1723429" y="551488"/>
                </a:lnTo>
                <a:lnTo>
                  <a:pt x="1754187" y="535756"/>
                </a:lnTo>
                <a:lnTo>
                  <a:pt x="1787701" y="522150"/>
                </a:lnTo>
                <a:lnTo>
                  <a:pt x="1830557" y="503333"/>
                </a:lnTo>
                <a:lnTo>
                  <a:pt x="1861331" y="488558"/>
                </a:lnTo>
                <a:lnTo>
                  <a:pt x="1892867" y="473061"/>
                </a:lnTo>
                <a:lnTo>
                  <a:pt x="1933926" y="453180"/>
                </a:lnTo>
                <a:lnTo>
                  <a:pt x="1977070" y="434721"/>
                </a:lnTo>
                <a:lnTo>
                  <a:pt x="2021273" y="416685"/>
                </a:lnTo>
                <a:lnTo>
                  <a:pt x="2065789" y="398773"/>
                </a:lnTo>
                <a:lnTo>
                  <a:pt x="2110399" y="380898"/>
                </a:lnTo>
                <a:lnTo>
                  <a:pt x="2154043" y="363034"/>
                </a:lnTo>
                <a:lnTo>
                  <a:pt x="2194536" y="346165"/>
                </a:lnTo>
                <a:lnTo>
                  <a:pt x="2226498" y="338007"/>
                </a:lnTo>
                <a:lnTo>
                  <a:pt x="2268480" y="318355"/>
                </a:lnTo>
                <a:lnTo>
                  <a:pt x="2299049" y="307457"/>
                </a:lnTo>
                <a:lnTo>
                  <a:pt x="2330495" y="298314"/>
                </a:lnTo>
                <a:lnTo>
                  <a:pt x="2372495" y="282010"/>
                </a:lnTo>
                <a:lnTo>
                  <a:pt x="2404809" y="270467"/>
                </a:lnTo>
                <a:lnTo>
                  <a:pt x="2446990" y="252813"/>
                </a:lnTo>
                <a:lnTo>
                  <a:pt x="2489364" y="239755"/>
                </a:lnTo>
                <a:lnTo>
                  <a:pt x="2533338" y="224861"/>
                </a:lnTo>
                <a:lnTo>
                  <a:pt x="2573046" y="212621"/>
                </a:lnTo>
                <a:lnTo>
                  <a:pt x="2614688" y="202711"/>
                </a:lnTo>
                <a:lnTo>
                  <a:pt x="2658445" y="188750"/>
                </a:lnTo>
                <a:lnTo>
                  <a:pt x="2698089" y="176786"/>
                </a:lnTo>
                <a:lnTo>
                  <a:pt x="2739711" y="166957"/>
                </a:lnTo>
                <a:lnTo>
                  <a:pt x="2778723" y="157762"/>
                </a:lnTo>
                <a:lnTo>
                  <a:pt x="2820157" y="148753"/>
                </a:lnTo>
                <a:lnTo>
                  <a:pt x="2859113" y="139800"/>
                </a:lnTo>
                <a:lnTo>
                  <a:pt x="2900531" y="130863"/>
                </a:lnTo>
                <a:lnTo>
                  <a:pt x="2939482" y="121931"/>
                </a:lnTo>
                <a:lnTo>
                  <a:pt x="2976159" y="117741"/>
                </a:lnTo>
                <a:lnTo>
                  <a:pt x="3012161" y="111760"/>
                </a:lnTo>
                <a:lnTo>
                  <a:pt x="3047964" y="103703"/>
                </a:lnTo>
                <a:lnTo>
                  <a:pt x="3088448" y="95032"/>
                </a:lnTo>
                <a:lnTo>
                  <a:pt x="3122382" y="90920"/>
                </a:lnTo>
                <a:lnTo>
                  <a:pt x="3156029" y="84961"/>
                </a:lnTo>
                <a:lnTo>
                  <a:pt x="3191133" y="81652"/>
                </a:lnTo>
                <a:lnTo>
                  <a:pt x="3232414" y="73405"/>
                </a:lnTo>
                <a:lnTo>
                  <a:pt x="3275111" y="64867"/>
                </a:lnTo>
                <a:lnTo>
                  <a:pt x="3312502" y="58146"/>
                </a:lnTo>
                <a:lnTo>
                  <a:pt x="3348551" y="54393"/>
                </a:lnTo>
                <a:lnTo>
                  <a:pt x="3384335" y="51006"/>
                </a:lnTo>
                <a:lnTo>
                  <a:pt x="3428005" y="45392"/>
                </a:lnTo>
                <a:lnTo>
                  <a:pt x="3448659" y="43800"/>
                </a:lnTo>
                <a:lnTo>
                  <a:pt x="3491438" y="33531"/>
                </a:lnTo>
                <a:lnTo>
                  <a:pt x="3509347" y="28710"/>
                </a:lnTo>
                <a:lnTo>
                  <a:pt x="3553231" y="26733"/>
                </a:lnTo>
                <a:lnTo>
                  <a:pt x="3571838" y="26680"/>
                </a:lnTo>
                <a:lnTo>
                  <a:pt x="3550883" y="26680"/>
                </a:lnTo>
                <a:lnTo>
                  <a:pt x="3545017" y="24035"/>
                </a:lnTo>
                <a:lnTo>
                  <a:pt x="3539101" y="20544"/>
                </a:lnTo>
                <a:lnTo>
                  <a:pt x="3529202" y="18578"/>
                </a:lnTo>
                <a:lnTo>
                  <a:pt x="3507630" y="17860"/>
                </a:lnTo>
                <a:lnTo>
                  <a:pt x="3488592" y="22917"/>
                </a:lnTo>
                <a:lnTo>
                  <a:pt x="3444605" y="17924"/>
                </a:lnTo>
                <a:lnTo>
                  <a:pt x="3409549" y="17757"/>
                </a:lnTo>
                <a:lnTo>
                  <a:pt x="3402826" y="20399"/>
                </a:lnTo>
                <a:lnTo>
                  <a:pt x="3396531" y="23889"/>
                </a:lnTo>
                <a:lnTo>
                  <a:pt x="3384405" y="26129"/>
                </a:lnTo>
                <a:lnTo>
                  <a:pt x="3381411" y="26313"/>
                </a:lnTo>
                <a:lnTo>
                  <a:pt x="3375437" y="29163"/>
                </a:lnTo>
                <a:lnTo>
                  <a:pt x="3368259" y="34336"/>
                </a:lnTo>
                <a:lnTo>
                  <a:pt x="3367277" y="37690"/>
                </a:lnTo>
                <a:lnTo>
                  <a:pt x="3366493" y="78964"/>
                </a:lnTo>
                <a:lnTo>
                  <a:pt x="3365500" y="113115"/>
                </a:lnTo>
                <a:lnTo>
                  <a:pt x="3351046" y="151877"/>
                </a:lnTo>
                <a:lnTo>
                  <a:pt x="3348713" y="162690"/>
                </a:lnTo>
                <a:lnTo>
                  <a:pt x="3330604" y="194255"/>
                </a:lnTo>
                <a:lnTo>
                  <a:pt x="3316860" y="210952"/>
                </a:lnTo>
                <a:lnTo>
                  <a:pt x="3314083" y="220076"/>
                </a:lnTo>
                <a:lnTo>
                  <a:pt x="3312918" y="232017"/>
                </a:lnTo>
                <a:lnTo>
                  <a:pt x="3317655" y="232050"/>
                </a:lnTo>
                <a:lnTo>
                  <a:pt x="3330084" y="227319"/>
                </a:lnTo>
                <a:lnTo>
                  <a:pt x="3338073" y="219702"/>
                </a:lnTo>
                <a:lnTo>
                  <a:pt x="3345924" y="210694"/>
                </a:lnTo>
                <a:lnTo>
                  <a:pt x="3390431" y="176845"/>
                </a:lnTo>
                <a:lnTo>
                  <a:pt x="3433723" y="145337"/>
                </a:lnTo>
                <a:lnTo>
                  <a:pt x="3478252" y="109988"/>
                </a:lnTo>
                <a:lnTo>
                  <a:pt x="3518903" y="80254"/>
                </a:lnTo>
                <a:lnTo>
                  <a:pt x="3562214" y="47185"/>
                </a:lnTo>
                <a:lnTo>
                  <a:pt x="3606787" y="9611"/>
                </a:lnTo>
                <a:lnTo>
                  <a:pt x="3607546" y="8867"/>
                </a:lnTo>
                <a:lnTo>
                  <a:pt x="3565726" y="8821"/>
                </a:lnTo>
                <a:lnTo>
                  <a:pt x="3523340" y="8821"/>
                </a:lnTo>
                <a:lnTo>
                  <a:pt x="3482314" y="8821"/>
                </a:lnTo>
                <a:lnTo>
                  <a:pt x="3462546" y="7829"/>
                </a:lnTo>
                <a:lnTo>
                  <a:pt x="3419957" y="719"/>
                </a:lnTo>
                <a:lnTo>
                  <a:pt x="3397186" y="0"/>
                </a:lnTo>
                <a:lnTo>
                  <a:pt x="3375421" y="8821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MARTInkShape-192"/>
          <p:cNvSpPr/>
          <p:nvPr/>
        </p:nvSpPr>
        <p:spPr bwMode="auto">
          <a:xfrm>
            <a:off x="4816990" y="4643708"/>
            <a:ext cx="317532" cy="446215"/>
          </a:xfrm>
          <a:custGeom>
            <a:avLst/>
            <a:gdLst/>
            <a:ahLst/>
            <a:cxnLst/>
            <a:rect l="0" t="0" r="0" b="0"/>
            <a:pathLst>
              <a:path w="317532" h="446215">
                <a:moveTo>
                  <a:pt x="67549" y="285480"/>
                </a:moveTo>
                <a:lnTo>
                  <a:pt x="67549" y="297908"/>
                </a:lnTo>
                <a:lnTo>
                  <a:pt x="64903" y="303571"/>
                </a:lnTo>
                <a:lnTo>
                  <a:pt x="62809" y="306470"/>
                </a:lnTo>
                <a:lnTo>
                  <a:pt x="50090" y="338427"/>
                </a:lnTo>
                <a:lnTo>
                  <a:pt x="49769" y="344077"/>
                </a:lnTo>
                <a:lnTo>
                  <a:pt x="49725" y="341950"/>
                </a:lnTo>
                <a:lnTo>
                  <a:pt x="50705" y="340986"/>
                </a:lnTo>
                <a:lnTo>
                  <a:pt x="54441" y="339915"/>
                </a:lnTo>
                <a:lnTo>
                  <a:pt x="55833" y="337645"/>
                </a:lnTo>
                <a:lnTo>
                  <a:pt x="68170" y="297617"/>
                </a:lnTo>
                <a:lnTo>
                  <a:pt x="74838" y="259324"/>
                </a:lnTo>
                <a:lnTo>
                  <a:pt x="83284" y="215968"/>
                </a:lnTo>
                <a:lnTo>
                  <a:pt x="94506" y="171832"/>
                </a:lnTo>
                <a:lnTo>
                  <a:pt x="106278" y="129416"/>
                </a:lnTo>
                <a:lnTo>
                  <a:pt x="117165" y="90941"/>
                </a:lnTo>
                <a:lnTo>
                  <a:pt x="125346" y="52188"/>
                </a:lnTo>
                <a:lnTo>
                  <a:pt x="133402" y="35668"/>
                </a:lnTo>
                <a:lnTo>
                  <a:pt x="144020" y="20205"/>
                </a:lnTo>
                <a:lnTo>
                  <a:pt x="147754" y="6678"/>
                </a:lnTo>
                <a:lnTo>
                  <a:pt x="149793" y="4362"/>
                </a:lnTo>
                <a:lnTo>
                  <a:pt x="154703" y="1788"/>
                </a:lnTo>
                <a:lnTo>
                  <a:pt x="164121" y="0"/>
                </a:lnTo>
                <a:lnTo>
                  <a:pt x="170026" y="4550"/>
                </a:lnTo>
                <a:lnTo>
                  <a:pt x="178059" y="16923"/>
                </a:lnTo>
                <a:lnTo>
                  <a:pt x="190438" y="56419"/>
                </a:lnTo>
                <a:lnTo>
                  <a:pt x="197777" y="75176"/>
                </a:lnTo>
                <a:lnTo>
                  <a:pt x="205745" y="116343"/>
                </a:lnTo>
                <a:lnTo>
                  <a:pt x="212454" y="153466"/>
                </a:lnTo>
                <a:lnTo>
                  <a:pt x="218748" y="195568"/>
                </a:lnTo>
                <a:lnTo>
                  <a:pt x="219330" y="237647"/>
                </a:lnTo>
                <a:lnTo>
                  <a:pt x="219343" y="248015"/>
                </a:lnTo>
                <a:lnTo>
                  <a:pt x="218355" y="251573"/>
                </a:lnTo>
                <a:lnTo>
                  <a:pt x="216704" y="253945"/>
                </a:lnTo>
                <a:lnTo>
                  <a:pt x="211664" y="257753"/>
                </a:lnTo>
                <a:lnTo>
                  <a:pt x="197154" y="258666"/>
                </a:lnTo>
                <a:lnTo>
                  <a:pt x="191959" y="256034"/>
                </a:lnTo>
                <a:lnTo>
                  <a:pt x="189184" y="253943"/>
                </a:lnTo>
                <a:lnTo>
                  <a:pt x="180810" y="251620"/>
                </a:lnTo>
                <a:lnTo>
                  <a:pt x="171465" y="249594"/>
                </a:lnTo>
                <a:lnTo>
                  <a:pt x="160626" y="242876"/>
                </a:lnTo>
                <a:lnTo>
                  <a:pt x="131301" y="219959"/>
                </a:lnTo>
                <a:lnTo>
                  <a:pt x="96365" y="207205"/>
                </a:lnTo>
                <a:lnTo>
                  <a:pt x="56578" y="196789"/>
                </a:lnTo>
                <a:lnTo>
                  <a:pt x="51305" y="196586"/>
                </a:lnTo>
                <a:lnTo>
                  <a:pt x="42801" y="199008"/>
                </a:lnTo>
                <a:lnTo>
                  <a:pt x="35714" y="202399"/>
                </a:lnTo>
                <a:lnTo>
                  <a:pt x="17027" y="205867"/>
                </a:lnTo>
                <a:lnTo>
                  <a:pt x="11030" y="209747"/>
                </a:lnTo>
                <a:lnTo>
                  <a:pt x="7703" y="214779"/>
                </a:lnTo>
                <a:lnTo>
                  <a:pt x="5567" y="221353"/>
                </a:lnTo>
                <a:lnTo>
                  <a:pt x="457" y="227233"/>
                </a:lnTo>
                <a:lnTo>
                  <a:pt x="0" y="228789"/>
                </a:lnTo>
                <a:lnTo>
                  <a:pt x="688" y="229826"/>
                </a:lnTo>
                <a:lnTo>
                  <a:pt x="4182" y="231491"/>
                </a:lnTo>
                <a:lnTo>
                  <a:pt x="39668" y="231901"/>
                </a:lnTo>
                <a:lnTo>
                  <a:pt x="47882" y="229255"/>
                </a:lnTo>
                <a:lnTo>
                  <a:pt x="88663" y="207986"/>
                </a:lnTo>
                <a:lnTo>
                  <a:pt x="130265" y="184084"/>
                </a:lnTo>
                <a:lnTo>
                  <a:pt x="174543" y="160627"/>
                </a:lnTo>
                <a:lnTo>
                  <a:pt x="217477" y="135551"/>
                </a:lnTo>
                <a:lnTo>
                  <a:pt x="260916" y="112949"/>
                </a:lnTo>
                <a:lnTo>
                  <a:pt x="304742" y="97897"/>
                </a:lnTo>
                <a:lnTo>
                  <a:pt x="317531" y="89062"/>
                </a:lnTo>
                <a:lnTo>
                  <a:pt x="312826" y="89037"/>
                </a:lnTo>
                <a:lnTo>
                  <a:pt x="307861" y="91677"/>
                </a:lnTo>
                <a:lnTo>
                  <a:pt x="283654" y="109764"/>
                </a:lnTo>
                <a:lnTo>
                  <a:pt x="248702" y="153467"/>
                </a:lnTo>
                <a:lnTo>
                  <a:pt x="219299" y="196437"/>
                </a:lnTo>
                <a:lnTo>
                  <a:pt x="195531" y="236693"/>
                </a:lnTo>
                <a:lnTo>
                  <a:pt x="177678" y="271134"/>
                </a:lnTo>
                <a:lnTo>
                  <a:pt x="164562" y="306475"/>
                </a:lnTo>
                <a:lnTo>
                  <a:pt x="149651" y="342081"/>
                </a:lnTo>
                <a:lnTo>
                  <a:pt x="133964" y="383532"/>
                </a:lnTo>
                <a:lnTo>
                  <a:pt x="122384" y="425881"/>
                </a:lnTo>
                <a:lnTo>
                  <a:pt x="121127" y="446214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SMARTInkShape-193"/>
          <p:cNvSpPr/>
          <p:nvPr/>
        </p:nvSpPr>
        <p:spPr bwMode="auto">
          <a:xfrm>
            <a:off x="7581424" y="4707475"/>
            <a:ext cx="285594" cy="266362"/>
          </a:xfrm>
          <a:custGeom>
            <a:avLst/>
            <a:gdLst/>
            <a:ahLst/>
            <a:cxnLst/>
            <a:rect l="0" t="0" r="0" b="0"/>
            <a:pathLst>
              <a:path w="285594" h="266362">
                <a:moveTo>
                  <a:pt x="89178" y="194923"/>
                </a:moveTo>
                <a:lnTo>
                  <a:pt x="81489" y="194923"/>
                </a:lnTo>
                <a:lnTo>
                  <a:pt x="81075" y="195916"/>
                </a:lnTo>
                <a:lnTo>
                  <a:pt x="80251" y="203821"/>
                </a:lnTo>
                <a:lnTo>
                  <a:pt x="80249" y="199103"/>
                </a:lnTo>
                <a:lnTo>
                  <a:pt x="82894" y="194135"/>
                </a:lnTo>
                <a:lnTo>
                  <a:pt x="101239" y="169301"/>
                </a:lnTo>
                <a:lnTo>
                  <a:pt x="108919" y="131393"/>
                </a:lnTo>
                <a:lnTo>
                  <a:pt x="122168" y="88624"/>
                </a:lnTo>
                <a:lnTo>
                  <a:pt x="139801" y="44264"/>
                </a:lnTo>
                <a:lnTo>
                  <a:pt x="147723" y="29347"/>
                </a:lnTo>
                <a:lnTo>
                  <a:pt x="151503" y="14785"/>
                </a:lnTo>
                <a:lnTo>
                  <a:pt x="153549" y="12323"/>
                </a:lnTo>
                <a:lnTo>
                  <a:pt x="155904" y="10682"/>
                </a:lnTo>
                <a:lnTo>
                  <a:pt x="157474" y="8596"/>
                </a:lnTo>
                <a:lnTo>
                  <a:pt x="160201" y="0"/>
                </a:lnTo>
                <a:lnTo>
                  <a:pt x="160431" y="1796"/>
                </a:lnTo>
                <a:lnTo>
                  <a:pt x="159616" y="37644"/>
                </a:lnTo>
                <a:lnTo>
                  <a:pt x="152512" y="79063"/>
                </a:lnTo>
                <a:lnTo>
                  <a:pt x="150938" y="98858"/>
                </a:lnTo>
                <a:lnTo>
                  <a:pt x="143133" y="142526"/>
                </a:lnTo>
                <a:lnTo>
                  <a:pt x="135100" y="164971"/>
                </a:lnTo>
                <a:lnTo>
                  <a:pt x="117326" y="184619"/>
                </a:lnTo>
                <a:lnTo>
                  <a:pt x="115881" y="184085"/>
                </a:lnTo>
                <a:lnTo>
                  <a:pt x="109106" y="179586"/>
                </a:lnTo>
                <a:lnTo>
                  <a:pt x="99823" y="177811"/>
                </a:lnTo>
                <a:lnTo>
                  <a:pt x="85937" y="176293"/>
                </a:lnTo>
                <a:lnTo>
                  <a:pt x="75099" y="170001"/>
                </a:lnTo>
                <a:lnTo>
                  <a:pt x="30480" y="135384"/>
                </a:lnTo>
                <a:lnTo>
                  <a:pt x="10216" y="115952"/>
                </a:lnTo>
                <a:lnTo>
                  <a:pt x="4487" y="114970"/>
                </a:lnTo>
                <a:lnTo>
                  <a:pt x="2951" y="115824"/>
                </a:lnTo>
                <a:lnTo>
                  <a:pt x="1928" y="117386"/>
                </a:lnTo>
                <a:lnTo>
                  <a:pt x="285" y="122281"/>
                </a:lnTo>
                <a:lnTo>
                  <a:pt x="0" y="127869"/>
                </a:lnTo>
                <a:lnTo>
                  <a:pt x="953" y="129385"/>
                </a:lnTo>
                <a:lnTo>
                  <a:pt x="2580" y="130395"/>
                </a:lnTo>
                <a:lnTo>
                  <a:pt x="4656" y="131068"/>
                </a:lnTo>
                <a:lnTo>
                  <a:pt x="17977" y="139306"/>
                </a:lnTo>
                <a:lnTo>
                  <a:pt x="48691" y="141266"/>
                </a:lnTo>
                <a:lnTo>
                  <a:pt x="65716" y="140330"/>
                </a:lnTo>
                <a:lnTo>
                  <a:pt x="107057" y="123253"/>
                </a:lnTo>
                <a:lnTo>
                  <a:pt x="149826" y="98538"/>
                </a:lnTo>
                <a:lnTo>
                  <a:pt x="193249" y="68280"/>
                </a:lnTo>
                <a:lnTo>
                  <a:pt x="234031" y="46174"/>
                </a:lnTo>
                <a:lnTo>
                  <a:pt x="246750" y="38181"/>
                </a:lnTo>
                <a:lnTo>
                  <a:pt x="274523" y="34345"/>
                </a:lnTo>
                <a:lnTo>
                  <a:pt x="285505" y="34190"/>
                </a:lnTo>
                <a:lnTo>
                  <a:pt x="285593" y="38930"/>
                </a:lnTo>
                <a:lnTo>
                  <a:pt x="284614" y="40326"/>
                </a:lnTo>
                <a:lnTo>
                  <a:pt x="282969" y="41257"/>
                </a:lnTo>
                <a:lnTo>
                  <a:pt x="280879" y="41878"/>
                </a:lnTo>
                <a:lnTo>
                  <a:pt x="279486" y="43283"/>
                </a:lnTo>
                <a:lnTo>
                  <a:pt x="277939" y="47491"/>
                </a:lnTo>
                <a:lnTo>
                  <a:pt x="276534" y="49011"/>
                </a:lnTo>
                <a:lnTo>
                  <a:pt x="251589" y="58938"/>
                </a:lnTo>
                <a:lnTo>
                  <a:pt x="244705" y="61064"/>
                </a:lnTo>
                <a:lnTo>
                  <a:pt x="213453" y="83438"/>
                </a:lnTo>
                <a:lnTo>
                  <a:pt x="207746" y="84881"/>
                </a:lnTo>
                <a:lnTo>
                  <a:pt x="198760" y="91776"/>
                </a:lnTo>
                <a:lnTo>
                  <a:pt x="190468" y="100463"/>
                </a:lnTo>
                <a:lnTo>
                  <a:pt x="175634" y="111924"/>
                </a:lnTo>
                <a:lnTo>
                  <a:pt x="158584" y="130426"/>
                </a:lnTo>
                <a:lnTo>
                  <a:pt x="123565" y="160824"/>
                </a:lnTo>
                <a:lnTo>
                  <a:pt x="91104" y="204032"/>
                </a:lnTo>
                <a:lnTo>
                  <a:pt x="75540" y="233643"/>
                </a:lnTo>
                <a:lnTo>
                  <a:pt x="71874" y="253907"/>
                </a:lnTo>
                <a:lnTo>
                  <a:pt x="62389" y="266361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86738" cy="8382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Examining Unemployment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686800" cy="533400"/>
          </a:xfrm>
        </p:spPr>
        <p:txBody>
          <a:bodyPr/>
          <a:lstStyle/>
          <a:p>
            <a:r>
              <a:rPr lang="en-US" sz="2800"/>
              <a:t>How we figure it out…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7697608"/>
              </p:ext>
            </p:extLst>
          </p:nvPr>
        </p:nvGraphicFramePr>
        <p:xfrm>
          <a:off x="304800" y="1752600"/>
          <a:ext cx="8610600" cy="48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pic>
        <p:nvPicPr>
          <p:cNvPr id="66582" name="Picture 22" descr="MCj04348590000[1]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1828800" y="5334000"/>
            <a:ext cx="2362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…Full time Students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…Stay at Home Parents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…Retirees</a:t>
            </a:r>
          </a:p>
        </p:txBody>
      </p:sp>
      <p:grpSp>
        <p:nvGrpSpPr>
          <p:cNvPr id="66572" name="SMARTInkShape-Group1"/>
          <p:cNvGrpSpPr/>
          <p:nvPr/>
        </p:nvGrpSpPr>
        <p:grpSpPr>
          <a:xfrm>
            <a:off x="8036719" y="5723930"/>
            <a:ext cx="928688" cy="687453"/>
            <a:chOff x="8036719" y="5723930"/>
            <a:chExt cx="928688" cy="687453"/>
          </a:xfrm>
        </p:grpSpPr>
        <p:sp>
          <p:nvSpPr>
            <p:cNvPr id="3" name="SMARTInkShape-1"/>
            <p:cNvSpPr/>
            <p:nvPr>
              <p:custDataLst>
                <p:tags r:id="rId20"/>
              </p:custDataLst>
            </p:nvPr>
          </p:nvSpPr>
          <p:spPr bwMode="auto">
            <a:xfrm>
              <a:off x="8036719" y="5759648"/>
              <a:ext cx="35720" cy="321470"/>
            </a:xfrm>
            <a:custGeom>
              <a:avLst/>
              <a:gdLst/>
              <a:ahLst/>
              <a:cxnLst/>
              <a:rect l="0" t="0" r="0" b="0"/>
              <a:pathLst>
                <a:path w="35720" h="321470">
                  <a:moveTo>
                    <a:pt x="0" y="0"/>
                  </a:moveTo>
                  <a:lnTo>
                    <a:pt x="0" y="0"/>
                  </a:lnTo>
                  <a:lnTo>
                    <a:pt x="0" y="21250"/>
                  </a:lnTo>
                  <a:lnTo>
                    <a:pt x="8378" y="65402"/>
                  </a:lnTo>
                  <a:lnTo>
                    <a:pt x="11527" y="109273"/>
                  </a:lnTo>
                  <a:lnTo>
                    <a:pt x="17025" y="152083"/>
                  </a:lnTo>
                  <a:lnTo>
                    <a:pt x="17749" y="196490"/>
                  </a:lnTo>
                  <a:lnTo>
                    <a:pt x="24912" y="234039"/>
                  </a:lnTo>
                  <a:lnTo>
                    <a:pt x="26624" y="276201"/>
                  </a:lnTo>
                  <a:lnTo>
                    <a:pt x="26779" y="308975"/>
                  </a:lnTo>
                  <a:lnTo>
                    <a:pt x="29430" y="313601"/>
                  </a:lnTo>
                  <a:lnTo>
                    <a:pt x="35719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SMARTInkShape-2"/>
            <p:cNvSpPr/>
            <p:nvPr>
              <p:custDataLst>
                <p:tags r:id="rId21"/>
              </p:custDataLst>
            </p:nvPr>
          </p:nvSpPr>
          <p:spPr bwMode="auto">
            <a:xfrm>
              <a:off x="8072438" y="6081117"/>
              <a:ext cx="1" cy="17861"/>
            </a:xfrm>
            <a:custGeom>
              <a:avLst/>
              <a:gdLst/>
              <a:ahLst/>
              <a:cxnLst/>
              <a:rect l="0" t="0" r="0" b="0"/>
              <a:pathLst>
                <a:path w="1" h="17861">
                  <a:moveTo>
                    <a:pt x="0" y="17860"/>
                  </a:moveTo>
                  <a:lnTo>
                    <a:pt x="0" y="1786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SMARTInkShape-3"/>
            <p:cNvSpPr/>
            <p:nvPr>
              <p:custDataLst>
                <p:tags r:id="rId22"/>
              </p:custDataLst>
            </p:nvPr>
          </p:nvSpPr>
          <p:spPr bwMode="auto">
            <a:xfrm>
              <a:off x="8081367" y="6045398"/>
              <a:ext cx="116087" cy="53579"/>
            </a:xfrm>
            <a:custGeom>
              <a:avLst/>
              <a:gdLst/>
              <a:ahLst/>
              <a:cxnLst/>
              <a:rect l="0" t="0" r="0" b="0"/>
              <a:pathLst>
                <a:path w="116087" h="53579">
                  <a:moveTo>
                    <a:pt x="0" y="44649"/>
                  </a:moveTo>
                  <a:lnTo>
                    <a:pt x="0" y="44649"/>
                  </a:lnTo>
                  <a:lnTo>
                    <a:pt x="0" y="52338"/>
                  </a:lnTo>
                  <a:lnTo>
                    <a:pt x="992" y="52751"/>
                  </a:lnTo>
                  <a:lnTo>
                    <a:pt x="31127" y="53578"/>
                  </a:lnTo>
                  <a:lnTo>
                    <a:pt x="36324" y="50931"/>
                  </a:lnTo>
                  <a:lnTo>
                    <a:pt x="41941" y="47443"/>
                  </a:lnTo>
                  <a:lnTo>
                    <a:pt x="50682" y="44485"/>
                  </a:lnTo>
                  <a:lnTo>
                    <a:pt x="59555" y="38757"/>
                  </a:lnTo>
                  <a:lnTo>
                    <a:pt x="68468" y="35627"/>
                  </a:lnTo>
                  <a:lnTo>
                    <a:pt x="107708" y="2090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SMARTInkShape-4"/>
            <p:cNvSpPr/>
            <p:nvPr>
              <p:custDataLst>
                <p:tags r:id="rId23"/>
              </p:custDataLst>
            </p:nvPr>
          </p:nvSpPr>
          <p:spPr bwMode="auto">
            <a:xfrm>
              <a:off x="8233206" y="5902523"/>
              <a:ext cx="89264" cy="151650"/>
            </a:xfrm>
            <a:custGeom>
              <a:avLst/>
              <a:gdLst/>
              <a:ahLst/>
              <a:cxnLst/>
              <a:rect l="0" t="0" r="0" b="0"/>
              <a:pathLst>
                <a:path w="89264" h="151650">
                  <a:moveTo>
                    <a:pt x="62474" y="0"/>
                  </a:moveTo>
                  <a:lnTo>
                    <a:pt x="62474" y="0"/>
                  </a:lnTo>
                  <a:lnTo>
                    <a:pt x="31424" y="0"/>
                  </a:lnTo>
                  <a:lnTo>
                    <a:pt x="26184" y="2646"/>
                  </a:lnTo>
                  <a:lnTo>
                    <a:pt x="23399" y="4741"/>
                  </a:lnTo>
                  <a:lnTo>
                    <a:pt x="20302" y="9715"/>
                  </a:lnTo>
                  <a:lnTo>
                    <a:pt x="17934" y="15231"/>
                  </a:lnTo>
                  <a:lnTo>
                    <a:pt x="12015" y="23916"/>
                  </a:lnTo>
                  <a:lnTo>
                    <a:pt x="9820" y="32774"/>
                  </a:lnTo>
                  <a:lnTo>
                    <a:pt x="9306" y="38709"/>
                  </a:lnTo>
                  <a:lnTo>
                    <a:pt x="6432" y="44655"/>
                  </a:lnTo>
                  <a:lnTo>
                    <a:pt x="4277" y="47629"/>
                  </a:lnTo>
                  <a:lnTo>
                    <a:pt x="1243" y="61297"/>
                  </a:lnTo>
                  <a:lnTo>
                    <a:pt x="0" y="104594"/>
                  </a:lnTo>
                  <a:lnTo>
                    <a:pt x="2627" y="113625"/>
                  </a:lnTo>
                  <a:lnTo>
                    <a:pt x="6109" y="120945"/>
                  </a:lnTo>
                  <a:lnTo>
                    <a:pt x="9062" y="130645"/>
                  </a:lnTo>
                  <a:lnTo>
                    <a:pt x="14788" y="139803"/>
                  </a:lnTo>
                  <a:lnTo>
                    <a:pt x="17425" y="150028"/>
                  </a:lnTo>
                  <a:lnTo>
                    <a:pt x="18551" y="150621"/>
                  </a:lnTo>
                  <a:lnTo>
                    <a:pt x="25478" y="151649"/>
                  </a:lnTo>
                  <a:lnTo>
                    <a:pt x="31117" y="147019"/>
                  </a:lnTo>
                  <a:lnTo>
                    <a:pt x="33655" y="142072"/>
                  </a:lnTo>
                  <a:lnTo>
                    <a:pt x="34331" y="139363"/>
                  </a:lnTo>
                  <a:lnTo>
                    <a:pt x="42575" y="124945"/>
                  </a:lnTo>
                  <a:lnTo>
                    <a:pt x="49319" y="81947"/>
                  </a:lnTo>
                  <a:lnTo>
                    <a:pt x="53297" y="48720"/>
                  </a:lnTo>
                  <a:lnTo>
                    <a:pt x="53542" y="28198"/>
                  </a:lnTo>
                  <a:lnTo>
                    <a:pt x="53543" y="31947"/>
                  </a:lnTo>
                  <a:lnTo>
                    <a:pt x="54536" y="33205"/>
                  </a:lnTo>
                  <a:lnTo>
                    <a:pt x="58284" y="34602"/>
                  </a:lnTo>
                  <a:lnTo>
                    <a:pt x="59681" y="35966"/>
                  </a:lnTo>
                  <a:lnTo>
                    <a:pt x="61232" y="40127"/>
                  </a:lnTo>
                  <a:lnTo>
                    <a:pt x="62452" y="83308"/>
                  </a:lnTo>
                  <a:lnTo>
                    <a:pt x="62473" y="110016"/>
                  </a:lnTo>
                  <a:lnTo>
                    <a:pt x="65118" y="116034"/>
                  </a:lnTo>
                  <a:lnTo>
                    <a:pt x="71036" y="124491"/>
                  </a:lnTo>
                  <a:lnTo>
                    <a:pt x="79059" y="124970"/>
                  </a:lnTo>
                  <a:lnTo>
                    <a:pt x="84696" y="120262"/>
                  </a:lnTo>
                  <a:lnTo>
                    <a:pt x="87233" y="112651"/>
                  </a:lnTo>
                  <a:lnTo>
                    <a:pt x="89263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SMARTInkShape-5"/>
            <p:cNvSpPr/>
            <p:nvPr>
              <p:custDataLst>
                <p:tags r:id="rId24"/>
              </p:custDataLst>
            </p:nvPr>
          </p:nvSpPr>
          <p:spPr bwMode="auto">
            <a:xfrm>
              <a:off x="8331398" y="5723930"/>
              <a:ext cx="106755" cy="321304"/>
            </a:xfrm>
            <a:custGeom>
              <a:avLst/>
              <a:gdLst/>
              <a:ahLst/>
              <a:cxnLst/>
              <a:rect l="0" t="0" r="0" b="0"/>
              <a:pathLst>
                <a:path w="106755" h="321304">
                  <a:moveTo>
                    <a:pt x="0" y="0"/>
                  </a:moveTo>
                  <a:lnTo>
                    <a:pt x="0" y="0"/>
                  </a:lnTo>
                  <a:lnTo>
                    <a:pt x="8563" y="0"/>
                  </a:lnTo>
                  <a:lnTo>
                    <a:pt x="11571" y="39217"/>
                  </a:lnTo>
                  <a:lnTo>
                    <a:pt x="17032" y="74691"/>
                  </a:lnTo>
                  <a:lnTo>
                    <a:pt x="17751" y="116514"/>
                  </a:lnTo>
                  <a:lnTo>
                    <a:pt x="17845" y="153723"/>
                  </a:lnTo>
                  <a:lnTo>
                    <a:pt x="17858" y="195837"/>
                  </a:lnTo>
                  <a:lnTo>
                    <a:pt x="17860" y="234982"/>
                  </a:lnTo>
                  <a:lnTo>
                    <a:pt x="18852" y="237022"/>
                  </a:lnTo>
                  <a:lnTo>
                    <a:pt x="20506" y="238382"/>
                  </a:lnTo>
                  <a:lnTo>
                    <a:pt x="22601" y="239289"/>
                  </a:lnTo>
                  <a:lnTo>
                    <a:pt x="23997" y="238900"/>
                  </a:lnTo>
                  <a:lnTo>
                    <a:pt x="24928" y="237650"/>
                  </a:lnTo>
                  <a:lnTo>
                    <a:pt x="25549" y="235824"/>
                  </a:lnTo>
                  <a:lnTo>
                    <a:pt x="26955" y="234606"/>
                  </a:lnTo>
                  <a:lnTo>
                    <a:pt x="31162" y="233254"/>
                  </a:lnTo>
                  <a:lnTo>
                    <a:pt x="32681" y="231901"/>
                  </a:lnTo>
                  <a:lnTo>
                    <a:pt x="42609" y="214122"/>
                  </a:lnTo>
                  <a:lnTo>
                    <a:pt x="43289" y="211209"/>
                  </a:lnTo>
                  <a:lnTo>
                    <a:pt x="51538" y="196437"/>
                  </a:lnTo>
                  <a:lnTo>
                    <a:pt x="52218" y="193465"/>
                  </a:lnTo>
                  <a:lnTo>
                    <a:pt x="57916" y="184543"/>
                  </a:lnTo>
                  <a:lnTo>
                    <a:pt x="65888" y="175616"/>
                  </a:lnTo>
                  <a:lnTo>
                    <a:pt x="71617" y="172309"/>
                  </a:lnTo>
                  <a:lnTo>
                    <a:pt x="74534" y="171427"/>
                  </a:lnTo>
                  <a:lnTo>
                    <a:pt x="76478" y="169847"/>
                  </a:lnTo>
                  <a:lnTo>
                    <a:pt x="80207" y="163875"/>
                  </a:lnTo>
                  <a:lnTo>
                    <a:pt x="87904" y="161148"/>
                  </a:lnTo>
                  <a:lnTo>
                    <a:pt x="93625" y="160857"/>
                  </a:lnTo>
                  <a:lnTo>
                    <a:pt x="95159" y="161808"/>
                  </a:lnTo>
                  <a:lnTo>
                    <a:pt x="96182" y="163435"/>
                  </a:lnTo>
                  <a:lnTo>
                    <a:pt x="96863" y="165511"/>
                  </a:lnTo>
                  <a:lnTo>
                    <a:pt x="105115" y="178831"/>
                  </a:lnTo>
                  <a:lnTo>
                    <a:pt x="106754" y="190547"/>
                  </a:lnTo>
                  <a:lnTo>
                    <a:pt x="93844" y="230592"/>
                  </a:lnTo>
                  <a:lnTo>
                    <a:pt x="82829" y="259145"/>
                  </a:lnTo>
                  <a:lnTo>
                    <a:pt x="80469" y="269956"/>
                  </a:lnTo>
                  <a:lnTo>
                    <a:pt x="62339" y="301520"/>
                  </a:lnTo>
                  <a:lnTo>
                    <a:pt x="57473" y="308634"/>
                  </a:lnTo>
                  <a:lnTo>
                    <a:pt x="55309" y="315103"/>
                  </a:lnTo>
                  <a:lnTo>
                    <a:pt x="53740" y="317225"/>
                  </a:lnTo>
                  <a:lnTo>
                    <a:pt x="51702" y="318639"/>
                  </a:lnTo>
                  <a:lnTo>
                    <a:pt x="45061" y="321303"/>
                  </a:lnTo>
                  <a:lnTo>
                    <a:pt x="44685" y="309025"/>
                  </a:lnTo>
                  <a:lnTo>
                    <a:pt x="59643" y="264964"/>
                  </a:lnTo>
                  <a:lnTo>
                    <a:pt x="62508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SMARTInkShape-6"/>
            <p:cNvSpPr/>
            <p:nvPr>
              <p:custDataLst>
                <p:tags r:id="rId25"/>
              </p:custDataLst>
            </p:nvPr>
          </p:nvSpPr>
          <p:spPr bwMode="auto">
            <a:xfrm>
              <a:off x="8474273" y="5786438"/>
              <a:ext cx="151806" cy="205333"/>
            </a:xfrm>
            <a:custGeom>
              <a:avLst/>
              <a:gdLst/>
              <a:ahLst/>
              <a:cxnLst/>
              <a:rect l="0" t="0" r="0" b="0"/>
              <a:pathLst>
                <a:path w="151806" h="205333">
                  <a:moveTo>
                    <a:pt x="0" y="71437"/>
                  </a:moveTo>
                  <a:lnTo>
                    <a:pt x="0" y="71437"/>
                  </a:lnTo>
                  <a:lnTo>
                    <a:pt x="0" y="111390"/>
                  </a:lnTo>
                  <a:lnTo>
                    <a:pt x="0" y="151878"/>
                  </a:lnTo>
                  <a:lnTo>
                    <a:pt x="993" y="163743"/>
                  </a:lnTo>
                  <a:lnTo>
                    <a:pt x="9677" y="201066"/>
                  </a:lnTo>
                  <a:lnTo>
                    <a:pt x="11412" y="202505"/>
                  </a:lnTo>
                  <a:lnTo>
                    <a:pt x="16586" y="204814"/>
                  </a:lnTo>
                  <a:lnTo>
                    <a:pt x="30177" y="205332"/>
                  </a:lnTo>
                  <a:lnTo>
                    <a:pt x="32024" y="204358"/>
                  </a:lnTo>
                  <a:lnTo>
                    <a:pt x="33256" y="202714"/>
                  </a:lnTo>
                  <a:lnTo>
                    <a:pt x="34625" y="198242"/>
                  </a:lnTo>
                  <a:lnTo>
                    <a:pt x="36387" y="189156"/>
                  </a:lnTo>
                  <a:lnTo>
                    <a:pt x="43364" y="167882"/>
                  </a:lnTo>
                  <a:lnTo>
                    <a:pt x="44615" y="126627"/>
                  </a:lnTo>
                  <a:lnTo>
                    <a:pt x="44647" y="104582"/>
                  </a:lnTo>
                  <a:lnTo>
                    <a:pt x="42002" y="98405"/>
                  </a:lnTo>
                  <a:lnTo>
                    <a:pt x="36959" y="91095"/>
                  </a:lnTo>
                  <a:lnTo>
                    <a:pt x="35722" y="80403"/>
                  </a:lnTo>
                  <a:lnTo>
                    <a:pt x="40461" y="80377"/>
                  </a:lnTo>
                  <a:lnTo>
                    <a:pt x="41857" y="81366"/>
                  </a:lnTo>
                  <a:lnTo>
                    <a:pt x="42787" y="83017"/>
                  </a:lnTo>
                  <a:lnTo>
                    <a:pt x="43409" y="85110"/>
                  </a:lnTo>
                  <a:lnTo>
                    <a:pt x="44814" y="86506"/>
                  </a:lnTo>
                  <a:lnTo>
                    <a:pt x="54199" y="91391"/>
                  </a:lnTo>
                  <a:lnTo>
                    <a:pt x="83457" y="119182"/>
                  </a:lnTo>
                  <a:lnTo>
                    <a:pt x="86701" y="125069"/>
                  </a:lnTo>
                  <a:lnTo>
                    <a:pt x="89136" y="130992"/>
                  </a:lnTo>
                  <a:lnTo>
                    <a:pt x="95092" y="139905"/>
                  </a:lnTo>
                  <a:lnTo>
                    <a:pt x="97298" y="148830"/>
                  </a:lnTo>
                  <a:lnTo>
                    <a:pt x="98225" y="183389"/>
                  </a:lnTo>
                  <a:lnTo>
                    <a:pt x="99219" y="147563"/>
                  </a:lnTo>
                  <a:lnTo>
                    <a:pt x="105916" y="118895"/>
                  </a:lnTo>
                  <a:lnTo>
                    <a:pt x="109639" y="82207"/>
                  </a:lnTo>
                  <a:lnTo>
                    <a:pt x="120449" y="38803"/>
                  </a:lnTo>
                  <a:lnTo>
                    <a:pt x="142465" y="536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SMARTInkShape-7"/>
            <p:cNvSpPr/>
            <p:nvPr>
              <p:custDataLst>
                <p:tags r:id="rId26"/>
              </p:custDataLst>
            </p:nvPr>
          </p:nvSpPr>
          <p:spPr bwMode="auto">
            <a:xfrm>
              <a:off x="8402836" y="6072188"/>
              <a:ext cx="116087" cy="339195"/>
            </a:xfrm>
            <a:custGeom>
              <a:avLst/>
              <a:gdLst/>
              <a:ahLst/>
              <a:cxnLst/>
              <a:rect l="0" t="0" r="0" b="0"/>
              <a:pathLst>
                <a:path w="116087" h="339195">
                  <a:moveTo>
                    <a:pt x="0" y="133945"/>
                  </a:moveTo>
                  <a:lnTo>
                    <a:pt x="0" y="133945"/>
                  </a:lnTo>
                  <a:lnTo>
                    <a:pt x="992" y="173897"/>
                  </a:lnTo>
                  <a:lnTo>
                    <a:pt x="11024" y="217032"/>
                  </a:lnTo>
                  <a:lnTo>
                    <a:pt x="26973" y="261061"/>
                  </a:lnTo>
                  <a:lnTo>
                    <a:pt x="42895" y="304422"/>
                  </a:lnTo>
                  <a:lnTo>
                    <a:pt x="52183" y="327204"/>
                  </a:lnTo>
                  <a:lnTo>
                    <a:pt x="62388" y="339194"/>
                  </a:lnTo>
                  <a:lnTo>
                    <a:pt x="62472" y="334548"/>
                  </a:lnTo>
                  <a:lnTo>
                    <a:pt x="59846" y="329596"/>
                  </a:lnTo>
                  <a:lnTo>
                    <a:pt x="57757" y="326887"/>
                  </a:lnTo>
                  <a:lnTo>
                    <a:pt x="55435" y="318585"/>
                  </a:lnTo>
                  <a:lnTo>
                    <a:pt x="51482" y="302754"/>
                  </a:lnTo>
                  <a:lnTo>
                    <a:pt x="46673" y="285496"/>
                  </a:lnTo>
                  <a:lnTo>
                    <a:pt x="42604" y="267815"/>
                  </a:lnTo>
                  <a:lnTo>
                    <a:pt x="29256" y="225097"/>
                  </a:lnTo>
                  <a:lnTo>
                    <a:pt x="24874" y="205932"/>
                  </a:lnTo>
                  <a:lnTo>
                    <a:pt x="19937" y="187686"/>
                  </a:lnTo>
                  <a:lnTo>
                    <a:pt x="17895" y="146038"/>
                  </a:lnTo>
                  <a:lnTo>
                    <a:pt x="17860" y="113403"/>
                  </a:lnTo>
                  <a:lnTo>
                    <a:pt x="20506" y="107287"/>
                  </a:lnTo>
                  <a:lnTo>
                    <a:pt x="23996" y="101262"/>
                  </a:lnTo>
                  <a:lnTo>
                    <a:pt x="26954" y="92290"/>
                  </a:lnTo>
                  <a:lnTo>
                    <a:pt x="32680" y="83349"/>
                  </a:lnTo>
                  <a:lnTo>
                    <a:pt x="35811" y="74415"/>
                  </a:lnTo>
                  <a:lnTo>
                    <a:pt x="68485" y="30592"/>
                  </a:lnTo>
                  <a:lnTo>
                    <a:pt x="77398" y="22073"/>
                  </a:lnTo>
                  <a:lnTo>
                    <a:pt x="89298" y="16046"/>
                  </a:lnTo>
                  <a:lnTo>
                    <a:pt x="95251" y="12093"/>
                  </a:lnTo>
                  <a:lnTo>
                    <a:pt x="104180" y="8874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SMARTInkShape-8"/>
            <p:cNvSpPr/>
            <p:nvPr>
              <p:custDataLst>
                <p:tags r:id="rId27"/>
              </p:custDataLst>
            </p:nvPr>
          </p:nvSpPr>
          <p:spPr bwMode="auto">
            <a:xfrm>
              <a:off x="8429625" y="6081117"/>
              <a:ext cx="294681" cy="212908"/>
            </a:xfrm>
            <a:custGeom>
              <a:avLst/>
              <a:gdLst/>
              <a:ahLst/>
              <a:cxnLst/>
              <a:rect l="0" t="0" r="0" b="0"/>
              <a:pathLst>
                <a:path w="294681" h="212908">
                  <a:moveTo>
                    <a:pt x="0" y="187524"/>
                  </a:moveTo>
                  <a:lnTo>
                    <a:pt x="0" y="187524"/>
                  </a:lnTo>
                  <a:lnTo>
                    <a:pt x="8562" y="187524"/>
                  </a:lnTo>
                  <a:lnTo>
                    <a:pt x="15987" y="193660"/>
                  </a:lnTo>
                  <a:lnTo>
                    <a:pt x="24140" y="195626"/>
                  </a:lnTo>
                  <a:lnTo>
                    <a:pt x="38739" y="196345"/>
                  </a:lnTo>
                  <a:lnTo>
                    <a:pt x="44668" y="193759"/>
                  </a:lnTo>
                  <a:lnTo>
                    <a:pt x="47637" y="191681"/>
                  </a:lnTo>
                  <a:lnTo>
                    <a:pt x="69577" y="185425"/>
                  </a:lnTo>
                  <a:lnTo>
                    <a:pt x="108859" y="157722"/>
                  </a:lnTo>
                  <a:lnTo>
                    <a:pt x="145841" y="113218"/>
                  </a:lnTo>
                  <a:lnTo>
                    <a:pt x="176830" y="82132"/>
                  </a:lnTo>
                  <a:lnTo>
                    <a:pt x="180456" y="81152"/>
                  </a:lnTo>
                  <a:lnTo>
                    <a:pt x="187401" y="80381"/>
                  </a:lnTo>
                  <a:lnTo>
                    <a:pt x="179825" y="88057"/>
                  </a:lnTo>
                  <a:lnTo>
                    <a:pt x="177844" y="102318"/>
                  </a:lnTo>
                  <a:lnTo>
                    <a:pt x="171574" y="115719"/>
                  </a:lnTo>
                  <a:lnTo>
                    <a:pt x="169714" y="158311"/>
                  </a:lnTo>
                  <a:lnTo>
                    <a:pt x="169665" y="199020"/>
                  </a:lnTo>
                  <a:lnTo>
                    <a:pt x="170656" y="201141"/>
                  </a:lnTo>
                  <a:lnTo>
                    <a:pt x="172310" y="202554"/>
                  </a:lnTo>
                  <a:lnTo>
                    <a:pt x="176793" y="205119"/>
                  </a:lnTo>
                  <a:lnTo>
                    <a:pt x="185914" y="212907"/>
                  </a:lnTo>
                  <a:lnTo>
                    <a:pt x="187443" y="212383"/>
                  </a:lnTo>
                  <a:lnTo>
                    <a:pt x="200785" y="200974"/>
                  </a:lnTo>
                  <a:lnTo>
                    <a:pt x="203340" y="195817"/>
                  </a:lnTo>
                  <a:lnTo>
                    <a:pt x="213909" y="153374"/>
                  </a:lnTo>
                  <a:lnTo>
                    <a:pt x="213240" y="131684"/>
                  </a:lnTo>
                  <a:lnTo>
                    <a:pt x="207228" y="114169"/>
                  </a:lnTo>
                  <a:lnTo>
                    <a:pt x="204463" y="83618"/>
                  </a:lnTo>
                  <a:lnTo>
                    <a:pt x="198329" y="71492"/>
                  </a:lnTo>
                  <a:lnTo>
                    <a:pt x="196455" y="62521"/>
                  </a:lnTo>
                  <a:lnTo>
                    <a:pt x="212962" y="62508"/>
                  </a:lnTo>
                  <a:lnTo>
                    <a:pt x="227580" y="75811"/>
                  </a:lnTo>
                  <a:lnTo>
                    <a:pt x="230132" y="80987"/>
                  </a:lnTo>
                  <a:lnTo>
                    <a:pt x="230811" y="83758"/>
                  </a:lnTo>
                  <a:lnTo>
                    <a:pt x="239061" y="98281"/>
                  </a:lnTo>
                  <a:lnTo>
                    <a:pt x="241825" y="113117"/>
                  </a:lnTo>
                  <a:lnTo>
                    <a:pt x="248117" y="125017"/>
                  </a:lnTo>
                  <a:lnTo>
                    <a:pt x="250021" y="142460"/>
                  </a:lnTo>
                  <a:lnTo>
                    <a:pt x="250031" y="100557"/>
                  </a:lnTo>
                  <a:lnTo>
                    <a:pt x="252678" y="91656"/>
                  </a:lnTo>
                  <a:lnTo>
                    <a:pt x="256168" y="83401"/>
                  </a:lnTo>
                  <a:lnTo>
                    <a:pt x="261443" y="47124"/>
                  </a:lnTo>
                  <a:lnTo>
                    <a:pt x="265025" y="38803"/>
                  </a:lnTo>
                  <a:lnTo>
                    <a:pt x="268033" y="23955"/>
                  </a:lnTo>
                  <a:lnTo>
                    <a:pt x="275467" y="11105"/>
                  </a:lnTo>
                  <a:lnTo>
                    <a:pt x="281160" y="4834"/>
                  </a:lnTo>
                  <a:lnTo>
                    <a:pt x="286356" y="2148"/>
                  </a:lnTo>
                  <a:lnTo>
                    <a:pt x="29468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71" name="SMARTInkShape-9"/>
            <p:cNvSpPr/>
            <p:nvPr>
              <p:custDataLst>
                <p:tags r:id="rId28"/>
              </p:custDataLst>
            </p:nvPr>
          </p:nvSpPr>
          <p:spPr bwMode="auto">
            <a:xfrm>
              <a:off x="8751472" y="5929806"/>
              <a:ext cx="213935" cy="231520"/>
            </a:xfrm>
            <a:custGeom>
              <a:avLst/>
              <a:gdLst/>
              <a:ahLst/>
              <a:cxnLst/>
              <a:rect l="0" t="0" r="0" b="0"/>
              <a:pathLst>
                <a:path w="213935" h="231520">
                  <a:moveTo>
                    <a:pt x="26411" y="79874"/>
                  </a:moveTo>
                  <a:lnTo>
                    <a:pt x="26411" y="79874"/>
                  </a:lnTo>
                  <a:lnTo>
                    <a:pt x="26411" y="84614"/>
                  </a:lnTo>
                  <a:lnTo>
                    <a:pt x="23764" y="89587"/>
                  </a:lnTo>
                  <a:lnTo>
                    <a:pt x="13109" y="106737"/>
                  </a:lnTo>
                  <a:lnTo>
                    <a:pt x="9902" y="117709"/>
                  </a:lnTo>
                  <a:lnTo>
                    <a:pt x="6083" y="150120"/>
                  </a:lnTo>
                  <a:lnTo>
                    <a:pt x="898" y="174888"/>
                  </a:lnTo>
                  <a:lnTo>
                    <a:pt x="0" y="192913"/>
                  </a:lnTo>
                  <a:lnTo>
                    <a:pt x="2436" y="202214"/>
                  </a:lnTo>
                  <a:lnTo>
                    <a:pt x="6739" y="213026"/>
                  </a:lnTo>
                  <a:lnTo>
                    <a:pt x="7344" y="216267"/>
                  </a:lnTo>
                  <a:lnTo>
                    <a:pt x="16134" y="229868"/>
                  </a:lnTo>
                  <a:lnTo>
                    <a:pt x="19529" y="230875"/>
                  </a:lnTo>
                  <a:lnTo>
                    <a:pt x="29792" y="231519"/>
                  </a:lnTo>
                  <a:lnTo>
                    <a:pt x="35520" y="228961"/>
                  </a:lnTo>
                  <a:lnTo>
                    <a:pt x="65109" y="201865"/>
                  </a:lnTo>
                  <a:lnTo>
                    <a:pt x="68415" y="193292"/>
                  </a:lnTo>
                  <a:lnTo>
                    <a:pt x="70876" y="183860"/>
                  </a:lnTo>
                  <a:lnTo>
                    <a:pt x="80540" y="169721"/>
                  </a:lnTo>
                  <a:lnTo>
                    <a:pt x="85195" y="163462"/>
                  </a:lnTo>
                  <a:lnTo>
                    <a:pt x="87264" y="157373"/>
                  </a:lnTo>
                  <a:lnTo>
                    <a:pt x="88808" y="155352"/>
                  </a:lnTo>
                  <a:lnTo>
                    <a:pt x="96462" y="151844"/>
                  </a:lnTo>
                  <a:lnTo>
                    <a:pt x="114347" y="151315"/>
                  </a:lnTo>
                  <a:lnTo>
                    <a:pt x="131497" y="136490"/>
                  </a:lnTo>
                  <a:lnTo>
                    <a:pt x="136947" y="134802"/>
                  </a:lnTo>
                  <a:lnTo>
                    <a:pt x="138797" y="133360"/>
                  </a:lnTo>
                  <a:lnTo>
                    <a:pt x="157879" y="106608"/>
                  </a:lnTo>
                  <a:lnTo>
                    <a:pt x="164607" y="90006"/>
                  </a:lnTo>
                  <a:lnTo>
                    <a:pt x="174499" y="73754"/>
                  </a:lnTo>
                  <a:lnTo>
                    <a:pt x="177889" y="47039"/>
                  </a:lnTo>
                  <a:lnTo>
                    <a:pt x="179111" y="32332"/>
                  </a:lnTo>
                  <a:lnTo>
                    <a:pt x="182913" y="24679"/>
                  </a:lnTo>
                  <a:lnTo>
                    <a:pt x="183331" y="22241"/>
                  </a:lnTo>
                  <a:lnTo>
                    <a:pt x="182618" y="20616"/>
                  </a:lnTo>
                  <a:lnTo>
                    <a:pt x="181151" y="19532"/>
                  </a:lnTo>
                  <a:lnTo>
                    <a:pt x="179519" y="15683"/>
                  </a:lnTo>
                  <a:lnTo>
                    <a:pt x="178291" y="1172"/>
                  </a:lnTo>
                  <a:lnTo>
                    <a:pt x="177274" y="617"/>
                  </a:lnTo>
                  <a:lnTo>
                    <a:pt x="173497" y="0"/>
                  </a:lnTo>
                  <a:lnTo>
                    <a:pt x="172093" y="828"/>
                  </a:lnTo>
                  <a:lnTo>
                    <a:pt x="171158" y="2371"/>
                  </a:lnTo>
                  <a:lnTo>
                    <a:pt x="170534" y="4393"/>
                  </a:lnTo>
                  <a:lnTo>
                    <a:pt x="146384" y="39411"/>
                  </a:lnTo>
                  <a:lnTo>
                    <a:pt x="141846" y="80164"/>
                  </a:lnTo>
                  <a:lnTo>
                    <a:pt x="134853" y="112262"/>
                  </a:lnTo>
                  <a:lnTo>
                    <a:pt x="142737" y="156233"/>
                  </a:lnTo>
                  <a:lnTo>
                    <a:pt x="153477" y="186359"/>
                  </a:lnTo>
                  <a:lnTo>
                    <a:pt x="163738" y="198804"/>
                  </a:lnTo>
                  <a:lnTo>
                    <a:pt x="172111" y="202185"/>
                  </a:lnTo>
                  <a:lnTo>
                    <a:pt x="203134" y="204842"/>
                  </a:lnTo>
                  <a:lnTo>
                    <a:pt x="213934" y="1959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577" name="SMARTInkShape-Group2"/>
          <p:cNvGrpSpPr/>
          <p:nvPr/>
        </p:nvGrpSpPr>
        <p:grpSpPr>
          <a:xfrm>
            <a:off x="7715250" y="5152430"/>
            <a:ext cx="267892" cy="361603"/>
            <a:chOff x="7715250" y="5152430"/>
            <a:chExt cx="267892" cy="361603"/>
          </a:xfrm>
        </p:grpSpPr>
        <p:sp>
          <p:nvSpPr>
            <p:cNvPr id="66573" name="SMARTInkShape-10"/>
            <p:cNvSpPr/>
            <p:nvPr>
              <p:custDataLst>
                <p:tags r:id="rId16"/>
              </p:custDataLst>
            </p:nvPr>
          </p:nvSpPr>
          <p:spPr bwMode="auto">
            <a:xfrm>
              <a:off x="7778997" y="5179220"/>
              <a:ext cx="25551" cy="334813"/>
            </a:xfrm>
            <a:custGeom>
              <a:avLst/>
              <a:gdLst/>
              <a:ahLst/>
              <a:cxnLst/>
              <a:rect l="0" t="0" r="0" b="0"/>
              <a:pathLst>
                <a:path w="25551" h="334813">
                  <a:moveTo>
                    <a:pt x="25550" y="0"/>
                  </a:moveTo>
                  <a:lnTo>
                    <a:pt x="25550" y="0"/>
                  </a:lnTo>
                  <a:lnTo>
                    <a:pt x="25550" y="4739"/>
                  </a:lnTo>
                  <a:lnTo>
                    <a:pt x="22904" y="9712"/>
                  </a:lnTo>
                  <a:lnTo>
                    <a:pt x="19413" y="15230"/>
                  </a:lnTo>
                  <a:lnTo>
                    <a:pt x="9715" y="48097"/>
                  </a:lnTo>
                  <a:lnTo>
                    <a:pt x="7869" y="91460"/>
                  </a:lnTo>
                  <a:lnTo>
                    <a:pt x="5097" y="116726"/>
                  </a:lnTo>
                  <a:lnTo>
                    <a:pt x="13" y="156671"/>
                  </a:lnTo>
                  <a:lnTo>
                    <a:pt x="0" y="196641"/>
                  </a:lnTo>
                  <a:lnTo>
                    <a:pt x="5877" y="239080"/>
                  </a:lnTo>
                  <a:lnTo>
                    <a:pt x="7332" y="276420"/>
                  </a:lnTo>
                  <a:lnTo>
                    <a:pt x="8612" y="305330"/>
                  </a:lnTo>
                  <a:lnTo>
                    <a:pt x="15370" y="326704"/>
                  </a:lnTo>
                  <a:lnTo>
                    <a:pt x="20990" y="334043"/>
                  </a:lnTo>
                  <a:lnTo>
                    <a:pt x="22510" y="334812"/>
                  </a:lnTo>
                  <a:lnTo>
                    <a:pt x="23524" y="334333"/>
                  </a:lnTo>
                  <a:lnTo>
                    <a:pt x="25550" y="3303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74" name="SMARTInkShape-11"/>
            <p:cNvSpPr/>
            <p:nvPr>
              <p:custDataLst>
                <p:tags r:id="rId17"/>
              </p:custDataLst>
            </p:nvPr>
          </p:nvSpPr>
          <p:spPr bwMode="auto">
            <a:xfrm>
              <a:off x="7884914" y="5152430"/>
              <a:ext cx="8931" cy="338783"/>
            </a:xfrm>
            <a:custGeom>
              <a:avLst/>
              <a:gdLst/>
              <a:ahLst/>
              <a:cxnLst/>
              <a:rect l="0" t="0" r="0" b="0"/>
              <a:pathLst>
                <a:path w="8931" h="338783">
                  <a:moveTo>
                    <a:pt x="0" y="0"/>
                  </a:moveTo>
                  <a:lnTo>
                    <a:pt x="0" y="0"/>
                  </a:lnTo>
                  <a:lnTo>
                    <a:pt x="0" y="12428"/>
                  </a:lnTo>
                  <a:lnTo>
                    <a:pt x="8378" y="56476"/>
                  </a:lnTo>
                  <a:lnTo>
                    <a:pt x="8857" y="98608"/>
                  </a:lnTo>
                  <a:lnTo>
                    <a:pt x="8920" y="142925"/>
                  </a:lnTo>
                  <a:lnTo>
                    <a:pt x="8928" y="184740"/>
                  </a:lnTo>
                  <a:lnTo>
                    <a:pt x="8929" y="222692"/>
                  </a:lnTo>
                  <a:lnTo>
                    <a:pt x="8930" y="267059"/>
                  </a:lnTo>
                  <a:lnTo>
                    <a:pt x="8930" y="307958"/>
                  </a:lnTo>
                  <a:lnTo>
                    <a:pt x="8930" y="338782"/>
                  </a:lnTo>
                  <a:lnTo>
                    <a:pt x="8930" y="331592"/>
                  </a:lnTo>
                  <a:lnTo>
                    <a:pt x="0" y="3214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75" name="SMARTInkShape-12"/>
            <p:cNvSpPr/>
            <p:nvPr>
              <p:custDataLst>
                <p:tags r:id="rId18"/>
              </p:custDataLst>
            </p:nvPr>
          </p:nvSpPr>
          <p:spPr bwMode="auto">
            <a:xfrm>
              <a:off x="7715250" y="5304234"/>
              <a:ext cx="187524" cy="53580"/>
            </a:xfrm>
            <a:custGeom>
              <a:avLst/>
              <a:gdLst/>
              <a:ahLst/>
              <a:cxnLst/>
              <a:rect l="0" t="0" r="0" b="0"/>
              <a:pathLst>
                <a:path w="187524" h="53580">
                  <a:moveTo>
                    <a:pt x="0" y="53579"/>
                  </a:moveTo>
                  <a:lnTo>
                    <a:pt x="0" y="53579"/>
                  </a:lnTo>
                  <a:lnTo>
                    <a:pt x="43449" y="53579"/>
                  </a:lnTo>
                  <a:lnTo>
                    <a:pt x="59699" y="52586"/>
                  </a:lnTo>
                  <a:lnTo>
                    <a:pt x="74354" y="46449"/>
                  </a:lnTo>
                  <a:lnTo>
                    <a:pt x="86413" y="39339"/>
                  </a:lnTo>
                  <a:lnTo>
                    <a:pt x="101120" y="35800"/>
                  </a:lnTo>
                  <a:lnTo>
                    <a:pt x="115482" y="28865"/>
                  </a:lnTo>
                  <a:lnTo>
                    <a:pt x="147977" y="17776"/>
                  </a:lnTo>
                  <a:lnTo>
                    <a:pt x="160566" y="10973"/>
                  </a:lnTo>
                  <a:lnTo>
                    <a:pt x="163599" y="10291"/>
                  </a:lnTo>
                  <a:lnTo>
                    <a:pt x="187175" y="80"/>
                  </a:lnTo>
                  <a:lnTo>
                    <a:pt x="18752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76" name="SMARTInkShape-13"/>
            <p:cNvSpPr/>
            <p:nvPr>
              <p:custDataLst>
                <p:tags r:id="rId19"/>
              </p:custDataLst>
            </p:nvPr>
          </p:nvSpPr>
          <p:spPr bwMode="auto">
            <a:xfrm>
              <a:off x="7750969" y="5411607"/>
              <a:ext cx="232173" cy="26574"/>
            </a:xfrm>
            <a:custGeom>
              <a:avLst/>
              <a:gdLst/>
              <a:ahLst/>
              <a:cxnLst/>
              <a:rect l="0" t="0" r="0" b="0"/>
              <a:pathLst>
                <a:path w="232173" h="26574">
                  <a:moveTo>
                    <a:pt x="0" y="26573"/>
                  </a:moveTo>
                  <a:lnTo>
                    <a:pt x="0" y="26573"/>
                  </a:lnTo>
                  <a:lnTo>
                    <a:pt x="38731" y="26573"/>
                  </a:lnTo>
                  <a:lnTo>
                    <a:pt x="78787" y="13270"/>
                  </a:lnTo>
                  <a:lnTo>
                    <a:pt x="107340" y="2245"/>
                  </a:lnTo>
                  <a:lnTo>
                    <a:pt x="149959" y="0"/>
                  </a:lnTo>
                  <a:lnTo>
                    <a:pt x="187464" y="804"/>
                  </a:lnTo>
                  <a:lnTo>
                    <a:pt x="232172" y="176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586" name="SMARTInkShape-Group3"/>
          <p:cNvGrpSpPr/>
          <p:nvPr/>
        </p:nvGrpSpPr>
        <p:grpSpPr>
          <a:xfrm>
            <a:off x="7929563" y="5072221"/>
            <a:ext cx="1053704" cy="598132"/>
            <a:chOff x="7929563" y="5072221"/>
            <a:chExt cx="1053704" cy="598132"/>
          </a:xfrm>
        </p:grpSpPr>
        <p:sp>
          <p:nvSpPr>
            <p:cNvPr id="66578" name="SMARTInkShape-14"/>
            <p:cNvSpPr/>
            <p:nvPr>
              <p:custDataLst>
                <p:tags r:id="rId10"/>
              </p:custDataLst>
            </p:nvPr>
          </p:nvSpPr>
          <p:spPr bwMode="auto">
            <a:xfrm>
              <a:off x="8037970" y="5268688"/>
              <a:ext cx="159484" cy="275590"/>
            </a:xfrm>
            <a:custGeom>
              <a:avLst/>
              <a:gdLst/>
              <a:ahLst/>
              <a:cxnLst/>
              <a:rect l="0" t="0" r="0" b="0"/>
              <a:pathLst>
                <a:path w="159484" h="275590">
                  <a:moveTo>
                    <a:pt x="16608" y="17687"/>
                  </a:moveTo>
                  <a:lnTo>
                    <a:pt x="16608" y="17687"/>
                  </a:lnTo>
                  <a:lnTo>
                    <a:pt x="16608" y="22427"/>
                  </a:lnTo>
                  <a:lnTo>
                    <a:pt x="13963" y="27400"/>
                  </a:lnTo>
                  <a:lnTo>
                    <a:pt x="10471" y="32918"/>
                  </a:lnTo>
                  <a:lnTo>
                    <a:pt x="8506" y="42596"/>
                  </a:lnTo>
                  <a:lnTo>
                    <a:pt x="6759" y="81728"/>
                  </a:lnTo>
                  <a:lnTo>
                    <a:pt x="0" y="125045"/>
                  </a:lnTo>
                  <a:lnTo>
                    <a:pt x="1559" y="169518"/>
                  </a:lnTo>
                  <a:lnTo>
                    <a:pt x="6872" y="213151"/>
                  </a:lnTo>
                  <a:lnTo>
                    <a:pt x="8432" y="233801"/>
                  </a:lnTo>
                  <a:lnTo>
                    <a:pt x="16752" y="268607"/>
                  </a:lnTo>
                  <a:lnTo>
                    <a:pt x="18689" y="271287"/>
                  </a:lnTo>
                  <a:lnTo>
                    <a:pt x="23485" y="274266"/>
                  </a:lnTo>
                  <a:lnTo>
                    <a:pt x="28925" y="275589"/>
                  </a:lnTo>
                  <a:lnTo>
                    <a:pt x="31765" y="274950"/>
                  </a:lnTo>
                  <a:lnTo>
                    <a:pt x="40502" y="269310"/>
                  </a:lnTo>
                  <a:lnTo>
                    <a:pt x="49374" y="260362"/>
                  </a:lnTo>
                  <a:lnTo>
                    <a:pt x="70188" y="215746"/>
                  </a:lnTo>
                  <a:lnTo>
                    <a:pt x="85069" y="176465"/>
                  </a:lnTo>
                  <a:lnTo>
                    <a:pt x="96975" y="135444"/>
                  </a:lnTo>
                  <a:lnTo>
                    <a:pt x="104141" y="98384"/>
                  </a:lnTo>
                  <a:lnTo>
                    <a:pt x="112740" y="60517"/>
                  </a:lnTo>
                  <a:lnTo>
                    <a:pt x="116859" y="37652"/>
                  </a:lnTo>
                  <a:lnTo>
                    <a:pt x="122855" y="13186"/>
                  </a:lnTo>
                  <a:lnTo>
                    <a:pt x="123754" y="0"/>
                  </a:lnTo>
                  <a:lnTo>
                    <a:pt x="122772" y="38978"/>
                  </a:lnTo>
                  <a:lnTo>
                    <a:pt x="116075" y="73089"/>
                  </a:lnTo>
                  <a:lnTo>
                    <a:pt x="116072" y="106352"/>
                  </a:lnTo>
                  <a:lnTo>
                    <a:pt x="122555" y="143992"/>
                  </a:lnTo>
                  <a:lnTo>
                    <a:pt x="133319" y="177807"/>
                  </a:lnTo>
                  <a:lnTo>
                    <a:pt x="141522" y="199984"/>
                  </a:lnTo>
                  <a:lnTo>
                    <a:pt x="143541" y="201727"/>
                  </a:lnTo>
                  <a:lnTo>
                    <a:pt x="149168" y="204522"/>
                  </a:lnTo>
                  <a:lnTo>
                    <a:pt x="159483" y="2052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79" name="SMARTInkShape-15"/>
            <p:cNvSpPr/>
            <p:nvPr>
              <p:custDataLst>
                <p:tags r:id="rId11"/>
              </p:custDataLst>
            </p:nvPr>
          </p:nvSpPr>
          <p:spPr bwMode="auto">
            <a:xfrm>
              <a:off x="8259961" y="5268685"/>
              <a:ext cx="125017" cy="222125"/>
            </a:xfrm>
            <a:custGeom>
              <a:avLst/>
              <a:gdLst/>
              <a:ahLst/>
              <a:cxnLst/>
              <a:rect l="0" t="0" r="0" b="0"/>
              <a:pathLst>
                <a:path w="125017" h="222125">
                  <a:moveTo>
                    <a:pt x="0" y="35549"/>
                  </a:moveTo>
                  <a:lnTo>
                    <a:pt x="0" y="35549"/>
                  </a:lnTo>
                  <a:lnTo>
                    <a:pt x="0" y="56798"/>
                  </a:lnTo>
                  <a:lnTo>
                    <a:pt x="7689" y="91451"/>
                  </a:lnTo>
                  <a:lnTo>
                    <a:pt x="1132" y="135221"/>
                  </a:lnTo>
                  <a:lnTo>
                    <a:pt x="150" y="175969"/>
                  </a:lnTo>
                  <a:lnTo>
                    <a:pt x="2" y="219870"/>
                  </a:lnTo>
                  <a:lnTo>
                    <a:pt x="1" y="222124"/>
                  </a:lnTo>
                  <a:lnTo>
                    <a:pt x="0" y="218051"/>
                  </a:lnTo>
                  <a:lnTo>
                    <a:pt x="2646" y="213235"/>
                  </a:lnTo>
                  <a:lnTo>
                    <a:pt x="4741" y="210561"/>
                  </a:lnTo>
                  <a:lnTo>
                    <a:pt x="7068" y="202298"/>
                  </a:lnTo>
                  <a:lnTo>
                    <a:pt x="11412" y="159526"/>
                  </a:lnTo>
                  <a:lnTo>
                    <a:pt x="18002" y="115779"/>
                  </a:lnTo>
                  <a:lnTo>
                    <a:pt x="30176" y="71250"/>
                  </a:lnTo>
                  <a:lnTo>
                    <a:pt x="42921" y="30117"/>
                  </a:lnTo>
                  <a:lnTo>
                    <a:pt x="46526" y="20567"/>
                  </a:lnTo>
                  <a:lnTo>
                    <a:pt x="56925" y="6352"/>
                  </a:lnTo>
                  <a:lnTo>
                    <a:pt x="62672" y="2729"/>
                  </a:lnTo>
                  <a:lnTo>
                    <a:pt x="71275" y="213"/>
                  </a:lnTo>
                  <a:lnTo>
                    <a:pt x="75665" y="0"/>
                  </a:lnTo>
                  <a:lnTo>
                    <a:pt x="80924" y="2552"/>
                  </a:lnTo>
                  <a:lnTo>
                    <a:pt x="83714" y="4622"/>
                  </a:lnTo>
                  <a:lnTo>
                    <a:pt x="86816" y="12212"/>
                  </a:lnTo>
                  <a:lnTo>
                    <a:pt x="89200" y="54554"/>
                  </a:lnTo>
                  <a:lnTo>
                    <a:pt x="90260" y="73702"/>
                  </a:lnTo>
                  <a:lnTo>
                    <a:pt x="97673" y="115885"/>
                  </a:lnTo>
                  <a:lnTo>
                    <a:pt x="99146" y="144686"/>
                  </a:lnTo>
                  <a:lnTo>
                    <a:pt x="105906" y="158278"/>
                  </a:lnTo>
                  <a:lnTo>
                    <a:pt x="107315" y="159040"/>
                  </a:lnTo>
                  <a:lnTo>
                    <a:pt x="111526" y="159887"/>
                  </a:lnTo>
                  <a:lnTo>
                    <a:pt x="113046" y="159121"/>
                  </a:lnTo>
                  <a:lnTo>
                    <a:pt x="114059" y="157618"/>
                  </a:lnTo>
                  <a:lnTo>
                    <a:pt x="115685" y="152817"/>
                  </a:lnTo>
                  <a:lnTo>
                    <a:pt x="125016" y="1427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80" name="SMARTInkShape-16"/>
            <p:cNvSpPr/>
            <p:nvPr>
              <p:custDataLst>
                <p:tags r:id="rId12"/>
              </p:custDataLst>
            </p:nvPr>
          </p:nvSpPr>
          <p:spPr bwMode="auto">
            <a:xfrm>
              <a:off x="8402836" y="5234607"/>
              <a:ext cx="107157" cy="220864"/>
            </a:xfrm>
            <a:custGeom>
              <a:avLst/>
              <a:gdLst/>
              <a:ahLst/>
              <a:cxnLst/>
              <a:rect l="0" t="0" r="0" b="0"/>
              <a:pathLst>
                <a:path w="107157" h="220864">
                  <a:moveTo>
                    <a:pt x="0" y="123206"/>
                  </a:moveTo>
                  <a:lnTo>
                    <a:pt x="0" y="123206"/>
                  </a:lnTo>
                  <a:lnTo>
                    <a:pt x="0" y="144196"/>
                  </a:lnTo>
                  <a:lnTo>
                    <a:pt x="992" y="146129"/>
                  </a:lnTo>
                  <a:lnTo>
                    <a:pt x="2646" y="147418"/>
                  </a:lnTo>
                  <a:lnTo>
                    <a:pt x="4741" y="148277"/>
                  </a:lnTo>
                  <a:lnTo>
                    <a:pt x="6137" y="150833"/>
                  </a:lnTo>
                  <a:lnTo>
                    <a:pt x="9095" y="162921"/>
                  </a:lnTo>
                  <a:lnTo>
                    <a:pt x="16509" y="174762"/>
                  </a:lnTo>
                  <a:lnTo>
                    <a:pt x="25429" y="184294"/>
                  </a:lnTo>
                  <a:lnTo>
                    <a:pt x="26874" y="183775"/>
                  </a:lnTo>
                  <a:lnTo>
                    <a:pt x="33650" y="179296"/>
                  </a:lnTo>
                  <a:lnTo>
                    <a:pt x="41940" y="176536"/>
                  </a:lnTo>
                  <a:lnTo>
                    <a:pt x="47744" y="172374"/>
                  </a:lnTo>
                  <a:lnTo>
                    <a:pt x="74417" y="130730"/>
                  </a:lnTo>
                  <a:lnTo>
                    <a:pt x="77723" y="118612"/>
                  </a:lnTo>
                  <a:lnTo>
                    <a:pt x="82229" y="97701"/>
                  </a:lnTo>
                  <a:lnTo>
                    <a:pt x="96572" y="54820"/>
                  </a:lnTo>
                  <a:lnTo>
                    <a:pt x="98183" y="13597"/>
                  </a:lnTo>
                  <a:lnTo>
                    <a:pt x="95561" y="7353"/>
                  </a:lnTo>
                  <a:lnTo>
                    <a:pt x="93473" y="4298"/>
                  </a:lnTo>
                  <a:lnTo>
                    <a:pt x="88508" y="905"/>
                  </a:lnTo>
                  <a:lnTo>
                    <a:pt x="85793" y="0"/>
                  </a:lnTo>
                  <a:lnTo>
                    <a:pt x="82993" y="389"/>
                  </a:lnTo>
                  <a:lnTo>
                    <a:pt x="77235" y="3467"/>
                  </a:lnTo>
                  <a:lnTo>
                    <a:pt x="65453" y="20656"/>
                  </a:lnTo>
                  <a:lnTo>
                    <a:pt x="48614" y="54888"/>
                  </a:lnTo>
                  <a:lnTo>
                    <a:pt x="38860" y="96613"/>
                  </a:lnTo>
                  <a:lnTo>
                    <a:pt x="35995" y="141004"/>
                  </a:lnTo>
                  <a:lnTo>
                    <a:pt x="36735" y="179494"/>
                  </a:lnTo>
                  <a:lnTo>
                    <a:pt x="44815" y="208327"/>
                  </a:lnTo>
                  <a:lnTo>
                    <a:pt x="49022" y="214946"/>
                  </a:lnTo>
                  <a:lnTo>
                    <a:pt x="54199" y="218550"/>
                  </a:lnTo>
                  <a:lnTo>
                    <a:pt x="62692" y="220578"/>
                  </a:lnTo>
                  <a:lnTo>
                    <a:pt x="65607" y="220863"/>
                  </a:lnTo>
                  <a:lnTo>
                    <a:pt x="79191" y="216523"/>
                  </a:lnTo>
                  <a:lnTo>
                    <a:pt x="87451" y="208998"/>
                  </a:lnTo>
                  <a:lnTo>
                    <a:pt x="107156" y="1857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81" name="SMARTInkShape-17"/>
            <p:cNvSpPr/>
            <p:nvPr>
              <p:custDataLst>
                <p:tags r:id="rId13"/>
              </p:custDataLst>
            </p:nvPr>
          </p:nvSpPr>
          <p:spPr bwMode="auto">
            <a:xfrm>
              <a:off x="8572500" y="5197749"/>
              <a:ext cx="151806" cy="258132"/>
            </a:xfrm>
            <a:custGeom>
              <a:avLst/>
              <a:gdLst/>
              <a:ahLst/>
              <a:cxnLst/>
              <a:rect l="0" t="0" r="0" b="0"/>
              <a:pathLst>
                <a:path w="151806" h="258132">
                  <a:moveTo>
                    <a:pt x="0" y="79696"/>
                  </a:moveTo>
                  <a:lnTo>
                    <a:pt x="0" y="79696"/>
                  </a:lnTo>
                  <a:lnTo>
                    <a:pt x="0" y="118730"/>
                  </a:lnTo>
                  <a:lnTo>
                    <a:pt x="0" y="161596"/>
                  </a:lnTo>
                  <a:lnTo>
                    <a:pt x="0" y="201347"/>
                  </a:lnTo>
                  <a:lnTo>
                    <a:pt x="8562" y="242875"/>
                  </a:lnTo>
                  <a:lnTo>
                    <a:pt x="8927" y="258131"/>
                  </a:lnTo>
                  <a:lnTo>
                    <a:pt x="8930" y="219140"/>
                  </a:lnTo>
                  <a:lnTo>
                    <a:pt x="8930" y="176707"/>
                  </a:lnTo>
                  <a:lnTo>
                    <a:pt x="8930" y="133114"/>
                  </a:lnTo>
                  <a:lnTo>
                    <a:pt x="8930" y="95673"/>
                  </a:lnTo>
                  <a:lnTo>
                    <a:pt x="9922" y="79851"/>
                  </a:lnTo>
                  <a:lnTo>
                    <a:pt x="17308" y="37877"/>
                  </a:lnTo>
                  <a:lnTo>
                    <a:pt x="17750" y="23701"/>
                  </a:lnTo>
                  <a:lnTo>
                    <a:pt x="20457" y="17437"/>
                  </a:lnTo>
                  <a:lnTo>
                    <a:pt x="26419" y="8796"/>
                  </a:lnTo>
                  <a:lnTo>
                    <a:pt x="34445" y="8306"/>
                  </a:lnTo>
                  <a:lnTo>
                    <a:pt x="40081" y="13013"/>
                  </a:lnTo>
                  <a:lnTo>
                    <a:pt x="42618" y="17978"/>
                  </a:lnTo>
                  <a:lnTo>
                    <a:pt x="51664" y="62090"/>
                  </a:lnTo>
                  <a:lnTo>
                    <a:pt x="53467" y="103524"/>
                  </a:lnTo>
                  <a:lnTo>
                    <a:pt x="53577" y="147809"/>
                  </a:lnTo>
                  <a:lnTo>
                    <a:pt x="53578" y="159905"/>
                  </a:lnTo>
                  <a:lnTo>
                    <a:pt x="58319" y="155276"/>
                  </a:lnTo>
                  <a:lnTo>
                    <a:pt x="60646" y="150328"/>
                  </a:lnTo>
                  <a:lnTo>
                    <a:pt x="61268" y="147621"/>
                  </a:lnTo>
                  <a:lnTo>
                    <a:pt x="68399" y="135153"/>
                  </a:lnTo>
                  <a:lnTo>
                    <a:pt x="79008" y="91444"/>
                  </a:lnTo>
                  <a:lnTo>
                    <a:pt x="87228" y="62614"/>
                  </a:lnTo>
                  <a:lnTo>
                    <a:pt x="103267" y="31486"/>
                  </a:lnTo>
                  <a:lnTo>
                    <a:pt x="106996" y="15031"/>
                  </a:lnTo>
                  <a:lnTo>
                    <a:pt x="114693" y="1593"/>
                  </a:lnTo>
                  <a:lnTo>
                    <a:pt x="116149" y="838"/>
                  </a:lnTo>
                  <a:lnTo>
                    <a:pt x="120414" y="0"/>
                  </a:lnTo>
                  <a:lnTo>
                    <a:pt x="121948" y="769"/>
                  </a:lnTo>
                  <a:lnTo>
                    <a:pt x="122971" y="2273"/>
                  </a:lnTo>
                  <a:lnTo>
                    <a:pt x="123651" y="4268"/>
                  </a:lnTo>
                  <a:lnTo>
                    <a:pt x="130883" y="15592"/>
                  </a:lnTo>
                  <a:lnTo>
                    <a:pt x="133826" y="59030"/>
                  </a:lnTo>
                  <a:lnTo>
                    <a:pt x="133934" y="102283"/>
                  </a:lnTo>
                  <a:lnTo>
                    <a:pt x="141632" y="146808"/>
                  </a:lnTo>
                  <a:lnTo>
                    <a:pt x="143621" y="170711"/>
                  </a:lnTo>
                  <a:lnTo>
                    <a:pt x="151805" y="1868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84" name="SMARTInkShape-18"/>
            <p:cNvSpPr/>
            <p:nvPr>
              <p:custDataLst>
                <p:tags r:id="rId14"/>
              </p:custDataLst>
            </p:nvPr>
          </p:nvSpPr>
          <p:spPr bwMode="auto">
            <a:xfrm>
              <a:off x="8797141" y="5072221"/>
              <a:ext cx="105345" cy="427920"/>
            </a:xfrm>
            <a:custGeom>
              <a:avLst/>
              <a:gdLst/>
              <a:ahLst/>
              <a:cxnLst/>
              <a:rect l="0" t="0" r="0" b="0"/>
              <a:pathLst>
                <a:path w="105345" h="427920">
                  <a:moveTo>
                    <a:pt x="7531" y="214154"/>
                  </a:moveTo>
                  <a:lnTo>
                    <a:pt x="7531" y="214154"/>
                  </a:lnTo>
                  <a:lnTo>
                    <a:pt x="7531" y="252983"/>
                  </a:lnTo>
                  <a:lnTo>
                    <a:pt x="10177" y="277583"/>
                  </a:lnTo>
                  <a:lnTo>
                    <a:pt x="15633" y="321432"/>
                  </a:lnTo>
                  <a:lnTo>
                    <a:pt x="18943" y="354407"/>
                  </a:lnTo>
                  <a:lnTo>
                    <a:pt x="23480" y="376757"/>
                  </a:lnTo>
                  <a:lnTo>
                    <a:pt x="25341" y="419121"/>
                  </a:lnTo>
                  <a:lnTo>
                    <a:pt x="25388" y="427919"/>
                  </a:lnTo>
                  <a:lnTo>
                    <a:pt x="25389" y="423564"/>
                  </a:lnTo>
                  <a:lnTo>
                    <a:pt x="17701" y="395032"/>
                  </a:lnTo>
                  <a:lnTo>
                    <a:pt x="13979" y="353508"/>
                  </a:lnTo>
                  <a:lnTo>
                    <a:pt x="9442" y="320267"/>
                  </a:lnTo>
                  <a:lnTo>
                    <a:pt x="8097" y="285281"/>
                  </a:lnTo>
                  <a:lnTo>
                    <a:pt x="7698" y="249781"/>
                  </a:lnTo>
                  <a:lnTo>
                    <a:pt x="7580" y="214127"/>
                  </a:lnTo>
                  <a:lnTo>
                    <a:pt x="7546" y="178427"/>
                  </a:lnTo>
                  <a:lnTo>
                    <a:pt x="7533" y="135549"/>
                  </a:lnTo>
                  <a:lnTo>
                    <a:pt x="13668" y="93271"/>
                  </a:lnTo>
                  <a:lnTo>
                    <a:pt x="18555" y="63754"/>
                  </a:lnTo>
                  <a:lnTo>
                    <a:pt x="34218" y="21908"/>
                  </a:lnTo>
                  <a:lnTo>
                    <a:pt x="46604" y="5957"/>
                  </a:lnTo>
                  <a:lnTo>
                    <a:pt x="52348" y="2559"/>
                  </a:lnTo>
                  <a:lnTo>
                    <a:pt x="64120" y="378"/>
                  </a:lnTo>
                  <a:lnTo>
                    <a:pt x="73025" y="0"/>
                  </a:lnTo>
                  <a:lnTo>
                    <a:pt x="78972" y="2558"/>
                  </a:lnTo>
                  <a:lnTo>
                    <a:pt x="84923" y="6010"/>
                  </a:lnTo>
                  <a:lnTo>
                    <a:pt x="90875" y="7544"/>
                  </a:lnTo>
                  <a:lnTo>
                    <a:pt x="92859" y="8945"/>
                  </a:lnTo>
                  <a:lnTo>
                    <a:pt x="94183" y="10871"/>
                  </a:lnTo>
                  <a:lnTo>
                    <a:pt x="104361" y="37418"/>
                  </a:lnTo>
                  <a:lnTo>
                    <a:pt x="105344" y="51876"/>
                  </a:lnTo>
                  <a:lnTo>
                    <a:pt x="96639" y="92199"/>
                  </a:lnTo>
                  <a:lnTo>
                    <a:pt x="84627" y="118589"/>
                  </a:lnTo>
                  <a:lnTo>
                    <a:pt x="61606" y="160026"/>
                  </a:lnTo>
                  <a:lnTo>
                    <a:pt x="54385" y="171246"/>
                  </a:lnTo>
                  <a:lnTo>
                    <a:pt x="36225" y="189178"/>
                  </a:lnTo>
                  <a:lnTo>
                    <a:pt x="29214" y="198093"/>
                  </a:lnTo>
                  <a:lnTo>
                    <a:pt x="9328" y="212634"/>
                  </a:lnTo>
                  <a:lnTo>
                    <a:pt x="0" y="214021"/>
                  </a:lnTo>
                  <a:lnTo>
                    <a:pt x="6412" y="214142"/>
                  </a:lnTo>
                  <a:lnTo>
                    <a:pt x="7034" y="211503"/>
                  </a:lnTo>
                  <a:lnTo>
                    <a:pt x="7531" y="2052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85" name="SMARTInkShape-19"/>
            <p:cNvSpPr/>
            <p:nvPr>
              <p:custDataLst>
                <p:tags r:id="rId15"/>
              </p:custDataLst>
            </p:nvPr>
          </p:nvSpPr>
          <p:spPr bwMode="auto">
            <a:xfrm>
              <a:off x="7929563" y="5554266"/>
              <a:ext cx="1053704" cy="116087"/>
            </a:xfrm>
            <a:custGeom>
              <a:avLst/>
              <a:gdLst/>
              <a:ahLst/>
              <a:cxnLst/>
              <a:rect l="0" t="0" r="0" b="0"/>
              <a:pathLst>
                <a:path w="1053704" h="116087">
                  <a:moveTo>
                    <a:pt x="1053703" y="0"/>
                  </a:moveTo>
                  <a:lnTo>
                    <a:pt x="1053703" y="0"/>
                  </a:lnTo>
                  <a:lnTo>
                    <a:pt x="1046013" y="0"/>
                  </a:lnTo>
                  <a:lnTo>
                    <a:pt x="1025510" y="7068"/>
                  </a:lnTo>
                  <a:lnTo>
                    <a:pt x="1015376" y="9094"/>
                  </a:lnTo>
                  <a:lnTo>
                    <a:pt x="1002107" y="14821"/>
                  </a:lnTo>
                  <a:lnTo>
                    <a:pt x="961003" y="23729"/>
                  </a:lnTo>
                  <a:lnTo>
                    <a:pt x="916666" y="32657"/>
                  </a:lnTo>
                  <a:lnTo>
                    <a:pt x="874702" y="40056"/>
                  </a:lnTo>
                  <a:lnTo>
                    <a:pt x="833173" y="44733"/>
                  </a:lnTo>
                  <a:lnTo>
                    <a:pt x="792632" y="51537"/>
                  </a:lnTo>
                  <a:lnTo>
                    <a:pt x="751440" y="57915"/>
                  </a:lnTo>
                  <a:lnTo>
                    <a:pt x="707511" y="62592"/>
                  </a:lnTo>
                  <a:lnTo>
                    <a:pt x="672433" y="68376"/>
                  </a:lnTo>
                  <a:lnTo>
                    <a:pt x="636904" y="70529"/>
                  </a:lnTo>
                  <a:lnTo>
                    <a:pt x="600250" y="72160"/>
                  </a:lnTo>
                  <a:lnTo>
                    <a:pt x="559403" y="77494"/>
                  </a:lnTo>
                  <a:lnTo>
                    <a:pt x="521723" y="79516"/>
                  </a:lnTo>
                  <a:lnTo>
                    <a:pt x="485424" y="80115"/>
                  </a:lnTo>
                  <a:lnTo>
                    <a:pt x="449533" y="81284"/>
                  </a:lnTo>
                  <a:lnTo>
                    <a:pt x="412771" y="86482"/>
                  </a:lnTo>
                  <a:lnTo>
                    <a:pt x="371892" y="88463"/>
                  </a:lnTo>
                  <a:lnTo>
                    <a:pt x="334204" y="89049"/>
                  </a:lnTo>
                  <a:lnTo>
                    <a:pt x="298894" y="89223"/>
                  </a:lnTo>
                  <a:lnTo>
                    <a:pt x="257148" y="91928"/>
                  </a:lnTo>
                  <a:lnTo>
                    <a:pt x="215718" y="96982"/>
                  </a:lnTo>
                  <a:lnTo>
                    <a:pt x="178871" y="97980"/>
                  </a:lnTo>
                  <a:lnTo>
                    <a:pt x="138722" y="98194"/>
                  </a:lnTo>
                  <a:lnTo>
                    <a:pt x="100325" y="98222"/>
                  </a:lnTo>
                  <a:lnTo>
                    <a:pt x="56820" y="98226"/>
                  </a:lnTo>
                  <a:lnTo>
                    <a:pt x="41861" y="99218"/>
                  </a:lnTo>
                  <a:lnTo>
                    <a:pt x="18126" y="107903"/>
                  </a:lnTo>
                  <a:lnTo>
                    <a:pt x="11103" y="113220"/>
                  </a:lnTo>
                  <a:lnTo>
                    <a:pt x="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587" name="SMARTInkShape-20"/>
          <p:cNvSpPr/>
          <p:nvPr>
            <p:custDataLst>
              <p:tags r:id="rId1"/>
            </p:custDataLst>
          </p:nvPr>
        </p:nvSpPr>
        <p:spPr bwMode="auto">
          <a:xfrm>
            <a:off x="4804282" y="2437805"/>
            <a:ext cx="2607360" cy="616149"/>
          </a:xfrm>
          <a:custGeom>
            <a:avLst/>
            <a:gdLst/>
            <a:ahLst/>
            <a:cxnLst/>
            <a:rect l="0" t="0" r="0" b="0"/>
            <a:pathLst>
              <a:path w="2607360" h="616149">
                <a:moveTo>
                  <a:pt x="53468" y="0"/>
                </a:moveTo>
                <a:lnTo>
                  <a:pt x="53468" y="0"/>
                </a:lnTo>
                <a:lnTo>
                  <a:pt x="45779" y="0"/>
                </a:lnTo>
                <a:lnTo>
                  <a:pt x="45366" y="992"/>
                </a:lnTo>
                <a:lnTo>
                  <a:pt x="44907" y="4740"/>
                </a:lnTo>
                <a:lnTo>
                  <a:pt x="42056" y="9713"/>
                </a:lnTo>
                <a:lnTo>
                  <a:pt x="38474" y="15231"/>
                </a:lnTo>
                <a:lnTo>
                  <a:pt x="36458" y="24908"/>
                </a:lnTo>
                <a:lnTo>
                  <a:pt x="35631" y="66417"/>
                </a:lnTo>
                <a:lnTo>
                  <a:pt x="32967" y="92127"/>
                </a:lnTo>
                <a:lnTo>
                  <a:pt x="27507" y="133326"/>
                </a:lnTo>
                <a:lnTo>
                  <a:pt x="26788" y="170954"/>
                </a:lnTo>
                <a:lnTo>
                  <a:pt x="19625" y="214482"/>
                </a:lnTo>
                <a:lnTo>
                  <a:pt x="17004" y="258983"/>
                </a:lnTo>
                <a:lnTo>
                  <a:pt x="10093" y="303612"/>
                </a:lnTo>
                <a:lnTo>
                  <a:pt x="8931" y="344758"/>
                </a:lnTo>
                <a:lnTo>
                  <a:pt x="724" y="385930"/>
                </a:lnTo>
                <a:lnTo>
                  <a:pt x="0" y="404285"/>
                </a:lnTo>
                <a:lnTo>
                  <a:pt x="2584" y="410531"/>
                </a:lnTo>
                <a:lnTo>
                  <a:pt x="7588" y="417885"/>
                </a:lnTo>
                <a:lnTo>
                  <a:pt x="8711" y="427224"/>
                </a:lnTo>
                <a:lnTo>
                  <a:pt x="9740" y="427691"/>
                </a:lnTo>
                <a:lnTo>
                  <a:pt x="54283" y="428624"/>
                </a:lnTo>
                <a:lnTo>
                  <a:pt x="98083" y="428625"/>
                </a:lnTo>
                <a:lnTo>
                  <a:pt x="131022" y="427633"/>
                </a:lnTo>
                <a:lnTo>
                  <a:pt x="158061" y="420936"/>
                </a:lnTo>
                <a:lnTo>
                  <a:pt x="202674" y="419727"/>
                </a:lnTo>
                <a:lnTo>
                  <a:pt x="244983" y="419697"/>
                </a:lnTo>
                <a:lnTo>
                  <a:pt x="287791" y="419695"/>
                </a:lnTo>
                <a:lnTo>
                  <a:pt x="331392" y="419695"/>
                </a:lnTo>
                <a:lnTo>
                  <a:pt x="370342" y="419695"/>
                </a:lnTo>
                <a:lnTo>
                  <a:pt x="411226" y="417049"/>
                </a:lnTo>
                <a:lnTo>
                  <a:pt x="455379" y="411593"/>
                </a:lnTo>
                <a:lnTo>
                  <a:pt x="499962" y="410874"/>
                </a:lnTo>
                <a:lnTo>
                  <a:pt x="544602" y="403712"/>
                </a:lnTo>
                <a:lnTo>
                  <a:pt x="585060" y="402206"/>
                </a:lnTo>
                <a:lnTo>
                  <a:pt x="624141" y="400917"/>
                </a:lnTo>
                <a:lnTo>
                  <a:pt x="663169" y="394782"/>
                </a:lnTo>
                <a:lnTo>
                  <a:pt x="697141" y="393462"/>
                </a:lnTo>
                <a:lnTo>
                  <a:pt x="739435" y="393016"/>
                </a:lnTo>
                <a:lnTo>
                  <a:pt x="783582" y="391935"/>
                </a:lnTo>
                <a:lnTo>
                  <a:pt x="818698" y="386775"/>
                </a:lnTo>
                <a:lnTo>
                  <a:pt x="854239" y="384806"/>
                </a:lnTo>
                <a:lnTo>
                  <a:pt x="890897" y="383230"/>
                </a:lnTo>
                <a:lnTo>
                  <a:pt x="931744" y="377912"/>
                </a:lnTo>
                <a:lnTo>
                  <a:pt x="969424" y="375896"/>
                </a:lnTo>
                <a:lnTo>
                  <a:pt x="1005723" y="375298"/>
                </a:lnTo>
                <a:lnTo>
                  <a:pt x="1042606" y="375121"/>
                </a:lnTo>
                <a:lnTo>
                  <a:pt x="1083521" y="375069"/>
                </a:lnTo>
                <a:lnTo>
                  <a:pt x="1122212" y="375053"/>
                </a:lnTo>
                <a:lnTo>
                  <a:pt x="1163662" y="375049"/>
                </a:lnTo>
                <a:lnTo>
                  <a:pt x="1202513" y="374055"/>
                </a:lnTo>
                <a:lnTo>
                  <a:pt x="1245001" y="368910"/>
                </a:lnTo>
                <a:lnTo>
                  <a:pt x="1289010" y="366944"/>
                </a:lnTo>
                <a:lnTo>
                  <a:pt x="1332478" y="366362"/>
                </a:lnTo>
                <a:lnTo>
                  <a:pt x="1371926" y="366190"/>
                </a:lnTo>
                <a:lnTo>
                  <a:pt x="1414592" y="365146"/>
                </a:lnTo>
                <a:lnTo>
                  <a:pt x="1458653" y="359986"/>
                </a:lnTo>
                <a:lnTo>
                  <a:pt x="1502135" y="358017"/>
                </a:lnTo>
                <a:lnTo>
                  <a:pt x="1541587" y="357433"/>
                </a:lnTo>
                <a:lnTo>
                  <a:pt x="1584255" y="356268"/>
                </a:lnTo>
                <a:lnTo>
                  <a:pt x="1628317" y="351072"/>
                </a:lnTo>
                <a:lnTo>
                  <a:pt x="1672791" y="349092"/>
                </a:lnTo>
                <a:lnTo>
                  <a:pt x="1716396" y="348505"/>
                </a:lnTo>
                <a:lnTo>
                  <a:pt x="1755884" y="348331"/>
                </a:lnTo>
                <a:lnTo>
                  <a:pt x="1798563" y="348279"/>
                </a:lnTo>
                <a:lnTo>
                  <a:pt x="1841636" y="348264"/>
                </a:lnTo>
                <a:lnTo>
                  <a:pt x="1879974" y="348259"/>
                </a:lnTo>
                <a:lnTo>
                  <a:pt x="1917461" y="348258"/>
                </a:lnTo>
                <a:lnTo>
                  <a:pt x="1958555" y="348258"/>
                </a:lnTo>
                <a:lnTo>
                  <a:pt x="1996307" y="347265"/>
                </a:lnTo>
                <a:lnTo>
                  <a:pt x="2032629" y="342121"/>
                </a:lnTo>
                <a:lnTo>
                  <a:pt x="2068526" y="340155"/>
                </a:lnTo>
                <a:lnTo>
                  <a:pt x="2104298" y="339573"/>
                </a:lnTo>
                <a:lnTo>
                  <a:pt x="2140032" y="339400"/>
                </a:lnTo>
                <a:lnTo>
                  <a:pt x="2175756" y="338357"/>
                </a:lnTo>
                <a:lnTo>
                  <a:pt x="2210483" y="333197"/>
                </a:lnTo>
                <a:lnTo>
                  <a:pt x="2252033" y="330951"/>
                </a:lnTo>
                <a:lnTo>
                  <a:pt x="2293423" y="330507"/>
                </a:lnTo>
                <a:lnTo>
                  <a:pt x="2336399" y="330420"/>
                </a:lnTo>
                <a:lnTo>
                  <a:pt x="2374581" y="327756"/>
                </a:lnTo>
                <a:lnTo>
                  <a:pt x="2418763" y="322297"/>
                </a:lnTo>
                <a:lnTo>
                  <a:pt x="2456785" y="321577"/>
                </a:lnTo>
                <a:lnTo>
                  <a:pt x="2496811" y="321478"/>
                </a:lnTo>
                <a:lnTo>
                  <a:pt x="2537881" y="321469"/>
                </a:lnTo>
                <a:lnTo>
                  <a:pt x="2550612" y="320476"/>
                </a:lnTo>
                <a:lnTo>
                  <a:pt x="2576661" y="313366"/>
                </a:lnTo>
                <a:lnTo>
                  <a:pt x="2607357" y="312539"/>
                </a:lnTo>
                <a:lnTo>
                  <a:pt x="2607359" y="333788"/>
                </a:lnTo>
                <a:lnTo>
                  <a:pt x="2604713" y="339512"/>
                </a:lnTo>
                <a:lnTo>
                  <a:pt x="2602618" y="342427"/>
                </a:lnTo>
                <a:lnTo>
                  <a:pt x="2599670" y="356011"/>
                </a:lnTo>
                <a:lnTo>
                  <a:pt x="2595947" y="384213"/>
                </a:lnTo>
                <a:lnTo>
                  <a:pt x="2592365" y="396980"/>
                </a:lnTo>
                <a:lnTo>
                  <a:pt x="2583614" y="440705"/>
                </a:lnTo>
                <a:lnTo>
                  <a:pt x="2579845" y="484280"/>
                </a:lnTo>
                <a:lnTo>
                  <a:pt x="2572491" y="520819"/>
                </a:lnTo>
                <a:lnTo>
                  <a:pt x="2570722" y="555618"/>
                </a:lnTo>
                <a:lnTo>
                  <a:pt x="2564587" y="573360"/>
                </a:lnTo>
                <a:lnTo>
                  <a:pt x="2562710" y="61614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588" name="SMARTInkShape-21"/>
          <p:cNvSpPr/>
          <p:nvPr>
            <p:custDataLst>
              <p:tags r:id="rId2"/>
            </p:custDataLst>
          </p:nvPr>
        </p:nvSpPr>
        <p:spPr bwMode="auto">
          <a:xfrm>
            <a:off x="3375422" y="2437805"/>
            <a:ext cx="1464470" cy="482204"/>
          </a:xfrm>
          <a:custGeom>
            <a:avLst/>
            <a:gdLst/>
            <a:ahLst/>
            <a:cxnLst/>
            <a:rect l="0" t="0" r="0" b="0"/>
            <a:pathLst>
              <a:path w="1464470" h="482204">
                <a:moveTo>
                  <a:pt x="1464469" y="0"/>
                </a:moveTo>
                <a:lnTo>
                  <a:pt x="1464469" y="0"/>
                </a:lnTo>
                <a:lnTo>
                  <a:pt x="1464469" y="7688"/>
                </a:lnTo>
                <a:lnTo>
                  <a:pt x="1458332" y="15813"/>
                </a:lnTo>
                <a:lnTo>
                  <a:pt x="1456366" y="24088"/>
                </a:lnTo>
                <a:lnTo>
                  <a:pt x="1454568" y="64847"/>
                </a:lnTo>
                <a:lnTo>
                  <a:pt x="1448475" y="82299"/>
                </a:lnTo>
                <a:lnTo>
                  <a:pt x="1446773" y="123323"/>
                </a:lnTo>
                <a:lnTo>
                  <a:pt x="1446619" y="166588"/>
                </a:lnTo>
                <a:lnTo>
                  <a:pt x="1446610" y="208353"/>
                </a:lnTo>
                <a:lnTo>
                  <a:pt x="1445617" y="243085"/>
                </a:lnTo>
                <a:lnTo>
                  <a:pt x="1438048" y="265971"/>
                </a:lnTo>
                <a:lnTo>
                  <a:pt x="1437680" y="276809"/>
                </a:lnTo>
                <a:lnTo>
                  <a:pt x="1432939" y="276817"/>
                </a:lnTo>
                <a:lnTo>
                  <a:pt x="1431543" y="275825"/>
                </a:lnTo>
                <a:lnTo>
                  <a:pt x="1430612" y="274172"/>
                </a:lnTo>
                <a:lnTo>
                  <a:pt x="1429991" y="272078"/>
                </a:lnTo>
                <a:lnTo>
                  <a:pt x="1428585" y="270683"/>
                </a:lnTo>
                <a:lnTo>
                  <a:pt x="1421170" y="268258"/>
                </a:lnTo>
                <a:lnTo>
                  <a:pt x="1398864" y="267900"/>
                </a:lnTo>
                <a:lnTo>
                  <a:pt x="1392978" y="265249"/>
                </a:lnTo>
                <a:lnTo>
                  <a:pt x="1387054" y="261755"/>
                </a:lnTo>
                <a:lnTo>
                  <a:pt x="1375167" y="259513"/>
                </a:lnTo>
                <a:lnTo>
                  <a:pt x="1332104" y="258970"/>
                </a:lnTo>
                <a:lnTo>
                  <a:pt x="1291746" y="258961"/>
                </a:lnTo>
                <a:lnTo>
                  <a:pt x="1273944" y="257968"/>
                </a:lnTo>
                <a:lnTo>
                  <a:pt x="1237255" y="250858"/>
                </a:lnTo>
                <a:lnTo>
                  <a:pt x="1194429" y="250104"/>
                </a:lnTo>
                <a:lnTo>
                  <a:pt x="1150826" y="250037"/>
                </a:lnTo>
                <a:lnTo>
                  <a:pt x="1111877" y="250032"/>
                </a:lnTo>
                <a:lnTo>
                  <a:pt x="1070992" y="250031"/>
                </a:lnTo>
                <a:lnTo>
                  <a:pt x="1026839" y="251023"/>
                </a:lnTo>
                <a:lnTo>
                  <a:pt x="982255" y="257719"/>
                </a:lnTo>
                <a:lnTo>
                  <a:pt x="937616" y="258797"/>
                </a:lnTo>
                <a:lnTo>
                  <a:pt x="897158" y="258928"/>
                </a:lnTo>
                <a:lnTo>
                  <a:pt x="858077" y="258954"/>
                </a:lnTo>
                <a:lnTo>
                  <a:pt x="819049" y="258959"/>
                </a:lnTo>
                <a:lnTo>
                  <a:pt x="778156" y="258960"/>
                </a:lnTo>
                <a:lnTo>
                  <a:pt x="740423" y="257968"/>
                </a:lnTo>
                <a:lnTo>
                  <a:pt x="698427" y="251893"/>
                </a:lnTo>
                <a:lnTo>
                  <a:pt x="661174" y="250399"/>
                </a:lnTo>
                <a:lnTo>
                  <a:pt x="624160" y="250104"/>
                </a:lnTo>
                <a:lnTo>
                  <a:pt x="582306" y="247400"/>
                </a:lnTo>
                <a:lnTo>
                  <a:pt x="545081" y="242345"/>
                </a:lnTo>
                <a:lnTo>
                  <a:pt x="509065" y="241347"/>
                </a:lnTo>
                <a:lnTo>
                  <a:pt x="473288" y="241150"/>
                </a:lnTo>
                <a:lnTo>
                  <a:pt x="437558" y="241111"/>
                </a:lnTo>
                <a:lnTo>
                  <a:pt x="400844" y="241103"/>
                </a:lnTo>
                <a:lnTo>
                  <a:pt x="359049" y="238456"/>
                </a:lnTo>
                <a:lnTo>
                  <a:pt x="318921" y="232999"/>
                </a:lnTo>
                <a:lnTo>
                  <a:pt x="276485" y="227540"/>
                </a:lnTo>
                <a:lnTo>
                  <a:pt x="239195" y="223808"/>
                </a:lnTo>
                <a:lnTo>
                  <a:pt x="197194" y="222324"/>
                </a:lnTo>
                <a:lnTo>
                  <a:pt x="158084" y="215146"/>
                </a:lnTo>
                <a:lnTo>
                  <a:pt x="139995" y="213567"/>
                </a:lnTo>
                <a:lnTo>
                  <a:pt x="98232" y="203303"/>
                </a:lnTo>
                <a:lnTo>
                  <a:pt x="72222" y="194408"/>
                </a:lnTo>
                <a:lnTo>
                  <a:pt x="65833" y="190583"/>
                </a:lnTo>
                <a:lnTo>
                  <a:pt x="53647" y="188127"/>
                </a:lnTo>
                <a:lnTo>
                  <a:pt x="26944" y="187524"/>
                </a:lnTo>
                <a:lnTo>
                  <a:pt x="22095" y="192264"/>
                </a:lnTo>
                <a:lnTo>
                  <a:pt x="19742" y="197237"/>
                </a:lnTo>
                <a:lnTo>
                  <a:pt x="17892" y="230972"/>
                </a:lnTo>
                <a:lnTo>
                  <a:pt x="17862" y="272758"/>
                </a:lnTo>
                <a:lnTo>
                  <a:pt x="16867" y="316444"/>
                </a:lnTo>
                <a:lnTo>
                  <a:pt x="9757" y="359331"/>
                </a:lnTo>
                <a:lnTo>
                  <a:pt x="8010" y="395810"/>
                </a:lnTo>
                <a:lnTo>
                  <a:pt x="556" y="434904"/>
                </a:lnTo>
                <a:lnTo>
                  <a:pt x="0" y="48220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6591" name="SMARTInkShape-Group6"/>
          <p:cNvGrpSpPr/>
          <p:nvPr/>
        </p:nvGrpSpPr>
        <p:grpSpPr>
          <a:xfrm>
            <a:off x="2366367" y="3482981"/>
            <a:ext cx="2134193" cy="383575"/>
            <a:chOff x="2366367" y="3482981"/>
            <a:chExt cx="2134193" cy="383575"/>
          </a:xfrm>
        </p:grpSpPr>
        <p:sp>
          <p:nvSpPr>
            <p:cNvPr id="66589" name="SMARTInkShape-22"/>
            <p:cNvSpPr/>
            <p:nvPr>
              <p:custDataLst>
                <p:tags r:id="rId8"/>
              </p:custDataLst>
            </p:nvPr>
          </p:nvSpPr>
          <p:spPr bwMode="auto">
            <a:xfrm>
              <a:off x="3303984" y="3620309"/>
              <a:ext cx="1196576" cy="192669"/>
            </a:xfrm>
            <a:custGeom>
              <a:avLst/>
              <a:gdLst/>
              <a:ahLst/>
              <a:cxnLst/>
              <a:rect l="0" t="0" r="0" b="0"/>
              <a:pathLst>
                <a:path w="1196576" h="192669">
                  <a:moveTo>
                    <a:pt x="0" y="14074"/>
                  </a:moveTo>
                  <a:lnTo>
                    <a:pt x="0" y="14074"/>
                  </a:lnTo>
                  <a:lnTo>
                    <a:pt x="4741" y="14074"/>
                  </a:lnTo>
                  <a:lnTo>
                    <a:pt x="9714" y="16719"/>
                  </a:lnTo>
                  <a:lnTo>
                    <a:pt x="15232" y="20211"/>
                  </a:lnTo>
                  <a:lnTo>
                    <a:pt x="26858" y="22452"/>
                  </a:lnTo>
                  <a:lnTo>
                    <a:pt x="48811" y="23923"/>
                  </a:lnTo>
                  <a:lnTo>
                    <a:pt x="77311" y="31099"/>
                  </a:lnTo>
                  <a:lnTo>
                    <a:pt x="93132" y="32678"/>
                  </a:lnTo>
                  <a:lnTo>
                    <a:pt x="122153" y="39589"/>
                  </a:lnTo>
                  <a:lnTo>
                    <a:pt x="165457" y="40751"/>
                  </a:lnTo>
                  <a:lnTo>
                    <a:pt x="207039" y="48541"/>
                  </a:lnTo>
                  <a:lnTo>
                    <a:pt x="250249" y="49628"/>
                  </a:lnTo>
                  <a:lnTo>
                    <a:pt x="294709" y="49771"/>
                  </a:lnTo>
                  <a:lnTo>
                    <a:pt x="339332" y="49789"/>
                  </a:lnTo>
                  <a:lnTo>
                    <a:pt x="381185" y="49792"/>
                  </a:lnTo>
                  <a:lnTo>
                    <a:pt x="421790" y="49793"/>
                  </a:lnTo>
                  <a:lnTo>
                    <a:pt x="462994" y="49793"/>
                  </a:lnTo>
                  <a:lnTo>
                    <a:pt x="506925" y="49793"/>
                  </a:lnTo>
                  <a:lnTo>
                    <a:pt x="542004" y="49793"/>
                  </a:lnTo>
                  <a:lnTo>
                    <a:pt x="577533" y="49793"/>
                  </a:lnTo>
                  <a:lnTo>
                    <a:pt x="613196" y="49793"/>
                  </a:lnTo>
                  <a:lnTo>
                    <a:pt x="649890" y="49793"/>
                  </a:lnTo>
                  <a:lnTo>
                    <a:pt x="690749" y="49793"/>
                  </a:lnTo>
                  <a:lnTo>
                    <a:pt x="728431" y="49793"/>
                  </a:lnTo>
                  <a:lnTo>
                    <a:pt x="764732" y="48800"/>
                  </a:lnTo>
                  <a:lnTo>
                    <a:pt x="800623" y="43656"/>
                  </a:lnTo>
                  <a:lnTo>
                    <a:pt x="836393" y="41690"/>
                  </a:lnTo>
                  <a:lnTo>
                    <a:pt x="872127" y="40116"/>
                  </a:lnTo>
                  <a:lnTo>
                    <a:pt x="907850" y="34799"/>
                  </a:lnTo>
                  <a:lnTo>
                    <a:pt x="942578" y="32782"/>
                  </a:lnTo>
                  <a:lnTo>
                    <a:pt x="984128" y="29455"/>
                  </a:lnTo>
                  <a:lnTo>
                    <a:pt x="1025518" y="24278"/>
                  </a:lnTo>
                  <a:lnTo>
                    <a:pt x="1062357" y="17119"/>
                  </a:lnTo>
                  <a:lnTo>
                    <a:pt x="1102505" y="14475"/>
                  </a:lnTo>
                  <a:lnTo>
                    <a:pt x="1142814" y="6420"/>
                  </a:lnTo>
                  <a:lnTo>
                    <a:pt x="1187376" y="5151"/>
                  </a:lnTo>
                  <a:lnTo>
                    <a:pt x="1191827" y="5147"/>
                  </a:lnTo>
                  <a:lnTo>
                    <a:pt x="1193411" y="4154"/>
                  </a:lnTo>
                  <a:lnTo>
                    <a:pt x="1194467" y="2499"/>
                  </a:lnTo>
                  <a:lnTo>
                    <a:pt x="1195171" y="404"/>
                  </a:lnTo>
                  <a:lnTo>
                    <a:pt x="1195640" y="0"/>
                  </a:lnTo>
                  <a:lnTo>
                    <a:pt x="1195953" y="723"/>
                  </a:lnTo>
                  <a:lnTo>
                    <a:pt x="1196575" y="5122"/>
                  </a:lnTo>
                  <a:lnTo>
                    <a:pt x="1191837" y="9878"/>
                  </a:lnTo>
                  <a:lnTo>
                    <a:pt x="1189510" y="14855"/>
                  </a:lnTo>
                  <a:lnTo>
                    <a:pt x="1179993" y="56282"/>
                  </a:lnTo>
                  <a:lnTo>
                    <a:pt x="1170691" y="97449"/>
                  </a:lnTo>
                  <a:lnTo>
                    <a:pt x="1169842" y="139091"/>
                  </a:lnTo>
                  <a:lnTo>
                    <a:pt x="1169790" y="180578"/>
                  </a:lnTo>
                  <a:lnTo>
                    <a:pt x="1172435" y="184979"/>
                  </a:lnTo>
                  <a:lnTo>
                    <a:pt x="1178719" y="1926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90" name="SMARTInkShape-23"/>
            <p:cNvSpPr/>
            <p:nvPr>
              <p:custDataLst>
                <p:tags r:id="rId9"/>
              </p:custDataLst>
            </p:nvPr>
          </p:nvSpPr>
          <p:spPr bwMode="auto">
            <a:xfrm>
              <a:off x="2366367" y="3482981"/>
              <a:ext cx="991197" cy="383575"/>
            </a:xfrm>
            <a:custGeom>
              <a:avLst/>
              <a:gdLst/>
              <a:ahLst/>
              <a:cxnLst/>
              <a:rect l="0" t="0" r="0" b="0"/>
              <a:pathLst>
                <a:path w="991197" h="383575">
                  <a:moveTo>
                    <a:pt x="991196" y="26386"/>
                  </a:moveTo>
                  <a:lnTo>
                    <a:pt x="991196" y="26386"/>
                  </a:lnTo>
                  <a:lnTo>
                    <a:pt x="991196" y="21646"/>
                  </a:lnTo>
                  <a:lnTo>
                    <a:pt x="990203" y="20249"/>
                  </a:lnTo>
                  <a:lnTo>
                    <a:pt x="988550" y="19318"/>
                  </a:lnTo>
                  <a:lnTo>
                    <a:pt x="986455" y="18698"/>
                  </a:lnTo>
                  <a:lnTo>
                    <a:pt x="974945" y="9877"/>
                  </a:lnTo>
                  <a:lnTo>
                    <a:pt x="964816" y="0"/>
                  </a:lnTo>
                  <a:lnTo>
                    <a:pt x="956754" y="7321"/>
                  </a:lnTo>
                  <a:lnTo>
                    <a:pt x="955855" y="12910"/>
                  </a:lnTo>
                  <a:lnTo>
                    <a:pt x="955487" y="51632"/>
                  </a:lnTo>
                  <a:lnTo>
                    <a:pt x="958127" y="60096"/>
                  </a:lnTo>
                  <a:lnTo>
                    <a:pt x="961616" y="68157"/>
                  </a:lnTo>
                  <a:lnTo>
                    <a:pt x="965326" y="111610"/>
                  </a:lnTo>
                  <a:lnTo>
                    <a:pt x="971460" y="124396"/>
                  </a:lnTo>
                  <a:lnTo>
                    <a:pt x="973336" y="160209"/>
                  </a:lnTo>
                  <a:lnTo>
                    <a:pt x="965647" y="168009"/>
                  </a:lnTo>
                  <a:lnTo>
                    <a:pt x="960034" y="168890"/>
                  </a:lnTo>
                  <a:lnTo>
                    <a:pt x="952087" y="169151"/>
                  </a:lnTo>
                  <a:lnTo>
                    <a:pt x="946363" y="166567"/>
                  </a:lnTo>
                  <a:lnTo>
                    <a:pt x="940512" y="163103"/>
                  </a:lnTo>
                  <a:lnTo>
                    <a:pt x="928671" y="160879"/>
                  </a:lnTo>
                  <a:lnTo>
                    <a:pt x="886493" y="160341"/>
                  </a:lnTo>
                  <a:lnTo>
                    <a:pt x="841986" y="160332"/>
                  </a:lnTo>
                  <a:lnTo>
                    <a:pt x="798927" y="160332"/>
                  </a:lnTo>
                  <a:lnTo>
                    <a:pt x="754418" y="160332"/>
                  </a:lnTo>
                  <a:lnTo>
                    <a:pt x="713769" y="160332"/>
                  </a:lnTo>
                  <a:lnTo>
                    <a:pt x="697238" y="161324"/>
                  </a:lnTo>
                  <a:lnTo>
                    <a:pt x="659520" y="168020"/>
                  </a:lnTo>
                  <a:lnTo>
                    <a:pt x="615981" y="169098"/>
                  </a:lnTo>
                  <a:lnTo>
                    <a:pt x="571478" y="169239"/>
                  </a:lnTo>
                  <a:lnTo>
                    <a:pt x="526849" y="169258"/>
                  </a:lnTo>
                  <a:lnTo>
                    <a:pt x="482203" y="169261"/>
                  </a:lnTo>
                  <a:lnTo>
                    <a:pt x="446485" y="169261"/>
                  </a:lnTo>
                  <a:lnTo>
                    <a:pt x="404629" y="169261"/>
                  </a:lnTo>
                  <a:lnTo>
                    <a:pt x="362296" y="169261"/>
                  </a:lnTo>
                  <a:lnTo>
                    <a:pt x="320965" y="169261"/>
                  </a:lnTo>
                  <a:lnTo>
                    <a:pt x="277746" y="169261"/>
                  </a:lnTo>
                  <a:lnTo>
                    <a:pt x="239852" y="169261"/>
                  </a:lnTo>
                  <a:lnTo>
                    <a:pt x="203356" y="169261"/>
                  </a:lnTo>
                  <a:lnTo>
                    <a:pt x="161341" y="169261"/>
                  </a:lnTo>
                  <a:lnTo>
                    <a:pt x="119098" y="169261"/>
                  </a:lnTo>
                  <a:lnTo>
                    <a:pt x="109818" y="171907"/>
                  </a:lnTo>
                  <a:lnTo>
                    <a:pt x="101394" y="175398"/>
                  </a:lnTo>
                  <a:lnTo>
                    <a:pt x="59624" y="178118"/>
                  </a:lnTo>
                  <a:lnTo>
                    <a:pt x="18351" y="178191"/>
                  </a:lnTo>
                  <a:lnTo>
                    <a:pt x="10214" y="185880"/>
                  </a:lnTo>
                  <a:lnTo>
                    <a:pt x="9310" y="191493"/>
                  </a:lnTo>
                  <a:lnTo>
                    <a:pt x="8940" y="230225"/>
                  </a:lnTo>
                  <a:lnTo>
                    <a:pt x="1242" y="272325"/>
                  </a:lnTo>
                  <a:lnTo>
                    <a:pt x="73" y="315047"/>
                  </a:lnTo>
                  <a:lnTo>
                    <a:pt x="4" y="356781"/>
                  </a:lnTo>
                  <a:lnTo>
                    <a:pt x="0" y="3835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594" name="SMARTInkShape-Group7"/>
          <p:cNvGrpSpPr/>
          <p:nvPr/>
        </p:nvGrpSpPr>
        <p:grpSpPr>
          <a:xfrm>
            <a:off x="4080867" y="4545211"/>
            <a:ext cx="2268142" cy="1562695"/>
            <a:chOff x="4080867" y="4545211"/>
            <a:chExt cx="2268142" cy="1562695"/>
          </a:xfrm>
        </p:grpSpPr>
        <p:sp>
          <p:nvSpPr>
            <p:cNvPr id="66592" name="SMARTInkShape-24"/>
            <p:cNvSpPr/>
            <p:nvPr>
              <p:custDataLst>
                <p:tags r:id="rId6"/>
              </p:custDataLst>
            </p:nvPr>
          </p:nvSpPr>
          <p:spPr bwMode="auto">
            <a:xfrm>
              <a:off x="4188023" y="4902398"/>
              <a:ext cx="2027041" cy="71439"/>
            </a:xfrm>
            <a:custGeom>
              <a:avLst/>
              <a:gdLst/>
              <a:ahLst/>
              <a:cxnLst/>
              <a:rect l="0" t="0" r="0" b="0"/>
              <a:pathLst>
                <a:path w="2027041" h="71439">
                  <a:moveTo>
                    <a:pt x="0" y="0"/>
                  </a:moveTo>
                  <a:lnTo>
                    <a:pt x="0" y="0"/>
                  </a:lnTo>
                  <a:lnTo>
                    <a:pt x="42695" y="0"/>
                  </a:lnTo>
                  <a:lnTo>
                    <a:pt x="84276" y="0"/>
                  </a:lnTo>
                  <a:lnTo>
                    <a:pt x="101480" y="993"/>
                  </a:lnTo>
                  <a:lnTo>
                    <a:pt x="143084" y="8103"/>
                  </a:lnTo>
                  <a:lnTo>
                    <a:pt x="179993" y="8822"/>
                  </a:lnTo>
                  <a:lnTo>
                    <a:pt x="223427" y="6270"/>
                  </a:lnTo>
                  <a:lnTo>
                    <a:pt x="267915" y="826"/>
                  </a:lnTo>
                  <a:lnTo>
                    <a:pt x="306260" y="164"/>
                  </a:lnTo>
                  <a:lnTo>
                    <a:pt x="340114" y="2694"/>
                  </a:lnTo>
                  <a:lnTo>
                    <a:pt x="375280" y="7083"/>
                  </a:lnTo>
                  <a:lnTo>
                    <a:pt x="410835" y="8382"/>
                  </a:lnTo>
                  <a:lnTo>
                    <a:pt x="446505" y="8768"/>
                  </a:lnTo>
                  <a:lnTo>
                    <a:pt x="482209" y="8882"/>
                  </a:lnTo>
                  <a:lnTo>
                    <a:pt x="520570" y="8916"/>
                  </a:lnTo>
                  <a:lnTo>
                    <a:pt x="560710" y="8925"/>
                  </a:lnTo>
                  <a:lnTo>
                    <a:pt x="600384" y="8929"/>
                  </a:lnTo>
                  <a:lnTo>
                    <a:pt x="640913" y="11575"/>
                  </a:lnTo>
                  <a:lnTo>
                    <a:pt x="680702" y="15998"/>
                  </a:lnTo>
                  <a:lnTo>
                    <a:pt x="723911" y="17308"/>
                  </a:lnTo>
                  <a:lnTo>
                    <a:pt x="768133" y="20342"/>
                  </a:lnTo>
                  <a:lnTo>
                    <a:pt x="812655" y="24879"/>
                  </a:lnTo>
                  <a:lnTo>
                    <a:pt x="857267" y="26224"/>
                  </a:lnTo>
                  <a:lnTo>
                    <a:pt x="901904" y="29267"/>
                  </a:lnTo>
                  <a:lnTo>
                    <a:pt x="946548" y="33808"/>
                  </a:lnTo>
                  <a:lnTo>
                    <a:pt x="991197" y="35153"/>
                  </a:lnTo>
                  <a:lnTo>
                    <a:pt x="1021954" y="36460"/>
                  </a:lnTo>
                  <a:lnTo>
                    <a:pt x="1055467" y="40348"/>
                  </a:lnTo>
                  <a:lnTo>
                    <a:pt x="1087561" y="42737"/>
                  </a:lnTo>
                  <a:lnTo>
                    <a:pt x="1118361" y="43799"/>
                  </a:lnTo>
                  <a:lnTo>
                    <a:pt x="1148585" y="44271"/>
                  </a:lnTo>
                  <a:lnTo>
                    <a:pt x="1178556" y="44481"/>
                  </a:lnTo>
                  <a:lnTo>
                    <a:pt x="1208412" y="43582"/>
                  </a:lnTo>
                  <a:lnTo>
                    <a:pt x="1238218" y="39876"/>
                  </a:lnTo>
                  <a:lnTo>
                    <a:pt x="1270648" y="37567"/>
                  </a:lnTo>
                  <a:lnTo>
                    <a:pt x="1303912" y="36540"/>
                  </a:lnTo>
                  <a:lnTo>
                    <a:pt x="1335233" y="36084"/>
                  </a:lnTo>
                  <a:lnTo>
                    <a:pt x="1365690" y="35881"/>
                  </a:lnTo>
                  <a:lnTo>
                    <a:pt x="1395763" y="35791"/>
                  </a:lnTo>
                  <a:lnTo>
                    <a:pt x="1425665" y="35751"/>
                  </a:lnTo>
                  <a:lnTo>
                    <a:pt x="1455491" y="33088"/>
                  </a:lnTo>
                  <a:lnTo>
                    <a:pt x="1485283" y="29589"/>
                  </a:lnTo>
                  <a:lnTo>
                    <a:pt x="1515061" y="28034"/>
                  </a:lnTo>
                  <a:lnTo>
                    <a:pt x="1544832" y="27342"/>
                  </a:lnTo>
                  <a:lnTo>
                    <a:pt x="1586838" y="26953"/>
                  </a:lnTo>
                  <a:lnTo>
                    <a:pt x="1627065" y="26838"/>
                  </a:lnTo>
                  <a:lnTo>
                    <a:pt x="1667758" y="26804"/>
                  </a:lnTo>
                  <a:lnTo>
                    <a:pt x="1704950" y="26794"/>
                  </a:lnTo>
                  <a:lnTo>
                    <a:pt x="1741105" y="26791"/>
                  </a:lnTo>
                  <a:lnTo>
                    <a:pt x="1776954" y="26790"/>
                  </a:lnTo>
                  <a:lnTo>
                    <a:pt x="1819882" y="31530"/>
                  </a:lnTo>
                  <a:lnTo>
                    <a:pt x="1863162" y="35884"/>
                  </a:lnTo>
                  <a:lnTo>
                    <a:pt x="1905799" y="43299"/>
                  </a:lnTo>
                  <a:lnTo>
                    <a:pt x="1944524" y="51539"/>
                  </a:lnTo>
                  <a:lnTo>
                    <a:pt x="1982203" y="56045"/>
                  </a:lnTo>
                  <a:lnTo>
                    <a:pt x="2000195" y="60593"/>
                  </a:lnTo>
                  <a:lnTo>
                    <a:pt x="2014571" y="62130"/>
                  </a:lnTo>
                  <a:lnTo>
                    <a:pt x="2027040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93" name="SMARTInkShape-25"/>
            <p:cNvSpPr/>
            <p:nvPr>
              <p:custDataLst>
                <p:tags r:id="rId7"/>
              </p:custDataLst>
            </p:nvPr>
          </p:nvSpPr>
          <p:spPr bwMode="auto">
            <a:xfrm>
              <a:off x="4080867" y="4545211"/>
              <a:ext cx="2268142" cy="1562695"/>
            </a:xfrm>
            <a:custGeom>
              <a:avLst/>
              <a:gdLst/>
              <a:ahLst/>
              <a:cxnLst/>
              <a:rect l="0" t="0" r="0" b="0"/>
              <a:pathLst>
                <a:path w="2268142" h="1562695">
                  <a:moveTo>
                    <a:pt x="62508" y="0"/>
                  </a:moveTo>
                  <a:lnTo>
                    <a:pt x="62508" y="0"/>
                  </a:lnTo>
                  <a:lnTo>
                    <a:pt x="45999" y="0"/>
                  </a:lnTo>
                  <a:lnTo>
                    <a:pt x="40308" y="4740"/>
                  </a:lnTo>
                  <a:lnTo>
                    <a:pt x="37759" y="9714"/>
                  </a:lnTo>
                  <a:lnTo>
                    <a:pt x="29662" y="48996"/>
                  </a:lnTo>
                  <a:lnTo>
                    <a:pt x="27168" y="89870"/>
                  </a:lnTo>
                  <a:lnTo>
                    <a:pt x="20727" y="126121"/>
                  </a:lnTo>
                  <a:lnTo>
                    <a:pt x="18426" y="167825"/>
                  </a:lnTo>
                  <a:lnTo>
                    <a:pt x="17971" y="209760"/>
                  </a:lnTo>
                  <a:lnTo>
                    <a:pt x="17893" y="244493"/>
                  </a:lnTo>
                  <a:lnTo>
                    <a:pt x="17870" y="284660"/>
                  </a:lnTo>
                  <a:lnTo>
                    <a:pt x="13122" y="323241"/>
                  </a:lnTo>
                  <a:lnTo>
                    <a:pt x="10172" y="364547"/>
                  </a:lnTo>
                  <a:lnTo>
                    <a:pt x="9298" y="408206"/>
                  </a:lnTo>
                  <a:lnTo>
                    <a:pt x="9039" y="452561"/>
                  </a:lnTo>
                  <a:lnTo>
                    <a:pt x="8978" y="484904"/>
                  </a:lnTo>
                  <a:lnTo>
                    <a:pt x="8952" y="518130"/>
                  </a:lnTo>
                  <a:lnTo>
                    <a:pt x="8940" y="549434"/>
                  </a:lnTo>
                  <a:lnTo>
                    <a:pt x="8934" y="582529"/>
                  </a:lnTo>
                  <a:lnTo>
                    <a:pt x="8932" y="617082"/>
                  </a:lnTo>
                  <a:lnTo>
                    <a:pt x="8931" y="652282"/>
                  </a:lnTo>
                  <a:lnTo>
                    <a:pt x="8931" y="687770"/>
                  </a:lnTo>
                  <a:lnTo>
                    <a:pt x="8930" y="724378"/>
                  </a:lnTo>
                  <a:lnTo>
                    <a:pt x="8930" y="763801"/>
                  </a:lnTo>
                  <a:lnTo>
                    <a:pt x="8930" y="801826"/>
                  </a:lnTo>
                  <a:lnTo>
                    <a:pt x="8930" y="838570"/>
                  </a:lnTo>
                  <a:lnTo>
                    <a:pt x="8930" y="874745"/>
                  </a:lnTo>
                  <a:lnTo>
                    <a:pt x="6284" y="910666"/>
                  </a:lnTo>
                  <a:lnTo>
                    <a:pt x="2793" y="946475"/>
                  </a:lnTo>
                  <a:lnTo>
                    <a:pt x="1241" y="982234"/>
                  </a:lnTo>
                  <a:lnTo>
                    <a:pt x="552" y="1017970"/>
                  </a:lnTo>
                  <a:lnTo>
                    <a:pt x="246" y="1053697"/>
                  </a:lnTo>
                  <a:lnTo>
                    <a:pt x="109" y="1089419"/>
                  </a:lnTo>
                  <a:lnTo>
                    <a:pt x="49" y="1122493"/>
                  </a:lnTo>
                  <a:lnTo>
                    <a:pt x="22" y="1153730"/>
                  </a:lnTo>
                  <a:lnTo>
                    <a:pt x="10" y="1184149"/>
                  </a:lnTo>
                  <a:lnTo>
                    <a:pt x="4" y="1214205"/>
                  </a:lnTo>
                  <a:lnTo>
                    <a:pt x="2" y="1256371"/>
                  </a:lnTo>
                  <a:lnTo>
                    <a:pt x="1" y="1296646"/>
                  </a:lnTo>
                  <a:lnTo>
                    <a:pt x="0" y="1337353"/>
                  </a:lnTo>
                  <a:lnTo>
                    <a:pt x="0" y="1381923"/>
                  </a:lnTo>
                  <a:lnTo>
                    <a:pt x="0" y="1419390"/>
                  </a:lnTo>
                  <a:lnTo>
                    <a:pt x="0" y="1455454"/>
                  </a:lnTo>
                  <a:lnTo>
                    <a:pt x="0" y="1496750"/>
                  </a:lnTo>
                  <a:lnTo>
                    <a:pt x="0" y="1533715"/>
                  </a:lnTo>
                  <a:lnTo>
                    <a:pt x="7689" y="1543402"/>
                  </a:lnTo>
                  <a:lnTo>
                    <a:pt x="8562" y="1549151"/>
                  </a:lnTo>
                  <a:lnTo>
                    <a:pt x="9677" y="1550690"/>
                  </a:lnTo>
                  <a:lnTo>
                    <a:pt x="11412" y="1551715"/>
                  </a:lnTo>
                  <a:lnTo>
                    <a:pt x="16586" y="1553360"/>
                  </a:lnTo>
                  <a:lnTo>
                    <a:pt x="25437" y="1561419"/>
                  </a:lnTo>
                  <a:lnTo>
                    <a:pt x="31129" y="1562317"/>
                  </a:lnTo>
                  <a:lnTo>
                    <a:pt x="47745" y="1562662"/>
                  </a:lnTo>
                  <a:lnTo>
                    <a:pt x="53631" y="1560034"/>
                  </a:lnTo>
                  <a:lnTo>
                    <a:pt x="59555" y="1556552"/>
                  </a:lnTo>
                  <a:lnTo>
                    <a:pt x="71443" y="1554316"/>
                  </a:lnTo>
                  <a:lnTo>
                    <a:pt x="114506" y="1553776"/>
                  </a:lnTo>
                  <a:lnTo>
                    <a:pt x="158162" y="1553766"/>
                  </a:lnTo>
                  <a:lnTo>
                    <a:pt x="199454" y="1553766"/>
                  </a:lnTo>
                  <a:lnTo>
                    <a:pt x="225893" y="1556411"/>
                  </a:lnTo>
                  <a:lnTo>
                    <a:pt x="267339" y="1562143"/>
                  </a:lnTo>
                  <a:lnTo>
                    <a:pt x="304713" y="1562622"/>
                  </a:lnTo>
                  <a:lnTo>
                    <a:pt x="343663" y="1562685"/>
                  </a:lnTo>
                  <a:lnTo>
                    <a:pt x="384547" y="1562694"/>
                  </a:lnTo>
                  <a:lnTo>
                    <a:pt x="428700" y="1562694"/>
                  </a:lnTo>
                  <a:lnTo>
                    <a:pt x="473284" y="1562694"/>
                  </a:lnTo>
                  <a:lnTo>
                    <a:pt x="515131" y="1562694"/>
                  </a:lnTo>
                  <a:lnTo>
                    <a:pt x="553089" y="1562694"/>
                  </a:lnTo>
                  <a:lnTo>
                    <a:pt x="593991" y="1562694"/>
                  </a:lnTo>
                  <a:lnTo>
                    <a:pt x="634151" y="1562694"/>
                  </a:lnTo>
                  <a:lnTo>
                    <a:pt x="667675" y="1562694"/>
                  </a:lnTo>
                  <a:lnTo>
                    <a:pt x="702743" y="1562694"/>
                  </a:lnTo>
                  <a:lnTo>
                    <a:pt x="737277" y="1562694"/>
                  </a:lnTo>
                  <a:lnTo>
                    <a:pt x="781407" y="1560050"/>
                  </a:lnTo>
                  <a:lnTo>
                    <a:pt x="820226" y="1555627"/>
                  </a:lnTo>
                  <a:lnTo>
                    <a:pt x="856863" y="1554317"/>
                  </a:lnTo>
                  <a:lnTo>
                    <a:pt x="892854" y="1551283"/>
                  </a:lnTo>
                  <a:lnTo>
                    <a:pt x="928654" y="1546746"/>
                  </a:lnTo>
                  <a:lnTo>
                    <a:pt x="967042" y="1545402"/>
                  </a:lnTo>
                  <a:lnTo>
                    <a:pt x="1007190" y="1542358"/>
                  </a:lnTo>
                  <a:lnTo>
                    <a:pt x="1046867" y="1537818"/>
                  </a:lnTo>
                  <a:lnTo>
                    <a:pt x="1090042" y="1533826"/>
                  </a:lnTo>
                  <a:lnTo>
                    <a:pt x="1131609" y="1526359"/>
                  </a:lnTo>
                  <a:lnTo>
                    <a:pt x="1171706" y="1520510"/>
                  </a:lnTo>
                  <a:lnTo>
                    <a:pt x="1215006" y="1518776"/>
                  </a:lnTo>
                  <a:lnTo>
                    <a:pt x="1259254" y="1515618"/>
                  </a:lnTo>
                  <a:lnTo>
                    <a:pt x="1301138" y="1511043"/>
                  </a:lnTo>
                  <a:lnTo>
                    <a:pt x="1341330" y="1509688"/>
                  </a:lnTo>
                  <a:lnTo>
                    <a:pt x="1384658" y="1509286"/>
                  </a:lnTo>
                  <a:lnTo>
                    <a:pt x="1428915" y="1509167"/>
                  </a:lnTo>
                  <a:lnTo>
                    <a:pt x="1470801" y="1509132"/>
                  </a:lnTo>
                  <a:lnTo>
                    <a:pt x="1510994" y="1506476"/>
                  </a:lnTo>
                  <a:lnTo>
                    <a:pt x="1551676" y="1502051"/>
                  </a:lnTo>
                  <a:lnTo>
                    <a:pt x="1591511" y="1500740"/>
                  </a:lnTo>
                  <a:lnTo>
                    <a:pt x="1634733" y="1500351"/>
                  </a:lnTo>
                  <a:lnTo>
                    <a:pt x="1676313" y="1497590"/>
                  </a:lnTo>
                  <a:lnTo>
                    <a:pt x="1716415" y="1493134"/>
                  </a:lnTo>
                  <a:lnTo>
                    <a:pt x="1757070" y="1491814"/>
                  </a:lnTo>
                  <a:lnTo>
                    <a:pt x="1796897" y="1491422"/>
                  </a:lnTo>
                  <a:lnTo>
                    <a:pt x="1837471" y="1488659"/>
                  </a:lnTo>
                  <a:lnTo>
                    <a:pt x="1874629" y="1484205"/>
                  </a:lnTo>
                  <a:lnTo>
                    <a:pt x="1910773" y="1482885"/>
                  </a:lnTo>
                  <a:lnTo>
                    <a:pt x="1946619" y="1482492"/>
                  </a:lnTo>
                  <a:lnTo>
                    <a:pt x="1982375" y="1482377"/>
                  </a:lnTo>
                  <a:lnTo>
                    <a:pt x="2018105" y="1482343"/>
                  </a:lnTo>
                  <a:lnTo>
                    <a:pt x="2060993" y="1482331"/>
                  </a:lnTo>
                  <a:lnTo>
                    <a:pt x="2098128" y="1476192"/>
                  </a:lnTo>
                  <a:lnTo>
                    <a:pt x="2134127" y="1471304"/>
                  </a:lnTo>
                  <a:lnTo>
                    <a:pt x="2169901" y="1465819"/>
                  </a:lnTo>
                  <a:lnTo>
                    <a:pt x="2211915" y="1462001"/>
                  </a:lnTo>
                  <a:lnTo>
                    <a:pt x="2246599" y="1455917"/>
                  </a:lnTo>
                  <a:lnTo>
                    <a:pt x="2268141" y="1455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595" name="SMARTInkShape-26"/>
          <p:cNvSpPr/>
          <p:nvPr>
            <p:custDataLst>
              <p:tags r:id="rId3"/>
            </p:custDataLst>
          </p:nvPr>
        </p:nvSpPr>
        <p:spPr bwMode="auto">
          <a:xfrm>
            <a:off x="7543800" y="4723844"/>
            <a:ext cx="1435437" cy="2274870"/>
          </a:xfrm>
          <a:custGeom>
            <a:avLst/>
            <a:gdLst/>
            <a:ahLst/>
            <a:cxnLst/>
            <a:rect l="0" t="0" r="0" b="0"/>
            <a:pathLst>
              <a:path w="1435437" h="2274870">
                <a:moveTo>
                  <a:pt x="0" y="726837"/>
                </a:moveTo>
                <a:lnTo>
                  <a:pt x="0" y="726837"/>
                </a:lnTo>
                <a:lnTo>
                  <a:pt x="3793" y="693215"/>
                </a:lnTo>
                <a:lnTo>
                  <a:pt x="6152" y="662724"/>
                </a:lnTo>
                <a:lnTo>
                  <a:pt x="8820" y="635900"/>
                </a:lnTo>
                <a:lnTo>
                  <a:pt x="13444" y="606252"/>
                </a:lnTo>
                <a:lnTo>
                  <a:pt x="20793" y="577201"/>
                </a:lnTo>
                <a:lnTo>
                  <a:pt x="29349" y="548413"/>
                </a:lnTo>
                <a:lnTo>
                  <a:pt x="39238" y="519744"/>
                </a:lnTo>
                <a:lnTo>
                  <a:pt x="51570" y="491127"/>
                </a:lnTo>
                <a:lnTo>
                  <a:pt x="62872" y="462534"/>
                </a:lnTo>
                <a:lnTo>
                  <a:pt x="73981" y="433950"/>
                </a:lnTo>
                <a:lnTo>
                  <a:pt x="86855" y="405372"/>
                </a:lnTo>
                <a:lnTo>
                  <a:pt x="104749" y="376795"/>
                </a:lnTo>
                <a:lnTo>
                  <a:pt x="125136" y="348219"/>
                </a:lnTo>
                <a:lnTo>
                  <a:pt x="144780" y="319644"/>
                </a:lnTo>
                <a:lnTo>
                  <a:pt x="164095" y="293185"/>
                </a:lnTo>
                <a:lnTo>
                  <a:pt x="184056" y="267403"/>
                </a:lnTo>
                <a:lnTo>
                  <a:pt x="206157" y="240069"/>
                </a:lnTo>
                <a:lnTo>
                  <a:pt x="229208" y="214163"/>
                </a:lnTo>
                <a:lnTo>
                  <a:pt x="253477" y="190213"/>
                </a:lnTo>
                <a:lnTo>
                  <a:pt x="280138" y="168986"/>
                </a:lnTo>
                <a:lnTo>
                  <a:pt x="307862" y="146851"/>
                </a:lnTo>
                <a:lnTo>
                  <a:pt x="336852" y="124578"/>
                </a:lnTo>
                <a:lnTo>
                  <a:pt x="368258" y="104095"/>
                </a:lnTo>
                <a:lnTo>
                  <a:pt x="400737" y="86526"/>
                </a:lnTo>
                <a:lnTo>
                  <a:pt x="433693" y="70779"/>
                </a:lnTo>
                <a:lnTo>
                  <a:pt x="466861" y="55843"/>
                </a:lnTo>
                <a:lnTo>
                  <a:pt x="502241" y="43384"/>
                </a:lnTo>
                <a:lnTo>
                  <a:pt x="520564" y="37839"/>
                </a:lnTo>
                <a:lnTo>
                  <a:pt x="555741" y="27445"/>
                </a:lnTo>
                <a:lnTo>
                  <a:pt x="589897" y="18328"/>
                </a:lnTo>
                <a:lnTo>
                  <a:pt x="623598" y="11629"/>
                </a:lnTo>
                <a:lnTo>
                  <a:pt x="659212" y="6007"/>
                </a:lnTo>
                <a:lnTo>
                  <a:pt x="677601" y="3396"/>
                </a:lnTo>
                <a:lnTo>
                  <a:pt x="712847" y="496"/>
                </a:lnTo>
                <a:lnTo>
                  <a:pt x="747827" y="0"/>
                </a:lnTo>
                <a:lnTo>
                  <a:pt x="766045" y="979"/>
                </a:lnTo>
                <a:lnTo>
                  <a:pt x="784541" y="2426"/>
                </a:lnTo>
                <a:lnTo>
                  <a:pt x="819907" y="8266"/>
                </a:lnTo>
                <a:lnTo>
                  <a:pt x="854147" y="16153"/>
                </a:lnTo>
                <a:lnTo>
                  <a:pt x="887885" y="24951"/>
                </a:lnTo>
                <a:lnTo>
                  <a:pt x="923518" y="38385"/>
                </a:lnTo>
                <a:lnTo>
                  <a:pt x="941910" y="46413"/>
                </a:lnTo>
                <a:lnTo>
                  <a:pt x="977162" y="63799"/>
                </a:lnTo>
                <a:lnTo>
                  <a:pt x="1011351" y="82904"/>
                </a:lnTo>
                <a:lnTo>
                  <a:pt x="1045066" y="104624"/>
                </a:lnTo>
                <a:lnTo>
                  <a:pt x="1076455" y="129623"/>
                </a:lnTo>
                <a:lnTo>
                  <a:pt x="1107075" y="156608"/>
                </a:lnTo>
                <a:lnTo>
                  <a:pt x="1139204" y="184477"/>
                </a:lnTo>
                <a:lnTo>
                  <a:pt x="1169888" y="216972"/>
                </a:lnTo>
                <a:lnTo>
                  <a:pt x="1198607" y="252581"/>
                </a:lnTo>
                <a:lnTo>
                  <a:pt x="1211821" y="270966"/>
                </a:lnTo>
                <a:lnTo>
                  <a:pt x="1224600" y="289573"/>
                </a:lnTo>
                <a:lnTo>
                  <a:pt x="1237881" y="309122"/>
                </a:lnTo>
                <a:lnTo>
                  <a:pt x="1251497" y="329298"/>
                </a:lnTo>
                <a:lnTo>
                  <a:pt x="1265338" y="349892"/>
                </a:lnTo>
                <a:lnTo>
                  <a:pt x="1277740" y="370765"/>
                </a:lnTo>
                <a:lnTo>
                  <a:pt x="1289183" y="391824"/>
                </a:lnTo>
                <a:lnTo>
                  <a:pt x="1299987" y="413008"/>
                </a:lnTo>
                <a:lnTo>
                  <a:pt x="1310364" y="434274"/>
                </a:lnTo>
                <a:lnTo>
                  <a:pt x="1320457" y="455595"/>
                </a:lnTo>
                <a:lnTo>
                  <a:pt x="1330361" y="476953"/>
                </a:lnTo>
                <a:lnTo>
                  <a:pt x="1339345" y="499129"/>
                </a:lnTo>
                <a:lnTo>
                  <a:pt x="1347715" y="521851"/>
                </a:lnTo>
                <a:lnTo>
                  <a:pt x="1355677" y="544936"/>
                </a:lnTo>
                <a:lnTo>
                  <a:pt x="1363366" y="568263"/>
                </a:lnTo>
                <a:lnTo>
                  <a:pt x="1370873" y="591752"/>
                </a:lnTo>
                <a:lnTo>
                  <a:pt x="1378259" y="615349"/>
                </a:lnTo>
                <a:lnTo>
                  <a:pt x="1384771" y="639812"/>
                </a:lnTo>
                <a:lnTo>
                  <a:pt x="1390699" y="664852"/>
                </a:lnTo>
                <a:lnTo>
                  <a:pt x="1396239" y="690276"/>
                </a:lnTo>
                <a:lnTo>
                  <a:pt x="1401520" y="715164"/>
                </a:lnTo>
                <a:lnTo>
                  <a:pt x="1406627" y="739692"/>
                </a:lnTo>
                <a:lnTo>
                  <a:pt x="1411621" y="763982"/>
                </a:lnTo>
                <a:lnTo>
                  <a:pt x="1415743" y="788907"/>
                </a:lnTo>
                <a:lnTo>
                  <a:pt x="1419285" y="814254"/>
                </a:lnTo>
                <a:lnTo>
                  <a:pt x="1422440" y="839885"/>
                </a:lnTo>
                <a:lnTo>
                  <a:pt x="1425338" y="865702"/>
                </a:lnTo>
                <a:lnTo>
                  <a:pt x="1428063" y="891645"/>
                </a:lnTo>
                <a:lnTo>
                  <a:pt x="1430673" y="917671"/>
                </a:lnTo>
                <a:lnTo>
                  <a:pt x="1432413" y="944548"/>
                </a:lnTo>
                <a:lnTo>
                  <a:pt x="1433575" y="971991"/>
                </a:lnTo>
                <a:lnTo>
                  <a:pt x="1434347" y="999810"/>
                </a:lnTo>
                <a:lnTo>
                  <a:pt x="1434863" y="1027882"/>
                </a:lnTo>
                <a:lnTo>
                  <a:pt x="1435207" y="1056121"/>
                </a:lnTo>
                <a:lnTo>
                  <a:pt x="1435436" y="1084472"/>
                </a:lnTo>
                <a:lnTo>
                  <a:pt x="1434795" y="1112104"/>
                </a:lnTo>
                <a:lnTo>
                  <a:pt x="1433575" y="1139257"/>
                </a:lnTo>
                <a:lnTo>
                  <a:pt x="1431966" y="1166090"/>
                </a:lnTo>
                <a:lnTo>
                  <a:pt x="1430100" y="1193503"/>
                </a:lnTo>
                <a:lnTo>
                  <a:pt x="1428063" y="1221304"/>
                </a:lnTo>
                <a:lnTo>
                  <a:pt x="1425911" y="1249363"/>
                </a:lnTo>
                <a:lnTo>
                  <a:pt x="1423682" y="1277594"/>
                </a:lnTo>
                <a:lnTo>
                  <a:pt x="1421403" y="1305940"/>
                </a:lnTo>
                <a:lnTo>
                  <a:pt x="1419089" y="1334362"/>
                </a:lnTo>
                <a:lnTo>
                  <a:pt x="1415959" y="1362835"/>
                </a:lnTo>
                <a:lnTo>
                  <a:pt x="1412285" y="1391342"/>
                </a:lnTo>
                <a:lnTo>
                  <a:pt x="1408249" y="1419872"/>
                </a:lnTo>
                <a:lnTo>
                  <a:pt x="1403970" y="1448416"/>
                </a:lnTo>
                <a:lnTo>
                  <a:pt x="1399530" y="1476971"/>
                </a:lnTo>
                <a:lnTo>
                  <a:pt x="1394983" y="1505533"/>
                </a:lnTo>
                <a:lnTo>
                  <a:pt x="1390363" y="1533305"/>
                </a:lnTo>
                <a:lnTo>
                  <a:pt x="1385696" y="1560551"/>
                </a:lnTo>
                <a:lnTo>
                  <a:pt x="1380998" y="1587447"/>
                </a:lnTo>
                <a:lnTo>
                  <a:pt x="1376277" y="1614902"/>
                </a:lnTo>
                <a:lnTo>
                  <a:pt x="1371543" y="1642730"/>
                </a:lnTo>
                <a:lnTo>
                  <a:pt x="1366800" y="1670808"/>
                </a:lnTo>
                <a:lnTo>
                  <a:pt x="1361256" y="1698257"/>
                </a:lnTo>
                <a:lnTo>
                  <a:pt x="1355179" y="1725288"/>
                </a:lnTo>
                <a:lnTo>
                  <a:pt x="1348747" y="1752040"/>
                </a:lnTo>
                <a:lnTo>
                  <a:pt x="1342078" y="1778606"/>
                </a:lnTo>
                <a:lnTo>
                  <a:pt x="1335250" y="1805047"/>
                </a:lnTo>
                <a:lnTo>
                  <a:pt x="1328317" y="1831406"/>
                </a:lnTo>
                <a:lnTo>
                  <a:pt x="1321313" y="1857711"/>
                </a:lnTo>
                <a:lnTo>
                  <a:pt x="1314263" y="1883977"/>
                </a:lnTo>
                <a:lnTo>
                  <a:pt x="1307182" y="1910220"/>
                </a:lnTo>
                <a:lnTo>
                  <a:pt x="1299286" y="1934860"/>
                </a:lnTo>
                <a:lnTo>
                  <a:pt x="1290847" y="1958429"/>
                </a:lnTo>
                <a:lnTo>
                  <a:pt x="1282046" y="1981285"/>
                </a:lnTo>
                <a:lnTo>
                  <a:pt x="1273797" y="2003668"/>
                </a:lnTo>
                <a:lnTo>
                  <a:pt x="1265917" y="2025732"/>
                </a:lnTo>
                <a:lnTo>
                  <a:pt x="1258282" y="2047586"/>
                </a:lnTo>
                <a:lnTo>
                  <a:pt x="1250017" y="2068506"/>
                </a:lnTo>
                <a:lnTo>
                  <a:pt x="1241332" y="2088802"/>
                </a:lnTo>
                <a:lnTo>
                  <a:pt x="1232367" y="2108682"/>
                </a:lnTo>
                <a:lnTo>
                  <a:pt x="1223216" y="2127493"/>
                </a:lnTo>
                <a:lnTo>
                  <a:pt x="1204581" y="2163208"/>
                </a:lnTo>
                <a:lnTo>
                  <a:pt x="1185715" y="2193370"/>
                </a:lnTo>
                <a:lnTo>
                  <a:pt x="1157244" y="2228431"/>
                </a:lnTo>
                <a:lnTo>
                  <a:pt x="1126584" y="2251783"/>
                </a:lnTo>
                <a:lnTo>
                  <a:pt x="1092363" y="2266639"/>
                </a:lnTo>
                <a:lnTo>
                  <a:pt x="1057088" y="2273952"/>
                </a:lnTo>
                <a:lnTo>
                  <a:pt x="1032586" y="2274869"/>
                </a:lnTo>
                <a:lnTo>
                  <a:pt x="1005821" y="2272630"/>
                </a:lnTo>
                <a:lnTo>
                  <a:pt x="980167" y="2264757"/>
                </a:lnTo>
                <a:lnTo>
                  <a:pt x="954742" y="2253319"/>
                </a:lnTo>
                <a:lnTo>
                  <a:pt x="927567" y="2240299"/>
                </a:lnTo>
                <a:lnTo>
                  <a:pt x="899615" y="2224457"/>
                </a:lnTo>
                <a:lnTo>
                  <a:pt x="871317" y="2206040"/>
                </a:lnTo>
                <a:lnTo>
                  <a:pt x="842865" y="2184626"/>
                </a:lnTo>
                <a:lnTo>
                  <a:pt x="814344" y="2159761"/>
                </a:lnTo>
                <a:lnTo>
                  <a:pt x="785000" y="2132837"/>
                </a:lnTo>
                <a:lnTo>
                  <a:pt x="753437" y="2104994"/>
                </a:lnTo>
                <a:lnTo>
                  <a:pt x="723005" y="2074629"/>
                </a:lnTo>
                <a:lnTo>
                  <a:pt x="692810" y="2042612"/>
                </a:lnTo>
                <a:lnTo>
                  <a:pt x="660870" y="2009861"/>
                </a:lnTo>
                <a:lnTo>
                  <a:pt x="628154" y="1974668"/>
                </a:lnTo>
                <a:lnTo>
                  <a:pt x="611650" y="1956393"/>
                </a:lnTo>
                <a:lnTo>
                  <a:pt x="595886" y="1937066"/>
                </a:lnTo>
                <a:lnTo>
                  <a:pt x="580613" y="1917037"/>
                </a:lnTo>
                <a:lnTo>
                  <a:pt x="565669" y="1896541"/>
                </a:lnTo>
                <a:lnTo>
                  <a:pt x="550151" y="1875734"/>
                </a:lnTo>
                <a:lnTo>
                  <a:pt x="534248" y="1854718"/>
                </a:lnTo>
                <a:lnTo>
                  <a:pt x="518091" y="1833563"/>
                </a:lnTo>
                <a:lnTo>
                  <a:pt x="502557" y="1812318"/>
                </a:lnTo>
                <a:lnTo>
                  <a:pt x="487438" y="1791010"/>
                </a:lnTo>
                <a:lnTo>
                  <a:pt x="472596" y="1769660"/>
                </a:lnTo>
                <a:lnTo>
                  <a:pt x="457146" y="1748284"/>
                </a:lnTo>
                <a:lnTo>
                  <a:pt x="441289" y="1726889"/>
                </a:lnTo>
                <a:lnTo>
                  <a:pt x="425162" y="1705483"/>
                </a:lnTo>
                <a:lnTo>
                  <a:pt x="409647" y="1683273"/>
                </a:lnTo>
                <a:lnTo>
                  <a:pt x="394542" y="1660530"/>
                </a:lnTo>
                <a:lnTo>
                  <a:pt x="379709" y="1637431"/>
                </a:lnTo>
                <a:lnTo>
                  <a:pt x="365852" y="1614887"/>
                </a:lnTo>
                <a:lnTo>
                  <a:pt x="352645" y="1592714"/>
                </a:lnTo>
                <a:lnTo>
                  <a:pt x="339872" y="1570789"/>
                </a:lnTo>
                <a:lnTo>
                  <a:pt x="326594" y="1549028"/>
                </a:lnTo>
                <a:lnTo>
                  <a:pt x="312979" y="1527377"/>
                </a:lnTo>
                <a:lnTo>
                  <a:pt x="299141" y="1505799"/>
                </a:lnTo>
                <a:lnTo>
                  <a:pt x="285946" y="1484270"/>
                </a:lnTo>
                <a:lnTo>
                  <a:pt x="273180" y="1462774"/>
                </a:lnTo>
                <a:lnTo>
                  <a:pt x="260702" y="1441299"/>
                </a:lnTo>
                <a:lnTo>
                  <a:pt x="248414" y="1420633"/>
                </a:lnTo>
                <a:lnTo>
                  <a:pt x="236253" y="1400505"/>
                </a:lnTo>
                <a:lnTo>
                  <a:pt x="224177" y="1380737"/>
                </a:lnTo>
                <a:lnTo>
                  <a:pt x="212158" y="1361208"/>
                </a:lnTo>
                <a:lnTo>
                  <a:pt x="200176" y="1341838"/>
                </a:lnTo>
                <a:lnTo>
                  <a:pt x="188220" y="1322576"/>
                </a:lnTo>
                <a:lnTo>
                  <a:pt x="177074" y="1303383"/>
                </a:lnTo>
                <a:lnTo>
                  <a:pt x="166467" y="1284239"/>
                </a:lnTo>
                <a:lnTo>
                  <a:pt x="156222" y="1265126"/>
                </a:lnTo>
                <a:lnTo>
                  <a:pt x="147011" y="1246828"/>
                </a:lnTo>
                <a:lnTo>
                  <a:pt x="130426" y="1211680"/>
                </a:lnTo>
                <a:lnTo>
                  <a:pt x="115117" y="1179654"/>
                </a:lnTo>
                <a:lnTo>
                  <a:pt x="101169" y="1149545"/>
                </a:lnTo>
                <a:lnTo>
                  <a:pt x="89679" y="1120289"/>
                </a:lnTo>
                <a:lnTo>
                  <a:pt x="79280" y="1093528"/>
                </a:lnTo>
                <a:lnTo>
                  <a:pt x="70161" y="1068405"/>
                </a:lnTo>
                <a:lnTo>
                  <a:pt x="60565" y="1032742"/>
                </a:lnTo>
                <a:lnTo>
                  <a:pt x="52694" y="1001714"/>
                </a:lnTo>
                <a:lnTo>
                  <a:pt x="45334" y="972412"/>
                </a:lnTo>
                <a:lnTo>
                  <a:pt x="37142" y="939691"/>
                </a:lnTo>
                <a:lnTo>
                  <a:pt x="35719" y="912575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6598" name="SMARTInkShape-Group9"/>
          <p:cNvGrpSpPr/>
          <p:nvPr/>
        </p:nvGrpSpPr>
        <p:grpSpPr>
          <a:xfrm>
            <a:off x="7965325" y="3986628"/>
            <a:ext cx="599245" cy="549414"/>
            <a:chOff x="7965325" y="3986628"/>
            <a:chExt cx="599245" cy="549414"/>
          </a:xfrm>
        </p:grpSpPr>
        <p:sp>
          <p:nvSpPr>
            <p:cNvPr id="66596" name="SMARTInkShape-27"/>
            <p:cNvSpPr/>
            <p:nvPr>
              <p:custDataLst>
                <p:tags r:id="rId4"/>
              </p:custDataLst>
            </p:nvPr>
          </p:nvSpPr>
          <p:spPr bwMode="auto">
            <a:xfrm>
              <a:off x="7965325" y="4021931"/>
              <a:ext cx="249891" cy="501929"/>
            </a:xfrm>
            <a:custGeom>
              <a:avLst/>
              <a:gdLst/>
              <a:ahLst/>
              <a:cxnLst/>
              <a:rect l="0" t="0" r="0" b="0"/>
              <a:pathLst>
                <a:path w="249891" h="501929">
                  <a:moveTo>
                    <a:pt x="21388" y="0"/>
                  </a:moveTo>
                  <a:lnTo>
                    <a:pt x="21388" y="0"/>
                  </a:lnTo>
                  <a:lnTo>
                    <a:pt x="21388" y="9943"/>
                  </a:lnTo>
                  <a:lnTo>
                    <a:pt x="14906" y="39991"/>
                  </a:lnTo>
                  <a:lnTo>
                    <a:pt x="12258" y="72752"/>
                  </a:lnTo>
                  <a:lnTo>
                    <a:pt x="8629" y="100402"/>
                  </a:lnTo>
                  <a:lnTo>
                    <a:pt x="5437" y="132936"/>
                  </a:lnTo>
                  <a:lnTo>
                    <a:pt x="2392" y="158301"/>
                  </a:lnTo>
                  <a:lnTo>
                    <a:pt x="1039" y="182805"/>
                  </a:lnTo>
                  <a:lnTo>
                    <a:pt x="438" y="209040"/>
                  </a:lnTo>
                  <a:lnTo>
                    <a:pt x="170" y="236576"/>
                  </a:lnTo>
                  <a:lnTo>
                    <a:pt x="52" y="264689"/>
                  </a:lnTo>
                  <a:lnTo>
                    <a:pt x="0" y="293058"/>
                  </a:lnTo>
                  <a:lnTo>
                    <a:pt x="769" y="320749"/>
                  </a:lnTo>
                  <a:lnTo>
                    <a:pt x="3758" y="346284"/>
                  </a:lnTo>
                  <a:lnTo>
                    <a:pt x="5614" y="370862"/>
                  </a:lnTo>
                  <a:lnTo>
                    <a:pt x="8777" y="404896"/>
                  </a:lnTo>
                  <a:lnTo>
                    <a:pt x="16858" y="435088"/>
                  </a:lnTo>
                  <a:lnTo>
                    <a:pt x="30018" y="469942"/>
                  </a:lnTo>
                  <a:lnTo>
                    <a:pt x="41583" y="488669"/>
                  </a:lnTo>
                  <a:lnTo>
                    <a:pt x="55065" y="500479"/>
                  </a:lnTo>
                  <a:lnTo>
                    <a:pt x="59714" y="501928"/>
                  </a:lnTo>
                  <a:lnTo>
                    <a:pt x="69113" y="501421"/>
                  </a:lnTo>
                  <a:lnTo>
                    <a:pt x="87122" y="496673"/>
                  </a:lnTo>
                  <a:lnTo>
                    <a:pt x="103747" y="486447"/>
                  </a:lnTo>
                  <a:lnTo>
                    <a:pt x="123587" y="462272"/>
                  </a:lnTo>
                  <a:lnTo>
                    <a:pt x="144909" y="427745"/>
                  </a:lnTo>
                  <a:lnTo>
                    <a:pt x="162762" y="395556"/>
                  </a:lnTo>
                  <a:lnTo>
                    <a:pt x="173121" y="370272"/>
                  </a:lnTo>
                  <a:lnTo>
                    <a:pt x="183016" y="345805"/>
                  </a:lnTo>
                  <a:lnTo>
                    <a:pt x="192706" y="319585"/>
                  </a:lnTo>
                  <a:lnTo>
                    <a:pt x="201510" y="292056"/>
                  </a:lnTo>
                  <a:lnTo>
                    <a:pt x="208069" y="263947"/>
                  </a:lnTo>
                  <a:lnTo>
                    <a:pt x="213630" y="237695"/>
                  </a:lnTo>
                  <a:lnTo>
                    <a:pt x="218748" y="212799"/>
                  </a:lnTo>
                  <a:lnTo>
                    <a:pt x="223668" y="188504"/>
                  </a:lnTo>
                  <a:lnTo>
                    <a:pt x="228500" y="164478"/>
                  </a:lnTo>
                  <a:lnTo>
                    <a:pt x="235684" y="130755"/>
                  </a:lnTo>
                  <a:lnTo>
                    <a:pt x="240722" y="102771"/>
                  </a:lnTo>
                  <a:lnTo>
                    <a:pt x="246217" y="71983"/>
                  </a:lnTo>
                  <a:lnTo>
                    <a:pt x="249890" y="37686"/>
                  </a:lnTo>
                  <a:lnTo>
                    <a:pt x="249129" y="37824"/>
                  </a:lnTo>
                  <a:lnTo>
                    <a:pt x="246166" y="40094"/>
                  </a:lnTo>
                  <a:lnTo>
                    <a:pt x="244320" y="43749"/>
                  </a:lnTo>
                  <a:lnTo>
                    <a:pt x="232987" y="73319"/>
                  </a:lnTo>
                  <a:lnTo>
                    <a:pt x="228638" y="106088"/>
                  </a:lnTo>
                  <a:lnTo>
                    <a:pt x="223907" y="134533"/>
                  </a:lnTo>
                  <a:lnTo>
                    <a:pt x="221358" y="167744"/>
                  </a:lnTo>
                  <a:lnTo>
                    <a:pt x="216722" y="202719"/>
                  </a:lnTo>
                  <a:lnTo>
                    <a:pt x="214996" y="238218"/>
                  </a:lnTo>
                  <a:lnTo>
                    <a:pt x="214592" y="261979"/>
                  </a:lnTo>
                  <a:lnTo>
                    <a:pt x="214412" y="287885"/>
                  </a:lnTo>
                  <a:lnTo>
                    <a:pt x="215126" y="314480"/>
                  </a:lnTo>
                  <a:lnTo>
                    <a:pt x="218089" y="339530"/>
                  </a:lnTo>
                  <a:lnTo>
                    <a:pt x="219936" y="363892"/>
                  </a:lnTo>
                  <a:lnTo>
                    <a:pt x="221550" y="387949"/>
                  </a:lnTo>
                  <a:lnTo>
                    <a:pt x="226921" y="422218"/>
                  </a:lnTo>
                  <a:lnTo>
                    <a:pt x="234825" y="456197"/>
                  </a:lnTo>
                  <a:lnTo>
                    <a:pt x="235700" y="478632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97" name="SMARTInkShape-28"/>
            <p:cNvSpPr/>
            <p:nvPr>
              <p:custDataLst>
                <p:tags r:id="rId5"/>
              </p:custDataLst>
            </p:nvPr>
          </p:nvSpPr>
          <p:spPr bwMode="auto">
            <a:xfrm>
              <a:off x="8315325" y="3986628"/>
              <a:ext cx="249245" cy="549414"/>
            </a:xfrm>
            <a:custGeom>
              <a:avLst/>
              <a:gdLst/>
              <a:ahLst/>
              <a:cxnLst/>
              <a:rect l="0" t="0" r="0" b="0"/>
              <a:pathLst>
                <a:path w="249245" h="549414">
                  <a:moveTo>
                    <a:pt x="0" y="28160"/>
                  </a:moveTo>
                  <a:lnTo>
                    <a:pt x="0" y="28160"/>
                  </a:lnTo>
                  <a:lnTo>
                    <a:pt x="16590" y="13686"/>
                  </a:lnTo>
                  <a:lnTo>
                    <a:pt x="38404" y="2735"/>
                  </a:lnTo>
                  <a:lnTo>
                    <a:pt x="65745" y="0"/>
                  </a:lnTo>
                  <a:lnTo>
                    <a:pt x="79226" y="4002"/>
                  </a:lnTo>
                  <a:lnTo>
                    <a:pt x="114385" y="19863"/>
                  </a:lnTo>
                  <a:lnTo>
                    <a:pt x="150030" y="50380"/>
                  </a:lnTo>
                  <a:lnTo>
                    <a:pt x="183623" y="83297"/>
                  </a:lnTo>
                  <a:lnTo>
                    <a:pt x="193529" y="94734"/>
                  </a:lnTo>
                  <a:lnTo>
                    <a:pt x="209008" y="128472"/>
                  </a:lnTo>
                  <a:lnTo>
                    <a:pt x="219268" y="156159"/>
                  </a:lnTo>
                  <a:lnTo>
                    <a:pt x="219690" y="166011"/>
                  </a:lnTo>
                  <a:lnTo>
                    <a:pt x="215465" y="179688"/>
                  </a:lnTo>
                  <a:lnTo>
                    <a:pt x="204626" y="194419"/>
                  </a:lnTo>
                  <a:lnTo>
                    <a:pt x="193804" y="205656"/>
                  </a:lnTo>
                  <a:lnTo>
                    <a:pt x="185089" y="210234"/>
                  </a:lnTo>
                  <a:lnTo>
                    <a:pt x="152522" y="221030"/>
                  </a:lnTo>
                  <a:lnTo>
                    <a:pt x="135285" y="226536"/>
                  </a:lnTo>
                  <a:lnTo>
                    <a:pt x="126802" y="228246"/>
                  </a:lnTo>
                  <a:lnTo>
                    <a:pt x="114888" y="233694"/>
                  </a:lnTo>
                  <a:lnTo>
                    <a:pt x="108684" y="235006"/>
                  </a:lnTo>
                  <a:lnTo>
                    <a:pt x="108175" y="235907"/>
                  </a:lnTo>
                  <a:lnTo>
                    <a:pt x="107291" y="245243"/>
                  </a:lnTo>
                  <a:lnTo>
                    <a:pt x="110989" y="255905"/>
                  </a:lnTo>
                  <a:lnTo>
                    <a:pt x="129406" y="286163"/>
                  </a:lnTo>
                  <a:lnTo>
                    <a:pt x="151592" y="317866"/>
                  </a:lnTo>
                  <a:lnTo>
                    <a:pt x="171917" y="345332"/>
                  </a:lnTo>
                  <a:lnTo>
                    <a:pt x="189227" y="373579"/>
                  </a:lnTo>
                  <a:lnTo>
                    <a:pt x="213415" y="406658"/>
                  </a:lnTo>
                  <a:lnTo>
                    <a:pt x="229598" y="440827"/>
                  </a:lnTo>
                  <a:lnTo>
                    <a:pt x="244055" y="470742"/>
                  </a:lnTo>
                  <a:lnTo>
                    <a:pt x="249244" y="504631"/>
                  </a:lnTo>
                  <a:lnTo>
                    <a:pt x="248889" y="514562"/>
                  </a:lnTo>
                  <a:lnTo>
                    <a:pt x="240043" y="533851"/>
                  </a:lnTo>
                  <a:lnTo>
                    <a:pt x="237022" y="536737"/>
                  </a:lnTo>
                  <a:lnTo>
                    <a:pt x="215742" y="546912"/>
                  </a:lnTo>
                  <a:lnTo>
                    <a:pt x="183001" y="549413"/>
                  </a:lnTo>
                  <a:lnTo>
                    <a:pt x="156622" y="547489"/>
                  </a:lnTo>
                  <a:lnTo>
                    <a:pt x="122166" y="543165"/>
                  </a:lnTo>
                  <a:lnTo>
                    <a:pt x="91866" y="538804"/>
                  </a:lnTo>
                  <a:lnTo>
                    <a:pt x="62672" y="535818"/>
                  </a:lnTo>
                  <a:lnTo>
                    <a:pt x="44499" y="533383"/>
                  </a:lnTo>
                  <a:lnTo>
                    <a:pt x="24175" y="528902"/>
                  </a:lnTo>
                  <a:lnTo>
                    <a:pt x="7144" y="528222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86738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Unemployment Rate over time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34450" cy="536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MARTInkShape-29"/>
          <p:cNvSpPr/>
          <p:nvPr>
            <p:custDataLst>
              <p:tags r:id="rId1"/>
            </p:custDataLst>
          </p:nvPr>
        </p:nvSpPr>
        <p:spPr bwMode="auto">
          <a:xfrm>
            <a:off x="6502923" y="4617503"/>
            <a:ext cx="372688" cy="506786"/>
          </a:xfrm>
          <a:custGeom>
            <a:avLst/>
            <a:gdLst/>
            <a:ahLst/>
            <a:cxnLst/>
            <a:rect l="0" t="0" r="0" b="0"/>
            <a:pathLst>
              <a:path w="372688" h="506786">
                <a:moveTo>
                  <a:pt x="212202" y="43794"/>
                </a:moveTo>
                <a:lnTo>
                  <a:pt x="212202" y="43794"/>
                </a:lnTo>
                <a:lnTo>
                  <a:pt x="195420" y="50862"/>
                </a:lnTo>
                <a:lnTo>
                  <a:pt x="192085" y="51483"/>
                </a:lnTo>
                <a:lnTo>
                  <a:pt x="148712" y="72732"/>
                </a:lnTo>
                <a:lnTo>
                  <a:pt x="114630" y="98047"/>
                </a:lnTo>
                <a:lnTo>
                  <a:pt x="78159" y="134355"/>
                </a:lnTo>
                <a:lnTo>
                  <a:pt x="54682" y="169059"/>
                </a:lnTo>
                <a:lnTo>
                  <a:pt x="35456" y="204578"/>
                </a:lnTo>
                <a:lnTo>
                  <a:pt x="19678" y="247386"/>
                </a:lnTo>
                <a:lnTo>
                  <a:pt x="11070" y="282270"/>
                </a:lnTo>
                <a:lnTo>
                  <a:pt x="7087" y="316750"/>
                </a:lnTo>
                <a:lnTo>
                  <a:pt x="0" y="358215"/>
                </a:lnTo>
                <a:lnTo>
                  <a:pt x="1161" y="389963"/>
                </a:lnTo>
                <a:lnTo>
                  <a:pt x="7066" y="430288"/>
                </a:lnTo>
                <a:lnTo>
                  <a:pt x="14719" y="454314"/>
                </a:lnTo>
                <a:lnTo>
                  <a:pt x="35469" y="482137"/>
                </a:lnTo>
                <a:lnTo>
                  <a:pt x="66775" y="501992"/>
                </a:lnTo>
                <a:lnTo>
                  <a:pt x="84336" y="506318"/>
                </a:lnTo>
                <a:lnTo>
                  <a:pt x="114184" y="506785"/>
                </a:lnTo>
                <a:lnTo>
                  <a:pt x="151093" y="495661"/>
                </a:lnTo>
                <a:lnTo>
                  <a:pt x="176898" y="482393"/>
                </a:lnTo>
                <a:lnTo>
                  <a:pt x="214119" y="447237"/>
                </a:lnTo>
                <a:lnTo>
                  <a:pt x="256110" y="407955"/>
                </a:lnTo>
                <a:lnTo>
                  <a:pt x="282906" y="366934"/>
                </a:lnTo>
                <a:lnTo>
                  <a:pt x="312047" y="329874"/>
                </a:lnTo>
                <a:lnTo>
                  <a:pt x="333201" y="286761"/>
                </a:lnTo>
                <a:lnTo>
                  <a:pt x="352814" y="242673"/>
                </a:lnTo>
                <a:lnTo>
                  <a:pt x="366536" y="205008"/>
                </a:lnTo>
                <a:lnTo>
                  <a:pt x="371673" y="162767"/>
                </a:lnTo>
                <a:lnTo>
                  <a:pt x="372687" y="124732"/>
                </a:lnTo>
                <a:lnTo>
                  <a:pt x="370217" y="97541"/>
                </a:lnTo>
                <a:lnTo>
                  <a:pt x="360493" y="66427"/>
                </a:lnTo>
                <a:lnTo>
                  <a:pt x="336363" y="35101"/>
                </a:lnTo>
                <a:lnTo>
                  <a:pt x="319105" y="19721"/>
                </a:lnTo>
                <a:lnTo>
                  <a:pt x="290755" y="5635"/>
                </a:lnTo>
                <a:lnTo>
                  <a:pt x="247682" y="0"/>
                </a:lnTo>
                <a:lnTo>
                  <a:pt x="221060" y="2044"/>
                </a:lnTo>
                <a:lnTo>
                  <a:pt x="177466" y="14410"/>
                </a:lnTo>
                <a:lnTo>
                  <a:pt x="133983" y="37066"/>
                </a:lnTo>
                <a:lnTo>
                  <a:pt x="113975" y="5272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MARTInkShape-30"/>
          <p:cNvSpPr/>
          <p:nvPr>
            <p:custDataLst>
              <p:tags r:id="rId2"/>
            </p:custDataLst>
          </p:nvPr>
        </p:nvSpPr>
        <p:spPr bwMode="auto">
          <a:xfrm>
            <a:off x="8179594" y="4054078"/>
            <a:ext cx="89298" cy="142873"/>
          </a:xfrm>
          <a:custGeom>
            <a:avLst/>
            <a:gdLst/>
            <a:ahLst/>
            <a:cxnLst/>
            <a:rect l="0" t="0" r="0" b="0"/>
            <a:pathLst>
              <a:path w="89298" h="142873">
                <a:moveTo>
                  <a:pt x="89297" y="107156"/>
                </a:moveTo>
                <a:lnTo>
                  <a:pt x="89297" y="107156"/>
                </a:lnTo>
                <a:lnTo>
                  <a:pt x="80476" y="107156"/>
                </a:lnTo>
                <a:lnTo>
                  <a:pt x="80367" y="120794"/>
                </a:lnTo>
                <a:lnTo>
                  <a:pt x="79375" y="122201"/>
                </a:lnTo>
                <a:lnTo>
                  <a:pt x="77721" y="123140"/>
                </a:lnTo>
                <a:lnTo>
                  <a:pt x="71447" y="125013"/>
                </a:lnTo>
                <a:lnTo>
                  <a:pt x="71437" y="133577"/>
                </a:lnTo>
                <a:lnTo>
                  <a:pt x="79127" y="133913"/>
                </a:lnTo>
                <a:lnTo>
                  <a:pt x="79540" y="132932"/>
                </a:lnTo>
                <a:lnTo>
                  <a:pt x="80367" y="107190"/>
                </a:lnTo>
                <a:lnTo>
                  <a:pt x="72677" y="114848"/>
                </a:lnTo>
                <a:lnTo>
                  <a:pt x="71805" y="120459"/>
                </a:lnTo>
                <a:lnTo>
                  <a:pt x="70690" y="121978"/>
                </a:lnTo>
                <a:lnTo>
                  <a:pt x="66806" y="123666"/>
                </a:lnTo>
                <a:lnTo>
                  <a:pt x="65373" y="125108"/>
                </a:lnTo>
                <a:lnTo>
                  <a:pt x="62619" y="133542"/>
                </a:lnTo>
                <a:lnTo>
                  <a:pt x="62508" y="142842"/>
                </a:lnTo>
                <a:lnTo>
                  <a:pt x="70197" y="142872"/>
                </a:lnTo>
                <a:lnTo>
                  <a:pt x="70610" y="141881"/>
                </a:lnTo>
                <a:lnTo>
                  <a:pt x="71070" y="138134"/>
                </a:lnTo>
                <a:lnTo>
                  <a:pt x="72184" y="136738"/>
                </a:lnTo>
                <a:lnTo>
                  <a:pt x="79093" y="134313"/>
                </a:lnTo>
                <a:lnTo>
                  <a:pt x="79801" y="131463"/>
                </a:lnTo>
                <a:lnTo>
                  <a:pt x="80367" y="117327"/>
                </a:lnTo>
                <a:lnTo>
                  <a:pt x="79375" y="116914"/>
                </a:lnTo>
                <a:lnTo>
                  <a:pt x="75626" y="116454"/>
                </a:lnTo>
                <a:lnTo>
                  <a:pt x="74230" y="115339"/>
                </a:lnTo>
                <a:lnTo>
                  <a:pt x="71805" y="108430"/>
                </a:lnTo>
                <a:lnTo>
                  <a:pt x="71547" y="102793"/>
                </a:lnTo>
                <a:lnTo>
                  <a:pt x="70518" y="101271"/>
                </a:lnTo>
                <a:lnTo>
                  <a:pt x="68840" y="100256"/>
                </a:lnTo>
                <a:lnTo>
                  <a:pt x="66729" y="99579"/>
                </a:lnTo>
                <a:lnTo>
                  <a:pt x="65322" y="98137"/>
                </a:lnTo>
                <a:lnTo>
                  <a:pt x="63758" y="93887"/>
                </a:lnTo>
                <a:lnTo>
                  <a:pt x="61763" y="83075"/>
                </a:lnTo>
                <a:lnTo>
                  <a:pt x="56444" y="74334"/>
                </a:lnTo>
                <a:lnTo>
                  <a:pt x="53435" y="65461"/>
                </a:lnTo>
                <a:lnTo>
                  <a:pt x="19937" y="26223"/>
                </a:lnTo>
                <a:lnTo>
                  <a:pt x="19244" y="23435"/>
                </a:lnTo>
                <a:lnTo>
                  <a:pt x="9838" y="9091"/>
                </a:lnTo>
                <a:lnTo>
                  <a:pt x="9333" y="4702"/>
                </a:lnTo>
                <a:lnTo>
                  <a:pt x="8206" y="3135"/>
                </a:lnTo>
                <a:lnTo>
                  <a:pt x="6463" y="209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MARTInkShape-31"/>
          <p:cNvSpPr/>
          <p:nvPr>
            <p:custDataLst>
              <p:tags r:id="rId3"/>
            </p:custDataLst>
          </p:nvPr>
        </p:nvSpPr>
        <p:spPr bwMode="auto">
          <a:xfrm>
            <a:off x="7992070" y="3464719"/>
            <a:ext cx="214314" cy="625046"/>
          </a:xfrm>
          <a:custGeom>
            <a:avLst/>
            <a:gdLst/>
            <a:ahLst/>
            <a:cxnLst/>
            <a:rect l="0" t="0" r="0" b="0"/>
            <a:pathLst>
              <a:path w="214314" h="625046">
                <a:moveTo>
                  <a:pt x="0" y="0"/>
                </a:moveTo>
                <a:lnTo>
                  <a:pt x="0" y="0"/>
                </a:lnTo>
                <a:lnTo>
                  <a:pt x="0" y="39970"/>
                </a:lnTo>
                <a:lnTo>
                  <a:pt x="2646" y="45215"/>
                </a:lnTo>
                <a:lnTo>
                  <a:pt x="6137" y="50853"/>
                </a:lnTo>
                <a:lnTo>
                  <a:pt x="8378" y="62557"/>
                </a:lnTo>
                <a:lnTo>
                  <a:pt x="8897" y="83347"/>
                </a:lnTo>
                <a:lnTo>
                  <a:pt x="11562" y="89298"/>
                </a:lnTo>
                <a:lnTo>
                  <a:pt x="15061" y="95251"/>
                </a:lnTo>
                <a:lnTo>
                  <a:pt x="17307" y="107156"/>
                </a:lnTo>
                <a:lnTo>
                  <a:pt x="18779" y="123031"/>
                </a:lnTo>
                <a:lnTo>
                  <a:pt x="26419" y="149673"/>
                </a:lnTo>
                <a:lnTo>
                  <a:pt x="27709" y="164649"/>
                </a:lnTo>
                <a:lnTo>
                  <a:pt x="34468" y="176561"/>
                </a:lnTo>
                <a:lnTo>
                  <a:pt x="36464" y="190466"/>
                </a:lnTo>
                <a:lnTo>
                  <a:pt x="38200" y="192461"/>
                </a:lnTo>
                <a:lnTo>
                  <a:pt x="40350" y="193792"/>
                </a:lnTo>
                <a:lnTo>
                  <a:pt x="41782" y="195671"/>
                </a:lnTo>
                <a:lnTo>
                  <a:pt x="43375" y="200405"/>
                </a:lnTo>
                <a:lnTo>
                  <a:pt x="45390" y="211528"/>
                </a:lnTo>
                <a:lnTo>
                  <a:pt x="50711" y="220322"/>
                </a:lnTo>
                <a:lnTo>
                  <a:pt x="53013" y="232183"/>
                </a:lnTo>
                <a:lnTo>
                  <a:pt x="53201" y="235156"/>
                </a:lnTo>
                <a:lnTo>
                  <a:pt x="56056" y="241105"/>
                </a:lnTo>
                <a:lnTo>
                  <a:pt x="77255" y="266733"/>
                </a:lnTo>
                <a:lnTo>
                  <a:pt x="80437" y="279233"/>
                </a:lnTo>
                <a:lnTo>
                  <a:pt x="82398" y="281405"/>
                </a:lnTo>
                <a:lnTo>
                  <a:pt x="84698" y="282854"/>
                </a:lnTo>
                <a:lnTo>
                  <a:pt x="86231" y="284811"/>
                </a:lnTo>
                <a:lnTo>
                  <a:pt x="91337" y="295082"/>
                </a:lnTo>
                <a:lnTo>
                  <a:pt x="95165" y="300812"/>
                </a:lnTo>
                <a:lnTo>
                  <a:pt x="98312" y="309615"/>
                </a:lnTo>
                <a:lnTo>
                  <a:pt x="104095" y="318507"/>
                </a:lnTo>
                <a:lnTo>
                  <a:pt x="106250" y="327426"/>
                </a:lnTo>
                <a:lnTo>
                  <a:pt x="106753" y="333377"/>
                </a:lnTo>
                <a:lnTo>
                  <a:pt x="109623" y="339329"/>
                </a:lnTo>
                <a:lnTo>
                  <a:pt x="111778" y="342305"/>
                </a:lnTo>
                <a:lnTo>
                  <a:pt x="127061" y="383813"/>
                </a:lnTo>
                <a:lnTo>
                  <a:pt x="129355" y="386844"/>
                </a:lnTo>
                <a:lnTo>
                  <a:pt x="131905" y="395504"/>
                </a:lnTo>
                <a:lnTo>
                  <a:pt x="134669" y="415884"/>
                </a:lnTo>
                <a:lnTo>
                  <a:pt x="140961" y="428460"/>
                </a:lnTo>
                <a:lnTo>
                  <a:pt x="143616" y="443486"/>
                </a:lnTo>
                <a:lnTo>
                  <a:pt x="149893" y="455410"/>
                </a:lnTo>
                <a:lnTo>
                  <a:pt x="151693" y="476249"/>
                </a:lnTo>
                <a:lnTo>
                  <a:pt x="152723" y="478234"/>
                </a:lnTo>
                <a:lnTo>
                  <a:pt x="154401" y="479557"/>
                </a:lnTo>
                <a:lnTo>
                  <a:pt x="156512" y="480439"/>
                </a:lnTo>
                <a:lnTo>
                  <a:pt x="157919" y="482019"/>
                </a:lnTo>
                <a:lnTo>
                  <a:pt x="159484" y="486420"/>
                </a:lnTo>
                <a:lnTo>
                  <a:pt x="161480" y="497331"/>
                </a:lnTo>
                <a:lnTo>
                  <a:pt x="166798" y="506088"/>
                </a:lnTo>
                <a:lnTo>
                  <a:pt x="169807" y="514967"/>
                </a:lnTo>
                <a:lnTo>
                  <a:pt x="177241" y="525090"/>
                </a:lnTo>
                <a:lnTo>
                  <a:pt x="179319" y="533633"/>
                </a:lnTo>
                <a:lnTo>
                  <a:pt x="184652" y="541979"/>
                </a:lnTo>
                <a:lnTo>
                  <a:pt x="187145" y="551909"/>
                </a:lnTo>
                <a:lnTo>
                  <a:pt x="187412" y="557868"/>
                </a:lnTo>
                <a:lnTo>
                  <a:pt x="188442" y="559435"/>
                </a:lnTo>
                <a:lnTo>
                  <a:pt x="190120" y="560480"/>
                </a:lnTo>
                <a:lnTo>
                  <a:pt x="195202" y="562157"/>
                </a:lnTo>
                <a:lnTo>
                  <a:pt x="195897" y="565032"/>
                </a:lnTo>
                <a:lnTo>
                  <a:pt x="196421" y="571121"/>
                </a:lnTo>
                <a:lnTo>
                  <a:pt x="210115" y="571499"/>
                </a:lnTo>
                <a:lnTo>
                  <a:pt x="211514" y="572492"/>
                </a:lnTo>
                <a:lnTo>
                  <a:pt x="212446" y="574145"/>
                </a:lnTo>
                <a:lnTo>
                  <a:pt x="214313" y="580429"/>
                </a:lnTo>
                <a:lnTo>
                  <a:pt x="214313" y="585169"/>
                </a:lnTo>
                <a:lnTo>
                  <a:pt x="213321" y="586566"/>
                </a:lnTo>
                <a:lnTo>
                  <a:pt x="211666" y="587497"/>
                </a:lnTo>
                <a:lnTo>
                  <a:pt x="205383" y="589359"/>
                </a:lnTo>
                <a:lnTo>
                  <a:pt x="205383" y="594100"/>
                </a:lnTo>
                <a:lnTo>
                  <a:pt x="206375" y="595496"/>
                </a:lnTo>
                <a:lnTo>
                  <a:pt x="208029" y="596427"/>
                </a:lnTo>
                <a:lnTo>
                  <a:pt x="214280" y="598279"/>
                </a:lnTo>
                <a:lnTo>
                  <a:pt x="214313" y="589360"/>
                </a:lnTo>
                <a:lnTo>
                  <a:pt x="200675" y="589359"/>
                </a:lnTo>
                <a:lnTo>
                  <a:pt x="199268" y="590351"/>
                </a:lnTo>
                <a:lnTo>
                  <a:pt x="198329" y="592005"/>
                </a:lnTo>
                <a:lnTo>
                  <a:pt x="196824" y="597048"/>
                </a:lnTo>
                <a:lnTo>
                  <a:pt x="188797" y="605869"/>
                </a:lnTo>
                <a:lnTo>
                  <a:pt x="187557" y="615745"/>
                </a:lnTo>
                <a:lnTo>
                  <a:pt x="187526" y="623801"/>
                </a:lnTo>
                <a:lnTo>
                  <a:pt x="188517" y="624227"/>
                </a:lnTo>
                <a:lnTo>
                  <a:pt x="196086" y="625045"/>
                </a:lnTo>
                <a:lnTo>
                  <a:pt x="196421" y="617386"/>
                </a:lnTo>
                <a:lnTo>
                  <a:pt x="197424" y="616974"/>
                </a:lnTo>
                <a:lnTo>
                  <a:pt x="201185" y="616515"/>
                </a:lnTo>
                <a:lnTo>
                  <a:pt x="202584" y="615401"/>
                </a:lnTo>
                <a:lnTo>
                  <a:pt x="205014" y="608492"/>
                </a:lnTo>
                <a:lnTo>
                  <a:pt x="205383" y="589730"/>
                </a:lnTo>
                <a:lnTo>
                  <a:pt x="200642" y="589469"/>
                </a:lnTo>
                <a:lnTo>
                  <a:pt x="199246" y="590425"/>
                </a:lnTo>
                <a:lnTo>
                  <a:pt x="198315" y="592054"/>
                </a:lnTo>
                <a:lnTo>
                  <a:pt x="196563" y="597924"/>
                </a:lnTo>
                <a:lnTo>
                  <a:pt x="196453" y="612341"/>
                </a:lnTo>
                <a:lnTo>
                  <a:pt x="196453" y="607477"/>
                </a:lnTo>
                <a:lnTo>
                  <a:pt x="201194" y="607295"/>
                </a:lnTo>
                <a:lnTo>
                  <a:pt x="202590" y="606277"/>
                </a:lnTo>
                <a:lnTo>
                  <a:pt x="204143" y="602501"/>
                </a:lnTo>
                <a:lnTo>
                  <a:pt x="205383" y="572777"/>
                </a:lnTo>
                <a:lnTo>
                  <a:pt x="204391" y="572351"/>
                </a:lnTo>
                <a:lnTo>
                  <a:pt x="191745" y="571503"/>
                </a:lnTo>
                <a:lnTo>
                  <a:pt x="190338" y="572494"/>
                </a:lnTo>
                <a:lnTo>
                  <a:pt x="189400" y="574147"/>
                </a:lnTo>
                <a:lnTo>
                  <a:pt x="187634" y="580062"/>
                </a:lnTo>
                <a:lnTo>
                  <a:pt x="179845" y="588086"/>
                </a:lnTo>
                <a:lnTo>
                  <a:pt x="180420" y="588510"/>
                </a:lnTo>
                <a:lnTo>
                  <a:pt x="195204" y="589358"/>
                </a:lnTo>
                <a:lnTo>
                  <a:pt x="195620" y="588367"/>
                </a:lnTo>
                <a:lnTo>
                  <a:pt x="196083" y="584618"/>
                </a:lnTo>
                <a:lnTo>
                  <a:pt x="197199" y="583222"/>
                </a:lnTo>
                <a:lnTo>
                  <a:pt x="201084" y="581670"/>
                </a:lnTo>
                <a:lnTo>
                  <a:pt x="202517" y="580265"/>
                </a:lnTo>
                <a:lnTo>
                  <a:pt x="204110" y="576057"/>
                </a:lnTo>
                <a:lnTo>
                  <a:pt x="205526" y="574538"/>
                </a:lnTo>
                <a:lnTo>
                  <a:pt x="209746" y="572850"/>
                </a:lnTo>
                <a:lnTo>
                  <a:pt x="211268" y="571408"/>
                </a:lnTo>
                <a:lnTo>
                  <a:pt x="213911" y="563930"/>
                </a:lnTo>
                <a:lnTo>
                  <a:pt x="214312" y="553676"/>
                </a:lnTo>
                <a:lnTo>
                  <a:pt x="200752" y="553641"/>
                </a:lnTo>
                <a:lnTo>
                  <a:pt x="199319" y="554633"/>
                </a:lnTo>
                <a:lnTo>
                  <a:pt x="198364" y="556286"/>
                </a:lnTo>
                <a:lnTo>
                  <a:pt x="196487" y="562461"/>
                </a:lnTo>
                <a:lnTo>
                  <a:pt x="196456" y="570249"/>
                </a:lnTo>
                <a:lnTo>
                  <a:pt x="197447" y="570666"/>
                </a:lnTo>
                <a:lnTo>
                  <a:pt x="205383" y="571500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SMARTInkShape-Group13"/>
          <p:cNvGrpSpPr/>
          <p:nvPr/>
        </p:nvGrpSpPr>
        <p:grpSpPr>
          <a:xfrm>
            <a:off x="6352791" y="2536031"/>
            <a:ext cx="313622" cy="1256880"/>
            <a:chOff x="6352791" y="2536031"/>
            <a:chExt cx="313622" cy="1256880"/>
          </a:xfrm>
        </p:grpSpPr>
        <p:sp>
          <p:nvSpPr>
            <p:cNvPr id="9" name="SMARTInkShape-32"/>
            <p:cNvSpPr/>
            <p:nvPr>
              <p:custDataLst>
                <p:tags r:id="rId13"/>
              </p:custDataLst>
            </p:nvPr>
          </p:nvSpPr>
          <p:spPr bwMode="auto">
            <a:xfrm>
              <a:off x="6644240" y="2757286"/>
              <a:ext cx="22173" cy="58362"/>
            </a:xfrm>
            <a:custGeom>
              <a:avLst/>
              <a:gdLst/>
              <a:ahLst/>
              <a:cxnLst/>
              <a:rect l="0" t="0" r="0" b="0"/>
              <a:pathLst>
                <a:path w="22173" h="58362">
                  <a:moveTo>
                    <a:pt x="9044" y="0"/>
                  </a:moveTo>
                  <a:lnTo>
                    <a:pt x="9044" y="0"/>
                  </a:lnTo>
                  <a:lnTo>
                    <a:pt x="8889" y="158"/>
                  </a:lnTo>
                  <a:lnTo>
                    <a:pt x="3644" y="9707"/>
                  </a:lnTo>
                  <a:lnTo>
                    <a:pt x="0" y="29744"/>
                  </a:lnTo>
                  <a:lnTo>
                    <a:pt x="1809" y="35292"/>
                  </a:lnTo>
                  <a:lnTo>
                    <a:pt x="9439" y="49113"/>
                  </a:lnTo>
                  <a:lnTo>
                    <a:pt x="18176" y="55807"/>
                  </a:lnTo>
                  <a:lnTo>
                    <a:pt x="22172" y="58361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SMARTInkShape-33"/>
            <p:cNvSpPr/>
            <p:nvPr>
              <p:custDataLst>
                <p:tags r:id="rId14"/>
              </p:custDataLst>
            </p:nvPr>
          </p:nvSpPr>
          <p:spPr bwMode="auto">
            <a:xfrm>
              <a:off x="6648411" y="2740704"/>
              <a:ext cx="16707" cy="335458"/>
            </a:xfrm>
            <a:custGeom>
              <a:avLst/>
              <a:gdLst/>
              <a:ahLst/>
              <a:cxnLst/>
              <a:rect l="0" t="0" r="0" b="0"/>
              <a:pathLst>
                <a:path w="16707" h="335458">
                  <a:moveTo>
                    <a:pt x="0" y="0"/>
                  </a:moveTo>
                  <a:lnTo>
                    <a:pt x="0" y="0"/>
                  </a:lnTo>
                  <a:lnTo>
                    <a:pt x="304" y="3186"/>
                  </a:lnTo>
                  <a:lnTo>
                    <a:pt x="1480" y="31378"/>
                  </a:lnTo>
                  <a:lnTo>
                    <a:pt x="2002" y="59782"/>
                  </a:lnTo>
                  <a:lnTo>
                    <a:pt x="4352" y="90398"/>
                  </a:lnTo>
                  <a:lnTo>
                    <a:pt x="7247" y="121732"/>
                  </a:lnTo>
                  <a:lnTo>
                    <a:pt x="8535" y="151534"/>
                  </a:lnTo>
                  <a:lnTo>
                    <a:pt x="9106" y="178537"/>
                  </a:lnTo>
                  <a:lnTo>
                    <a:pt x="9361" y="204562"/>
                  </a:lnTo>
                  <a:lnTo>
                    <a:pt x="9474" y="232003"/>
                  </a:lnTo>
                  <a:lnTo>
                    <a:pt x="9538" y="266643"/>
                  </a:lnTo>
                  <a:lnTo>
                    <a:pt x="14468" y="300295"/>
                  </a:lnTo>
                  <a:lnTo>
                    <a:pt x="16650" y="335457"/>
                  </a:lnTo>
                  <a:lnTo>
                    <a:pt x="16706" y="319023"/>
                  </a:lnTo>
                  <a:lnTo>
                    <a:pt x="9564" y="29539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SMARTInkShape-34"/>
            <p:cNvSpPr/>
            <p:nvPr>
              <p:custDataLst>
                <p:tags r:id="rId15"/>
              </p:custDataLst>
            </p:nvPr>
          </p:nvSpPr>
          <p:spPr bwMode="auto">
            <a:xfrm>
              <a:off x="6593681" y="2546573"/>
              <a:ext cx="25531" cy="39466"/>
            </a:xfrm>
            <a:custGeom>
              <a:avLst/>
              <a:gdLst/>
              <a:ahLst/>
              <a:cxnLst/>
              <a:rect l="0" t="0" r="0" b="0"/>
              <a:pathLst>
                <a:path w="25531" h="39466">
                  <a:moveTo>
                    <a:pt x="0" y="39465"/>
                  </a:moveTo>
                  <a:lnTo>
                    <a:pt x="0" y="39465"/>
                  </a:lnTo>
                  <a:lnTo>
                    <a:pt x="0" y="29522"/>
                  </a:lnTo>
                  <a:lnTo>
                    <a:pt x="2118" y="24991"/>
                  </a:lnTo>
                  <a:lnTo>
                    <a:pt x="12979" y="8337"/>
                  </a:lnTo>
                  <a:lnTo>
                    <a:pt x="25530" y="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SMARTInkShape-35"/>
            <p:cNvSpPr/>
            <p:nvPr>
              <p:custDataLst>
                <p:tags r:id="rId16"/>
              </p:custDataLst>
            </p:nvPr>
          </p:nvSpPr>
          <p:spPr bwMode="auto">
            <a:xfrm>
              <a:off x="6593681" y="2536031"/>
              <a:ext cx="37002" cy="101375"/>
            </a:xfrm>
            <a:custGeom>
              <a:avLst/>
              <a:gdLst/>
              <a:ahLst/>
              <a:cxnLst/>
              <a:rect l="0" t="0" r="0" b="0"/>
              <a:pathLst>
                <a:path w="37002" h="101375">
                  <a:moveTo>
                    <a:pt x="0" y="0"/>
                  </a:moveTo>
                  <a:lnTo>
                    <a:pt x="0" y="0"/>
                  </a:lnTo>
                  <a:lnTo>
                    <a:pt x="9943" y="9943"/>
                  </a:lnTo>
                  <a:lnTo>
                    <a:pt x="19133" y="31333"/>
                  </a:lnTo>
                  <a:lnTo>
                    <a:pt x="28592" y="65309"/>
                  </a:lnTo>
                  <a:lnTo>
                    <a:pt x="35724" y="95287"/>
                  </a:lnTo>
                  <a:lnTo>
                    <a:pt x="37001" y="101374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SMARTInkShape-36"/>
            <p:cNvSpPr/>
            <p:nvPr>
              <p:custDataLst>
                <p:tags r:id="rId17"/>
              </p:custDataLst>
            </p:nvPr>
          </p:nvSpPr>
          <p:spPr bwMode="auto">
            <a:xfrm>
              <a:off x="6372227" y="2583239"/>
              <a:ext cx="164304" cy="494010"/>
            </a:xfrm>
            <a:custGeom>
              <a:avLst/>
              <a:gdLst/>
              <a:ahLst/>
              <a:cxnLst/>
              <a:rect l="0" t="0" r="0" b="0"/>
              <a:pathLst>
                <a:path w="164304" h="494010">
                  <a:moveTo>
                    <a:pt x="28573" y="67092"/>
                  </a:moveTo>
                  <a:lnTo>
                    <a:pt x="28573" y="67092"/>
                  </a:lnTo>
                  <a:lnTo>
                    <a:pt x="24781" y="67092"/>
                  </a:lnTo>
                  <a:lnTo>
                    <a:pt x="23664" y="68680"/>
                  </a:lnTo>
                  <a:lnTo>
                    <a:pt x="22091" y="79292"/>
                  </a:lnTo>
                  <a:lnTo>
                    <a:pt x="19443" y="108043"/>
                  </a:lnTo>
                  <a:lnTo>
                    <a:pt x="13697" y="140080"/>
                  </a:lnTo>
                  <a:lnTo>
                    <a:pt x="10056" y="164619"/>
                  </a:lnTo>
                  <a:lnTo>
                    <a:pt x="8437" y="194046"/>
                  </a:lnTo>
                  <a:lnTo>
                    <a:pt x="5601" y="223528"/>
                  </a:lnTo>
                  <a:lnTo>
                    <a:pt x="2489" y="252507"/>
                  </a:lnTo>
                  <a:lnTo>
                    <a:pt x="1105" y="281261"/>
                  </a:lnTo>
                  <a:lnTo>
                    <a:pt x="490" y="312033"/>
                  </a:lnTo>
                  <a:lnTo>
                    <a:pt x="217" y="342642"/>
                  </a:lnTo>
                  <a:lnTo>
                    <a:pt x="95" y="369476"/>
                  </a:lnTo>
                  <a:lnTo>
                    <a:pt x="41" y="394631"/>
                  </a:lnTo>
                  <a:lnTo>
                    <a:pt x="11" y="428988"/>
                  </a:lnTo>
                  <a:lnTo>
                    <a:pt x="2" y="457160"/>
                  </a:lnTo>
                  <a:lnTo>
                    <a:pt x="794" y="471437"/>
                  </a:lnTo>
                  <a:lnTo>
                    <a:pt x="6848" y="494009"/>
                  </a:lnTo>
                  <a:lnTo>
                    <a:pt x="6946" y="493785"/>
                  </a:lnTo>
                  <a:lnTo>
                    <a:pt x="7130" y="467056"/>
                  </a:lnTo>
                  <a:lnTo>
                    <a:pt x="5022" y="434309"/>
                  </a:lnTo>
                  <a:lnTo>
                    <a:pt x="2231" y="407306"/>
                  </a:lnTo>
                  <a:lnTo>
                    <a:pt x="990" y="376784"/>
                  </a:lnTo>
                  <a:lnTo>
                    <a:pt x="439" y="342581"/>
                  </a:lnTo>
                  <a:lnTo>
                    <a:pt x="194" y="307007"/>
                  </a:lnTo>
                  <a:lnTo>
                    <a:pt x="85" y="272675"/>
                  </a:lnTo>
                  <a:lnTo>
                    <a:pt x="37" y="238896"/>
                  </a:lnTo>
                  <a:lnTo>
                    <a:pt x="15" y="205362"/>
                  </a:lnTo>
                  <a:lnTo>
                    <a:pt x="6" y="171937"/>
                  </a:lnTo>
                  <a:lnTo>
                    <a:pt x="1" y="142794"/>
                  </a:lnTo>
                  <a:lnTo>
                    <a:pt x="0" y="116612"/>
                  </a:lnTo>
                  <a:lnTo>
                    <a:pt x="793" y="81148"/>
                  </a:lnTo>
                  <a:lnTo>
                    <a:pt x="5652" y="47026"/>
                  </a:lnTo>
                  <a:lnTo>
                    <a:pt x="8817" y="26751"/>
                  </a:lnTo>
                  <a:lnTo>
                    <a:pt x="14782" y="12806"/>
                  </a:lnTo>
                  <a:lnTo>
                    <a:pt x="18475" y="6452"/>
                  </a:lnTo>
                  <a:lnTo>
                    <a:pt x="20117" y="983"/>
                  </a:lnTo>
                  <a:lnTo>
                    <a:pt x="21348" y="0"/>
                  </a:lnTo>
                  <a:lnTo>
                    <a:pt x="22963" y="140"/>
                  </a:lnTo>
                  <a:lnTo>
                    <a:pt x="35049" y="6065"/>
                  </a:lnTo>
                  <a:lnTo>
                    <a:pt x="41506" y="14569"/>
                  </a:lnTo>
                  <a:lnTo>
                    <a:pt x="52118" y="43224"/>
                  </a:lnTo>
                  <a:lnTo>
                    <a:pt x="63242" y="73955"/>
                  </a:lnTo>
                  <a:lnTo>
                    <a:pt x="72027" y="98717"/>
                  </a:lnTo>
                  <a:lnTo>
                    <a:pt x="81224" y="126392"/>
                  </a:lnTo>
                  <a:lnTo>
                    <a:pt x="90603" y="157212"/>
                  </a:lnTo>
                  <a:lnTo>
                    <a:pt x="97946" y="189431"/>
                  </a:lnTo>
                  <a:lnTo>
                    <a:pt x="104649" y="221478"/>
                  </a:lnTo>
                  <a:lnTo>
                    <a:pt x="112920" y="251596"/>
                  </a:lnTo>
                  <a:lnTo>
                    <a:pt x="119771" y="280856"/>
                  </a:lnTo>
                  <a:lnTo>
                    <a:pt x="125462" y="309736"/>
                  </a:lnTo>
                  <a:lnTo>
                    <a:pt x="130637" y="338446"/>
                  </a:lnTo>
                  <a:lnTo>
                    <a:pt x="137699" y="364965"/>
                  </a:lnTo>
                  <a:lnTo>
                    <a:pt x="148484" y="397974"/>
                  </a:lnTo>
                  <a:lnTo>
                    <a:pt x="159239" y="430461"/>
                  </a:lnTo>
                  <a:lnTo>
                    <a:pt x="164217" y="465823"/>
                  </a:lnTo>
                  <a:lnTo>
                    <a:pt x="164265" y="466556"/>
                  </a:lnTo>
                  <a:lnTo>
                    <a:pt x="164303" y="432807"/>
                  </a:lnTo>
                  <a:lnTo>
                    <a:pt x="164303" y="406610"/>
                  </a:lnTo>
                  <a:lnTo>
                    <a:pt x="160512" y="371155"/>
                  </a:lnTo>
                  <a:lnTo>
                    <a:pt x="156534" y="344312"/>
                  </a:lnTo>
                  <a:lnTo>
                    <a:pt x="152120" y="315714"/>
                  </a:lnTo>
                  <a:lnTo>
                    <a:pt x="147511" y="284482"/>
                  </a:lnTo>
                  <a:lnTo>
                    <a:pt x="144935" y="254197"/>
                  </a:lnTo>
                  <a:lnTo>
                    <a:pt x="142995" y="224862"/>
                  </a:lnTo>
                  <a:lnTo>
                    <a:pt x="139488" y="195950"/>
                  </a:lnTo>
                  <a:lnTo>
                    <a:pt x="137400" y="167225"/>
                  </a:lnTo>
                  <a:lnTo>
                    <a:pt x="137266" y="139377"/>
                  </a:lnTo>
                  <a:lnTo>
                    <a:pt x="139851" y="113771"/>
                  </a:lnTo>
                  <a:lnTo>
                    <a:pt x="141978" y="80835"/>
                  </a:lnTo>
                  <a:lnTo>
                    <a:pt x="146588" y="46613"/>
                  </a:lnTo>
                  <a:lnTo>
                    <a:pt x="150017" y="31374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SMARTInkShape-37"/>
            <p:cNvSpPr/>
            <p:nvPr>
              <p:custDataLst>
                <p:tags r:id="rId18"/>
              </p:custDataLst>
            </p:nvPr>
          </p:nvSpPr>
          <p:spPr bwMode="auto">
            <a:xfrm>
              <a:off x="6352791" y="3278981"/>
              <a:ext cx="262323" cy="513930"/>
            </a:xfrm>
            <a:custGeom>
              <a:avLst/>
              <a:gdLst/>
              <a:ahLst/>
              <a:cxnLst/>
              <a:rect l="0" t="0" r="0" b="0"/>
              <a:pathLst>
                <a:path w="262323" h="513930">
                  <a:moveTo>
                    <a:pt x="262322" y="0"/>
                  </a:moveTo>
                  <a:lnTo>
                    <a:pt x="262322" y="0"/>
                  </a:lnTo>
                  <a:lnTo>
                    <a:pt x="242436" y="0"/>
                  </a:lnTo>
                  <a:lnTo>
                    <a:pt x="212650" y="10613"/>
                  </a:lnTo>
                  <a:lnTo>
                    <a:pt x="184722" y="19461"/>
                  </a:lnTo>
                  <a:lnTo>
                    <a:pt x="152458" y="32577"/>
                  </a:lnTo>
                  <a:lnTo>
                    <a:pt x="121643" y="50399"/>
                  </a:lnTo>
                  <a:lnTo>
                    <a:pt x="89317" y="66086"/>
                  </a:lnTo>
                  <a:lnTo>
                    <a:pt x="58373" y="85609"/>
                  </a:lnTo>
                  <a:lnTo>
                    <a:pt x="48647" y="95198"/>
                  </a:lnTo>
                  <a:lnTo>
                    <a:pt x="44324" y="104752"/>
                  </a:lnTo>
                  <a:lnTo>
                    <a:pt x="41890" y="119056"/>
                  </a:lnTo>
                  <a:lnTo>
                    <a:pt x="44962" y="133348"/>
                  </a:lnTo>
                  <a:lnTo>
                    <a:pt x="50888" y="140758"/>
                  </a:lnTo>
                  <a:lnTo>
                    <a:pt x="60401" y="146697"/>
                  </a:lnTo>
                  <a:lnTo>
                    <a:pt x="92379" y="156977"/>
                  </a:lnTo>
                  <a:lnTo>
                    <a:pt x="119893" y="162135"/>
                  </a:lnTo>
                  <a:lnTo>
                    <a:pt x="153843" y="167670"/>
                  </a:lnTo>
                  <a:lnTo>
                    <a:pt x="188593" y="173069"/>
                  </a:lnTo>
                  <a:lnTo>
                    <a:pt x="202376" y="179074"/>
                  </a:lnTo>
                  <a:lnTo>
                    <a:pt x="205689" y="181295"/>
                  </a:lnTo>
                  <a:lnTo>
                    <a:pt x="207104" y="183570"/>
                  </a:lnTo>
                  <a:lnTo>
                    <a:pt x="207254" y="185880"/>
                  </a:lnTo>
                  <a:lnTo>
                    <a:pt x="206560" y="188214"/>
                  </a:lnTo>
                  <a:lnTo>
                    <a:pt x="197998" y="199083"/>
                  </a:lnTo>
                  <a:lnTo>
                    <a:pt x="177823" y="212358"/>
                  </a:lnTo>
                  <a:lnTo>
                    <a:pt x="142561" y="226156"/>
                  </a:lnTo>
                  <a:lnTo>
                    <a:pt x="113683" y="239606"/>
                  </a:lnTo>
                  <a:lnTo>
                    <a:pt x="81138" y="257526"/>
                  </a:lnTo>
                  <a:lnTo>
                    <a:pt x="51828" y="273242"/>
                  </a:lnTo>
                  <a:lnTo>
                    <a:pt x="16586" y="297577"/>
                  </a:lnTo>
                  <a:lnTo>
                    <a:pt x="2497" y="310987"/>
                  </a:lnTo>
                  <a:lnTo>
                    <a:pt x="0" y="316282"/>
                  </a:lnTo>
                  <a:lnTo>
                    <a:pt x="1007" y="323397"/>
                  </a:lnTo>
                  <a:lnTo>
                    <a:pt x="2387" y="327517"/>
                  </a:lnTo>
                  <a:lnTo>
                    <a:pt x="5688" y="330263"/>
                  </a:lnTo>
                  <a:lnTo>
                    <a:pt x="34734" y="338825"/>
                  </a:lnTo>
                  <a:lnTo>
                    <a:pt x="68994" y="347005"/>
                  </a:lnTo>
                  <a:lnTo>
                    <a:pt x="100881" y="349143"/>
                  </a:lnTo>
                  <a:lnTo>
                    <a:pt x="129997" y="350571"/>
                  </a:lnTo>
                  <a:lnTo>
                    <a:pt x="161571" y="357762"/>
                  </a:lnTo>
                  <a:lnTo>
                    <a:pt x="179289" y="364502"/>
                  </a:lnTo>
                  <a:lnTo>
                    <a:pt x="186525" y="369963"/>
                  </a:lnTo>
                  <a:lnTo>
                    <a:pt x="192385" y="377683"/>
                  </a:lnTo>
                  <a:lnTo>
                    <a:pt x="193473" y="381170"/>
                  </a:lnTo>
                  <a:lnTo>
                    <a:pt x="193403" y="384288"/>
                  </a:lnTo>
                  <a:lnTo>
                    <a:pt x="187590" y="398789"/>
                  </a:lnTo>
                  <a:lnTo>
                    <a:pt x="179101" y="405575"/>
                  </a:lnTo>
                  <a:lnTo>
                    <a:pt x="168185" y="412825"/>
                  </a:lnTo>
                  <a:lnTo>
                    <a:pt x="151527" y="428706"/>
                  </a:lnTo>
                  <a:lnTo>
                    <a:pt x="120374" y="444105"/>
                  </a:lnTo>
                  <a:lnTo>
                    <a:pt x="91054" y="462198"/>
                  </a:lnTo>
                  <a:lnTo>
                    <a:pt x="57294" y="483690"/>
                  </a:lnTo>
                  <a:lnTo>
                    <a:pt x="33210" y="497407"/>
                  </a:lnTo>
                  <a:lnTo>
                    <a:pt x="29526" y="502322"/>
                  </a:lnTo>
                  <a:lnTo>
                    <a:pt x="26654" y="513929"/>
                  </a:lnTo>
                  <a:lnTo>
                    <a:pt x="33722" y="507207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SMARTInkShape-38"/>
            <p:cNvSpPr/>
            <p:nvPr>
              <p:custDataLst>
                <p:tags r:id="rId19"/>
              </p:custDataLst>
            </p:nvPr>
          </p:nvSpPr>
          <p:spPr bwMode="auto">
            <a:xfrm>
              <a:off x="6386513" y="3300597"/>
              <a:ext cx="202642" cy="249847"/>
            </a:xfrm>
            <a:custGeom>
              <a:avLst/>
              <a:gdLst/>
              <a:ahLst/>
              <a:cxnLst/>
              <a:rect l="0" t="0" r="0" b="0"/>
              <a:pathLst>
                <a:path w="202642" h="249847">
                  <a:moveTo>
                    <a:pt x="0" y="28391"/>
                  </a:moveTo>
                  <a:lnTo>
                    <a:pt x="0" y="28391"/>
                  </a:lnTo>
                  <a:lnTo>
                    <a:pt x="9942" y="18448"/>
                  </a:lnTo>
                  <a:lnTo>
                    <a:pt x="43735" y="4542"/>
                  </a:lnTo>
                  <a:lnTo>
                    <a:pt x="76519" y="749"/>
                  </a:lnTo>
                  <a:lnTo>
                    <a:pt x="106749" y="0"/>
                  </a:lnTo>
                  <a:lnTo>
                    <a:pt x="128466" y="1987"/>
                  </a:lnTo>
                  <a:lnTo>
                    <a:pt x="157138" y="9770"/>
                  </a:lnTo>
                  <a:lnTo>
                    <a:pt x="184145" y="19744"/>
                  </a:lnTo>
                  <a:lnTo>
                    <a:pt x="192438" y="27458"/>
                  </a:lnTo>
                  <a:lnTo>
                    <a:pt x="201569" y="40726"/>
                  </a:lnTo>
                  <a:lnTo>
                    <a:pt x="202641" y="45345"/>
                  </a:lnTo>
                  <a:lnTo>
                    <a:pt x="200526" y="68910"/>
                  </a:lnTo>
                  <a:lnTo>
                    <a:pt x="188717" y="93632"/>
                  </a:lnTo>
                  <a:lnTo>
                    <a:pt x="171098" y="123563"/>
                  </a:lnTo>
                  <a:lnTo>
                    <a:pt x="160974" y="139746"/>
                  </a:lnTo>
                  <a:lnTo>
                    <a:pt x="128148" y="171976"/>
                  </a:lnTo>
                  <a:lnTo>
                    <a:pt x="100582" y="204961"/>
                  </a:lnTo>
                  <a:lnTo>
                    <a:pt x="74119" y="239302"/>
                  </a:lnTo>
                  <a:lnTo>
                    <a:pt x="64304" y="249835"/>
                  </a:lnTo>
                  <a:lnTo>
                    <a:pt x="70445" y="249846"/>
                  </a:lnTo>
                  <a:lnTo>
                    <a:pt x="70776" y="249052"/>
                  </a:lnTo>
                  <a:lnTo>
                    <a:pt x="71143" y="246054"/>
                  </a:lnTo>
                  <a:lnTo>
                    <a:pt x="72035" y="244937"/>
                  </a:lnTo>
                  <a:lnTo>
                    <a:pt x="78575" y="242705"/>
                  </a:lnTo>
                  <a:lnTo>
                    <a:pt x="78581" y="242703"/>
                  </a:lnTo>
                  <a:lnTo>
                    <a:pt x="71437" y="242703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SMARTInkShape-39"/>
            <p:cNvSpPr/>
            <p:nvPr>
              <p:custDataLst>
                <p:tags r:id="rId20"/>
              </p:custDataLst>
            </p:nvPr>
          </p:nvSpPr>
          <p:spPr bwMode="auto">
            <a:xfrm>
              <a:off x="6436519" y="3371850"/>
              <a:ext cx="7145" cy="414339"/>
            </a:xfrm>
            <a:custGeom>
              <a:avLst/>
              <a:gdLst/>
              <a:ahLst/>
              <a:cxnLst/>
              <a:rect l="0" t="0" r="0" b="0"/>
              <a:pathLst>
                <a:path w="7145" h="414339">
                  <a:moveTo>
                    <a:pt x="7144" y="0"/>
                  </a:moveTo>
                  <a:lnTo>
                    <a:pt x="7144" y="0"/>
                  </a:lnTo>
                  <a:lnTo>
                    <a:pt x="7144" y="31084"/>
                  </a:lnTo>
                  <a:lnTo>
                    <a:pt x="7144" y="57893"/>
                  </a:lnTo>
                  <a:lnTo>
                    <a:pt x="7144" y="85945"/>
                  </a:lnTo>
                  <a:lnTo>
                    <a:pt x="5027" y="118599"/>
                  </a:lnTo>
                  <a:lnTo>
                    <a:pt x="2234" y="143992"/>
                  </a:lnTo>
                  <a:lnTo>
                    <a:pt x="993" y="168507"/>
                  </a:lnTo>
                  <a:lnTo>
                    <a:pt x="442" y="192632"/>
                  </a:lnTo>
                  <a:lnTo>
                    <a:pt x="196" y="216583"/>
                  </a:lnTo>
                  <a:lnTo>
                    <a:pt x="87" y="240457"/>
                  </a:lnTo>
                  <a:lnTo>
                    <a:pt x="39" y="264297"/>
                  </a:lnTo>
                  <a:lnTo>
                    <a:pt x="17" y="288121"/>
                  </a:lnTo>
                  <a:lnTo>
                    <a:pt x="5" y="323053"/>
                  </a:lnTo>
                  <a:lnTo>
                    <a:pt x="1" y="353071"/>
                  </a:lnTo>
                  <a:lnTo>
                    <a:pt x="1" y="384949"/>
                  </a:lnTo>
                  <a:lnTo>
                    <a:pt x="0" y="414338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SMARTInkShape-Group15"/>
          <p:cNvGrpSpPr/>
          <p:nvPr/>
        </p:nvGrpSpPr>
        <p:grpSpPr>
          <a:xfrm>
            <a:off x="6052763" y="2190371"/>
            <a:ext cx="1381877" cy="1100994"/>
            <a:chOff x="6052763" y="2190371"/>
            <a:chExt cx="1381877" cy="1100994"/>
          </a:xfrm>
        </p:grpSpPr>
        <p:sp>
          <p:nvSpPr>
            <p:cNvPr id="18" name="SMARTInkShape-40"/>
            <p:cNvSpPr/>
            <p:nvPr>
              <p:custDataLst>
                <p:tags r:id="rId10"/>
              </p:custDataLst>
            </p:nvPr>
          </p:nvSpPr>
          <p:spPr bwMode="auto">
            <a:xfrm>
              <a:off x="6600825" y="2551443"/>
              <a:ext cx="250032" cy="527058"/>
            </a:xfrm>
            <a:custGeom>
              <a:avLst/>
              <a:gdLst/>
              <a:ahLst/>
              <a:cxnLst/>
              <a:rect l="0" t="0" r="0" b="0"/>
              <a:pathLst>
                <a:path w="250032" h="527058">
                  <a:moveTo>
                    <a:pt x="0" y="27451"/>
                  </a:moveTo>
                  <a:lnTo>
                    <a:pt x="0" y="27451"/>
                  </a:lnTo>
                  <a:lnTo>
                    <a:pt x="13736" y="57280"/>
                  </a:lnTo>
                  <a:lnTo>
                    <a:pt x="26786" y="90980"/>
                  </a:lnTo>
                  <a:lnTo>
                    <a:pt x="28544" y="111751"/>
                  </a:lnTo>
                  <a:lnTo>
                    <a:pt x="29349" y="112226"/>
                  </a:lnTo>
                  <a:lnTo>
                    <a:pt x="35424" y="113139"/>
                  </a:lnTo>
                  <a:lnTo>
                    <a:pt x="31839" y="113165"/>
                  </a:lnTo>
                  <a:lnTo>
                    <a:pt x="30751" y="112375"/>
                  </a:lnTo>
                  <a:lnTo>
                    <a:pt x="28862" y="107024"/>
                  </a:lnTo>
                  <a:lnTo>
                    <a:pt x="28576" y="75067"/>
                  </a:lnTo>
                  <a:lnTo>
                    <a:pt x="30693" y="70309"/>
                  </a:lnTo>
                  <a:lnTo>
                    <a:pt x="45368" y="47493"/>
                  </a:lnTo>
                  <a:lnTo>
                    <a:pt x="79678" y="18945"/>
                  </a:lnTo>
                  <a:lnTo>
                    <a:pt x="95310" y="11084"/>
                  </a:lnTo>
                  <a:lnTo>
                    <a:pt x="129795" y="2672"/>
                  </a:lnTo>
                  <a:lnTo>
                    <a:pt x="146584" y="0"/>
                  </a:lnTo>
                  <a:lnTo>
                    <a:pt x="161613" y="3001"/>
                  </a:lnTo>
                  <a:lnTo>
                    <a:pt x="172327" y="8918"/>
                  </a:lnTo>
                  <a:lnTo>
                    <a:pt x="180530" y="19490"/>
                  </a:lnTo>
                  <a:lnTo>
                    <a:pt x="195224" y="50430"/>
                  </a:lnTo>
                  <a:lnTo>
                    <a:pt x="198603" y="66980"/>
                  </a:lnTo>
                  <a:lnTo>
                    <a:pt x="194041" y="92497"/>
                  </a:lnTo>
                  <a:lnTo>
                    <a:pt x="183380" y="120468"/>
                  </a:lnTo>
                  <a:lnTo>
                    <a:pt x="160821" y="151148"/>
                  </a:lnTo>
                  <a:lnTo>
                    <a:pt x="128129" y="181118"/>
                  </a:lnTo>
                  <a:lnTo>
                    <a:pt x="98463" y="205898"/>
                  </a:lnTo>
                  <a:lnTo>
                    <a:pt x="65677" y="229044"/>
                  </a:lnTo>
                  <a:lnTo>
                    <a:pt x="38260" y="252792"/>
                  </a:lnTo>
                  <a:lnTo>
                    <a:pt x="30007" y="255622"/>
                  </a:lnTo>
                  <a:lnTo>
                    <a:pt x="30324" y="255765"/>
                  </a:lnTo>
                  <a:lnTo>
                    <a:pt x="32792" y="255924"/>
                  </a:lnTo>
                  <a:lnTo>
                    <a:pt x="36534" y="258111"/>
                  </a:lnTo>
                  <a:lnTo>
                    <a:pt x="40844" y="260935"/>
                  </a:lnTo>
                  <a:lnTo>
                    <a:pt x="48526" y="262525"/>
                  </a:lnTo>
                  <a:lnTo>
                    <a:pt x="80890" y="263155"/>
                  </a:lnTo>
                  <a:lnTo>
                    <a:pt x="87264" y="263168"/>
                  </a:lnTo>
                  <a:lnTo>
                    <a:pt x="98580" y="267416"/>
                  </a:lnTo>
                  <a:lnTo>
                    <a:pt x="130578" y="286486"/>
                  </a:lnTo>
                  <a:lnTo>
                    <a:pt x="142966" y="295771"/>
                  </a:lnTo>
                  <a:lnTo>
                    <a:pt x="168767" y="328015"/>
                  </a:lnTo>
                  <a:lnTo>
                    <a:pt x="187187" y="363276"/>
                  </a:lnTo>
                  <a:lnTo>
                    <a:pt x="204037" y="398935"/>
                  </a:lnTo>
                  <a:lnTo>
                    <a:pt x="212048" y="427502"/>
                  </a:lnTo>
                  <a:lnTo>
                    <a:pt x="218924" y="462426"/>
                  </a:lnTo>
                  <a:lnTo>
                    <a:pt x="226144" y="493897"/>
                  </a:lnTo>
                  <a:lnTo>
                    <a:pt x="228667" y="507587"/>
                  </a:lnTo>
                  <a:lnTo>
                    <a:pt x="234088" y="517023"/>
                  </a:lnTo>
                  <a:lnTo>
                    <a:pt x="242498" y="527057"/>
                  </a:lnTo>
                  <a:lnTo>
                    <a:pt x="250031" y="520370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SMARTInkShape-41"/>
            <p:cNvSpPr/>
            <p:nvPr>
              <p:custDataLst>
                <p:tags r:id="rId11"/>
              </p:custDataLst>
            </p:nvPr>
          </p:nvSpPr>
          <p:spPr bwMode="auto">
            <a:xfrm>
              <a:off x="6925397" y="2508042"/>
              <a:ext cx="225498" cy="520909"/>
            </a:xfrm>
            <a:custGeom>
              <a:avLst/>
              <a:gdLst/>
              <a:ahLst/>
              <a:cxnLst/>
              <a:rect l="0" t="0" r="0" b="0"/>
              <a:pathLst>
                <a:path w="225498" h="520909">
                  <a:moveTo>
                    <a:pt x="18328" y="70852"/>
                  </a:moveTo>
                  <a:lnTo>
                    <a:pt x="18328" y="70852"/>
                  </a:lnTo>
                  <a:lnTo>
                    <a:pt x="17534" y="84624"/>
                  </a:lnTo>
                  <a:lnTo>
                    <a:pt x="8385" y="118379"/>
                  </a:lnTo>
                  <a:lnTo>
                    <a:pt x="5328" y="145347"/>
                  </a:lnTo>
                  <a:lnTo>
                    <a:pt x="4422" y="177238"/>
                  </a:lnTo>
                  <a:lnTo>
                    <a:pt x="2093" y="202272"/>
                  </a:lnTo>
                  <a:lnTo>
                    <a:pt x="0" y="228480"/>
                  </a:lnTo>
                  <a:lnTo>
                    <a:pt x="1716" y="253357"/>
                  </a:lnTo>
                  <a:lnTo>
                    <a:pt x="3007" y="279759"/>
                  </a:lnTo>
                  <a:lnTo>
                    <a:pt x="3582" y="305780"/>
                  </a:lnTo>
                  <a:lnTo>
                    <a:pt x="5492" y="339074"/>
                  </a:lnTo>
                  <a:lnTo>
                    <a:pt x="14613" y="372928"/>
                  </a:lnTo>
                  <a:lnTo>
                    <a:pt x="22696" y="402626"/>
                  </a:lnTo>
                  <a:lnTo>
                    <a:pt x="34654" y="434396"/>
                  </a:lnTo>
                  <a:lnTo>
                    <a:pt x="52069" y="459810"/>
                  </a:lnTo>
                  <a:lnTo>
                    <a:pt x="66072" y="471408"/>
                  </a:lnTo>
                  <a:lnTo>
                    <a:pt x="84068" y="479871"/>
                  </a:lnTo>
                  <a:lnTo>
                    <a:pt x="95436" y="480709"/>
                  </a:lnTo>
                  <a:lnTo>
                    <a:pt x="115669" y="474779"/>
                  </a:lnTo>
                  <a:lnTo>
                    <a:pt x="130161" y="464466"/>
                  </a:lnTo>
                  <a:lnTo>
                    <a:pt x="149280" y="440262"/>
                  </a:lnTo>
                  <a:lnTo>
                    <a:pt x="168344" y="405730"/>
                  </a:lnTo>
                  <a:lnTo>
                    <a:pt x="180517" y="375656"/>
                  </a:lnTo>
                  <a:lnTo>
                    <a:pt x="189152" y="341610"/>
                  </a:lnTo>
                  <a:lnTo>
                    <a:pt x="193468" y="317395"/>
                  </a:lnTo>
                  <a:lnTo>
                    <a:pt x="195387" y="290758"/>
                  </a:lnTo>
                  <a:lnTo>
                    <a:pt x="198357" y="263044"/>
                  </a:lnTo>
                  <a:lnTo>
                    <a:pt x="200735" y="234852"/>
                  </a:lnTo>
                  <a:lnTo>
                    <a:pt x="199146" y="206447"/>
                  </a:lnTo>
                  <a:lnTo>
                    <a:pt x="197910" y="177948"/>
                  </a:lnTo>
                  <a:lnTo>
                    <a:pt x="196568" y="150200"/>
                  </a:lnTo>
                  <a:lnTo>
                    <a:pt x="193325" y="124638"/>
                  </a:lnTo>
                  <a:lnTo>
                    <a:pt x="189238" y="100048"/>
                  </a:lnTo>
                  <a:lnTo>
                    <a:pt x="184591" y="68126"/>
                  </a:lnTo>
                  <a:lnTo>
                    <a:pt x="181916" y="51384"/>
                  </a:lnTo>
                  <a:lnTo>
                    <a:pt x="170447" y="17753"/>
                  </a:lnTo>
                  <a:lnTo>
                    <a:pt x="165177" y="6082"/>
                  </a:lnTo>
                  <a:lnTo>
                    <a:pt x="160853" y="2378"/>
                  </a:lnTo>
                  <a:lnTo>
                    <a:pt x="156285" y="731"/>
                  </a:lnTo>
                  <a:lnTo>
                    <a:pt x="151609" y="0"/>
                  </a:lnTo>
                  <a:lnTo>
                    <a:pt x="150044" y="598"/>
                  </a:lnTo>
                  <a:lnTo>
                    <a:pt x="149001" y="1791"/>
                  </a:lnTo>
                  <a:lnTo>
                    <a:pt x="137094" y="33750"/>
                  </a:lnTo>
                  <a:lnTo>
                    <a:pt x="133952" y="59947"/>
                  </a:lnTo>
                  <a:lnTo>
                    <a:pt x="133020" y="95402"/>
                  </a:lnTo>
                  <a:lnTo>
                    <a:pt x="132802" y="122244"/>
                  </a:lnTo>
                  <a:lnTo>
                    <a:pt x="133499" y="150049"/>
                  </a:lnTo>
                  <a:lnTo>
                    <a:pt x="136455" y="178282"/>
                  </a:lnTo>
                  <a:lnTo>
                    <a:pt x="138297" y="206705"/>
                  </a:lnTo>
                  <a:lnTo>
                    <a:pt x="139911" y="235212"/>
                  </a:lnTo>
                  <a:lnTo>
                    <a:pt x="143273" y="263757"/>
                  </a:lnTo>
                  <a:lnTo>
                    <a:pt x="149531" y="292319"/>
                  </a:lnTo>
                  <a:lnTo>
                    <a:pt x="156809" y="320888"/>
                  </a:lnTo>
                  <a:lnTo>
                    <a:pt x="162690" y="349460"/>
                  </a:lnTo>
                  <a:lnTo>
                    <a:pt x="170066" y="375917"/>
                  </a:lnTo>
                  <a:lnTo>
                    <a:pt x="177842" y="400905"/>
                  </a:lnTo>
                  <a:lnTo>
                    <a:pt x="186683" y="436492"/>
                  </a:lnTo>
                  <a:lnTo>
                    <a:pt x="195123" y="466704"/>
                  </a:lnTo>
                  <a:lnTo>
                    <a:pt x="212570" y="502275"/>
                  </a:lnTo>
                  <a:lnTo>
                    <a:pt x="219708" y="514368"/>
                  </a:lnTo>
                  <a:lnTo>
                    <a:pt x="225497" y="520908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SMARTInkShape-42"/>
            <p:cNvSpPr/>
            <p:nvPr>
              <p:custDataLst>
                <p:tags r:id="rId12"/>
              </p:custDataLst>
            </p:nvPr>
          </p:nvSpPr>
          <p:spPr bwMode="auto">
            <a:xfrm>
              <a:off x="6052763" y="2190371"/>
              <a:ext cx="1381877" cy="1100994"/>
            </a:xfrm>
            <a:custGeom>
              <a:avLst/>
              <a:gdLst/>
              <a:ahLst/>
              <a:cxnLst/>
              <a:rect l="0" t="0" r="0" b="0"/>
              <a:pathLst>
                <a:path w="1381877" h="1100994">
                  <a:moveTo>
                    <a:pt x="905250" y="102773"/>
                  </a:moveTo>
                  <a:lnTo>
                    <a:pt x="905250" y="102773"/>
                  </a:lnTo>
                  <a:lnTo>
                    <a:pt x="877779" y="85245"/>
                  </a:lnTo>
                  <a:lnTo>
                    <a:pt x="847986" y="66094"/>
                  </a:lnTo>
                  <a:lnTo>
                    <a:pt x="819210" y="50223"/>
                  </a:lnTo>
                  <a:lnTo>
                    <a:pt x="786047" y="34174"/>
                  </a:lnTo>
                  <a:lnTo>
                    <a:pt x="752787" y="21749"/>
                  </a:lnTo>
                  <a:lnTo>
                    <a:pt x="717367" y="13052"/>
                  </a:lnTo>
                  <a:lnTo>
                    <a:pt x="699033" y="9621"/>
                  </a:lnTo>
                  <a:lnTo>
                    <a:pt x="680459" y="6540"/>
                  </a:lnTo>
                  <a:lnTo>
                    <a:pt x="661726" y="3693"/>
                  </a:lnTo>
                  <a:lnTo>
                    <a:pt x="642888" y="1001"/>
                  </a:lnTo>
                  <a:lnTo>
                    <a:pt x="623980" y="0"/>
                  </a:lnTo>
                  <a:lnTo>
                    <a:pt x="605024" y="126"/>
                  </a:lnTo>
                  <a:lnTo>
                    <a:pt x="586036" y="1004"/>
                  </a:lnTo>
                  <a:lnTo>
                    <a:pt x="566235" y="2383"/>
                  </a:lnTo>
                  <a:lnTo>
                    <a:pt x="545889" y="4096"/>
                  </a:lnTo>
                  <a:lnTo>
                    <a:pt x="525183" y="6032"/>
                  </a:lnTo>
                  <a:lnTo>
                    <a:pt x="505028" y="9704"/>
                  </a:lnTo>
                  <a:lnTo>
                    <a:pt x="485241" y="14533"/>
                  </a:lnTo>
                  <a:lnTo>
                    <a:pt x="465700" y="20134"/>
                  </a:lnTo>
                  <a:lnTo>
                    <a:pt x="446323" y="27043"/>
                  </a:lnTo>
                  <a:lnTo>
                    <a:pt x="427055" y="34824"/>
                  </a:lnTo>
                  <a:lnTo>
                    <a:pt x="407860" y="43186"/>
                  </a:lnTo>
                  <a:lnTo>
                    <a:pt x="387919" y="52729"/>
                  </a:lnTo>
                  <a:lnTo>
                    <a:pt x="367481" y="63060"/>
                  </a:lnTo>
                  <a:lnTo>
                    <a:pt x="346712" y="73917"/>
                  </a:lnTo>
                  <a:lnTo>
                    <a:pt x="327310" y="85916"/>
                  </a:lnTo>
                  <a:lnTo>
                    <a:pt x="308819" y="98679"/>
                  </a:lnTo>
                  <a:lnTo>
                    <a:pt x="290935" y="111950"/>
                  </a:lnTo>
                  <a:lnTo>
                    <a:pt x="272663" y="126353"/>
                  </a:lnTo>
                  <a:lnTo>
                    <a:pt x="254132" y="141512"/>
                  </a:lnTo>
                  <a:lnTo>
                    <a:pt x="235427" y="157174"/>
                  </a:lnTo>
                  <a:lnTo>
                    <a:pt x="201945" y="191509"/>
                  </a:lnTo>
                  <a:lnTo>
                    <a:pt x="186348" y="209555"/>
                  </a:lnTo>
                  <a:lnTo>
                    <a:pt x="170394" y="227936"/>
                  </a:lnTo>
                  <a:lnTo>
                    <a:pt x="154202" y="246540"/>
                  </a:lnTo>
                  <a:lnTo>
                    <a:pt x="137851" y="265293"/>
                  </a:lnTo>
                  <a:lnTo>
                    <a:pt x="122982" y="284144"/>
                  </a:lnTo>
                  <a:lnTo>
                    <a:pt x="109100" y="303062"/>
                  </a:lnTo>
                  <a:lnTo>
                    <a:pt x="95877" y="322024"/>
                  </a:lnTo>
                  <a:lnTo>
                    <a:pt x="83887" y="341809"/>
                  </a:lnTo>
                  <a:lnTo>
                    <a:pt x="72718" y="362143"/>
                  </a:lnTo>
                  <a:lnTo>
                    <a:pt x="62097" y="382842"/>
                  </a:lnTo>
                  <a:lnTo>
                    <a:pt x="52636" y="403786"/>
                  </a:lnTo>
                  <a:lnTo>
                    <a:pt x="43947" y="424892"/>
                  </a:lnTo>
                  <a:lnTo>
                    <a:pt x="35773" y="446106"/>
                  </a:lnTo>
                  <a:lnTo>
                    <a:pt x="28736" y="467393"/>
                  </a:lnTo>
                  <a:lnTo>
                    <a:pt x="22457" y="488728"/>
                  </a:lnTo>
                  <a:lnTo>
                    <a:pt x="16684" y="510095"/>
                  </a:lnTo>
                  <a:lnTo>
                    <a:pt x="12041" y="531483"/>
                  </a:lnTo>
                  <a:lnTo>
                    <a:pt x="8152" y="552886"/>
                  </a:lnTo>
                  <a:lnTo>
                    <a:pt x="4766" y="574298"/>
                  </a:lnTo>
                  <a:lnTo>
                    <a:pt x="2508" y="595717"/>
                  </a:lnTo>
                  <a:lnTo>
                    <a:pt x="1004" y="617140"/>
                  </a:lnTo>
                  <a:lnTo>
                    <a:pt x="0" y="638565"/>
                  </a:lnTo>
                  <a:lnTo>
                    <a:pt x="125" y="659199"/>
                  </a:lnTo>
                  <a:lnTo>
                    <a:pt x="1002" y="679305"/>
                  </a:lnTo>
                  <a:lnTo>
                    <a:pt x="2381" y="699059"/>
                  </a:lnTo>
                  <a:lnTo>
                    <a:pt x="5680" y="718578"/>
                  </a:lnTo>
                  <a:lnTo>
                    <a:pt x="10262" y="737941"/>
                  </a:lnTo>
                  <a:lnTo>
                    <a:pt x="15698" y="757199"/>
                  </a:lnTo>
                  <a:lnTo>
                    <a:pt x="21702" y="775595"/>
                  </a:lnTo>
                  <a:lnTo>
                    <a:pt x="34725" y="810850"/>
                  </a:lnTo>
                  <a:lnTo>
                    <a:pt x="50566" y="845041"/>
                  </a:lnTo>
                  <a:lnTo>
                    <a:pt x="68984" y="877963"/>
                  </a:lnTo>
                  <a:lnTo>
                    <a:pt x="90398" y="908471"/>
                  </a:lnTo>
                  <a:lnTo>
                    <a:pt x="115263" y="937904"/>
                  </a:lnTo>
                  <a:lnTo>
                    <a:pt x="142982" y="965274"/>
                  </a:lnTo>
                  <a:lnTo>
                    <a:pt x="173822" y="988021"/>
                  </a:lnTo>
                  <a:lnTo>
                    <a:pt x="206050" y="1008714"/>
                  </a:lnTo>
                  <a:lnTo>
                    <a:pt x="239688" y="1028495"/>
                  </a:lnTo>
                  <a:lnTo>
                    <a:pt x="257548" y="1038214"/>
                  </a:lnTo>
                  <a:lnTo>
                    <a:pt x="275805" y="1047869"/>
                  </a:lnTo>
                  <a:lnTo>
                    <a:pt x="294326" y="1055893"/>
                  </a:lnTo>
                  <a:lnTo>
                    <a:pt x="313024" y="1062830"/>
                  </a:lnTo>
                  <a:lnTo>
                    <a:pt x="331839" y="1069042"/>
                  </a:lnTo>
                  <a:lnTo>
                    <a:pt x="351526" y="1074771"/>
                  </a:lnTo>
                  <a:lnTo>
                    <a:pt x="371794" y="1080178"/>
                  </a:lnTo>
                  <a:lnTo>
                    <a:pt x="392450" y="1085370"/>
                  </a:lnTo>
                  <a:lnTo>
                    <a:pt x="413364" y="1089625"/>
                  </a:lnTo>
                  <a:lnTo>
                    <a:pt x="434451" y="1093256"/>
                  </a:lnTo>
                  <a:lnTo>
                    <a:pt x="455653" y="1096469"/>
                  </a:lnTo>
                  <a:lnTo>
                    <a:pt x="477724" y="1098612"/>
                  </a:lnTo>
                  <a:lnTo>
                    <a:pt x="500377" y="1100041"/>
                  </a:lnTo>
                  <a:lnTo>
                    <a:pt x="523415" y="1100993"/>
                  </a:lnTo>
                  <a:lnTo>
                    <a:pt x="545919" y="1100834"/>
                  </a:lnTo>
                  <a:lnTo>
                    <a:pt x="568064" y="1099935"/>
                  </a:lnTo>
                  <a:lnTo>
                    <a:pt x="589972" y="1098541"/>
                  </a:lnTo>
                  <a:lnTo>
                    <a:pt x="612515" y="1096818"/>
                  </a:lnTo>
                  <a:lnTo>
                    <a:pt x="635480" y="1094876"/>
                  </a:lnTo>
                  <a:lnTo>
                    <a:pt x="658728" y="1092788"/>
                  </a:lnTo>
                  <a:lnTo>
                    <a:pt x="681371" y="1089807"/>
                  </a:lnTo>
                  <a:lnTo>
                    <a:pt x="703609" y="1086234"/>
                  </a:lnTo>
                  <a:lnTo>
                    <a:pt x="725579" y="1082263"/>
                  </a:lnTo>
                  <a:lnTo>
                    <a:pt x="748163" y="1078029"/>
                  </a:lnTo>
                  <a:lnTo>
                    <a:pt x="771157" y="1073619"/>
                  </a:lnTo>
                  <a:lnTo>
                    <a:pt x="794423" y="1069091"/>
                  </a:lnTo>
                  <a:lnTo>
                    <a:pt x="817077" y="1062897"/>
                  </a:lnTo>
                  <a:lnTo>
                    <a:pt x="839325" y="1055593"/>
                  </a:lnTo>
                  <a:lnTo>
                    <a:pt x="861299" y="1047549"/>
                  </a:lnTo>
                  <a:lnTo>
                    <a:pt x="883093" y="1039805"/>
                  </a:lnTo>
                  <a:lnTo>
                    <a:pt x="904766" y="1032261"/>
                  </a:lnTo>
                  <a:lnTo>
                    <a:pt x="926358" y="1024850"/>
                  </a:lnTo>
                  <a:lnTo>
                    <a:pt x="947104" y="1016735"/>
                  </a:lnTo>
                  <a:lnTo>
                    <a:pt x="967283" y="1008150"/>
                  </a:lnTo>
                  <a:lnTo>
                    <a:pt x="987086" y="999251"/>
                  </a:lnTo>
                  <a:lnTo>
                    <a:pt x="1007432" y="989350"/>
                  </a:lnTo>
                  <a:lnTo>
                    <a:pt x="1028141" y="978781"/>
                  </a:lnTo>
                  <a:lnTo>
                    <a:pt x="1049090" y="967765"/>
                  </a:lnTo>
                  <a:lnTo>
                    <a:pt x="1068612" y="956453"/>
                  </a:lnTo>
                  <a:lnTo>
                    <a:pt x="1087183" y="944943"/>
                  </a:lnTo>
                  <a:lnTo>
                    <a:pt x="1122634" y="921571"/>
                  </a:lnTo>
                  <a:lnTo>
                    <a:pt x="1156911" y="897954"/>
                  </a:lnTo>
                  <a:lnTo>
                    <a:pt x="1188550" y="872111"/>
                  </a:lnTo>
                  <a:lnTo>
                    <a:pt x="1218485" y="844751"/>
                  </a:lnTo>
                  <a:lnTo>
                    <a:pt x="1247665" y="816716"/>
                  </a:lnTo>
                  <a:lnTo>
                    <a:pt x="1274393" y="786264"/>
                  </a:lnTo>
                  <a:lnTo>
                    <a:pt x="1298708" y="754209"/>
                  </a:lnTo>
                  <a:lnTo>
                    <a:pt x="1320097" y="721442"/>
                  </a:lnTo>
                  <a:lnTo>
                    <a:pt x="1338070" y="688358"/>
                  </a:lnTo>
                  <a:lnTo>
                    <a:pt x="1353202" y="655133"/>
                  </a:lnTo>
                  <a:lnTo>
                    <a:pt x="1365218" y="621845"/>
                  </a:lnTo>
                  <a:lnTo>
                    <a:pt x="1373734" y="588530"/>
                  </a:lnTo>
                  <a:lnTo>
                    <a:pt x="1379371" y="554409"/>
                  </a:lnTo>
                  <a:lnTo>
                    <a:pt x="1380874" y="536420"/>
                  </a:lnTo>
                  <a:lnTo>
                    <a:pt x="1381876" y="518077"/>
                  </a:lnTo>
                  <a:lnTo>
                    <a:pt x="1381751" y="499498"/>
                  </a:lnTo>
                  <a:lnTo>
                    <a:pt x="1380873" y="480763"/>
                  </a:lnTo>
                  <a:lnTo>
                    <a:pt x="1379494" y="461922"/>
                  </a:lnTo>
                  <a:lnTo>
                    <a:pt x="1376988" y="443012"/>
                  </a:lnTo>
                  <a:lnTo>
                    <a:pt x="1373729" y="424055"/>
                  </a:lnTo>
                  <a:lnTo>
                    <a:pt x="1369969" y="405067"/>
                  </a:lnTo>
                  <a:lnTo>
                    <a:pt x="1364288" y="386059"/>
                  </a:lnTo>
                  <a:lnTo>
                    <a:pt x="1357326" y="367036"/>
                  </a:lnTo>
                  <a:lnTo>
                    <a:pt x="1349508" y="348005"/>
                  </a:lnTo>
                  <a:lnTo>
                    <a:pt x="1340328" y="329761"/>
                  </a:lnTo>
                  <a:lnTo>
                    <a:pt x="1319545" y="294673"/>
                  </a:lnTo>
                  <a:lnTo>
                    <a:pt x="1297079" y="260558"/>
                  </a:lnTo>
                  <a:lnTo>
                    <a:pt x="1272277" y="227668"/>
                  </a:lnTo>
                  <a:lnTo>
                    <a:pt x="1242734" y="197176"/>
                  </a:lnTo>
                  <a:lnTo>
                    <a:pt x="1208965" y="167748"/>
                  </a:lnTo>
                  <a:lnTo>
                    <a:pt x="1191071" y="153233"/>
                  </a:lnTo>
                  <a:lnTo>
                    <a:pt x="1172791" y="139588"/>
                  </a:lnTo>
                  <a:lnTo>
                    <a:pt x="1154254" y="126523"/>
                  </a:lnTo>
                  <a:lnTo>
                    <a:pt x="1135546" y="113843"/>
                  </a:lnTo>
                  <a:lnTo>
                    <a:pt x="1115931" y="102216"/>
                  </a:lnTo>
                  <a:lnTo>
                    <a:pt x="1095710" y="91289"/>
                  </a:lnTo>
                  <a:lnTo>
                    <a:pt x="1075086" y="80829"/>
                  </a:lnTo>
                  <a:lnTo>
                    <a:pt x="1054192" y="71475"/>
                  </a:lnTo>
                  <a:lnTo>
                    <a:pt x="1033120" y="62857"/>
                  </a:lnTo>
                  <a:lnTo>
                    <a:pt x="1011928" y="54731"/>
                  </a:lnTo>
                  <a:lnTo>
                    <a:pt x="989862" y="47726"/>
                  </a:lnTo>
                  <a:lnTo>
                    <a:pt x="967215" y="41469"/>
                  </a:lnTo>
                  <a:lnTo>
                    <a:pt x="944178" y="35710"/>
                  </a:lnTo>
                  <a:lnTo>
                    <a:pt x="921677" y="31077"/>
                  </a:lnTo>
                  <a:lnTo>
                    <a:pt x="899532" y="27194"/>
                  </a:lnTo>
                  <a:lnTo>
                    <a:pt x="877626" y="23812"/>
                  </a:lnTo>
                  <a:lnTo>
                    <a:pt x="855877" y="21557"/>
                  </a:lnTo>
                  <a:lnTo>
                    <a:pt x="834234" y="20054"/>
                  </a:lnTo>
                  <a:lnTo>
                    <a:pt x="812663" y="19052"/>
                  </a:lnTo>
                  <a:lnTo>
                    <a:pt x="791137" y="19177"/>
                  </a:lnTo>
                  <a:lnTo>
                    <a:pt x="769643" y="20055"/>
                  </a:lnTo>
                  <a:lnTo>
                    <a:pt x="748170" y="21434"/>
                  </a:lnTo>
                  <a:lnTo>
                    <a:pt x="728299" y="23941"/>
                  </a:lnTo>
                  <a:lnTo>
                    <a:pt x="709496" y="27199"/>
                  </a:lnTo>
                  <a:lnTo>
                    <a:pt x="673785" y="35847"/>
                  </a:lnTo>
                  <a:lnTo>
                    <a:pt x="639393" y="47628"/>
                  </a:lnTo>
                  <a:lnTo>
                    <a:pt x="607703" y="60801"/>
                  </a:lnTo>
                  <a:lnTo>
                    <a:pt x="575787" y="75255"/>
                  </a:lnTo>
                  <a:lnTo>
                    <a:pt x="565147" y="81812"/>
                  </a:lnTo>
                  <a:lnTo>
                    <a:pt x="533775" y="109917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SMARTInkShape-43"/>
          <p:cNvSpPr/>
          <p:nvPr>
            <p:custDataLst>
              <p:tags r:id="rId4"/>
            </p:custDataLst>
          </p:nvPr>
        </p:nvSpPr>
        <p:spPr bwMode="auto">
          <a:xfrm>
            <a:off x="6565133" y="3243263"/>
            <a:ext cx="149993" cy="1542888"/>
          </a:xfrm>
          <a:custGeom>
            <a:avLst/>
            <a:gdLst/>
            <a:ahLst/>
            <a:cxnLst/>
            <a:rect l="0" t="0" r="0" b="0"/>
            <a:pathLst>
              <a:path w="149993" h="1542888">
                <a:moveTo>
                  <a:pt x="7117" y="0"/>
                </a:moveTo>
                <a:lnTo>
                  <a:pt x="7117" y="0"/>
                </a:lnTo>
                <a:lnTo>
                  <a:pt x="14888" y="29662"/>
                </a:lnTo>
                <a:lnTo>
                  <a:pt x="21591" y="64616"/>
                </a:lnTo>
                <a:lnTo>
                  <a:pt x="28603" y="100108"/>
                </a:lnTo>
                <a:lnTo>
                  <a:pt x="32542" y="124661"/>
                </a:lnTo>
                <a:lnTo>
                  <a:pt x="34291" y="151448"/>
                </a:lnTo>
                <a:lnTo>
                  <a:pt x="37186" y="179229"/>
                </a:lnTo>
                <a:lnTo>
                  <a:pt x="40326" y="208245"/>
                </a:lnTo>
                <a:lnTo>
                  <a:pt x="41720" y="239661"/>
                </a:lnTo>
                <a:lnTo>
                  <a:pt x="44457" y="272145"/>
                </a:lnTo>
                <a:lnTo>
                  <a:pt x="47525" y="305103"/>
                </a:lnTo>
                <a:lnTo>
                  <a:pt x="48889" y="338272"/>
                </a:lnTo>
                <a:lnTo>
                  <a:pt x="51611" y="373651"/>
                </a:lnTo>
                <a:lnTo>
                  <a:pt x="53448" y="391976"/>
                </a:lnTo>
                <a:lnTo>
                  <a:pt x="54674" y="410542"/>
                </a:lnTo>
                <a:lnTo>
                  <a:pt x="55490" y="429269"/>
                </a:lnTo>
                <a:lnTo>
                  <a:pt x="56034" y="448104"/>
                </a:lnTo>
                <a:lnTo>
                  <a:pt x="57191" y="467011"/>
                </a:lnTo>
                <a:lnTo>
                  <a:pt x="58756" y="485966"/>
                </a:lnTo>
                <a:lnTo>
                  <a:pt x="60593" y="504952"/>
                </a:lnTo>
                <a:lnTo>
                  <a:pt x="61818" y="523959"/>
                </a:lnTo>
                <a:lnTo>
                  <a:pt x="62634" y="542981"/>
                </a:lnTo>
                <a:lnTo>
                  <a:pt x="63178" y="562012"/>
                </a:lnTo>
                <a:lnTo>
                  <a:pt x="64335" y="581050"/>
                </a:lnTo>
                <a:lnTo>
                  <a:pt x="65899" y="600091"/>
                </a:lnTo>
                <a:lnTo>
                  <a:pt x="67737" y="619135"/>
                </a:lnTo>
                <a:lnTo>
                  <a:pt x="68961" y="638182"/>
                </a:lnTo>
                <a:lnTo>
                  <a:pt x="69778" y="657230"/>
                </a:lnTo>
                <a:lnTo>
                  <a:pt x="70322" y="676278"/>
                </a:lnTo>
                <a:lnTo>
                  <a:pt x="70685" y="695327"/>
                </a:lnTo>
                <a:lnTo>
                  <a:pt x="70927" y="714376"/>
                </a:lnTo>
                <a:lnTo>
                  <a:pt x="71088" y="733426"/>
                </a:lnTo>
                <a:lnTo>
                  <a:pt x="71990" y="752475"/>
                </a:lnTo>
                <a:lnTo>
                  <a:pt x="73384" y="771525"/>
                </a:lnTo>
                <a:lnTo>
                  <a:pt x="75107" y="790575"/>
                </a:lnTo>
                <a:lnTo>
                  <a:pt x="76257" y="810418"/>
                </a:lnTo>
                <a:lnTo>
                  <a:pt x="77023" y="830791"/>
                </a:lnTo>
                <a:lnTo>
                  <a:pt x="77534" y="851517"/>
                </a:lnTo>
                <a:lnTo>
                  <a:pt x="78668" y="871684"/>
                </a:lnTo>
                <a:lnTo>
                  <a:pt x="80217" y="891479"/>
                </a:lnTo>
                <a:lnTo>
                  <a:pt x="82044" y="911025"/>
                </a:lnTo>
                <a:lnTo>
                  <a:pt x="83263" y="930406"/>
                </a:lnTo>
                <a:lnTo>
                  <a:pt x="84074" y="949677"/>
                </a:lnTo>
                <a:lnTo>
                  <a:pt x="84616" y="968874"/>
                </a:lnTo>
                <a:lnTo>
                  <a:pt x="84977" y="988816"/>
                </a:lnTo>
                <a:lnTo>
                  <a:pt x="85217" y="1009254"/>
                </a:lnTo>
                <a:lnTo>
                  <a:pt x="85377" y="1030023"/>
                </a:lnTo>
                <a:lnTo>
                  <a:pt x="86278" y="1050220"/>
                </a:lnTo>
                <a:lnTo>
                  <a:pt x="87673" y="1070034"/>
                </a:lnTo>
                <a:lnTo>
                  <a:pt x="89396" y="1089593"/>
                </a:lnTo>
                <a:lnTo>
                  <a:pt x="90544" y="1108983"/>
                </a:lnTo>
                <a:lnTo>
                  <a:pt x="91310" y="1128259"/>
                </a:lnTo>
                <a:lnTo>
                  <a:pt x="91821" y="1147460"/>
                </a:lnTo>
                <a:lnTo>
                  <a:pt x="92161" y="1165817"/>
                </a:lnTo>
                <a:lnTo>
                  <a:pt x="92540" y="1201030"/>
                </a:lnTo>
                <a:lnTo>
                  <a:pt x="92709" y="1235201"/>
                </a:lnTo>
                <a:lnTo>
                  <a:pt x="92783" y="1268909"/>
                </a:lnTo>
                <a:lnTo>
                  <a:pt x="92816" y="1302411"/>
                </a:lnTo>
                <a:lnTo>
                  <a:pt x="94947" y="1331589"/>
                </a:lnTo>
                <a:lnTo>
                  <a:pt x="96953" y="1357786"/>
                </a:lnTo>
                <a:lnTo>
                  <a:pt x="95198" y="1382658"/>
                </a:lnTo>
                <a:lnTo>
                  <a:pt x="93890" y="1406942"/>
                </a:lnTo>
                <a:lnTo>
                  <a:pt x="93152" y="1438692"/>
                </a:lnTo>
                <a:lnTo>
                  <a:pt x="92934" y="1465298"/>
                </a:lnTo>
                <a:lnTo>
                  <a:pt x="92854" y="1500796"/>
                </a:lnTo>
                <a:lnTo>
                  <a:pt x="92844" y="1533685"/>
                </a:lnTo>
                <a:lnTo>
                  <a:pt x="92842" y="1542887"/>
                </a:lnTo>
                <a:lnTo>
                  <a:pt x="80657" y="1530061"/>
                </a:lnTo>
                <a:lnTo>
                  <a:pt x="66623" y="1499736"/>
                </a:lnTo>
                <a:lnTo>
                  <a:pt x="48243" y="1464491"/>
                </a:lnTo>
                <a:lnTo>
                  <a:pt x="39755" y="1434799"/>
                </a:lnTo>
                <a:lnTo>
                  <a:pt x="28457" y="1400030"/>
                </a:lnTo>
                <a:lnTo>
                  <a:pt x="16630" y="1369346"/>
                </a:lnTo>
                <a:lnTo>
                  <a:pt x="9232" y="1342580"/>
                </a:lnTo>
                <a:lnTo>
                  <a:pt x="7302" y="1310011"/>
                </a:lnTo>
                <a:lnTo>
                  <a:pt x="6406" y="1302952"/>
                </a:lnTo>
                <a:lnTo>
                  <a:pt x="420" y="1284897"/>
                </a:lnTo>
                <a:lnTo>
                  <a:pt x="0" y="1279092"/>
                </a:lnTo>
                <a:lnTo>
                  <a:pt x="3774" y="1282630"/>
                </a:lnTo>
                <a:lnTo>
                  <a:pt x="5631" y="1286549"/>
                </a:lnTo>
                <a:lnTo>
                  <a:pt x="14849" y="1317211"/>
                </a:lnTo>
                <a:lnTo>
                  <a:pt x="26245" y="1346416"/>
                </a:lnTo>
                <a:lnTo>
                  <a:pt x="35708" y="1377767"/>
                </a:lnTo>
                <a:lnTo>
                  <a:pt x="49013" y="1407126"/>
                </a:lnTo>
                <a:lnTo>
                  <a:pt x="61225" y="1435855"/>
                </a:lnTo>
                <a:lnTo>
                  <a:pt x="69627" y="1456520"/>
                </a:lnTo>
                <a:lnTo>
                  <a:pt x="92389" y="1490740"/>
                </a:lnTo>
                <a:lnTo>
                  <a:pt x="96610" y="1496782"/>
                </a:lnTo>
                <a:lnTo>
                  <a:pt x="101435" y="1507128"/>
                </a:lnTo>
                <a:lnTo>
                  <a:pt x="107031" y="1514347"/>
                </a:lnTo>
                <a:lnTo>
                  <a:pt x="110893" y="1510645"/>
                </a:lnTo>
                <a:lnTo>
                  <a:pt x="112771" y="1506687"/>
                </a:lnTo>
                <a:lnTo>
                  <a:pt x="114186" y="1476889"/>
                </a:lnTo>
                <a:lnTo>
                  <a:pt x="114262" y="1442791"/>
                </a:lnTo>
                <a:lnTo>
                  <a:pt x="114272" y="1414414"/>
                </a:lnTo>
                <a:lnTo>
                  <a:pt x="119182" y="1380968"/>
                </a:lnTo>
                <a:lnTo>
                  <a:pt x="123093" y="1350608"/>
                </a:lnTo>
                <a:lnTo>
                  <a:pt x="130197" y="1315115"/>
                </a:lnTo>
                <a:lnTo>
                  <a:pt x="134074" y="1300359"/>
                </a:lnTo>
                <a:lnTo>
                  <a:pt x="137339" y="1285933"/>
                </a:lnTo>
                <a:lnTo>
                  <a:pt x="149877" y="1250698"/>
                </a:lnTo>
                <a:lnTo>
                  <a:pt x="149992" y="124301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SMARTInkShape-Group17"/>
          <p:cNvGrpSpPr/>
          <p:nvPr/>
        </p:nvGrpSpPr>
        <p:grpSpPr>
          <a:xfrm>
            <a:off x="6879431" y="4457700"/>
            <a:ext cx="1385889" cy="335757"/>
            <a:chOff x="6879431" y="4457700"/>
            <a:chExt cx="1385889" cy="335757"/>
          </a:xfrm>
        </p:grpSpPr>
        <p:sp>
          <p:nvSpPr>
            <p:cNvPr id="23" name="SMARTInkShape-44"/>
            <p:cNvSpPr/>
            <p:nvPr>
              <p:custDataLst>
                <p:tags r:id="rId7"/>
              </p:custDataLst>
            </p:nvPr>
          </p:nvSpPr>
          <p:spPr bwMode="auto">
            <a:xfrm>
              <a:off x="7443788" y="4457700"/>
              <a:ext cx="821532" cy="150020"/>
            </a:xfrm>
            <a:custGeom>
              <a:avLst/>
              <a:gdLst/>
              <a:ahLst/>
              <a:cxnLst/>
              <a:rect l="0" t="0" r="0" b="0"/>
              <a:pathLst>
                <a:path w="821532" h="150020">
                  <a:moveTo>
                    <a:pt x="0" y="150019"/>
                  </a:moveTo>
                  <a:lnTo>
                    <a:pt x="0" y="150019"/>
                  </a:lnTo>
                  <a:lnTo>
                    <a:pt x="6151" y="150019"/>
                  </a:lnTo>
                  <a:lnTo>
                    <a:pt x="12651" y="145109"/>
                  </a:lnTo>
                  <a:lnTo>
                    <a:pt x="16999" y="143868"/>
                  </a:lnTo>
                  <a:lnTo>
                    <a:pt x="36390" y="140889"/>
                  </a:lnTo>
                  <a:lnTo>
                    <a:pt x="50204" y="137259"/>
                  </a:lnTo>
                  <a:lnTo>
                    <a:pt x="84252" y="130211"/>
                  </a:lnTo>
                  <a:lnTo>
                    <a:pt x="119825" y="123076"/>
                  </a:lnTo>
                  <a:lnTo>
                    <a:pt x="150746" y="115955"/>
                  </a:lnTo>
                  <a:lnTo>
                    <a:pt x="185833" y="104679"/>
                  </a:lnTo>
                  <a:lnTo>
                    <a:pt x="221468" y="94973"/>
                  </a:lnTo>
                  <a:lnTo>
                    <a:pt x="257176" y="88236"/>
                  </a:lnTo>
                  <a:lnTo>
                    <a:pt x="292893" y="82264"/>
                  </a:lnTo>
                  <a:lnTo>
                    <a:pt x="322262" y="74399"/>
                  </a:lnTo>
                  <a:lnTo>
                    <a:pt x="355698" y="69906"/>
                  </a:lnTo>
                  <a:lnTo>
                    <a:pt x="385468" y="65402"/>
                  </a:lnTo>
                  <a:lnTo>
                    <a:pt x="415073" y="59603"/>
                  </a:lnTo>
                  <a:lnTo>
                    <a:pt x="448555" y="57634"/>
                  </a:lnTo>
                  <a:lnTo>
                    <a:pt x="478335" y="57246"/>
                  </a:lnTo>
                  <a:lnTo>
                    <a:pt x="507148" y="52259"/>
                  </a:lnTo>
                  <a:lnTo>
                    <a:pt x="535769" y="50451"/>
                  </a:lnTo>
                  <a:lnTo>
                    <a:pt x="564354" y="50094"/>
                  </a:lnTo>
                  <a:lnTo>
                    <a:pt x="597958" y="47901"/>
                  </a:lnTo>
                  <a:lnTo>
                    <a:pt x="633288" y="37007"/>
                  </a:lnTo>
                  <a:lnTo>
                    <a:pt x="666743" y="29313"/>
                  </a:lnTo>
                  <a:lnTo>
                    <a:pt x="681035" y="28000"/>
                  </a:lnTo>
                  <a:lnTo>
                    <a:pt x="706604" y="21885"/>
                  </a:lnTo>
                  <a:lnTo>
                    <a:pt x="709194" y="21734"/>
                  </a:lnTo>
                  <a:lnTo>
                    <a:pt x="714188" y="19449"/>
                  </a:lnTo>
                  <a:lnTo>
                    <a:pt x="716632" y="17728"/>
                  </a:lnTo>
                  <a:lnTo>
                    <a:pt x="751688" y="8163"/>
                  </a:lnTo>
                  <a:lnTo>
                    <a:pt x="761844" y="6552"/>
                  </a:lnTo>
                  <a:lnTo>
                    <a:pt x="770094" y="1020"/>
                  </a:lnTo>
                  <a:lnTo>
                    <a:pt x="776945" y="202"/>
                  </a:lnTo>
                  <a:lnTo>
                    <a:pt x="810713" y="0"/>
                  </a:lnTo>
                  <a:lnTo>
                    <a:pt x="8215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SMARTInkShape-45"/>
            <p:cNvSpPr/>
            <p:nvPr>
              <p:custDataLst>
                <p:tags r:id="rId8"/>
              </p:custDataLst>
            </p:nvPr>
          </p:nvSpPr>
          <p:spPr bwMode="auto">
            <a:xfrm>
              <a:off x="6879431" y="4679156"/>
              <a:ext cx="292895" cy="114301"/>
            </a:xfrm>
            <a:custGeom>
              <a:avLst/>
              <a:gdLst/>
              <a:ahLst/>
              <a:cxnLst/>
              <a:rect l="0" t="0" r="0" b="0"/>
              <a:pathLst>
                <a:path w="292895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110508"/>
                  </a:lnTo>
                  <a:lnTo>
                    <a:pt x="2118" y="106529"/>
                  </a:lnTo>
                  <a:lnTo>
                    <a:pt x="3793" y="104357"/>
                  </a:lnTo>
                  <a:lnTo>
                    <a:pt x="7771" y="101944"/>
                  </a:lnTo>
                  <a:lnTo>
                    <a:pt x="33793" y="90182"/>
                  </a:lnTo>
                  <a:lnTo>
                    <a:pt x="53271" y="76787"/>
                  </a:lnTo>
                  <a:lnTo>
                    <a:pt x="82363" y="68350"/>
                  </a:lnTo>
                  <a:lnTo>
                    <a:pt x="112020" y="59392"/>
                  </a:lnTo>
                  <a:lnTo>
                    <a:pt x="143673" y="47607"/>
                  </a:lnTo>
                  <a:lnTo>
                    <a:pt x="176582" y="41371"/>
                  </a:lnTo>
                  <a:lnTo>
                    <a:pt x="194402" y="37394"/>
                  </a:lnTo>
                  <a:lnTo>
                    <a:pt x="212647" y="34099"/>
                  </a:lnTo>
                  <a:lnTo>
                    <a:pt x="225990" y="28095"/>
                  </a:lnTo>
                  <a:lnTo>
                    <a:pt x="242658" y="16362"/>
                  </a:lnTo>
                  <a:lnTo>
                    <a:pt x="252368" y="14698"/>
                  </a:lnTo>
                  <a:lnTo>
                    <a:pt x="253970" y="13767"/>
                  </a:lnTo>
                  <a:lnTo>
                    <a:pt x="255038" y="12353"/>
                  </a:lnTo>
                  <a:lnTo>
                    <a:pt x="255751" y="10617"/>
                  </a:lnTo>
                  <a:lnTo>
                    <a:pt x="257019" y="9459"/>
                  </a:lnTo>
                  <a:lnTo>
                    <a:pt x="263201" y="7449"/>
                  </a:lnTo>
                  <a:lnTo>
                    <a:pt x="263823" y="5163"/>
                  </a:lnTo>
                  <a:lnTo>
                    <a:pt x="263988" y="3442"/>
                  </a:lnTo>
                  <a:lnTo>
                    <a:pt x="264893" y="2295"/>
                  </a:lnTo>
                  <a:lnTo>
                    <a:pt x="268013" y="1020"/>
                  </a:lnTo>
                  <a:lnTo>
                    <a:pt x="2928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SMARTInkShape-46"/>
            <p:cNvSpPr/>
            <p:nvPr>
              <p:custDataLst>
                <p:tags r:id="rId9"/>
              </p:custDataLst>
            </p:nvPr>
          </p:nvSpPr>
          <p:spPr bwMode="auto">
            <a:xfrm>
              <a:off x="7215818" y="4493419"/>
              <a:ext cx="213402" cy="228445"/>
            </a:xfrm>
            <a:custGeom>
              <a:avLst/>
              <a:gdLst/>
              <a:ahLst/>
              <a:cxnLst/>
              <a:rect l="0" t="0" r="0" b="0"/>
              <a:pathLst>
                <a:path w="213402" h="228445">
                  <a:moveTo>
                    <a:pt x="99382" y="0"/>
                  </a:moveTo>
                  <a:lnTo>
                    <a:pt x="99382" y="0"/>
                  </a:lnTo>
                  <a:lnTo>
                    <a:pt x="70987" y="0"/>
                  </a:lnTo>
                  <a:lnTo>
                    <a:pt x="44678" y="10612"/>
                  </a:lnTo>
                  <a:lnTo>
                    <a:pt x="26513" y="23642"/>
                  </a:lnTo>
                  <a:lnTo>
                    <a:pt x="18701" y="34698"/>
                  </a:lnTo>
                  <a:lnTo>
                    <a:pt x="4157" y="68182"/>
                  </a:lnTo>
                  <a:lnTo>
                    <a:pt x="0" y="100524"/>
                  </a:lnTo>
                  <a:lnTo>
                    <a:pt x="247" y="135798"/>
                  </a:lnTo>
                  <a:lnTo>
                    <a:pt x="9324" y="167666"/>
                  </a:lnTo>
                  <a:lnTo>
                    <a:pt x="29371" y="199879"/>
                  </a:lnTo>
                  <a:lnTo>
                    <a:pt x="45365" y="216341"/>
                  </a:lnTo>
                  <a:lnTo>
                    <a:pt x="54472" y="222623"/>
                  </a:lnTo>
                  <a:lnTo>
                    <a:pt x="68525" y="226829"/>
                  </a:lnTo>
                  <a:lnTo>
                    <a:pt x="97009" y="228444"/>
                  </a:lnTo>
                  <a:lnTo>
                    <a:pt x="120962" y="222866"/>
                  </a:lnTo>
                  <a:lnTo>
                    <a:pt x="151573" y="208671"/>
                  </a:lnTo>
                  <a:lnTo>
                    <a:pt x="179534" y="183070"/>
                  </a:lnTo>
                  <a:lnTo>
                    <a:pt x="199208" y="150002"/>
                  </a:lnTo>
                  <a:lnTo>
                    <a:pt x="210483" y="125410"/>
                  </a:lnTo>
                  <a:lnTo>
                    <a:pt x="213401" y="91149"/>
                  </a:lnTo>
                  <a:lnTo>
                    <a:pt x="212864" y="62764"/>
                  </a:lnTo>
                  <a:lnTo>
                    <a:pt x="208023" y="48528"/>
                  </a:lnTo>
                  <a:lnTo>
                    <a:pt x="206405" y="40618"/>
                  </a:lnTo>
                  <a:lnTo>
                    <a:pt x="201031" y="31702"/>
                  </a:lnTo>
                  <a:lnTo>
                    <a:pt x="189771" y="19148"/>
                  </a:lnTo>
                  <a:lnTo>
                    <a:pt x="185064" y="16448"/>
                  </a:lnTo>
                  <a:lnTo>
                    <a:pt x="175573" y="14714"/>
                  </a:lnTo>
                  <a:lnTo>
                    <a:pt x="170816" y="16594"/>
                  </a:lnTo>
                  <a:lnTo>
                    <a:pt x="161294" y="24268"/>
                  </a:lnTo>
                  <a:lnTo>
                    <a:pt x="158648" y="28777"/>
                  </a:lnTo>
                  <a:lnTo>
                    <a:pt x="156950" y="34347"/>
                  </a:lnTo>
                  <a:lnTo>
                    <a:pt x="149388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SMARTInkShape-Group18"/>
          <p:cNvGrpSpPr/>
          <p:nvPr/>
        </p:nvGrpSpPr>
        <p:grpSpPr>
          <a:xfrm>
            <a:off x="8266733" y="4300993"/>
            <a:ext cx="477218" cy="213656"/>
            <a:chOff x="8266733" y="4300993"/>
            <a:chExt cx="477218" cy="213656"/>
          </a:xfrm>
        </p:grpSpPr>
        <p:sp>
          <p:nvSpPr>
            <p:cNvPr id="27" name="SMARTInkShape-47"/>
            <p:cNvSpPr/>
            <p:nvPr>
              <p:custDataLst>
                <p:tags r:id="rId5"/>
              </p:custDataLst>
            </p:nvPr>
          </p:nvSpPr>
          <p:spPr bwMode="auto">
            <a:xfrm>
              <a:off x="8451056" y="4321969"/>
              <a:ext cx="292895" cy="85726"/>
            </a:xfrm>
            <a:custGeom>
              <a:avLst/>
              <a:gdLst/>
              <a:ahLst/>
              <a:cxnLst/>
              <a:rect l="0" t="0" r="0" b="0"/>
              <a:pathLst>
                <a:path w="292895" h="85726">
                  <a:moveTo>
                    <a:pt x="0" y="85725"/>
                  </a:moveTo>
                  <a:lnTo>
                    <a:pt x="0" y="85725"/>
                  </a:lnTo>
                  <a:lnTo>
                    <a:pt x="6152" y="85725"/>
                  </a:lnTo>
                  <a:lnTo>
                    <a:pt x="12651" y="80815"/>
                  </a:lnTo>
                  <a:lnTo>
                    <a:pt x="17000" y="79574"/>
                  </a:lnTo>
                  <a:lnTo>
                    <a:pt x="18477" y="78449"/>
                  </a:lnTo>
                  <a:lnTo>
                    <a:pt x="20118" y="75083"/>
                  </a:lnTo>
                  <a:lnTo>
                    <a:pt x="21350" y="73868"/>
                  </a:lnTo>
                  <a:lnTo>
                    <a:pt x="35854" y="65925"/>
                  </a:lnTo>
                  <a:lnTo>
                    <a:pt x="38190" y="65381"/>
                  </a:lnTo>
                  <a:lnTo>
                    <a:pt x="48438" y="59599"/>
                  </a:lnTo>
                  <a:lnTo>
                    <a:pt x="59683" y="57082"/>
                  </a:lnTo>
                  <a:lnTo>
                    <a:pt x="69190" y="52455"/>
                  </a:lnTo>
                  <a:lnTo>
                    <a:pt x="80915" y="49938"/>
                  </a:lnTo>
                  <a:lnTo>
                    <a:pt x="90561" y="45312"/>
                  </a:lnTo>
                  <a:lnTo>
                    <a:pt x="102327" y="42794"/>
                  </a:lnTo>
                  <a:lnTo>
                    <a:pt x="111987" y="38168"/>
                  </a:lnTo>
                  <a:lnTo>
                    <a:pt x="123758" y="35650"/>
                  </a:lnTo>
                  <a:lnTo>
                    <a:pt x="133418" y="31024"/>
                  </a:lnTo>
                  <a:lnTo>
                    <a:pt x="145189" y="28507"/>
                  </a:lnTo>
                  <a:lnTo>
                    <a:pt x="154850" y="23880"/>
                  </a:lnTo>
                  <a:lnTo>
                    <a:pt x="188052" y="20701"/>
                  </a:lnTo>
                  <a:lnTo>
                    <a:pt x="201659" y="15789"/>
                  </a:lnTo>
                  <a:lnTo>
                    <a:pt x="218350" y="13691"/>
                  </a:lnTo>
                  <a:lnTo>
                    <a:pt x="228458" y="8672"/>
                  </a:lnTo>
                  <a:lnTo>
                    <a:pt x="247645" y="6409"/>
                  </a:lnTo>
                  <a:lnTo>
                    <a:pt x="257174" y="1501"/>
                  </a:lnTo>
                  <a:lnTo>
                    <a:pt x="2928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SMARTInkShape-48"/>
            <p:cNvSpPr/>
            <p:nvPr>
              <p:custDataLst>
                <p:tags r:id="rId6"/>
              </p:custDataLst>
            </p:nvPr>
          </p:nvSpPr>
          <p:spPr bwMode="auto">
            <a:xfrm>
              <a:off x="8266733" y="4300993"/>
              <a:ext cx="197466" cy="213656"/>
            </a:xfrm>
            <a:custGeom>
              <a:avLst/>
              <a:gdLst/>
              <a:ahLst/>
              <a:cxnLst/>
              <a:rect l="0" t="0" r="0" b="0"/>
              <a:pathLst>
                <a:path w="197466" h="213656">
                  <a:moveTo>
                    <a:pt x="127173" y="128132"/>
                  </a:moveTo>
                  <a:lnTo>
                    <a:pt x="127173" y="128132"/>
                  </a:lnTo>
                  <a:lnTo>
                    <a:pt x="127173" y="124340"/>
                  </a:lnTo>
                  <a:lnTo>
                    <a:pt x="125056" y="120361"/>
                  </a:lnTo>
                  <a:lnTo>
                    <a:pt x="117230" y="111339"/>
                  </a:lnTo>
                  <a:lnTo>
                    <a:pt x="85565" y="90029"/>
                  </a:lnTo>
                  <a:lnTo>
                    <a:pt x="53289" y="74157"/>
                  </a:lnTo>
                  <a:lnTo>
                    <a:pt x="33326" y="71400"/>
                  </a:lnTo>
                  <a:lnTo>
                    <a:pt x="27784" y="73285"/>
                  </a:lnTo>
                  <a:lnTo>
                    <a:pt x="17759" y="80962"/>
                  </a:lnTo>
                  <a:lnTo>
                    <a:pt x="3359" y="100985"/>
                  </a:lnTo>
                  <a:lnTo>
                    <a:pt x="708" y="108394"/>
                  </a:lnTo>
                  <a:lnTo>
                    <a:pt x="0" y="112592"/>
                  </a:lnTo>
                  <a:lnTo>
                    <a:pt x="1331" y="121490"/>
                  </a:lnTo>
                  <a:lnTo>
                    <a:pt x="4426" y="137541"/>
                  </a:lnTo>
                  <a:lnTo>
                    <a:pt x="4861" y="143930"/>
                  </a:lnTo>
                  <a:lnTo>
                    <a:pt x="9577" y="155262"/>
                  </a:lnTo>
                  <a:lnTo>
                    <a:pt x="33142" y="189960"/>
                  </a:lnTo>
                  <a:lnTo>
                    <a:pt x="55896" y="206075"/>
                  </a:lnTo>
                  <a:lnTo>
                    <a:pt x="65332" y="210398"/>
                  </a:lnTo>
                  <a:lnTo>
                    <a:pt x="100719" y="213655"/>
                  </a:lnTo>
                  <a:lnTo>
                    <a:pt x="113035" y="212973"/>
                  </a:lnTo>
                  <a:lnTo>
                    <a:pt x="138786" y="203902"/>
                  </a:lnTo>
                  <a:lnTo>
                    <a:pt x="153280" y="193269"/>
                  </a:lnTo>
                  <a:lnTo>
                    <a:pt x="175784" y="159946"/>
                  </a:lnTo>
                  <a:lnTo>
                    <a:pt x="185585" y="145055"/>
                  </a:lnTo>
                  <a:lnTo>
                    <a:pt x="194744" y="110097"/>
                  </a:lnTo>
                  <a:lnTo>
                    <a:pt x="197465" y="91303"/>
                  </a:lnTo>
                  <a:lnTo>
                    <a:pt x="192682" y="64413"/>
                  </a:lnTo>
                  <a:lnTo>
                    <a:pt x="179458" y="33142"/>
                  </a:lnTo>
                  <a:lnTo>
                    <a:pt x="167641" y="12896"/>
                  </a:lnTo>
                  <a:lnTo>
                    <a:pt x="160507" y="4735"/>
                  </a:lnTo>
                  <a:lnTo>
                    <a:pt x="153630" y="1851"/>
                  </a:lnTo>
                  <a:lnTo>
                    <a:pt x="136280" y="0"/>
                  </a:lnTo>
                  <a:lnTo>
                    <a:pt x="133244" y="642"/>
                  </a:lnTo>
                  <a:lnTo>
                    <a:pt x="131221" y="1864"/>
                  </a:lnTo>
                  <a:lnTo>
                    <a:pt x="120030" y="138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0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144" y="76200"/>
            <a:ext cx="8186738" cy="8382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Unemployment Rate today…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" y="990600"/>
            <a:ext cx="90487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737" name="SMARTInkShape-Group27"/>
          <p:cNvGrpSpPr/>
          <p:nvPr/>
        </p:nvGrpSpPr>
        <p:grpSpPr>
          <a:xfrm>
            <a:off x="4450873" y="1599852"/>
            <a:ext cx="2880401" cy="1996463"/>
            <a:chOff x="4450873" y="1599852"/>
            <a:chExt cx="2880401" cy="1996463"/>
          </a:xfrm>
        </p:grpSpPr>
        <p:sp>
          <p:nvSpPr>
            <p:cNvPr id="68716" name="SMARTInkShape-110"/>
            <p:cNvSpPr/>
            <p:nvPr>
              <p:custDataLst>
                <p:tags r:id="rId41"/>
              </p:custDataLst>
            </p:nvPr>
          </p:nvSpPr>
          <p:spPr bwMode="auto">
            <a:xfrm>
              <a:off x="6420462" y="1599852"/>
              <a:ext cx="71422" cy="516485"/>
            </a:xfrm>
            <a:custGeom>
              <a:avLst/>
              <a:gdLst/>
              <a:ahLst/>
              <a:cxnLst/>
              <a:rect l="0" t="0" r="0" b="0"/>
              <a:pathLst>
                <a:path w="71422" h="516485">
                  <a:moveTo>
                    <a:pt x="71421" y="70000"/>
                  </a:moveTo>
                  <a:lnTo>
                    <a:pt x="71421" y="70000"/>
                  </a:lnTo>
                  <a:lnTo>
                    <a:pt x="71421" y="65259"/>
                  </a:lnTo>
                  <a:lnTo>
                    <a:pt x="68775" y="60286"/>
                  </a:lnTo>
                  <a:lnTo>
                    <a:pt x="66680" y="57571"/>
                  </a:lnTo>
                  <a:lnTo>
                    <a:pt x="64353" y="49262"/>
                  </a:lnTo>
                  <a:lnTo>
                    <a:pt x="62600" y="15040"/>
                  </a:lnTo>
                  <a:lnTo>
                    <a:pt x="61571" y="12524"/>
                  </a:lnTo>
                  <a:lnTo>
                    <a:pt x="59894" y="10847"/>
                  </a:lnTo>
                  <a:lnTo>
                    <a:pt x="52792" y="5840"/>
                  </a:lnTo>
                  <a:lnTo>
                    <a:pt x="47266" y="1797"/>
                  </a:lnTo>
                  <a:lnTo>
                    <a:pt x="41503" y="0"/>
                  </a:lnTo>
                  <a:lnTo>
                    <a:pt x="38577" y="513"/>
                  </a:lnTo>
                  <a:lnTo>
                    <a:pt x="29719" y="5975"/>
                  </a:lnTo>
                  <a:lnTo>
                    <a:pt x="14862" y="19590"/>
                  </a:lnTo>
                  <a:lnTo>
                    <a:pt x="11557" y="25437"/>
                  </a:lnTo>
                  <a:lnTo>
                    <a:pt x="1379" y="63361"/>
                  </a:lnTo>
                  <a:lnTo>
                    <a:pt x="106" y="107161"/>
                  </a:lnTo>
                  <a:lnTo>
                    <a:pt x="0" y="150557"/>
                  </a:lnTo>
                  <a:lnTo>
                    <a:pt x="2634" y="177212"/>
                  </a:lnTo>
                  <a:lnTo>
                    <a:pt x="12414" y="217626"/>
                  </a:lnTo>
                  <a:lnTo>
                    <a:pt x="18755" y="256698"/>
                  </a:lnTo>
                  <a:lnTo>
                    <a:pt x="34413" y="295725"/>
                  </a:lnTo>
                  <a:lnTo>
                    <a:pt x="47354" y="336617"/>
                  </a:lnTo>
                  <a:lnTo>
                    <a:pt x="53327" y="379494"/>
                  </a:lnTo>
                  <a:lnTo>
                    <a:pt x="63033" y="417656"/>
                  </a:lnTo>
                  <a:lnTo>
                    <a:pt x="69764" y="453857"/>
                  </a:lnTo>
                  <a:lnTo>
                    <a:pt x="71275" y="495115"/>
                  </a:lnTo>
                  <a:lnTo>
                    <a:pt x="71378" y="508609"/>
                  </a:lnTo>
                  <a:lnTo>
                    <a:pt x="70400" y="511234"/>
                  </a:lnTo>
                  <a:lnTo>
                    <a:pt x="68756" y="512984"/>
                  </a:lnTo>
                  <a:lnTo>
                    <a:pt x="64283" y="514928"/>
                  </a:lnTo>
                  <a:lnTo>
                    <a:pt x="44633" y="5164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17" name="SMARTInkShape-111"/>
            <p:cNvSpPr/>
            <p:nvPr>
              <p:custDataLst>
                <p:tags r:id="rId42"/>
              </p:custDataLst>
            </p:nvPr>
          </p:nvSpPr>
          <p:spPr bwMode="auto">
            <a:xfrm>
              <a:off x="6323486" y="1946672"/>
              <a:ext cx="51693" cy="138395"/>
            </a:xfrm>
            <a:custGeom>
              <a:avLst/>
              <a:gdLst/>
              <a:ahLst/>
              <a:cxnLst/>
              <a:rect l="0" t="0" r="0" b="0"/>
              <a:pathLst>
                <a:path w="51693" h="138395">
                  <a:moveTo>
                    <a:pt x="43381" y="17859"/>
                  </a:moveTo>
                  <a:lnTo>
                    <a:pt x="43381" y="17859"/>
                  </a:lnTo>
                  <a:lnTo>
                    <a:pt x="35693" y="17859"/>
                  </a:lnTo>
                  <a:lnTo>
                    <a:pt x="13493" y="38850"/>
                  </a:lnTo>
                  <a:lnTo>
                    <a:pt x="10254" y="47363"/>
                  </a:lnTo>
                  <a:lnTo>
                    <a:pt x="126" y="86479"/>
                  </a:lnTo>
                  <a:lnTo>
                    <a:pt x="0" y="110164"/>
                  </a:lnTo>
                  <a:lnTo>
                    <a:pt x="3594" y="122053"/>
                  </a:lnTo>
                  <a:lnTo>
                    <a:pt x="5943" y="126017"/>
                  </a:lnTo>
                  <a:lnTo>
                    <a:pt x="12996" y="132588"/>
                  </a:lnTo>
                  <a:lnTo>
                    <a:pt x="14994" y="137641"/>
                  </a:lnTo>
                  <a:lnTo>
                    <a:pt x="16519" y="138394"/>
                  </a:lnTo>
                  <a:lnTo>
                    <a:pt x="18528" y="137903"/>
                  </a:lnTo>
                  <a:lnTo>
                    <a:pt x="28881" y="129987"/>
                  </a:lnTo>
                  <a:lnTo>
                    <a:pt x="37541" y="121748"/>
                  </a:lnTo>
                  <a:lnTo>
                    <a:pt x="40786" y="115956"/>
                  </a:lnTo>
                  <a:lnTo>
                    <a:pt x="51692" y="78270"/>
                  </a:lnTo>
                  <a:lnTo>
                    <a:pt x="51044" y="67529"/>
                  </a:lnTo>
                  <a:lnTo>
                    <a:pt x="45100" y="51317"/>
                  </a:lnTo>
                  <a:lnTo>
                    <a:pt x="28095" y="27005"/>
                  </a:lnTo>
                  <a:lnTo>
                    <a:pt x="25673" y="20932"/>
                  </a:lnTo>
                  <a:lnTo>
                    <a:pt x="21290" y="14925"/>
                  </a:lnTo>
                  <a:lnTo>
                    <a:pt x="16034" y="11594"/>
                  </a:lnTo>
                  <a:lnTo>
                    <a:pt x="8152" y="9086"/>
                  </a:lnTo>
                  <a:lnTo>
                    <a:pt x="76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18" name="SMARTInkShape-112"/>
            <p:cNvSpPr/>
            <p:nvPr>
              <p:custDataLst>
                <p:tags r:id="rId43"/>
              </p:custDataLst>
            </p:nvPr>
          </p:nvSpPr>
          <p:spPr bwMode="auto">
            <a:xfrm>
              <a:off x="5947172" y="2103438"/>
              <a:ext cx="303609" cy="155774"/>
            </a:xfrm>
            <a:custGeom>
              <a:avLst/>
              <a:gdLst/>
              <a:ahLst/>
              <a:cxnLst/>
              <a:rect l="0" t="0" r="0" b="0"/>
              <a:pathLst>
                <a:path w="303609" h="155774">
                  <a:moveTo>
                    <a:pt x="0" y="155773"/>
                  </a:moveTo>
                  <a:lnTo>
                    <a:pt x="0" y="155773"/>
                  </a:lnTo>
                  <a:lnTo>
                    <a:pt x="0" y="151032"/>
                  </a:lnTo>
                  <a:lnTo>
                    <a:pt x="992" y="149636"/>
                  </a:lnTo>
                  <a:lnTo>
                    <a:pt x="2645" y="148705"/>
                  </a:lnTo>
                  <a:lnTo>
                    <a:pt x="42240" y="139187"/>
                  </a:lnTo>
                  <a:lnTo>
                    <a:pt x="84369" y="122757"/>
                  </a:lnTo>
                  <a:lnTo>
                    <a:pt x="127167" y="105147"/>
                  </a:lnTo>
                  <a:lnTo>
                    <a:pt x="167896" y="81358"/>
                  </a:lnTo>
                  <a:lnTo>
                    <a:pt x="176485" y="72760"/>
                  </a:lnTo>
                  <a:lnTo>
                    <a:pt x="211651" y="30806"/>
                  </a:lnTo>
                  <a:lnTo>
                    <a:pt x="213787" y="18861"/>
                  </a:lnTo>
                  <a:lnTo>
                    <a:pt x="211433" y="12902"/>
                  </a:lnTo>
                  <a:lnTo>
                    <a:pt x="201838" y="992"/>
                  </a:lnTo>
                  <a:lnTo>
                    <a:pt x="199051" y="0"/>
                  </a:lnTo>
                  <a:lnTo>
                    <a:pt x="196200" y="331"/>
                  </a:lnTo>
                  <a:lnTo>
                    <a:pt x="190387" y="3344"/>
                  </a:lnTo>
                  <a:lnTo>
                    <a:pt x="162590" y="24611"/>
                  </a:lnTo>
                  <a:lnTo>
                    <a:pt x="152355" y="43157"/>
                  </a:lnTo>
                  <a:lnTo>
                    <a:pt x="145684" y="64858"/>
                  </a:lnTo>
                  <a:lnTo>
                    <a:pt x="143429" y="89969"/>
                  </a:lnTo>
                  <a:lnTo>
                    <a:pt x="147780" y="108053"/>
                  </a:lnTo>
                  <a:lnTo>
                    <a:pt x="155352" y="125979"/>
                  </a:lnTo>
                  <a:lnTo>
                    <a:pt x="163634" y="135255"/>
                  </a:lnTo>
                  <a:lnTo>
                    <a:pt x="173930" y="141693"/>
                  </a:lnTo>
                  <a:lnTo>
                    <a:pt x="196708" y="145826"/>
                  </a:lnTo>
                  <a:lnTo>
                    <a:pt x="227244" y="145717"/>
                  </a:lnTo>
                  <a:lnTo>
                    <a:pt x="270043" y="131600"/>
                  </a:lnTo>
                  <a:lnTo>
                    <a:pt x="293248" y="120206"/>
                  </a:lnTo>
                  <a:lnTo>
                    <a:pt x="303608" y="1111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19" name="SMARTInkShape-113"/>
            <p:cNvSpPr/>
            <p:nvPr>
              <p:custDataLst>
                <p:tags r:id="rId44"/>
              </p:custDataLst>
            </p:nvPr>
          </p:nvSpPr>
          <p:spPr bwMode="auto">
            <a:xfrm>
              <a:off x="5965583" y="2027039"/>
              <a:ext cx="52905" cy="338634"/>
            </a:xfrm>
            <a:custGeom>
              <a:avLst/>
              <a:gdLst/>
              <a:ahLst/>
              <a:cxnLst/>
              <a:rect l="0" t="0" r="0" b="0"/>
              <a:pathLst>
                <a:path w="52905" h="338634">
                  <a:moveTo>
                    <a:pt x="8378" y="0"/>
                  </a:moveTo>
                  <a:lnTo>
                    <a:pt x="8378" y="0"/>
                  </a:lnTo>
                  <a:lnTo>
                    <a:pt x="3638" y="0"/>
                  </a:lnTo>
                  <a:lnTo>
                    <a:pt x="2241" y="992"/>
                  </a:lnTo>
                  <a:lnTo>
                    <a:pt x="1310" y="2646"/>
                  </a:lnTo>
                  <a:lnTo>
                    <a:pt x="0" y="12359"/>
                  </a:lnTo>
                  <a:lnTo>
                    <a:pt x="513" y="40139"/>
                  </a:lnTo>
                  <a:lnTo>
                    <a:pt x="9176" y="74957"/>
                  </a:lnTo>
                  <a:lnTo>
                    <a:pt x="14898" y="110845"/>
                  </a:lnTo>
                  <a:lnTo>
                    <a:pt x="19239" y="152898"/>
                  </a:lnTo>
                  <a:lnTo>
                    <a:pt x="26810" y="194131"/>
                  </a:lnTo>
                  <a:lnTo>
                    <a:pt x="35338" y="231484"/>
                  </a:lnTo>
                  <a:lnTo>
                    <a:pt x="42366" y="274921"/>
                  </a:lnTo>
                  <a:lnTo>
                    <a:pt x="51633" y="317803"/>
                  </a:lnTo>
                  <a:lnTo>
                    <a:pt x="52904" y="336981"/>
                  </a:lnTo>
                  <a:lnTo>
                    <a:pt x="51953" y="337764"/>
                  </a:lnTo>
                  <a:lnTo>
                    <a:pt x="48249" y="338633"/>
                  </a:lnTo>
                  <a:lnTo>
                    <a:pt x="46865" y="337872"/>
                  </a:lnTo>
                  <a:lnTo>
                    <a:pt x="45942" y="336373"/>
                  </a:lnTo>
                  <a:lnTo>
                    <a:pt x="44461" y="331579"/>
                  </a:lnTo>
                  <a:lnTo>
                    <a:pt x="35167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20" name="SMARTInkShape-114"/>
            <p:cNvSpPr/>
            <p:nvPr>
              <p:custDataLst>
                <p:tags r:id="rId45"/>
              </p:custDataLst>
            </p:nvPr>
          </p:nvSpPr>
          <p:spPr bwMode="auto">
            <a:xfrm>
              <a:off x="5804819" y="2259902"/>
              <a:ext cx="160212" cy="186265"/>
            </a:xfrm>
            <a:custGeom>
              <a:avLst/>
              <a:gdLst/>
              <a:ahLst/>
              <a:cxnLst/>
              <a:rect l="0" t="0" r="0" b="0"/>
              <a:pathLst>
                <a:path w="160212" h="186265">
                  <a:moveTo>
                    <a:pt x="53056" y="26098"/>
                  </a:moveTo>
                  <a:lnTo>
                    <a:pt x="53056" y="26098"/>
                  </a:lnTo>
                  <a:lnTo>
                    <a:pt x="48316" y="30839"/>
                  </a:lnTo>
                  <a:lnTo>
                    <a:pt x="43343" y="33166"/>
                  </a:lnTo>
                  <a:lnTo>
                    <a:pt x="40627" y="33786"/>
                  </a:lnTo>
                  <a:lnTo>
                    <a:pt x="34965" y="39768"/>
                  </a:lnTo>
                  <a:lnTo>
                    <a:pt x="8402" y="80351"/>
                  </a:lnTo>
                  <a:lnTo>
                    <a:pt x="3444" y="91882"/>
                  </a:lnTo>
                  <a:lnTo>
                    <a:pt x="0" y="121387"/>
                  </a:lnTo>
                  <a:lnTo>
                    <a:pt x="8603" y="162030"/>
                  </a:lnTo>
                  <a:lnTo>
                    <a:pt x="15301" y="173751"/>
                  </a:lnTo>
                  <a:lnTo>
                    <a:pt x="20731" y="180357"/>
                  </a:lnTo>
                  <a:lnTo>
                    <a:pt x="26452" y="183954"/>
                  </a:lnTo>
                  <a:lnTo>
                    <a:pt x="33470" y="186264"/>
                  </a:lnTo>
                  <a:lnTo>
                    <a:pt x="37075" y="183934"/>
                  </a:lnTo>
                  <a:lnTo>
                    <a:pt x="39425" y="181923"/>
                  </a:lnTo>
                  <a:lnTo>
                    <a:pt x="42037" y="174398"/>
                  </a:lnTo>
                  <a:lnTo>
                    <a:pt x="46153" y="159005"/>
                  </a:lnTo>
                  <a:lnTo>
                    <a:pt x="58284" y="129149"/>
                  </a:lnTo>
                  <a:lnTo>
                    <a:pt x="66239" y="88065"/>
                  </a:lnTo>
                  <a:lnTo>
                    <a:pt x="70300" y="46532"/>
                  </a:lnTo>
                  <a:lnTo>
                    <a:pt x="70899" y="2806"/>
                  </a:lnTo>
                  <a:lnTo>
                    <a:pt x="70912" y="0"/>
                  </a:lnTo>
                  <a:lnTo>
                    <a:pt x="70915" y="11798"/>
                  </a:lnTo>
                  <a:lnTo>
                    <a:pt x="84218" y="56062"/>
                  </a:lnTo>
                  <a:lnTo>
                    <a:pt x="90820" y="85594"/>
                  </a:lnTo>
                  <a:lnTo>
                    <a:pt x="105826" y="104658"/>
                  </a:lnTo>
                  <a:lnTo>
                    <a:pt x="113882" y="110623"/>
                  </a:lnTo>
                  <a:lnTo>
                    <a:pt x="117419" y="112213"/>
                  </a:lnTo>
                  <a:lnTo>
                    <a:pt x="120769" y="112282"/>
                  </a:lnTo>
                  <a:lnTo>
                    <a:pt x="127138" y="109712"/>
                  </a:lnTo>
                  <a:lnTo>
                    <a:pt x="136301" y="102687"/>
                  </a:lnTo>
                  <a:lnTo>
                    <a:pt x="157198" y="74922"/>
                  </a:lnTo>
                  <a:lnTo>
                    <a:pt x="160211" y="439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21" name="SMARTInkShape-115"/>
            <p:cNvSpPr/>
            <p:nvPr>
              <p:custDataLst>
                <p:tags r:id="rId46"/>
              </p:custDataLst>
            </p:nvPr>
          </p:nvSpPr>
          <p:spPr bwMode="auto">
            <a:xfrm>
              <a:off x="5593769" y="2227981"/>
              <a:ext cx="237318" cy="306118"/>
            </a:xfrm>
            <a:custGeom>
              <a:avLst/>
              <a:gdLst/>
              <a:ahLst/>
              <a:cxnLst/>
              <a:rect l="0" t="0" r="0" b="0"/>
              <a:pathLst>
                <a:path w="237318" h="306118">
                  <a:moveTo>
                    <a:pt x="5145" y="183035"/>
                  </a:moveTo>
                  <a:lnTo>
                    <a:pt x="5145" y="183035"/>
                  </a:lnTo>
                  <a:lnTo>
                    <a:pt x="5145" y="178294"/>
                  </a:lnTo>
                  <a:lnTo>
                    <a:pt x="0" y="161667"/>
                  </a:lnTo>
                  <a:lnTo>
                    <a:pt x="9627" y="118336"/>
                  </a:lnTo>
                  <a:lnTo>
                    <a:pt x="30854" y="74445"/>
                  </a:lnTo>
                  <a:lnTo>
                    <a:pt x="64843" y="34603"/>
                  </a:lnTo>
                  <a:lnTo>
                    <a:pt x="88522" y="12457"/>
                  </a:lnTo>
                  <a:lnTo>
                    <a:pt x="113518" y="756"/>
                  </a:lnTo>
                  <a:lnTo>
                    <a:pt x="118074" y="0"/>
                  </a:lnTo>
                  <a:lnTo>
                    <a:pt x="128427" y="1806"/>
                  </a:lnTo>
                  <a:lnTo>
                    <a:pt x="131981" y="3676"/>
                  </a:lnTo>
                  <a:lnTo>
                    <a:pt x="134351" y="5916"/>
                  </a:lnTo>
                  <a:lnTo>
                    <a:pt x="136984" y="11049"/>
                  </a:lnTo>
                  <a:lnTo>
                    <a:pt x="138674" y="27721"/>
                  </a:lnTo>
                  <a:lnTo>
                    <a:pt x="137913" y="41577"/>
                  </a:lnTo>
                  <a:lnTo>
                    <a:pt x="126637" y="82177"/>
                  </a:lnTo>
                  <a:lnTo>
                    <a:pt x="115170" y="120999"/>
                  </a:lnTo>
                  <a:lnTo>
                    <a:pt x="105324" y="154291"/>
                  </a:lnTo>
                  <a:lnTo>
                    <a:pt x="90014" y="198450"/>
                  </a:lnTo>
                  <a:lnTo>
                    <a:pt x="81661" y="236130"/>
                  </a:lnTo>
                  <a:lnTo>
                    <a:pt x="78087" y="258518"/>
                  </a:lnTo>
                  <a:lnTo>
                    <a:pt x="81769" y="277720"/>
                  </a:lnTo>
                  <a:lnTo>
                    <a:pt x="89143" y="291236"/>
                  </a:lnTo>
                  <a:lnTo>
                    <a:pt x="97613" y="301525"/>
                  </a:lnTo>
                  <a:lnTo>
                    <a:pt x="106103" y="305150"/>
                  </a:lnTo>
                  <a:lnTo>
                    <a:pt x="111146" y="306117"/>
                  </a:lnTo>
                  <a:lnTo>
                    <a:pt x="122039" y="304545"/>
                  </a:lnTo>
                  <a:lnTo>
                    <a:pt x="145203" y="295452"/>
                  </a:lnTo>
                  <a:lnTo>
                    <a:pt x="180775" y="265795"/>
                  </a:lnTo>
                  <a:lnTo>
                    <a:pt x="216482" y="222920"/>
                  </a:lnTo>
                  <a:lnTo>
                    <a:pt x="224860" y="213704"/>
                  </a:lnTo>
                  <a:lnTo>
                    <a:pt x="237317" y="1830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22" name="SMARTInkShape-116"/>
            <p:cNvSpPr/>
            <p:nvPr>
              <p:custDataLst>
                <p:tags r:id="rId47"/>
              </p:custDataLst>
            </p:nvPr>
          </p:nvSpPr>
          <p:spPr bwMode="auto">
            <a:xfrm>
              <a:off x="5643563" y="2312789"/>
              <a:ext cx="44527" cy="302992"/>
            </a:xfrm>
            <a:custGeom>
              <a:avLst/>
              <a:gdLst/>
              <a:ahLst/>
              <a:cxnLst/>
              <a:rect l="0" t="0" r="0" b="0"/>
              <a:pathLst>
                <a:path w="44527" h="302992">
                  <a:moveTo>
                    <a:pt x="0" y="0"/>
                  </a:moveTo>
                  <a:lnTo>
                    <a:pt x="0" y="0"/>
                  </a:lnTo>
                  <a:lnTo>
                    <a:pt x="0" y="38160"/>
                  </a:lnTo>
                  <a:lnTo>
                    <a:pt x="6136" y="79049"/>
                  </a:lnTo>
                  <a:lnTo>
                    <a:pt x="9094" y="113601"/>
                  </a:lnTo>
                  <a:lnTo>
                    <a:pt x="14821" y="148974"/>
                  </a:lnTo>
                  <a:lnTo>
                    <a:pt x="17951" y="184590"/>
                  </a:lnTo>
                  <a:lnTo>
                    <a:pt x="24720" y="219286"/>
                  </a:lnTo>
                  <a:lnTo>
                    <a:pt x="33252" y="258180"/>
                  </a:lnTo>
                  <a:lnTo>
                    <a:pt x="35614" y="274489"/>
                  </a:lnTo>
                  <a:lnTo>
                    <a:pt x="44526" y="302991"/>
                  </a:lnTo>
                  <a:lnTo>
                    <a:pt x="35717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23" name="SMARTInkShape-117"/>
            <p:cNvSpPr/>
            <p:nvPr>
              <p:custDataLst>
                <p:tags r:id="rId48"/>
              </p:custDataLst>
            </p:nvPr>
          </p:nvSpPr>
          <p:spPr bwMode="auto">
            <a:xfrm>
              <a:off x="5420320" y="2321719"/>
              <a:ext cx="80369" cy="336861"/>
            </a:xfrm>
            <a:custGeom>
              <a:avLst/>
              <a:gdLst/>
              <a:ahLst/>
              <a:cxnLst/>
              <a:rect l="0" t="0" r="0" b="0"/>
              <a:pathLst>
                <a:path w="80369" h="336861">
                  <a:moveTo>
                    <a:pt x="0" y="0"/>
                  </a:moveTo>
                  <a:lnTo>
                    <a:pt x="0" y="0"/>
                  </a:lnTo>
                  <a:lnTo>
                    <a:pt x="0" y="39217"/>
                  </a:lnTo>
                  <a:lnTo>
                    <a:pt x="993" y="82812"/>
                  </a:lnTo>
                  <a:lnTo>
                    <a:pt x="6137" y="120558"/>
                  </a:lnTo>
                  <a:lnTo>
                    <a:pt x="9094" y="158311"/>
                  </a:lnTo>
                  <a:lnTo>
                    <a:pt x="15814" y="200475"/>
                  </a:lnTo>
                  <a:lnTo>
                    <a:pt x="24088" y="242404"/>
                  </a:lnTo>
                  <a:lnTo>
                    <a:pt x="35774" y="284243"/>
                  </a:lnTo>
                  <a:lnTo>
                    <a:pt x="50609" y="322079"/>
                  </a:lnTo>
                  <a:lnTo>
                    <a:pt x="56558" y="331000"/>
                  </a:lnTo>
                  <a:lnTo>
                    <a:pt x="62509" y="335627"/>
                  </a:lnTo>
                  <a:lnTo>
                    <a:pt x="65486" y="336860"/>
                  </a:lnTo>
                  <a:lnTo>
                    <a:pt x="67469" y="336690"/>
                  </a:lnTo>
                  <a:lnTo>
                    <a:pt x="68793" y="335585"/>
                  </a:lnTo>
                  <a:lnTo>
                    <a:pt x="70915" y="331423"/>
                  </a:lnTo>
                  <a:lnTo>
                    <a:pt x="80368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24" name="SMARTInkShape-118"/>
            <p:cNvSpPr/>
            <p:nvPr>
              <p:custDataLst>
                <p:tags r:id="rId49"/>
              </p:custDataLst>
            </p:nvPr>
          </p:nvSpPr>
          <p:spPr bwMode="auto">
            <a:xfrm>
              <a:off x="7009805" y="1777008"/>
              <a:ext cx="321469" cy="133946"/>
            </a:xfrm>
            <a:custGeom>
              <a:avLst/>
              <a:gdLst/>
              <a:ahLst/>
              <a:cxnLst/>
              <a:rect l="0" t="0" r="0" b="0"/>
              <a:pathLst>
                <a:path w="321469" h="133946">
                  <a:moveTo>
                    <a:pt x="0" y="133945"/>
                  </a:moveTo>
                  <a:lnTo>
                    <a:pt x="0" y="133945"/>
                  </a:lnTo>
                  <a:lnTo>
                    <a:pt x="39217" y="97374"/>
                  </a:lnTo>
                  <a:lnTo>
                    <a:pt x="82812" y="68348"/>
                  </a:lnTo>
                  <a:lnTo>
                    <a:pt x="121550" y="50568"/>
                  </a:lnTo>
                  <a:lnTo>
                    <a:pt x="163456" y="32732"/>
                  </a:lnTo>
                  <a:lnTo>
                    <a:pt x="202441" y="15872"/>
                  </a:lnTo>
                  <a:lnTo>
                    <a:pt x="243978" y="5143"/>
                  </a:lnTo>
                  <a:lnTo>
                    <a:pt x="287219" y="677"/>
                  </a:lnTo>
                  <a:lnTo>
                    <a:pt x="3214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25" name="SMARTInkShape-119"/>
            <p:cNvSpPr/>
            <p:nvPr>
              <p:custDataLst>
                <p:tags r:id="rId50"/>
              </p:custDataLst>
            </p:nvPr>
          </p:nvSpPr>
          <p:spPr bwMode="auto">
            <a:xfrm>
              <a:off x="7090172" y="1634133"/>
              <a:ext cx="26790" cy="419696"/>
            </a:xfrm>
            <a:custGeom>
              <a:avLst/>
              <a:gdLst/>
              <a:ahLst/>
              <a:cxnLst/>
              <a:rect l="0" t="0" r="0" b="0"/>
              <a:pathLst>
                <a:path w="26790" h="419696">
                  <a:moveTo>
                    <a:pt x="0" y="0"/>
                  </a:moveTo>
                  <a:lnTo>
                    <a:pt x="0" y="0"/>
                  </a:lnTo>
                  <a:lnTo>
                    <a:pt x="0" y="40139"/>
                  </a:lnTo>
                  <a:lnTo>
                    <a:pt x="0" y="74956"/>
                  </a:lnTo>
                  <a:lnTo>
                    <a:pt x="4741" y="115017"/>
                  </a:lnTo>
                  <a:lnTo>
                    <a:pt x="7689" y="152039"/>
                  </a:lnTo>
                  <a:lnTo>
                    <a:pt x="13303" y="189687"/>
                  </a:lnTo>
                  <a:lnTo>
                    <a:pt x="16959" y="231827"/>
                  </a:lnTo>
                  <a:lnTo>
                    <a:pt x="17593" y="265694"/>
                  </a:lnTo>
                  <a:lnTo>
                    <a:pt x="17807" y="310047"/>
                  </a:lnTo>
                  <a:lnTo>
                    <a:pt x="17848" y="347765"/>
                  </a:lnTo>
                  <a:lnTo>
                    <a:pt x="25546" y="389364"/>
                  </a:lnTo>
                  <a:lnTo>
                    <a:pt x="26789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26" name="SMARTInkShape-120"/>
            <p:cNvSpPr/>
            <p:nvPr>
              <p:custDataLst>
                <p:tags r:id="rId51"/>
              </p:custDataLst>
            </p:nvPr>
          </p:nvSpPr>
          <p:spPr bwMode="auto">
            <a:xfrm>
              <a:off x="6447234" y="2000250"/>
              <a:ext cx="616150" cy="477715"/>
            </a:xfrm>
            <a:custGeom>
              <a:avLst/>
              <a:gdLst/>
              <a:ahLst/>
              <a:cxnLst/>
              <a:rect l="0" t="0" r="0" b="0"/>
              <a:pathLst>
                <a:path w="616150" h="477715">
                  <a:moveTo>
                    <a:pt x="8930" y="312539"/>
                  </a:moveTo>
                  <a:lnTo>
                    <a:pt x="8930" y="312539"/>
                  </a:lnTo>
                  <a:lnTo>
                    <a:pt x="8930" y="324968"/>
                  </a:lnTo>
                  <a:lnTo>
                    <a:pt x="827" y="366680"/>
                  </a:lnTo>
                  <a:lnTo>
                    <a:pt x="73" y="410737"/>
                  </a:lnTo>
                  <a:lnTo>
                    <a:pt x="5" y="455238"/>
                  </a:lnTo>
                  <a:lnTo>
                    <a:pt x="0" y="477714"/>
                  </a:lnTo>
                  <a:lnTo>
                    <a:pt x="0" y="436138"/>
                  </a:lnTo>
                  <a:lnTo>
                    <a:pt x="4741" y="395537"/>
                  </a:lnTo>
                  <a:lnTo>
                    <a:pt x="9094" y="356715"/>
                  </a:lnTo>
                  <a:lnTo>
                    <a:pt x="15835" y="314504"/>
                  </a:lnTo>
                  <a:lnTo>
                    <a:pt x="23730" y="270134"/>
                  </a:lnTo>
                  <a:lnTo>
                    <a:pt x="26875" y="255436"/>
                  </a:lnTo>
                  <a:lnTo>
                    <a:pt x="33678" y="241581"/>
                  </a:lnTo>
                  <a:lnTo>
                    <a:pt x="34358" y="238445"/>
                  </a:lnTo>
                  <a:lnTo>
                    <a:pt x="35804" y="236354"/>
                  </a:lnTo>
                  <a:lnTo>
                    <a:pt x="37760" y="234960"/>
                  </a:lnTo>
                  <a:lnTo>
                    <a:pt x="40057" y="234030"/>
                  </a:lnTo>
                  <a:lnTo>
                    <a:pt x="42579" y="234403"/>
                  </a:lnTo>
                  <a:lnTo>
                    <a:pt x="48028" y="237463"/>
                  </a:lnTo>
                  <a:lnTo>
                    <a:pt x="49880" y="239668"/>
                  </a:lnTo>
                  <a:lnTo>
                    <a:pt x="51934" y="244764"/>
                  </a:lnTo>
                  <a:lnTo>
                    <a:pt x="60582" y="286009"/>
                  </a:lnTo>
                  <a:lnTo>
                    <a:pt x="63246" y="309413"/>
                  </a:lnTo>
                  <a:lnTo>
                    <a:pt x="71581" y="334432"/>
                  </a:lnTo>
                  <a:lnTo>
                    <a:pt x="73518" y="336064"/>
                  </a:lnTo>
                  <a:lnTo>
                    <a:pt x="79014" y="338683"/>
                  </a:lnTo>
                  <a:lnTo>
                    <a:pt x="84707" y="334397"/>
                  </a:lnTo>
                  <a:lnTo>
                    <a:pt x="87257" y="329529"/>
                  </a:lnTo>
                  <a:lnTo>
                    <a:pt x="104449" y="290329"/>
                  </a:lnTo>
                  <a:lnTo>
                    <a:pt x="113493" y="260747"/>
                  </a:lnTo>
                  <a:lnTo>
                    <a:pt x="117964" y="241631"/>
                  </a:lnTo>
                  <a:lnTo>
                    <a:pt x="133801" y="197133"/>
                  </a:lnTo>
                  <a:lnTo>
                    <a:pt x="133902" y="196655"/>
                  </a:lnTo>
                  <a:lnTo>
                    <a:pt x="133933" y="201253"/>
                  </a:lnTo>
                  <a:lnTo>
                    <a:pt x="143040" y="228475"/>
                  </a:lnTo>
                  <a:lnTo>
                    <a:pt x="148766" y="238904"/>
                  </a:lnTo>
                  <a:lnTo>
                    <a:pt x="151897" y="253128"/>
                  </a:lnTo>
                  <a:lnTo>
                    <a:pt x="156146" y="260668"/>
                  </a:lnTo>
                  <a:lnTo>
                    <a:pt x="161341" y="264681"/>
                  </a:lnTo>
                  <a:lnTo>
                    <a:pt x="169844" y="266939"/>
                  </a:lnTo>
                  <a:lnTo>
                    <a:pt x="186346" y="267703"/>
                  </a:lnTo>
                  <a:lnTo>
                    <a:pt x="194607" y="265161"/>
                  </a:lnTo>
                  <a:lnTo>
                    <a:pt x="224870" y="246895"/>
                  </a:lnTo>
                  <a:lnTo>
                    <a:pt x="253113" y="209986"/>
                  </a:lnTo>
                  <a:lnTo>
                    <a:pt x="273591" y="167484"/>
                  </a:lnTo>
                  <a:lnTo>
                    <a:pt x="290689" y="124902"/>
                  </a:lnTo>
                  <a:lnTo>
                    <a:pt x="294446" y="83181"/>
                  </a:lnTo>
                  <a:lnTo>
                    <a:pt x="294634" y="69017"/>
                  </a:lnTo>
                  <a:lnTo>
                    <a:pt x="293657" y="66847"/>
                  </a:lnTo>
                  <a:lnTo>
                    <a:pt x="292014" y="65400"/>
                  </a:lnTo>
                  <a:lnTo>
                    <a:pt x="289925" y="64436"/>
                  </a:lnTo>
                  <a:lnTo>
                    <a:pt x="287542" y="64786"/>
                  </a:lnTo>
                  <a:lnTo>
                    <a:pt x="279446" y="70018"/>
                  </a:lnTo>
                  <a:lnTo>
                    <a:pt x="270764" y="78844"/>
                  </a:lnTo>
                  <a:lnTo>
                    <a:pt x="247854" y="111514"/>
                  </a:lnTo>
                  <a:lnTo>
                    <a:pt x="242435" y="141090"/>
                  </a:lnTo>
                  <a:lnTo>
                    <a:pt x="241179" y="179702"/>
                  </a:lnTo>
                  <a:lnTo>
                    <a:pt x="245866" y="194687"/>
                  </a:lnTo>
                  <a:lnTo>
                    <a:pt x="249239" y="198252"/>
                  </a:lnTo>
                  <a:lnTo>
                    <a:pt x="258278" y="202214"/>
                  </a:lnTo>
                  <a:lnTo>
                    <a:pt x="284217" y="205105"/>
                  </a:lnTo>
                  <a:lnTo>
                    <a:pt x="292676" y="202613"/>
                  </a:lnTo>
                  <a:lnTo>
                    <a:pt x="315435" y="189143"/>
                  </a:lnTo>
                  <a:lnTo>
                    <a:pt x="349874" y="145683"/>
                  </a:lnTo>
                  <a:lnTo>
                    <a:pt x="376663" y="102429"/>
                  </a:lnTo>
                  <a:lnTo>
                    <a:pt x="390653" y="78625"/>
                  </a:lnTo>
                  <a:lnTo>
                    <a:pt x="403925" y="65740"/>
                  </a:lnTo>
                  <a:lnTo>
                    <a:pt x="409731" y="51780"/>
                  </a:lnTo>
                  <a:lnTo>
                    <a:pt x="412060" y="49402"/>
                  </a:lnTo>
                  <a:lnTo>
                    <a:pt x="417294" y="46761"/>
                  </a:lnTo>
                  <a:lnTo>
                    <a:pt x="426937" y="44927"/>
                  </a:lnTo>
                  <a:lnTo>
                    <a:pt x="432865" y="54212"/>
                  </a:lnTo>
                  <a:lnTo>
                    <a:pt x="436166" y="64790"/>
                  </a:lnTo>
                  <a:lnTo>
                    <a:pt x="437519" y="105558"/>
                  </a:lnTo>
                  <a:lnTo>
                    <a:pt x="437552" y="127591"/>
                  </a:lnTo>
                  <a:lnTo>
                    <a:pt x="438545" y="129709"/>
                  </a:lnTo>
                  <a:lnTo>
                    <a:pt x="440199" y="131121"/>
                  </a:lnTo>
                  <a:lnTo>
                    <a:pt x="445243" y="133387"/>
                  </a:lnTo>
                  <a:lnTo>
                    <a:pt x="445657" y="132581"/>
                  </a:lnTo>
                  <a:lnTo>
                    <a:pt x="446117" y="129040"/>
                  </a:lnTo>
                  <a:lnTo>
                    <a:pt x="448967" y="124158"/>
                  </a:lnTo>
                  <a:lnTo>
                    <a:pt x="458881" y="112940"/>
                  </a:lnTo>
                  <a:lnTo>
                    <a:pt x="461916" y="104435"/>
                  </a:lnTo>
                  <a:lnTo>
                    <a:pt x="466270" y="88491"/>
                  </a:lnTo>
                  <a:lnTo>
                    <a:pt x="479727" y="53507"/>
                  </a:lnTo>
                  <a:lnTo>
                    <a:pt x="484116" y="35698"/>
                  </a:lnTo>
                  <a:lnTo>
                    <a:pt x="491130" y="8947"/>
                  </a:lnTo>
                  <a:lnTo>
                    <a:pt x="491132" y="13675"/>
                  </a:lnTo>
                  <a:lnTo>
                    <a:pt x="504435" y="52044"/>
                  </a:lnTo>
                  <a:lnTo>
                    <a:pt x="512259" y="60503"/>
                  </a:lnTo>
                  <a:lnTo>
                    <a:pt x="547589" y="92239"/>
                  </a:lnTo>
                  <a:lnTo>
                    <a:pt x="550599" y="93242"/>
                  </a:lnTo>
                  <a:lnTo>
                    <a:pt x="553598" y="92920"/>
                  </a:lnTo>
                  <a:lnTo>
                    <a:pt x="562558" y="90370"/>
                  </a:lnTo>
                  <a:lnTo>
                    <a:pt x="565539" y="90012"/>
                  </a:lnTo>
                  <a:lnTo>
                    <a:pt x="571496" y="84323"/>
                  </a:lnTo>
                  <a:lnTo>
                    <a:pt x="600024" y="42594"/>
                  </a:lnTo>
                  <a:lnTo>
                    <a:pt x="61614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27" name="SMARTInkShape-121"/>
            <p:cNvSpPr/>
            <p:nvPr>
              <p:custDataLst>
                <p:tags r:id="rId52"/>
              </p:custDataLst>
            </p:nvPr>
          </p:nvSpPr>
          <p:spPr bwMode="auto">
            <a:xfrm>
              <a:off x="6144176" y="2291237"/>
              <a:ext cx="249480" cy="422648"/>
            </a:xfrm>
            <a:custGeom>
              <a:avLst/>
              <a:gdLst/>
              <a:ahLst/>
              <a:cxnLst/>
              <a:rect l="0" t="0" r="0" b="0"/>
              <a:pathLst>
                <a:path w="249480" h="422648">
                  <a:moveTo>
                    <a:pt x="44097" y="173357"/>
                  </a:moveTo>
                  <a:lnTo>
                    <a:pt x="44097" y="173357"/>
                  </a:lnTo>
                  <a:lnTo>
                    <a:pt x="44097" y="178097"/>
                  </a:lnTo>
                  <a:lnTo>
                    <a:pt x="41452" y="183070"/>
                  </a:lnTo>
                  <a:lnTo>
                    <a:pt x="18938" y="212574"/>
                  </a:lnTo>
                  <a:lnTo>
                    <a:pt x="3632" y="248048"/>
                  </a:lnTo>
                  <a:lnTo>
                    <a:pt x="0" y="285131"/>
                  </a:lnTo>
                  <a:lnTo>
                    <a:pt x="4353" y="303930"/>
                  </a:lnTo>
                  <a:lnTo>
                    <a:pt x="11926" y="317327"/>
                  </a:lnTo>
                  <a:lnTo>
                    <a:pt x="20454" y="327580"/>
                  </a:lnTo>
                  <a:lnTo>
                    <a:pt x="23374" y="328759"/>
                  </a:lnTo>
                  <a:lnTo>
                    <a:pt x="26313" y="328552"/>
                  </a:lnTo>
                  <a:lnTo>
                    <a:pt x="35190" y="326166"/>
                  </a:lnTo>
                  <a:lnTo>
                    <a:pt x="38159" y="325831"/>
                  </a:lnTo>
                  <a:lnTo>
                    <a:pt x="44104" y="320167"/>
                  </a:lnTo>
                  <a:lnTo>
                    <a:pt x="67910" y="277342"/>
                  </a:lnTo>
                  <a:lnTo>
                    <a:pt x="75847" y="259619"/>
                  </a:lnTo>
                  <a:lnTo>
                    <a:pt x="79584" y="218002"/>
                  </a:lnTo>
                  <a:lnTo>
                    <a:pt x="78721" y="206097"/>
                  </a:lnTo>
                  <a:lnTo>
                    <a:pt x="70713" y="177509"/>
                  </a:lnTo>
                  <a:lnTo>
                    <a:pt x="66510" y="170903"/>
                  </a:lnTo>
                  <a:lnTo>
                    <a:pt x="61335" y="167305"/>
                  </a:lnTo>
                  <a:lnTo>
                    <a:pt x="52843" y="165280"/>
                  </a:lnTo>
                  <a:lnTo>
                    <a:pt x="35213" y="164428"/>
                  </a:lnTo>
                  <a:lnTo>
                    <a:pt x="39922" y="164427"/>
                  </a:lnTo>
                  <a:lnTo>
                    <a:pt x="44887" y="161781"/>
                  </a:lnTo>
                  <a:lnTo>
                    <a:pt x="60900" y="151998"/>
                  </a:lnTo>
                  <a:lnTo>
                    <a:pt x="79285" y="144637"/>
                  </a:lnTo>
                  <a:lnTo>
                    <a:pt x="85533" y="140749"/>
                  </a:lnTo>
                  <a:lnTo>
                    <a:pt x="95880" y="138048"/>
                  </a:lnTo>
                  <a:lnTo>
                    <a:pt x="101884" y="137760"/>
                  </a:lnTo>
                  <a:lnTo>
                    <a:pt x="103458" y="138711"/>
                  </a:lnTo>
                  <a:lnTo>
                    <a:pt x="104507" y="140338"/>
                  </a:lnTo>
                  <a:lnTo>
                    <a:pt x="105984" y="147368"/>
                  </a:lnTo>
                  <a:lnTo>
                    <a:pt x="106191" y="150077"/>
                  </a:lnTo>
                  <a:lnTo>
                    <a:pt x="109067" y="155734"/>
                  </a:lnTo>
                  <a:lnTo>
                    <a:pt x="112660" y="161556"/>
                  </a:lnTo>
                  <a:lnTo>
                    <a:pt x="114967" y="173378"/>
                  </a:lnTo>
                  <a:lnTo>
                    <a:pt x="115157" y="176347"/>
                  </a:lnTo>
                  <a:lnTo>
                    <a:pt x="116275" y="178327"/>
                  </a:lnTo>
                  <a:lnTo>
                    <a:pt x="118013" y="179647"/>
                  </a:lnTo>
                  <a:lnTo>
                    <a:pt x="120163" y="180527"/>
                  </a:lnTo>
                  <a:lnTo>
                    <a:pt x="121597" y="182105"/>
                  </a:lnTo>
                  <a:lnTo>
                    <a:pt x="123190" y="186505"/>
                  </a:lnTo>
                  <a:lnTo>
                    <a:pt x="124607" y="188076"/>
                  </a:lnTo>
                  <a:lnTo>
                    <a:pt x="128827" y="189820"/>
                  </a:lnTo>
                  <a:lnTo>
                    <a:pt x="136782" y="190803"/>
                  </a:lnTo>
                  <a:lnTo>
                    <a:pt x="142507" y="188387"/>
                  </a:lnTo>
                  <a:lnTo>
                    <a:pt x="148359" y="184998"/>
                  </a:lnTo>
                  <a:lnTo>
                    <a:pt x="167912" y="177903"/>
                  </a:lnTo>
                  <a:lnTo>
                    <a:pt x="176186" y="170086"/>
                  </a:lnTo>
                  <a:lnTo>
                    <a:pt x="204784" y="128072"/>
                  </a:lnTo>
                  <a:lnTo>
                    <a:pt x="209771" y="116519"/>
                  </a:lnTo>
                  <a:lnTo>
                    <a:pt x="223242" y="75114"/>
                  </a:lnTo>
                  <a:lnTo>
                    <a:pt x="227897" y="63217"/>
                  </a:lnTo>
                  <a:lnTo>
                    <a:pt x="231510" y="46355"/>
                  </a:lnTo>
                  <a:lnTo>
                    <a:pt x="237431" y="33641"/>
                  </a:lnTo>
                  <a:lnTo>
                    <a:pt x="240469" y="0"/>
                  </a:lnTo>
                  <a:lnTo>
                    <a:pt x="240549" y="34104"/>
                  </a:lnTo>
                  <a:lnTo>
                    <a:pt x="234415" y="74045"/>
                  </a:lnTo>
                  <a:lnTo>
                    <a:pt x="231457" y="108433"/>
                  </a:lnTo>
                  <a:lnTo>
                    <a:pt x="225729" y="144750"/>
                  </a:lnTo>
                  <a:lnTo>
                    <a:pt x="223591" y="186488"/>
                  </a:lnTo>
                  <a:lnTo>
                    <a:pt x="222958" y="230275"/>
                  </a:lnTo>
                  <a:lnTo>
                    <a:pt x="222769" y="274667"/>
                  </a:lnTo>
                  <a:lnTo>
                    <a:pt x="223707" y="318248"/>
                  </a:lnTo>
                  <a:lnTo>
                    <a:pt x="229827" y="355745"/>
                  </a:lnTo>
                  <a:lnTo>
                    <a:pt x="238943" y="400112"/>
                  </a:lnTo>
                  <a:lnTo>
                    <a:pt x="242482" y="410728"/>
                  </a:lnTo>
                  <a:lnTo>
                    <a:pt x="249071" y="422647"/>
                  </a:lnTo>
                  <a:lnTo>
                    <a:pt x="249479" y="4144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28" name="SMARTInkShape-122"/>
            <p:cNvSpPr/>
            <p:nvPr>
              <p:custDataLst>
                <p:tags r:id="rId53"/>
              </p:custDataLst>
            </p:nvPr>
          </p:nvSpPr>
          <p:spPr bwMode="auto">
            <a:xfrm>
              <a:off x="6072188" y="2384227"/>
              <a:ext cx="53579" cy="294680"/>
            </a:xfrm>
            <a:custGeom>
              <a:avLst/>
              <a:gdLst/>
              <a:ahLst/>
              <a:cxnLst/>
              <a:rect l="0" t="0" r="0" b="0"/>
              <a:pathLst>
                <a:path w="53579" h="294680">
                  <a:moveTo>
                    <a:pt x="0" y="0"/>
                  </a:moveTo>
                  <a:lnTo>
                    <a:pt x="0" y="0"/>
                  </a:lnTo>
                  <a:lnTo>
                    <a:pt x="0" y="38173"/>
                  </a:lnTo>
                  <a:lnTo>
                    <a:pt x="0" y="74568"/>
                  </a:lnTo>
                  <a:lnTo>
                    <a:pt x="2645" y="108084"/>
                  </a:lnTo>
                  <a:lnTo>
                    <a:pt x="7068" y="145795"/>
                  </a:lnTo>
                  <a:lnTo>
                    <a:pt x="11023" y="185742"/>
                  </a:lnTo>
                  <a:lnTo>
                    <a:pt x="21249" y="230056"/>
                  </a:lnTo>
                  <a:lnTo>
                    <a:pt x="35773" y="271250"/>
                  </a:lnTo>
                  <a:lnTo>
                    <a:pt x="53578" y="2946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29" name="SMARTInkShape-123"/>
            <p:cNvSpPr/>
            <p:nvPr>
              <p:custDataLst>
                <p:tags r:id="rId54"/>
              </p:custDataLst>
            </p:nvPr>
          </p:nvSpPr>
          <p:spPr bwMode="auto">
            <a:xfrm>
              <a:off x="5491758" y="2564754"/>
              <a:ext cx="553573" cy="640325"/>
            </a:xfrm>
            <a:custGeom>
              <a:avLst/>
              <a:gdLst/>
              <a:ahLst/>
              <a:cxnLst/>
              <a:rect l="0" t="0" r="0" b="0"/>
              <a:pathLst>
                <a:path w="553573" h="640325">
                  <a:moveTo>
                    <a:pt x="0" y="471340"/>
                  </a:moveTo>
                  <a:lnTo>
                    <a:pt x="0" y="471340"/>
                  </a:lnTo>
                  <a:lnTo>
                    <a:pt x="992" y="511242"/>
                  </a:lnTo>
                  <a:lnTo>
                    <a:pt x="18091" y="554423"/>
                  </a:lnTo>
                  <a:lnTo>
                    <a:pt x="35739" y="595810"/>
                  </a:lnTo>
                  <a:lnTo>
                    <a:pt x="60744" y="638708"/>
                  </a:lnTo>
                  <a:lnTo>
                    <a:pt x="64370" y="639984"/>
                  </a:lnTo>
                  <a:lnTo>
                    <a:pt x="66726" y="640324"/>
                  </a:lnTo>
                  <a:lnTo>
                    <a:pt x="68296" y="639558"/>
                  </a:lnTo>
                  <a:lnTo>
                    <a:pt x="69343" y="638056"/>
                  </a:lnTo>
                  <a:lnTo>
                    <a:pt x="70041" y="636062"/>
                  </a:lnTo>
                  <a:lnTo>
                    <a:pt x="63004" y="596046"/>
                  </a:lnTo>
                  <a:lnTo>
                    <a:pt x="60009" y="575758"/>
                  </a:lnTo>
                  <a:lnTo>
                    <a:pt x="53433" y="533487"/>
                  </a:lnTo>
                  <a:lnTo>
                    <a:pt x="46001" y="493892"/>
                  </a:lnTo>
                  <a:lnTo>
                    <a:pt x="36625" y="451596"/>
                  </a:lnTo>
                  <a:lnTo>
                    <a:pt x="36122" y="443383"/>
                  </a:lnTo>
                  <a:lnTo>
                    <a:pt x="36980" y="440795"/>
                  </a:lnTo>
                  <a:lnTo>
                    <a:pt x="38543" y="439071"/>
                  </a:lnTo>
                  <a:lnTo>
                    <a:pt x="43443" y="436302"/>
                  </a:lnTo>
                  <a:lnTo>
                    <a:pt x="45402" y="449022"/>
                  </a:lnTo>
                  <a:lnTo>
                    <a:pt x="51707" y="458994"/>
                  </a:lnTo>
                  <a:lnTo>
                    <a:pt x="78411" y="500450"/>
                  </a:lnTo>
                  <a:lnTo>
                    <a:pt x="103355" y="520630"/>
                  </a:lnTo>
                  <a:lnTo>
                    <a:pt x="109766" y="523012"/>
                  </a:lnTo>
                  <a:lnTo>
                    <a:pt x="135648" y="524750"/>
                  </a:lnTo>
                  <a:lnTo>
                    <a:pt x="142309" y="522198"/>
                  </a:lnTo>
                  <a:lnTo>
                    <a:pt x="145474" y="520128"/>
                  </a:lnTo>
                  <a:lnTo>
                    <a:pt x="157682" y="502548"/>
                  </a:lnTo>
                  <a:lnTo>
                    <a:pt x="165673" y="485768"/>
                  </a:lnTo>
                  <a:lnTo>
                    <a:pt x="169314" y="444327"/>
                  </a:lnTo>
                  <a:lnTo>
                    <a:pt x="169633" y="405105"/>
                  </a:lnTo>
                  <a:lnTo>
                    <a:pt x="168669" y="362056"/>
                  </a:lnTo>
                  <a:lnTo>
                    <a:pt x="160569" y="332692"/>
                  </a:lnTo>
                  <a:lnTo>
                    <a:pt x="156361" y="326044"/>
                  </a:lnTo>
                  <a:lnTo>
                    <a:pt x="153850" y="324867"/>
                  </a:lnTo>
                  <a:lnTo>
                    <a:pt x="151184" y="325074"/>
                  </a:lnTo>
                  <a:lnTo>
                    <a:pt x="144516" y="327795"/>
                  </a:lnTo>
                  <a:lnTo>
                    <a:pt x="138620" y="333007"/>
                  </a:lnTo>
                  <a:lnTo>
                    <a:pt x="136023" y="340736"/>
                  </a:lnTo>
                  <a:lnTo>
                    <a:pt x="131915" y="356244"/>
                  </a:lnTo>
                  <a:lnTo>
                    <a:pt x="127060" y="373407"/>
                  </a:lnTo>
                  <a:lnTo>
                    <a:pt x="126916" y="385150"/>
                  </a:lnTo>
                  <a:lnTo>
                    <a:pt x="137564" y="414802"/>
                  </a:lnTo>
                  <a:lnTo>
                    <a:pt x="157796" y="446372"/>
                  </a:lnTo>
                  <a:lnTo>
                    <a:pt x="163728" y="450321"/>
                  </a:lnTo>
                  <a:lnTo>
                    <a:pt x="172645" y="452544"/>
                  </a:lnTo>
                  <a:lnTo>
                    <a:pt x="186312" y="453203"/>
                  </a:lnTo>
                  <a:lnTo>
                    <a:pt x="194591" y="450711"/>
                  </a:lnTo>
                  <a:lnTo>
                    <a:pt x="198189" y="448658"/>
                  </a:lnTo>
                  <a:lnTo>
                    <a:pt x="200586" y="445305"/>
                  </a:lnTo>
                  <a:lnTo>
                    <a:pt x="217625" y="402676"/>
                  </a:lnTo>
                  <a:lnTo>
                    <a:pt x="228269" y="378034"/>
                  </a:lnTo>
                  <a:lnTo>
                    <a:pt x="237966" y="335242"/>
                  </a:lnTo>
                  <a:lnTo>
                    <a:pt x="241818" y="305900"/>
                  </a:lnTo>
                  <a:lnTo>
                    <a:pt x="248114" y="292992"/>
                  </a:lnTo>
                  <a:lnTo>
                    <a:pt x="249653" y="285629"/>
                  </a:lnTo>
                  <a:lnTo>
                    <a:pt x="249779" y="286017"/>
                  </a:lnTo>
                  <a:lnTo>
                    <a:pt x="251002" y="300146"/>
                  </a:lnTo>
                  <a:lnTo>
                    <a:pt x="265865" y="344306"/>
                  </a:lnTo>
                  <a:lnTo>
                    <a:pt x="267982" y="351380"/>
                  </a:lnTo>
                  <a:lnTo>
                    <a:pt x="275461" y="362302"/>
                  </a:lnTo>
                  <a:lnTo>
                    <a:pt x="278862" y="363347"/>
                  </a:lnTo>
                  <a:lnTo>
                    <a:pt x="284389" y="364018"/>
                  </a:lnTo>
                  <a:lnTo>
                    <a:pt x="290088" y="359394"/>
                  </a:lnTo>
                  <a:lnTo>
                    <a:pt x="292639" y="354448"/>
                  </a:lnTo>
                  <a:lnTo>
                    <a:pt x="302333" y="313045"/>
                  </a:lnTo>
                  <a:lnTo>
                    <a:pt x="303497" y="282557"/>
                  </a:lnTo>
                  <a:lnTo>
                    <a:pt x="294711" y="248289"/>
                  </a:lnTo>
                  <a:lnTo>
                    <a:pt x="294683" y="255803"/>
                  </a:lnTo>
                  <a:lnTo>
                    <a:pt x="303774" y="279297"/>
                  </a:lnTo>
                  <a:lnTo>
                    <a:pt x="305703" y="280803"/>
                  </a:lnTo>
                  <a:lnTo>
                    <a:pt x="310493" y="283469"/>
                  </a:lnTo>
                  <a:lnTo>
                    <a:pt x="319828" y="291328"/>
                  </a:lnTo>
                  <a:lnTo>
                    <a:pt x="325723" y="292326"/>
                  </a:lnTo>
                  <a:lnTo>
                    <a:pt x="333753" y="292622"/>
                  </a:lnTo>
                  <a:lnTo>
                    <a:pt x="339496" y="290045"/>
                  </a:lnTo>
                  <a:lnTo>
                    <a:pt x="342417" y="287969"/>
                  </a:lnTo>
                  <a:lnTo>
                    <a:pt x="345661" y="283016"/>
                  </a:lnTo>
                  <a:lnTo>
                    <a:pt x="348096" y="277507"/>
                  </a:lnTo>
                  <a:lnTo>
                    <a:pt x="352484" y="271752"/>
                  </a:lnTo>
                  <a:lnTo>
                    <a:pt x="355098" y="263241"/>
                  </a:lnTo>
                  <a:lnTo>
                    <a:pt x="357251" y="253836"/>
                  </a:lnTo>
                  <a:lnTo>
                    <a:pt x="363049" y="241970"/>
                  </a:lnTo>
                  <a:lnTo>
                    <a:pt x="366093" y="198567"/>
                  </a:lnTo>
                  <a:lnTo>
                    <a:pt x="366114" y="190312"/>
                  </a:lnTo>
                  <a:lnTo>
                    <a:pt x="367107" y="189730"/>
                  </a:lnTo>
                  <a:lnTo>
                    <a:pt x="368761" y="190334"/>
                  </a:lnTo>
                  <a:lnTo>
                    <a:pt x="373805" y="193693"/>
                  </a:lnTo>
                  <a:lnTo>
                    <a:pt x="374495" y="196798"/>
                  </a:lnTo>
                  <a:lnTo>
                    <a:pt x="375966" y="210695"/>
                  </a:lnTo>
                  <a:lnTo>
                    <a:pt x="382101" y="231082"/>
                  </a:lnTo>
                  <a:lnTo>
                    <a:pt x="384135" y="241527"/>
                  </a:lnTo>
                  <a:lnTo>
                    <a:pt x="402019" y="272814"/>
                  </a:lnTo>
                  <a:lnTo>
                    <a:pt x="415750" y="289497"/>
                  </a:lnTo>
                  <a:lnTo>
                    <a:pt x="417943" y="295601"/>
                  </a:lnTo>
                  <a:lnTo>
                    <a:pt x="419518" y="297626"/>
                  </a:lnTo>
                  <a:lnTo>
                    <a:pt x="423917" y="299876"/>
                  </a:lnTo>
                  <a:lnTo>
                    <a:pt x="431970" y="301143"/>
                  </a:lnTo>
                  <a:lnTo>
                    <a:pt x="433831" y="300328"/>
                  </a:lnTo>
                  <a:lnTo>
                    <a:pt x="435072" y="298793"/>
                  </a:lnTo>
                  <a:lnTo>
                    <a:pt x="437444" y="294441"/>
                  </a:lnTo>
                  <a:lnTo>
                    <a:pt x="443365" y="286413"/>
                  </a:lnTo>
                  <a:lnTo>
                    <a:pt x="460642" y="244762"/>
                  </a:lnTo>
                  <a:lnTo>
                    <a:pt x="471888" y="202222"/>
                  </a:lnTo>
                  <a:lnTo>
                    <a:pt x="475303" y="195297"/>
                  </a:lnTo>
                  <a:lnTo>
                    <a:pt x="480839" y="187507"/>
                  </a:lnTo>
                  <a:lnTo>
                    <a:pt x="484243" y="186442"/>
                  </a:lnTo>
                  <a:lnTo>
                    <a:pt x="486539" y="186158"/>
                  </a:lnTo>
                  <a:lnTo>
                    <a:pt x="488071" y="186961"/>
                  </a:lnTo>
                  <a:lnTo>
                    <a:pt x="489091" y="188488"/>
                  </a:lnTo>
                  <a:lnTo>
                    <a:pt x="489771" y="190498"/>
                  </a:lnTo>
                  <a:lnTo>
                    <a:pt x="498021" y="203703"/>
                  </a:lnTo>
                  <a:lnTo>
                    <a:pt x="507631" y="241469"/>
                  </a:lnTo>
                  <a:lnTo>
                    <a:pt x="516561" y="285260"/>
                  </a:lnTo>
                  <a:lnTo>
                    <a:pt x="525490" y="325092"/>
                  </a:lnTo>
                  <a:lnTo>
                    <a:pt x="534874" y="366145"/>
                  </a:lnTo>
                  <a:lnTo>
                    <a:pt x="535771" y="389530"/>
                  </a:lnTo>
                  <a:lnTo>
                    <a:pt x="535780" y="378417"/>
                  </a:lnTo>
                  <a:lnTo>
                    <a:pt x="517690" y="334491"/>
                  </a:lnTo>
                  <a:lnTo>
                    <a:pt x="504000" y="291371"/>
                  </a:lnTo>
                  <a:lnTo>
                    <a:pt x="498194" y="247238"/>
                  </a:lnTo>
                  <a:lnTo>
                    <a:pt x="490579" y="212124"/>
                  </a:lnTo>
                  <a:lnTo>
                    <a:pt x="484685" y="176585"/>
                  </a:lnTo>
                  <a:lnTo>
                    <a:pt x="482939" y="140919"/>
                  </a:lnTo>
                  <a:lnTo>
                    <a:pt x="487089" y="98052"/>
                  </a:lnTo>
                  <a:lnTo>
                    <a:pt x="500313" y="54522"/>
                  </a:lnTo>
                  <a:lnTo>
                    <a:pt x="517944" y="18824"/>
                  </a:lnTo>
                  <a:lnTo>
                    <a:pt x="529833" y="4592"/>
                  </a:lnTo>
                  <a:lnTo>
                    <a:pt x="535783" y="967"/>
                  </a:lnTo>
                  <a:lnTo>
                    <a:pt x="538759" y="0"/>
                  </a:lnTo>
                  <a:lnTo>
                    <a:pt x="541735" y="348"/>
                  </a:lnTo>
                  <a:lnTo>
                    <a:pt x="547688" y="3380"/>
                  </a:lnTo>
                  <a:lnTo>
                    <a:pt x="549672" y="5577"/>
                  </a:lnTo>
                  <a:lnTo>
                    <a:pt x="551877" y="10665"/>
                  </a:lnTo>
                  <a:lnTo>
                    <a:pt x="553572" y="50594"/>
                  </a:lnTo>
                  <a:lnTo>
                    <a:pt x="552618" y="63084"/>
                  </a:lnTo>
                  <a:lnTo>
                    <a:pt x="538406" y="105365"/>
                  </a:lnTo>
                  <a:lnTo>
                    <a:pt x="517902" y="149705"/>
                  </a:lnTo>
                  <a:lnTo>
                    <a:pt x="511632" y="165035"/>
                  </a:lnTo>
                  <a:lnTo>
                    <a:pt x="510752" y="168910"/>
                  </a:lnTo>
                  <a:lnTo>
                    <a:pt x="509173" y="171494"/>
                  </a:lnTo>
                  <a:lnTo>
                    <a:pt x="507128" y="173216"/>
                  </a:lnTo>
                  <a:lnTo>
                    <a:pt x="504773" y="174364"/>
                  </a:lnTo>
                  <a:lnTo>
                    <a:pt x="503203" y="174137"/>
                  </a:lnTo>
                  <a:lnTo>
                    <a:pt x="502156" y="172994"/>
                  </a:lnTo>
                  <a:lnTo>
                    <a:pt x="500992" y="169077"/>
                  </a:lnTo>
                  <a:lnTo>
                    <a:pt x="500062" y="1409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30" name="SMARTInkShape-124"/>
            <p:cNvSpPr/>
            <p:nvPr>
              <p:custDataLst>
                <p:tags r:id="rId55"/>
              </p:custDataLst>
            </p:nvPr>
          </p:nvSpPr>
          <p:spPr bwMode="auto">
            <a:xfrm>
              <a:off x="5251897" y="3054799"/>
              <a:ext cx="248792" cy="320304"/>
            </a:xfrm>
            <a:custGeom>
              <a:avLst/>
              <a:gdLst/>
              <a:ahLst/>
              <a:cxnLst/>
              <a:rect l="0" t="0" r="0" b="0"/>
              <a:pathLst>
                <a:path w="248792" h="320304">
                  <a:moveTo>
                    <a:pt x="7689" y="124170"/>
                  </a:moveTo>
                  <a:lnTo>
                    <a:pt x="7689" y="124170"/>
                  </a:lnTo>
                  <a:lnTo>
                    <a:pt x="7689" y="136599"/>
                  </a:lnTo>
                  <a:lnTo>
                    <a:pt x="0" y="171151"/>
                  </a:lnTo>
                  <a:lnTo>
                    <a:pt x="8637" y="213774"/>
                  </a:lnTo>
                  <a:lnTo>
                    <a:pt x="23689" y="252019"/>
                  </a:lnTo>
                  <a:lnTo>
                    <a:pt x="55673" y="295883"/>
                  </a:lnTo>
                  <a:lnTo>
                    <a:pt x="73280" y="312411"/>
                  </a:lnTo>
                  <a:lnTo>
                    <a:pt x="85127" y="316973"/>
                  </a:lnTo>
                  <a:lnTo>
                    <a:pt x="120802" y="320303"/>
                  </a:lnTo>
                  <a:lnTo>
                    <a:pt x="125762" y="318425"/>
                  </a:lnTo>
                  <a:lnTo>
                    <a:pt x="133918" y="311047"/>
                  </a:lnTo>
                  <a:lnTo>
                    <a:pt x="153386" y="278633"/>
                  </a:lnTo>
                  <a:lnTo>
                    <a:pt x="158287" y="241810"/>
                  </a:lnTo>
                  <a:lnTo>
                    <a:pt x="159255" y="202198"/>
                  </a:lnTo>
                  <a:lnTo>
                    <a:pt x="159423" y="168125"/>
                  </a:lnTo>
                  <a:lnTo>
                    <a:pt x="159473" y="132894"/>
                  </a:lnTo>
                  <a:lnTo>
                    <a:pt x="156841" y="97320"/>
                  </a:lnTo>
                  <a:lnTo>
                    <a:pt x="151804" y="54484"/>
                  </a:lnTo>
                  <a:lnTo>
                    <a:pt x="143659" y="13606"/>
                  </a:lnTo>
                  <a:lnTo>
                    <a:pt x="141753" y="0"/>
                  </a:lnTo>
                  <a:lnTo>
                    <a:pt x="141639" y="38016"/>
                  </a:lnTo>
                  <a:lnTo>
                    <a:pt x="144281" y="62593"/>
                  </a:lnTo>
                  <a:lnTo>
                    <a:pt x="156866" y="105441"/>
                  </a:lnTo>
                  <a:lnTo>
                    <a:pt x="166542" y="126007"/>
                  </a:lnTo>
                  <a:lnTo>
                    <a:pt x="181536" y="143676"/>
                  </a:lnTo>
                  <a:lnTo>
                    <a:pt x="210254" y="162298"/>
                  </a:lnTo>
                  <a:lnTo>
                    <a:pt x="216154" y="163479"/>
                  </a:lnTo>
                  <a:lnTo>
                    <a:pt x="248791" y="1598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31" name="SMARTInkShape-125"/>
            <p:cNvSpPr/>
            <p:nvPr>
              <p:custDataLst>
                <p:tags r:id="rId56"/>
              </p:custDataLst>
            </p:nvPr>
          </p:nvSpPr>
          <p:spPr bwMode="auto">
            <a:xfrm>
              <a:off x="6411516" y="1884164"/>
              <a:ext cx="187524" cy="98228"/>
            </a:xfrm>
            <a:custGeom>
              <a:avLst/>
              <a:gdLst/>
              <a:ahLst/>
              <a:cxnLst/>
              <a:rect l="0" t="0" r="0" b="0"/>
              <a:pathLst>
                <a:path w="187524" h="98228">
                  <a:moveTo>
                    <a:pt x="0" y="98227"/>
                  </a:moveTo>
                  <a:lnTo>
                    <a:pt x="0" y="98227"/>
                  </a:lnTo>
                  <a:lnTo>
                    <a:pt x="4740" y="93486"/>
                  </a:lnTo>
                  <a:lnTo>
                    <a:pt x="7068" y="85867"/>
                  </a:lnTo>
                  <a:lnTo>
                    <a:pt x="9094" y="76859"/>
                  </a:lnTo>
                  <a:lnTo>
                    <a:pt x="16806" y="65217"/>
                  </a:lnTo>
                  <a:lnTo>
                    <a:pt x="32209" y="50632"/>
                  </a:lnTo>
                  <a:lnTo>
                    <a:pt x="74706" y="23893"/>
                  </a:lnTo>
                  <a:lnTo>
                    <a:pt x="100187" y="13804"/>
                  </a:lnTo>
                  <a:lnTo>
                    <a:pt x="141204" y="7247"/>
                  </a:lnTo>
                  <a:lnTo>
                    <a:pt x="18752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32" name="SMARTInkShape-126"/>
            <p:cNvSpPr/>
            <p:nvPr>
              <p:custDataLst>
                <p:tags r:id="rId57"/>
              </p:custDataLst>
            </p:nvPr>
          </p:nvSpPr>
          <p:spPr bwMode="auto">
            <a:xfrm>
              <a:off x="4450873" y="3055210"/>
              <a:ext cx="210187" cy="541105"/>
            </a:xfrm>
            <a:custGeom>
              <a:avLst/>
              <a:gdLst/>
              <a:ahLst/>
              <a:cxnLst/>
              <a:rect l="0" t="0" r="0" b="0"/>
              <a:pathLst>
                <a:path w="210187" h="541105">
                  <a:moveTo>
                    <a:pt x="13971" y="204126"/>
                  </a:moveTo>
                  <a:lnTo>
                    <a:pt x="13971" y="204126"/>
                  </a:lnTo>
                  <a:lnTo>
                    <a:pt x="13971" y="247026"/>
                  </a:lnTo>
                  <a:lnTo>
                    <a:pt x="18711" y="279786"/>
                  </a:lnTo>
                  <a:lnTo>
                    <a:pt x="21659" y="319369"/>
                  </a:lnTo>
                  <a:lnTo>
                    <a:pt x="27273" y="362515"/>
                  </a:lnTo>
                  <a:lnTo>
                    <a:pt x="35220" y="406719"/>
                  </a:lnTo>
                  <a:lnTo>
                    <a:pt x="43859" y="446496"/>
                  </a:lnTo>
                  <a:lnTo>
                    <a:pt x="54674" y="487370"/>
                  </a:lnTo>
                  <a:lnTo>
                    <a:pt x="61034" y="531558"/>
                  </a:lnTo>
                  <a:lnTo>
                    <a:pt x="66262" y="541104"/>
                  </a:lnTo>
                  <a:lnTo>
                    <a:pt x="65699" y="540895"/>
                  </a:lnTo>
                  <a:lnTo>
                    <a:pt x="62427" y="538018"/>
                  </a:lnTo>
                  <a:lnTo>
                    <a:pt x="60311" y="533431"/>
                  </a:lnTo>
                  <a:lnTo>
                    <a:pt x="49054" y="497142"/>
                  </a:lnTo>
                  <a:lnTo>
                    <a:pt x="37658" y="458018"/>
                  </a:lnTo>
                  <a:lnTo>
                    <a:pt x="28816" y="419031"/>
                  </a:lnTo>
                  <a:lnTo>
                    <a:pt x="19913" y="376060"/>
                  </a:lnTo>
                  <a:lnTo>
                    <a:pt x="10991" y="331909"/>
                  </a:lnTo>
                  <a:lnTo>
                    <a:pt x="6804" y="292148"/>
                  </a:lnTo>
                  <a:lnTo>
                    <a:pt x="4397" y="250287"/>
                  </a:lnTo>
                  <a:lnTo>
                    <a:pt x="0" y="223426"/>
                  </a:lnTo>
                  <a:lnTo>
                    <a:pt x="4786" y="181037"/>
                  </a:lnTo>
                  <a:lnTo>
                    <a:pt x="5863" y="179804"/>
                  </a:lnTo>
                  <a:lnTo>
                    <a:pt x="9706" y="178433"/>
                  </a:lnTo>
                  <a:lnTo>
                    <a:pt x="17448" y="177662"/>
                  </a:lnTo>
                  <a:lnTo>
                    <a:pt x="20257" y="179538"/>
                  </a:lnTo>
                  <a:lnTo>
                    <a:pt x="45934" y="215940"/>
                  </a:lnTo>
                  <a:lnTo>
                    <a:pt x="74855" y="258861"/>
                  </a:lnTo>
                  <a:lnTo>
                    <a:pt x="89648" y="281039"/>
                  </a:lnTo>
                  <a:lnTo>
                    <a:pt x="126190" y="319529"/>
                  </a:lnTo>
                  <a:lnTo>
                    <a:pt x="159313" y="356649"/>
                  </a:lnTo>
                  <a:lnTo>
                    <a:pt x="176538" y="368270"/>
                  </a:lnTo>
                  <a:lnTo>
                    <a:pt x="188367" y="372154"/>
                  </a:lnTo>
                  <a:lnTo>
                    <a:pt x="194998" y="373063"/>
                  </a:lnTo>
                  <a:lnTo>
                    <a:pt x="198156" y="371321"/>
                  </a:lnTo>
                  <a:lnTo>
                    <a:pt x="204310" y="364094"/>
                  </a:lnTo>
                  <a:lnTo>
                    <a:pt x="207707" y="354267"/>
                  </a:lnTo>
                  <a:lnTo>
                    <a:pt x="210186" y="310352"/>
                  </a:lnTo>
                  <a:lnTo>
                    <a:pt x="205637" y="270639"/>
                  </a:lnTo>
                  <a:lnTo>
                    <a:pt x="197981" y="231551"/>
                  </a:lnTo>
                  <a:lnTo>
                    <a:pt x="189429" y="188550"/>
                  </a:lnTo>
                  <a:lnTo>
                    <a:pt x="180611" y="149130"/>
                  </a:lnTo>
                  <a:lnTo>
                    <a:pt x="171715" y="107574"/>
                  </a:lnTo>
                  <a:lnTo>
                    <a:pt x="162795" y="68582"/>
                  </a:lnTo>
                  <a:lnTo>
                    <a:pt x="151884" y="27972"/>
                  </a:lnTo>
                  <a:lnTo>
                    <a:pt x="148099" y="8286"/>
                  </a:lnTo>
                  <a:lnTo>
                    <a:pt x="146054" y="5105"/>
                  </a:lnTo>
                  <a:lnTo>
                    <a:pt x="143698" y="2984"/>
                  </a:lnTo>
                  <a:lnTo>
                    <a:pt x="143119" y="1570"/>
                  </a:lnTo>
                  <a:lnTo>
                    <a:pt x="143726" y="628"/>
                  </a:lnTo>
                  <a:lnTo>
                    <a:pt x="145123" y="0"/>
                  </a:lnTo>
                  <a:lnTo>
                    <a:pt x="146054" y="573"/>
                  </a:lnTo>
                  <a:lnTo>
                    <a:pt x="165680" y="43164"/>
                  </a:lnTo>
                  <a:lnTo>
                    <a:pt x="174705" y="612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33" name="SMARTInkShape-127"/>
            <p:cNvSpPr/>
            <p:nvPr>
              <p:custDataLst>
                <p:tags r:id="rId58"/>
              </p:custDataLst>
            </p:nvPr>
          </p:nvSpPr>
          <p:spPr bwMode="auto">
            <a:xfrm>
              <a:off x="4741786" y="3099167"/>
              <a:ext cx="124895" cy="202484"/>
            </a:xfrm>
            <a:custGeom>
              <a:avLst/>
              <a:gdLst/>
              <a:ahLst/>
              <a:cxnLst/>
              <a:rect l="0" t="0" r="0" b="0"/>
              <a:pathLst>
                <a:path w="124895" h="202484">
                  <a:moveTo>
                    <a:pt x="26667" y="88731"/>
                  </a:moveTo>
                  <a:lnTo>
                    <a:pt x="26667" y="88731"/>
                  </a:lnTo>
                  <a:lnTo>
                    <a:pt x="31408" y="83991"/>
                  </a:lnTo>
                  <a:lnTo>
                    <a:pt x="33735" y="76372"/>
                  </a:lnTo>
                  <a:lnTo>
                    <a:pt x="35548" y="34512"/>
                  </a:lnTo>
                  <a:lnTo>
                    <a:pt x="34583" y="23954"/>
                  </a:lnTo>
                  <a:lnTo>
                    <a:pt x="27034" y="1342"/>
                  </a:lnTo>
                  <a:lnTo>
                    <a:pt x="25919" y="706"/>
                  </a:lnTo>
                  <a:lnTo>
                    <a:pt x="22036" y="0"/>
                  </a:lnTo>
                  <a:lnTo>
                    <a:pt x="17001" y="2332"/>
                  </a:lnTo>
                  <a:lnTo>
                    <a:pt x="14270" y="4342"/>
                  </a:lnTo>
                  <a:lnTo>
                    <a:pt x="11236" y="11868"/>
                  </a:lnTo>
                  <a:lnTo>
                    <a:pt x="6881" y="27262"/>
                  </a:lnTo>
                  <a:lnTo>
                    <a:pt x="2990" y="39584"/>
                  </a:lnTo>
                  <a:lnTo>
                    <a:pt x="493" y="74393"/>
                  </a:lnTo>
                  <a:lnTo>
                    <a:pt x="0" y="114452"/>
                  </a:lnTo>
                  <a:lnTo>
                    <a:pt x="894" y="150036"/>
                  </a:lnTo>
                  <a:lnTo>
                    <a:pt x="12310" y="183431"/>
                  </a:lnTo>
                  <a:lnTo>
                    <a:pt x="20870" y="196937"/>
                  </a:lnTo>
                  <a:lnTo>
                    <a:pt x="26736" y="201315"/>
                  </a:lnTo>
                  <a:lnTo>
                    <a:pt x="29690" y="202483"/>
                  </a:lnTo>
                  <a:lnTo>
                    <a:pt x="31659" y="202269"/>
                  </a:lnTo>
                  <a:lnTo>
                    <a:pt x="32971" y="201134"/>
                  </a:lnTo>
                  <a:lnTo>
                    <a:pt x="35422" y="197227"/>
                  </a:lnTo>
                  <a:lnTo>
                    <a:pt x="39819" y="192184"/>
                  </a:lnTo>
                  <a:lnTo>
                    <a:pt x="42434" y="183989"/>
                  </a:lnTo>
                  <a:lnTo>
                    <a:pt x="44404" y="140372"/>
                  </a:lnTo>
                  <a:lnTo>
                    <a:pt x="44511" y="100052"/>
                  </a:lnTo>
                  <a:lnTo>
                    <a:pt x="44526" y="56129"/>
                  </a:lnTo>
                  <a:lnTo>
                    <a:pt x="35965" y="19584"/>
                  </a:lnTo>
                  <a:lnTo>
                    <a:pt x="34850" y="18821"/>
                  </a:lnTo>
                  <a:lnTo>
                    <a:pt x="30965" y="17972"/>
                  </a:lnTo>
                  <a:lnTo>
                    <a:pt x="30525" y="18739"/>
                  </a:lnTo>
                  <a:lnTo>
                    <a:pt x="33653" y="25549"/>
                  </a:lnTo>
                  <a:lnTo>
                    <a:pt x="40261" y="68102"/>
                  </a:lnTo>
                  <a:lnTo>
                    <a:pt x="53679" y="95042"/>
                  </a:lnTo>
                  <a:lnTo>
                    <a:pt x="65406" y="109050"/>
                  </a:lnTo>
                  <a:lnTo>
                    <a:pt x="79046" y="118344"/>
                  </a:lnTo>
                  <a:lnTo>
                    <a:pt x="90914" y="122641"/>
                  </a:lnTo>
                  <a:lnTo>
                    <a:pt x="94303" y="122252"/>
                  </a:lnTo>
                  <a:lnTo>
                    <a:pt x="100715" y="119174"/>
                  </a:lnTo>
                  <a:lnTo>
                    <a:pt x="109902" y="102381"/>
                  </a:lnTo>
                  <a:lnTo>
                    <a:pt x="117812" y="65810"/>
                  </a:lnTo>
                  <a:lnTo>
                    <a:pt x="124894" y="17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34" name="SMARTInkShape-128"/>
            <p:cNvSpPr/>
            <p:nvPr>
              <p:custDataLst>
                <p:tags r:id="rId59"/>
              </p:custDataLst>
            </p:nvPr>
          </p:nvSpPr>
          <p:spPr bwMode="auto">
            <a:xfrm>
              <a:off x="4857750" y="2821781"/>
              <a:ext cx="80214" cy="355325"/>
            </a:xfrm>
            <a:custGeom>
              <a:avLst/>
              <a:gdLst/>
              <a:ahLst/>
              <a:cxnLst/>
              <a:rect l="0" t="0" r="0" b="0"/>
              <a:pathLst>
                <a:path w="80214" h="355325">
                  <a:moveTo>
                    <a:pt x="0" y="0"/>
                  </a:moveTo>
                  <a:lnTo>
                    <a:pt x="0" y="0"/>
                  </a:lnTo>
                  <a:lnTo>
                    <a:pt x="992" y="22361"/>
                  </a:lnTo>
                  <a:lnTo>
                    <a:pt x="14239" y="64810"/>
                  </a:lnTo>
                  <a:lnTo>
                    <a:pt x="17779" y="97806"/>
                  </a:lnTo>
                  <a:lnTo>
                    <a:pt x="24671" y="137569"/>
                  </a:lnTo>
                  <a:lnTo>
                    <a:pt x="32996" y="175919"/>
                  </a:lnTo>
                  <a:lnTo>
                    <a:pt x="41747" y="218261"/>
                  </a:lnTo>
                  <a:lnTo>
                    <a:pt x="50624" y="260241"/>
                  </a:lnTo>
                  <a:lnTo>
                    <a:pt x="62512" y="302099"/>
                  </a:lnTo>
                  <a:lnTo>
                    <a:pt x="71439" y="324659"/>
                  </a:lnTo>
                  <a:lnTo>
                    <a:pt x="77722" y="337628"/>
                  </a:lnTo>
                  <a:lnTo>
                    <a:pt x="80213" y="355324"/>
                  </a:lnTo>
                  <a:lnTo>
                    <a:pt x="79272" y="354953"/>
                  </a:lnTo>
                  <a:lnTo>
                    <a:pt x="72665" y="349336"/>
                  </a:lnTo>
                  <a:lnTo>
                    <a:pt x="71438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35" name="SMARTInkShape-129"/>
            <p:cNvSpPr/>
            <p:nvPr>
              <p:custDataLst>
                <p:tags r:id="rId60"/>
              </p:custDataLst>
            </p:nvPr>
          </p:nvSpPr>
          <p:spPr bwMode="auto">
            <a:xfrm>
              <a:off x="4848820" y="2705695"/>
              <a:ext cx="357189" cy="370558"/>
            </a:xfrm>
            <a:custGeom>
              <a:avLst/>
              <a:gdLst/>
              <a:ahLst/>
              <a:cxnLst/>
              <a:rect l="0" t="0" r="0" b="0"/>
              <a:pathLst>
                <a:path w="357189" h="370558">
                  <a:moveTo>
                    <a:pt x="0" y="357188"/>
                  </a:moveTo>
                  <a:lnTo>
                    <a:pt x="0" y="357188"/>
                  </a:lnTo>
                  <a:lnTo>
                    <a:pt x="12429" y="357188"/>
                  </a:lnTo>
                  <a:lnTo>
                    <a:pt x="18091" y="359834"/>
                  </a:lnTo>
                  <a:lnTo>
                    <a:pt x="20991" y="361928"/>
                  </a:lnTo>
                  <a:lnTo>
                    <a:pt x="23916" y="362332"/>
                  </a:lnTo>
                  <a:lnTo>
                    <a:pt x="52370" y="352706"/>
                  </a:lnTo>
                  <a:lnTo>
                    <a:pt x="64244" y="344836"/>
                  </a:lnTo>
                  <a:lnTo>
                    <a:pt x="92385" y="303052"/>
                  </a:lnTo>
                  <a:lnTo>
                    <a:pt x="109756" y="271186"/>
                  </a:lnTo>
                  <a:lnTo>
                    <a:pt x="121853" y="227249"/>
                  </a:lnTo>
                  <a:lnTo>
                    <a:pt x="124980" y="197982"/>
                  </a:lnTo>
                  <a:lnTo>
                    <a:pt x="125015" y="241421"/>
                  </a:lnTo>
                  <a:lnTo>
                    <a:pt x="127662" y="261702"/>
                  </a:lnTo>
                  <a:lnTo>
                    <a:pt x="134110" y="302978"/>
                  </a:lnTo>
                  <a:lnTo>
                    <a:pt x="142968" y="341988"/>
                  </a:lnTo>
                  <a:lnTo>
                    <a:pt x="147216" y="354071"/>
                  </a:lnTo>
                  <a:lnTo>
                    <a:pt x="152411" y="360763"/>
                  </a:lnTo>
                  <a:lnTo>
                    <a:pt x="163831" y="369800"/>
                  </a:lnTo>
                  <a:lnTo>
                    <a:pt x="166768" y="370557"/>
                  </a:lnTo>
                  <a:lnTo>
                    <a:pt x="169718" y="370069"/>
                  </a:lnTo>
                  <a:lnTo>
                    <a:pt x="175642" y="366882"/>
                  </a:lnTo>
                  <a:lnTo>
                    <a:pt x="181581" y="362158"/>
                  </a:lnTo>
                  <a:lnTo>
                    <a:pt x="190504" y="349179"/>
                  </a:lnTo>
                  <a:lnTo>
                    <a:pt x="200673" y="310595"/>
                  </a:lnTo>
                  <a:lnTo>
                    <a:pt x="204761" y="267635"/>
                  </a:lnTo>
                  <a:lnTo>
                    <a:pt x="205301" y="223209"/>
                  </a:lnTo>
                  <a:lnTo>
                    <a:pt x="205373" y="183330"/>
                  </a:lnTo>
                  <a:lnTo>
                    <a:pt x="205380" y="168973"/>
                  </a:lnTo>
                  <a:lnTo>
                    <a:pt x="202736" y="161750"/>
                  </a:lnTo>
                  <a:lnTo>
                    <a:pt x="200642" y="158435"/>
                  </a:lnTo>
                  <a:lnTo>
                    <a:pt x="199246" y="157217"/>
                  </a:lnTo>
                  <a:lnTo>
                    <a:pt x="198315" y="157398"/>
                  </a:lnTo>
                  <a:lnTo>
                    <a:pt x="197694" y="158510"/>
                  </a:lnTo>
                  <a:lnTo>
                    <a:pt x="196562" y="172968"/>
                  </a:lnTo>
                  <a:lnTo>
                    <a:pt x="197467" y="197878"/>
                  </a:lnTo>
                  <a:lnTo>
                    <a:pt x="206542" y="235012"/>
                  </a:lnTo>
                  <a:lnTo>
                    <a:pt x="231806" y="267099"/>
                  </a:lnTo>
                  <a:lnTo>
                    <a:pt x="237962" y="272500"/>
                  </a:lnTo>
                  <a:lnTo>
                    <a:pt x="244006" y="274900"/>
                  </a:lnTo>
                  <a:lnTo>
                    <a:pt x="247007" y="274548"/>
                  </a:lnTo>
                  <a:lnTo>
                    <a:pt x="266672" y="264223"/>
                  </a:lnTo>
                  <a:lnTo>
                    <a:pt x="274956" y="256008"/>
                  </a:lnTo>
                  <a:lnTo>
                    <a:pt x="280953" y="245743"/>
                  </a:lnTo>
                  <a:lnTo>
                    <a:pt x="295183" y="202660"/>
                  </a:lnTo>
                  <a:lnTo>
                    <a:pt x="309938" y="161279"/>
                  </a:lnTo>
                  <a:lnTo>
                    <a:pt x="313189" y="138170"/>
                  </a:lnTo>
                  <a:lnTo>
                    <a:pt x="320182" y="126944"/>
                  </a:lnTo>
                  <a:lnTo>
                    <a:pt x="320612" y="127294"/>
                  </a:lnTo>
                  <a:lnTo>
                    <a:pt x="329155" y="171418"/>
                  </a:lnTo>
                  <a:lnTo>
                    <a:pt x="331144" y="185298"/>
                  </a:lnTo>
                  <a:lnTo>
                    <a:pt x="338055" y="202346"/>
                  </a:lnTo>
                  <a:lnTo>
                    <a:pt x="348248" y="214301"/>
                  </a:lnTo>
                  <a:lnTo>
                    <a:pt x="348257" y="193322"/>
                  </a:lnTo>
                  <a:lnTo>
                    <a:pt x="345613" y="187455"/>
                  </a:lnTo>
                  <a:lnTo>
                    <a:pt x="335829" y="170864"/>
                  </a:lnTo>
                  <a:lnTo>
                    <a:pt x="324580" y="130865"/>
                  </a:lnTo>
                  <a:lnTo>
                    <a:pt x="321651" y="89291"/>
                  </a:lnTo>
                  <a:lnTo>
                    <a:pt x="322485" y="60523"/>
                  </a:lnTo>
                  <a:lnTo>
                    <a:pt x="336702" y="32907"/>
                  </a:lnTo>
                  <a:lnTo>
                    <a:pt x="344392" y="21767"/>
                  </a:lnTo>
                  <a:lnTo>
                    <a:pt x="347749" y="10816"/>
                  </a:lnTo>
                  <a:lnTo>
                    <a:pt x="3571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36" name="SMARTInkShape-130"/>
            <p:cNvSpPr/>
            <p:nvPr>
              <p:custDataLst>
                <p:tags r:id="rId61"/>
              </p:custDataLst>
            </p:nvPr>
          </p:nvSpPr>
          <p:spPr bwMode="auto">
            <a:xfrm>
              <a:off x="5286990" y="2616398"/>
              <a:ext cx="124402" cy="178284"/>
            </a:xfrm>
            <a:custGeom>
              <a:avLst/>
              <a:gdLst/>
              <a:ahLst/>
              <a:cxnLst/>
              <a:rect l="0" t="0" r="0" b="0"/>
              <a:pathLst>
                <a:path w="124402" h="178284">
                  <a:moveTo>
                    <a:pt x="44033" y="8930"/>
                  </a:moveTo>
                  <a:lnTo>
                    <a:pt x="44033" y="8930"/>
                  </a:lnTo>
                  <a:lnTo>
                    <a:pt x="31605" y="8930"/>
                  </a:lnTo>
                  <a:lnTo>
                    <a:pt x="29794" y="10915"/>
                  </a:lnTo>
                  <a:lnTo>
                    <a:pt x="24243" y="25712"/>
                  </a:lnTo>
                  <a:lnTo>
                    <a:pt x="13886" y="43223"/>
                  </a:lnTo>
                  <a:lnTo>
                    <a:pt x="6402" y="81356"/>
                  </a:lnTo>
                  <a:lnTo>
                    <a:pt x="0" y="124319"/>
                  </a:lnTo>
                  <a:lnTo>
                    <a:pt x="458" y="154690"/>
                  </a:lnTo>
                  <a:lnTo>
                    <a:pt x="7084" y="175054"/>
                  </a:lnTo>
                  <a:lnTo>
                    <a:pt x="8488" y="176234"/>
                  </a:lnTo>
                  <a:lnTo>
                    <a:pt x="15895" y="178283"/>
                  </a:lnTo>
                  <a:lnTo>
                    <a:pt x="29554" y="166138"/>
                  </a:lnTo>
                  <a:lnTo>
                    <a:pt x="32638" y="157845"/>
                  </a:lnTo>
                  <a:lnTo>
                    <a:pt x="37019" y="142019"/>
                  </a:lnTo>
                  <a:lnTo>
                    <a:pt x="41955" y="124763"/>
                  </a:lnTo>
                  <a:lnTo>
                    <a:pt x="43851" y="86629"/>
                  </a:lnTo>
                  <a:lnTo>
                    <a:pt x="44944" y="72236"/>
                  </a:lnTo>
                  <a:lnTo>
                    <a:pt x="52592" y="38988"/>
                  </a:lnTo>
                  <a:lnTo>
                    <a:pt x="52890" y="31220"/>
                  </a:lnTo>
                  <a:lnTo>
                    <a:pt x="52962" y="64378"/>
                  </a:lnTo>
                  <a:lnTo>
                    <a:pt x="55609" y="70946"/>
                  </a:lnTo>
                  <a:lnTo>
                    <a:pt x="73954" y="92245"/>
                  </a:lnTo>
                  <a:lnTo>
                    <a:pt x="76879" y="93247"/>
                  </a:lnTo>
                  <a:lnTo>
                    <a:pt x="79821" y="92923"/>
                  </a:lnTo>
                  <a:lnTo>
                    <a:pt x="88702" y="90371"/>
                  </a:lnTo>
                  <a:lnTo>
                    <a:pt x="91672" y="90013"/>
                  </a:lnTo>
                  <a:lnTo>
                    <a:pt x="97617" y="84324"/>
                  </a:lnTo>
                  <a:lnTo>
                    <a:pt x="115472" y="50496"/>
                  </a:lnTo>
                  <a:lnTo>
                    <a:pt x="122637" y="31472"/>
                  </a:lnTo>
                  <a:lnTo>
                    <a:pt x="12440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8740" name="SMARTInkShape-Group28"/>
          <p:cNvGrpSpPr/>
          <p:nvPr/>
        </p:nvGrpSpPr>
        <p:grpSpPr>
          <a:xfrm>
            <a:off x="6098977" y="1785938"/>
            <a:ext cx="142876" cy="125016"/>
            <a:chOff x="6098977" y="1785938"/>
            <a:chExt cx="142876" cy="125016"/>
          </a:xfrm>
        </p:grpSpPr>
        <p:sp>
          <p:nvSpPr>
            <p:cNvPr id="68738" name="SMARTInkShape-131"/>
            <p:cNvSpPr/>
            <p:nvPr>
              <p:custDataLst>
                <p:tags r:id="rId39"/>
              </p:custDataLst>
            </p:nvPr>
          </p:nvSpPr>
          <p:spPr bwMode="auto">
            <a:xfrm>
              <a:off x="6098977" y="1785938"/>
              <a:ext cx="142876" cy="44649"/>
            </a:xfrm>
            <a:custGeom>
              <a:avLst/>
              <a:gdLst/>
              <a:ahLst/>
              <a:cxnLst/>
              <a:rect l="0" t="0" r="0" b="0"/>
              <a:pathLst>
                <a:path w="142876" h="44649">
                  <a:moveTo>
                    <a:pt x="0" y="44648"/>
                  </a:moveTo>
                  <a:lnTo>
                    <a:pt x="0" y="44648"/>
                  </a:lnTo>
                  <a:lnTo>
                    <a:pt x="4740" y="39908"/>
                  </a:lnTo>
                  <a:lnTo>
                    <a:pt x="12358" y="37580"/>
                  </a:lnTo>
                  <a:lnTo>
                    <a:pt x="27805" y="33624"/>
                  </a:lnTo>
                  <a:lnTo>
                    <a:pt x="69664" y="17675"/>
                  </a:lnTo>
                  <a:lnTo>
                    <a:pt x="83547" y="12816"/>
                  </a:lnTo>
                  <a:lnTo>
                    <a:pt x="121856" y="6511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39" name="SMARTInkShape-132"/>
            <p:cNvSpPr/>
            <p:nvPr>
              <p:custDataLst>
                <p:tags r:id="rId40"/>
              </p:custDataLst>
            </p:nvPr>
          </p:nvSpPr>
          <p:spPr bwMode="auto">
            <a:xfrm>
              <a:off x="6107905" y="1884164"/>
              <a:ext cx="107159" cy="26790"/>
            </a:xfrm>
            <a:custGeom>
              <a:avLst/>
              <a:gdLst/>
              <a:ahLst/>
              <a:cxnLst/>
              <a:rect l="0" t="0" r="0" b="0"/>
              <a:pathLst>
                <a:path w="107159" h="26790">
                  <a:moveTo>
                    <a:pt x="0" y="26789"/>
                  </a:moveTo>
                  <a:lnTo>
                    <a:pt x="0" y="26789"/>
                  </a:lnTo>
                  <a:lnTo>
                    <a:pt x="22944" y="25797"/>
                  </a:lnTo>
                  <a:lnTo>
                    <a:pt x="66752" y="10539"/>
                  </a:lnTo>
                  <a:lnTo>
                    <a:pt x="10715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8751" name="SMARTInkShape-Group29"/>
          <p:cNvGrpSpPr/>
          <p:nvPr/>
        </p:nvGrpSpPr>
        <p:grpSpPr>
          <a:xfrm>
            <a:off x="3518535" y="1643063"/>
            <a:ext cx="2535794" cy="1953669"/>
            <a:chOff x="3518535" y="1643063"/>
            <a:chExt cx="2535794" cy="1953669"/>
          </a:xfrm>
        </p:grpSpPr>
        <p:sp>
          <p:nvSpPr>
            <p:cNvPr id="68741" name="SMARTInkShape-133"/>
            <p:cNvSpPr/>
            <p:nvPr>
              <p:custDataLst>
                <p:tags r:id="rId29"/>
              </p:custDataLst>
            </p:nvPr>
          </p:nvSpPr>
          <p:spPr bwMode="auto">
            <a:xfrm>
              <a:off x="3518535" y="2974568"/>
              <a:ext cx="183129" cy="622164"/>
            </a:xfrm>
            <a:custGeom>
              <a:avLst/>
              <a:gdLst/>
              <a:ahLst/>
              <a:cxnLst/>
              <a:rect l="0" t="0" r="0" b="0"/>
              <a:pathLst>
                <a:path w="183129" h="622164">
                  <a:moveTo>
                    <a:pt x="17621" y="266909"/>
                  </a:moveTo>
                  <a:lnTo>
                    <a:pt x="17621" y="266909"/>
                  </a:lnTo>
                  <a:lnTo>
                    <a:pt x="22362" y="271649"/>
                  </a:lnTo>
                  <a:lnTo>
                    <a:pt x="24689" y="279268"/>
                  </a:lnTo>
                  <a:lnTo>
                    <a:pt x="31182" y="317711"/>
                  </a:lnTo>
                  <a:lnTo>
                    <a:pt x="44628" y="359662"/>
                  </a:lnTo>
                  <a:lnTo>
                    <a:pt x="56360" y="399773"/>
                  </a:lnTo>
                  <a:lnTo>
                    <a:pt x="74368" y="442496"/>
                  </a:lnTo>
                  <a:lnTo>
                    <a:pt x="88509" y="483273"/>
                  </a:lnTo>
                  <a:lnTo>
                    <a:pt x="105597" y="524511"/>
                  </a:lnTo>
                  <a:lnTo>
                    <a:pt x="124211" y="567693"/>
                  </a:lnTo>
                  <a:lnTo>
                    <a:pt x="130894" y="587541"/>
                  </a:lnTo>
                  <a:lnTo>
                    <a:pt x="133449" y="598919"/>
                  </a:lnTo>
                  <a:lnTo>
                    <a:pt x="140528" y="614309"/>
                  </a:lnTo>
                  <a:lnTo>
                    <a:pt x="142220" y="622163"/>
                  </a:lnTo>
                  <a:lnTo>
                    <a:pt x="141367" y="621815"/>
                  </a:lnTo>
                  <a:lnTo>
                    <a:pt x="137773" y="618783"/>
                  </a:lnTo>
                  <a:lnTo>
                    <a:pt x="135514" y="614128"/>
                  </a:lnTo>
                  <a:lnTo>
                    <a:pt x="134912" y="611498"/>
                  </a:lnTo>
                  <a:lnTo>
                    <a:pt x="128951" y="605929"/>
                  </a:lnTo>
                  <a:lnTo>
                    <a:pt x="120679" y="599155"/>
                  </a:lnTo>
                  <a:lnTo>
                    <a:pt x="93999" y="561044"/>
                  </a:lnTo>
                  <a:lnTo>
                    <a:pt x="73645" y="532634"/>
                  </a:lnTo>
                  <a:lnTo>
                    <a:pt x="49510" y="490858"/>
                  </a:lnTo>
                  <a:lnTo>
                    <a:pt x="29028" y="461444"/>
                  </a:lnTo>
                  <a:lnTo>
                    <a:pt x="8909" y="419329"/>
                  </a:lnTo>
                  <a:lnTo>
                    <a:pt x="3828" y="407081"/>
                  </a:lnTo>
                  <a:lnTo>
                    <a:pt x="0" y="365151"/>
                  </a:lnTo>
                  <a:lnTo>
                    <a:pt x="785" y="335371"/>
                  </a:lnTo>
                  <a:lnTo>
                    <a:pt x="15209" y="293698"/>
                  </a:lnTo>
                  <a:lnTo>
                    <a:pt x="21885" y="265145"/>
                  </a:lnTo>
                  <a:lnTo>
                    <a:pt x="46259" y="220864"/>
                  </a:lnTo>
                  <a:lnTo>
                    <a:pt x="69887" y="176248"/>
                  </a:lnTo>
                  <a:lnTo>
                    <a:pt x="91140" y="132784"/>
                  </a:lnTo>
                  <a:lnTo>
                    <a:pt x="112962" y="88291"/>
                  </a:lnTo>
                  <a:lnTo>
                    <a:pt x="135324" y="43663"/>
                  </a:lnTo>
                  <a:lnTo>
                    <a:pt x="144678" y="31097"/>
                  </a:lnTo>
                  <a:lnTo>
                    <a:pt x="158455" y="15799"/>
                  </a:lnTo>
                  <a:lnTo>
                    <a:pt x="165542" y="6476"/>
                  </a:lnTo>
                  <a:lnTo>
                    <a:pt x="176472" y="0"/>
                  </a:lnTo>
                  <a:lnTo>
                    <a:pt x="180164" y="2100"/>
                  </a:lnTo>
                  <a:lnTo>
                    <a:pt x="182538" y="4049"/>
                  </a:lnTo>
                  <a:lnTo>
                    <a:pt x="183128" y="7333"/>
                  </a:lnTo>
                  <a:lnTo>
                    <a:pt x="178356" y="525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42" name="SMARTInkShape-134"/>
            <p:cNvSpPr/>
            <p:nvPr>
              <p:custDataLst>
                <p:tags r:id="rId30"/>
              </p:custDataLst>
            </p:nvPr>
          </p:nvSpPr>
          <p:spPr bwMode="auto">
            <a:xfrm>
              <a:off x="3589734" y="3183380"/>
              <a:ext cx="312540" cy="245621"/>
            </a:xfrm>
            <a:custGeom>
              <a:avLst/>
              <a:gdLst/>
              <a:ahLst/>
              <a:cxnLst/>
              <a:rect l="0" t="0" r="0" b="0"/>
              <a:pathLst>
                <a:path w="312540" h="245621">
                  <a:moveTo>
                    <a:pt x="0" y="245620"/>
                  </a:moveTo>
                  <a:lnTo>
                    <a:pt x="0" y="245620"/>
                  </a:lnTo>
                  <a:lnTo>
                    <a:pt x="0" y="240880"/>
                  </a:lnTo>
                  <a:lnTo>
                    <a:pt x="2646" y="235906"/>
                  </a:lnTo>
                  <a:lnTo>
                    <a:pt x="38385" y="193898"/>
                  </a:lnTo>
                  <a:lnTo>
                    <a:pt x="47818" y="185921"/>
                  </a:lnTo>
                  <a:lnTo>
                    <a:pt x="86413" y="141542"/>
                  </a:lnTo>
                  <a:lnTo>
                    <a:pt x="115482" y="109645"/>
                  </a:lnTo>
                  <a:lnTo>
                    <a:pt x="138883" y="78210"/>
                  </a:lnTo>
                  <a:lnTo>
                    <a:pt x="144733" y="60012"/>
                  </a:lnTo>
                  <a:lnTo>
                    <a:pt x="148662" y="52995"/>
                  </a:lnTo>
                  <a:lnTo>
                    <a:pt x="151184" y="40405"/>
                  </a:lnTo>
                  <a:lnTo>
                    <a:pt x="151683" y="33104"/>
                  </a:lnTo>
                  <a:lnTo>
                    <a:pt x="152715" y="32505"/>
                  </a:lnTo>
                  <a:lnTo>
                    <a:pt x="159483" y="31465"/>
                  </a:lnTo>
                  <a:lnTo>
                    <a:pt x="159900" y="32405"/>
                  </a:lnTo>
                  <a:lnTo>
                    <a:pt x="160730" y="76761"/>
                  </a:lnTo>
                  <a:lnTo>
                    <a:pt x="161726" y="105828"/>
                  </a:lnTo>
                  <a:lnTo>
                    <a:pt x="171758" y="147400"/>
                  </a:lnTo>
                  <a:lnTo>
                    <a:pt x="179214" y="162609"/>
                  </a:lnTo>
                  <a:lnTo>
                    <a:pt x="190623" y="176637"/>
                  </a:lnTo>
                  <a:lnTo>
                    <a:pt x="196508" y="180234"/>
                  </a:lnTo>
                  <a:lnTo>
                    <a:pt x="203630" y="182544"/>
                  </a:lnTo>
                  <a:lnTo>
                    <a:pt x="207250" y="180214"/>
                  </a:lnTo>
                  <a:lnTo>
                    <a:pt x="209604" y="178203"/>
                  </a:lnTo>
                  <a:lnTo>
                    <a:pt x="212220" y="173324"/>
                  </a:lnTo>
                  <a:lnTo>
                    <a:pt x="225282" y="129279"/>
                  </a:lnTo>
                  <a:lnTo>
                    <a:pt x="230131" y="111599"/>
                  </a:lnTo>
                  <a:lnTo>
                    <a:pt x="231993" y="68881"/>
                  </a:lnTo>
                  <a:lnTo>
                    <a:pt x="232165" y="25611"/>
                  </a:lnTo>
                  <a:lnTo>
                    <a:pt x="232172" y="0"/>
                  </a:lnTo>
                  <a:lnTo>
                    <a:pt x="232172" y="9025"/>
                  </a:lnTo>
                  <a:lnTo>
                    <a:pt x="243196" y="46813"/>
                  </a:lnTo>
                  <a:lnTo>
                    <a:pt x="246994" y="55066"/>
                  </a:lnTo>
                  <a:lnTo>
                    <a:pt x="254372" y="82294"/>
                  </a:lnTo>
                  <a:lnTo>
                    <a:pt x="273924" y="113517"/>
                  </a:lnTo>
                  <a:lnTo>
                    <a:pt x="279833" y="117454"/>
                  </a:lnTo>
                  <a:lnTo>
                    <a:pt x="288737" y="119671"/>
                  </a:lnTo>
                  <a:lnTo>
                    <a:pt x="291710" y="118990"/>
                  </a:lnTo>
                  <a:lnTo>
                    <a:pt x="300635" y="113291"/>
                  </a:lnTo>
                  <a:lnTo>
                    <a:pt x="306587" y="108094"/>
                  </a:lnTo>
                  <a:lnTo>
                    <a:pt x="309894" y="99830"/>
                  </a:lnTo>
                  <a:lnTo>
                    <a:pt x="312539" y="580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43" name="SMARTInkShape-135"/>
            <p:cNvSpPr/>
            <p:nvPr>
              <p:custDataLst>
                <p:tags r:id="rId31"/>
              </p:custDataLst>
            </p:nvPr>
          </p:nvSpPr>
          <p:spPr bwMode="auto">
            <a:xfrm>
              <a:off x="3875484" y="2937867"/>
              <a:ext cx="88885" cy="328309"/>
            </a:xfrm>
            <a:custGeom>
              <a:avLst/>
              <a:gdLst/>
              <a:ahLst/>
              <a:cxnLst/>
              <a:rect l="0" t="0" r="0" b="0"/>
              <a:pathLst>
                <a:path w="88885" h="328309">
                  <a:moveTo>
                    <a:pt x="0" y="0"/>
                  </a:moveTo>
                  <a:lnTo>
                    <a:pt x="0" y="0"/>
                  </a:lnTo>
                  <a:lnTo>
                    <a:pt x="993" y="32037"/>
                  </a:lnTo>
                  <a:lnTo>
                    <a:pt x="7068" y="66190"/>
                  </a:lnTo>
                  <a:lnTo>
                    <a:pt x="11024" y="99318"/>
                  </a:lnTo>
                  <a:lnTo>
                    <a:pt x="18480" y="136915"/>
                  </a:lnTo>
                  <a:lnTo>
                    <a:pt x="26973" y="179474"/>
                  </a:lnTo>
                  <a:lnTo>
                    <a:pt x="35774" y="220857"/>
                  </a:lnTo>
                  <a:lnTo>
                    <a:pt x="44665" y="255609"/>
                  </a:lnTo>
                  <a:lnTo>
                    <a:pt x="56558" y="294018"/>
                  </a:lnTo>
                  <a:lnTo>
                    <a:pt x="68462" y="316010"/>
                  </a:lnTo>
                  <a:lnTo>
                    <a:pt x="78604" y="328308"/>
                  </a:lnTo>
                  <a:lnTo>
                    <a:pt x="80184" y="327021"/>
                  </a:lnTo>
                  <a:lnTo>
                    <a:pt x="86156" y="316720"/>
                  </a:lnTo>
                  <a:lnTo>
                    <a:pt x="88884" y="305532"/>
                  </a:lnTo>
                  <a:lnTo>
                    <a:pt x="80368" y="2768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44" name="SMARTInkShape-136"/>
            <p:cNvSpPr/>
            <p:nvPr>
              <p:custDataLst>
                <p:tags r:id="rId32"/>
              </p:custDataLst>
            </p:nvPr>
          </p:nvSpPr>
          <p:spPr bwMode="auto">
            <a:xfrm>
              <a:off x="3955852" y="2830711"/>
              <a:ext cx="89297" cy="357188"/>
            </a:xfrm>
            <a:custGeom>
              <a:avLst/>
              <a:gdLst/>
              <a:ahLst/>
              <a:cxnLst/>
              <a:rect l="0" t="0" r="0" b="0"/>
              <a:pathLst>
                <a:path w="89297" h="357188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8561" y="7688"/>
                  </a:lnTo>
                  <a:lnTo>
                    <a:pt x="9849" y="22942"/>
                  </a:lnTo>
                  <a:lnTo>
                    <a:pt x="15983" y="50356"/>
                  </a:lnTo>
                  <a:lnTo>
                    <a:pt x="22229" y="93401"/>
                  </a:lnTo>
                  <a:lnTo>
                    <a:pt x="25438" y="133067"/>
                  </a:lnTo>
                  <a:lnTo>
                    <a:pt x="31129" y="171498"/>
                  </a:lnTo>
                  <a:lnTo>
                    <a:pt x="34359" y="208021"/>
                  </a:lnTo>
                  <a:lnTo>
                    <a:pt x="40056" y="243978"/>
                  </a:lnTo>
                  <a:lnTo>
                    <a:pt x="50870" y="284554"/>
                  </a:lnTo>
                  <a:lnTo>
                    <a:pt x="65520" y="325500"/>
                  </a:lnTo>
                  <a:lnTo>
                    <a:pt x="78606" y="345802"/>
                  </a:lnTo>
                  <a:lnTo>
                    <a:pt x="89296" y="3571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45" name="SMARTInkShape-137"/>
            <p:cNvSpPr/>
            <p:nvPr>
              <p:custDataLst>
                <p:tags r:id="rId33"/>
              </p:custDataLst>
            </p:nvPr>
          </p:nvSpPr>
          <p:spPr bwMode="auto">
            <a:xfrm>
              <a:off x="4125516" y="2572432"/>
              <a:ext cx="517892" cy="489761"/>
            </a:xfrm>
            <a:custGeom>
              <a:avLst/>
              <a:gdLst/>
              <a:ahLst/>
              <a:cxnLst/>
              <a:rect l="0" t="0" r="0" b="0"/>
              <a:pathLst>
                <a:path w="517892" h="489761">
                  <a:moveTo>
                    <a:pt x="0" y="481521"/>
                  </a:moveTo>
                  <a:lnTo>
                    <a:pt x="0" y="481521"/>
                  </a:lnTo>
                  <a:lnTo>
                    <a:pt x="7688" y="481521"/>
                  </a:lnTo>
                  <a:lnTo>
                    <a:pt x="8102" y="482513"/>
                  </a:lnTo>
                  <a:lnTo>
                    <a:pt x="8561" y="486262"/>
                  </a:lnTo>
                  <a:lnTo>
                    <a:pt x="9677" y="486666"/>
                  </a:lnTo>
                  <a:lnTo>
                    <a:pt x="18002" y="482103"/>
                  </a:lnTo>
                  <a:lnTo>
                    <a:pt x="22222" y="481780"/>
                  </a:lnTo>
                  <a:lnTo>
                    <a:pt x="27405" y="478990"/>
                  </a:lnTo>
                  <a:lnTo>
                    <a:pt x="33015" y="473451"/>
                  </a:lnTo>
                  <a:lnTo>
                    <a:pt x="47661" y="448108"/>
                  </a:lnTo>
                  <a:lnTo>
                    <a:pt x="60360" y="406075"/>
                  </a:lnTo>
                  <a:lnTo>
                    <a:pt x="68955" y="373573"/>
                  </a:lnTo>
                  <a:lnTo>
                    <a:pt x="73347" y="349987"/>
                  </a:lnTo>
                  <a:lnTo>
                    <a:pt x="78980" y="324239"/>
                  </a:lnTo>
                  <a:lnTo>
                    <a:pt x="72556" y="292827"/>
                  </a:lnTo>
                  <a:lnTo>
                    <a:pt x="69289" y="285871"/>
                  </a:lnTo>
                  <a:lnTo>
                    <a:pt x="67028" y="282627"/>
                  </a:lnTo>
                  <a:lnTo>
                    <a:pt x="61871" y="279022"/>
                  </a:lnTo>
                  <a:lnTo>
                    <a:pt x="59106" y="278061"/>
                  </a:lnTo>
                  <a:lnTo>
                    <a:pt x="56271" y="279404"/>
                  </a:lnTo>
                  <a:lnTo>
                    <a:pt x="47541" y="290776"/>
                  </a:lnTo>
                  <a:lnTo>
                    <a:pt x="29758" y="331132"/>
                  </a:lnTo>
                  <a:lnTo>
                    <a:pt x="14882" y="374551"/>
                  </a:lnTo>
                  <a:lnTo>
                    <a:pt x="9713" y="419038"/>
                  </a:lnTo>
                  <a:lnTo>
                    <a:pt x="10270" y="435891"/>
                  </a:lnTo>
                  <a:lnTo>
                    <a:pt x="21404" y="469094"/>
                  </a:lnTo>
                  <a:lnTo>
                    <a:pt x="29933" y="482580"/>
                  </a:lnTo>
                  <a:lnTo>
                    <a:pt x="33846" y="485203"/>
                  </a:lnTo>
                  <a:lnTo>
                    <a:pt x="47842" y="488896"/>
                  </a:lnTo>
                  <a:lnTo>
                    <a:pt x="55328" y="489760"/>
                  </a:lnTo>
                  <a:lnTo>
                    <a:pt x="69861" y="485505"/>
                  </a:lnTo>
                  <a:lnTo>
                    <a:pt x="86735" y="473221"/>
                  </a:lnTo>
                  <a:lnTo>
                    <a:pt x="99562" y="457013"/>
                  </a:lnTo>
                  <a:lnTo>
                    <a:pt x="118515" y="418138"/>
                  </a:lnTo>
                  <a:lnTo>
                    <a:pt x="139042" y="374249"/>
                  </a:lnTo>
                  <a:lnTo>
                    <a:pt x="148990" y="338623"/>
                  </a:lnTo>
                  <a:lnTo>
                    <a:pt x="157571" y="294987"/>
                  </a:lnTo>
                  <a:lnTo>
                    <a:pt x="160789" y="275329"/>
                  </a:lnTo>
                  <a:lnTo>
                    <a:pt x="169544" y="249931"/>
                  </a:lnTo>
                  <a:lnTo>
                    <a:pt x="169662" y="290081"/>
                  </a:lnTo>
                  <a:lnTo>
                    <a:pt x="170655" y="312350"/>
                  </a:lnTo>
                  <a:lnTo>
                    <a:pt x="178041" y="356360"/>
                  </a:lnTo>
                  <a:lnTo>
                    <a:pt x="179341" y="367355"/>
                  </a:lnTo>
                  <a:lnTo>
                    <a:pt x="187666" y="387902"/>
                  </a:lnTo>
                  <a:lnTo>
                    <a:pt x="189603" y="389342"/>
                  </a:lnTo>
                  <a:lnTo>
                    <a:pt x="191886" y="390303"/>
                  </a:lnTo>
                  <a:lnTo>
                    <a:pt x="193408" y="389951"/>
                  </a:lnTo>
                  <a:lnTo>
                    <a:pt x="194423" y="388724"/>
                  </a:lnTo>
                  <a:lnTo>
                    <a:pt x="195551" y="384716"/>
                  </a:lnTo>
                  <a:lnTo>
                    <a:pt x="196442" y="341082"/>
                  </a:lnTo>
                  <a:lnTo>
                    <a:pt x="204140" y="298168"/>
                  </a:lnTo>
                  <a:lnTo>
                    <a:pt x="205273" y="253672"/>
                  </a:lnTo>
                  <a:lnTo>
                    <a:pt x="205379" y="224514"/>
                  </a:lnTo>
                  <a:lnTo>
                    <a:pt x="206373" y="223863"/>
                  </a:lnTo>
                  <a:lnTo>
                    <a:pt x="213071" y="222732"/>
                  </a:lnTo>
                  <a:lnTo>
                    <a:pt x="213485" y="223667"/>
                  </a:lnTo>
                  <a:lnTo>
                    <a:pt x="215232" y="237802"/>
                  </a:lnTo>
                  <a:lnTo>
                    <a:pt x="221366" y="249420"/>
                  </a:lnTo>
                  <a:lnTo>
                    <a:pt x="221991" y="252373"/>
                  </a:lnTo>
                  <a:lnTo>
                    <a:pt x="223400" y="254342"/>
                  </a:lnTo>
                  <a:lnTo>
                    <a:pt x="225332" y="255654"/>
                  </a:lnTo>
                  <a:lnTo>
                    <a:pt x="227612" y="256529"/>
                  </a:lnTo>
                  <a:lnTo>
                    <a:pt x="229131" y="258105"/>
                  </a:lnTo>
                  <a:lnTo>
                    <a:pt x="230820" y="262501"/>
                  </a:lnTo>
                  <a:lnTo>
                    <a:pt x="232263" y="264070"/>
                  </a:lnTo>
                  <a:lnTo>
                    <a:pt x="236512" y="265814"/>
                  </a:lnTo>
                  <a:lnTo>
                    <a:pt x="239033" y="265286"/>
                  </a:lnTo>
                  <a:lnTo>
                    <a:pt x="247324" y="259804"/>
                  </a:lnTo>
                  <a:lnTo>
                    <a:pt x="264937" y="242276"/>
                  </a:lnTo>
                  <a:lnTo>
                    <a:pt x="274843" y="228292"/>
                  </a:lnTo>
                  <a:lnTo>
                    <a:pt x="288912" y="215439"/>
                  </a:lnTo>
                  <a:lnTo>
                    <a:pt x="308325" y="181623"/>
                  </a:lnTo>
                  <a:lnTo>
                    <a:pt x="321523" y="137358"/>
                  </a:lnTo>
                  <a:lnTo>
                    <a:pt x="328351" y="124554"/>
                  </a:lnTo>
                  <a:lnTo>
                    <a:pt x="329994" y="117211"/>
                  </a:lnTo>
                  <a:lnTo>
                    <a:pt x="330129" y="117601"/>
                  </a:lnTo>
                  <a:lnTo>
                    <a:pt x="330362" y="127992"/>
                  </a:lnTo>
                  <a:lnTo>
                    <a:pt x="322019" y="169241"/>
                  </a:lnTo>
                  <a:lnTo>
                    <a:pt x="322705" y="181003"/>
                  </a:lnTo>
                  <a:lnTo>
                    <a:pt x="337729" y="223777"/>
                  </a:lnTo>
                  <a:lnTo>
                    <a:pt x="343908" y="230708"/>
                  </a:lnTo>
                  <a:lnTo>
                    <a:pt x="359304" y="243242"/>
                  </a:lnTo>
                  <a:lnTo>
                    <a:pt x="363560" y="244285"/>
                  </a:lnTo>
                  <a:lnTo>
                    <a:pt x="390377" y="241125"/>
                  </a:lnTo>
                  <a:lnTo>
                    <a:pt x="395189" y="238905"/>
                  </a:lnTo>
                  <a:lnTo>
                    <a:pt x="435628" y="197736"/>
                  </a:lnTo>
                  <a:lnTo>
                    <a:pt x="453537" y="179791"/>
                  </a:lnTo>
                  <a:lnTo>
                    <a:pt x="457226" y="178747"/>
                  </a:lnTo>
                  <a:lnTo>
                    <a:pt x="459598" y="178468"/>
                  </a:lnTo>
                  <a:lnTo>
                    <a:pt x="461180" y="179275"/>
                  </a:lnTo>
                  <a:lnTo>
                    <a:pt x="462235" y="180805"/>
                  </a:lnTo>
                  <a:lnTo>
                    <a:pt x="463406" y="186143"/>
                  </a:lnTo>
                  <a:lnTo>
                    <a:pt x="465058" y="200305"/>
                  </a:lnTo>
                  <a:lnTo>
                    <a:pt x="471995" y="228719"/>
                  </a:lnTo>
                  <a:lnTo>
                    <a:pt x="473105" y="268020"/>
                  </a:lnTo>
                  <a:lnTo>
                    <a:pt x="473258" y="311144"/>
                  </a:lnTo>
                  <a:lnTo>
                    <a:pt x="473272" y="355703"/>
                  </a:lnTo>
                  <a:lnTo>
                    <a:pt x="473273" y="363513"/>
                  </a:lnTo>
                  <a:lnTo>
                    <a:pt x="472281" y="363161"/>
                  </a:lnTo>
                  <a:lnTo>
                    <a:pt x="468533" y="360125"/>
                  </a:lnTo>
                  <a:lnTo>
                    <a:pt x="466205" y="355468"/>
                  </a:lnTo>
                  <a:lnTo>
                    <a:pt x="458279" y="316429"/>
                  </a:lnTo>
                  <a:lnTo>
                    <a:pt x="453334" y="281562"/>
                  </a:lnTo>
                  <a:lnTo>
                    <a:pt x="448513" y="248310"/>
                  </a:lnTo>
                  <a:lnTo>
                    <a:pt x="447085" y="213323"/>
                  </a:lnTo>
                  <a:lnTo>
                    <a:pt x="446662" y="177820"/>
                  </a:lnTo>
                  <a:lnTo>
                    <a:pt x="446519" y="135009"/>
                  </a:lnTo>
                  <a:lnTo>
                    <a:pt x="447483" y="97889"/>
                  </a:lnTo>
                  <a:lnTo>
                    <a:pt x="458914" y="57682"/>
                  </a:lnTo>
                  <a:lnTo>
                    <a:pt x="479257" y="15299"/>
                  </a:lnTo>
                  <a:lnTo>
                    <a:pt x="485193" y="7082"/>
                  </a:lnTo>
                  <a:lnTo>
                    <a:pt x="491138" y="2769"/>
                  </a:lnTo>
                  <a:lnTo>
                    <a:pt x="500064" y="341"/>
                  </a:lnTo>
                  <a:lnTo>
                    <a:pt x="503040" y="0"/>
                  </a:lnTo>
                  <a:lnTo>
                    <a:pt x="508993" y="2267"/>
                  </a:lnTo>
                  <a:lnTo>
                    <a:pt x="511969" y="4260"/>
                  </a:lnTo>
                  <a:lnTo>
                    <a:pt x="513953" y="6582"/>
                  </a:lnTo>
                  <a:lnTo>
                    <a:pt x="516158" y="11807"/>
                  </a:lnTo>
                  <a:lnTo>
                    <a:pt x="517891" y="56231"/>
                  </a:lnTo>
                  <a:lnTo>
                    <a:pt x="516920" y="72846"/>
                  </a:lnTo>
                  <a:lnTo>
                    <a:pt x="496931" y="112799"/>
                  </a:lnTo>
                  <a:lnTo>
                    <a:pt x="484828" y="132528"/>
                  </a:lnTo>
                  <a:lnTo>
                    <a:pt x="482378" y="138890"/>
                  </a:lnTo>
                  <a:lnTo>
                    <a:pt x="477981" y="145025"/>
                  </a:lnTo>
                  <a:lnTo>
                    <a:pt x="475419" y="146065"/>
                  </a:lnTo>
                  <a:lnTo>
                    <a:pt x="472719" y="145766"/>
                  </a:lnTo>
                  <a:lnTo>
                    <a:pt x="469928" y="144575"/>
                  </a:lnTo>
                  <a:lnTo>
                    <a:pt x="468066" y="142789"/>
                  </a:lnTo>
                  <a:lnTo>
                    <a:pt x="465998" y="138158"/>
                  </a:lnTo>
                  <a:lnTo>
                    <a:pt x="464489" y="104095"/>
                  </a:lnTo>
                  <a:lnTo>
                    <a:pt x="472454" y="61246"/>
                  </a:lnTo>
                  <a:lnTo>
                    <a:pt x="473273" y="261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46" name="SMARTInkShape-138"/>
            <p:cNvSpPr/>
            <p:nvPr>
              <p:custDataLst>
                <p:tags r:id="rId34"/>
              </p:custDataLst>
            </p:nvPr>
          </p:nvSpPr>
          <p:spPr bwMode="auto">
            <a:xfrm>
              <a:off x="4688086" y="2277070"/>
              <a:ext cx="44649" cy="348259"/>
            </a:xfrm>
            <a:custGeom>
              <a:avLst/>
              <a:gdLst/>
              <a:ahLst/>
              <a:cxnLst/>
              <a:rect l="0" t="0" r="0" b="0"/>
              <a:pathLst>
                <a:path w="44649" h="348259">
                  <a:moveTo>
                    <a:pt x="0" y="0"/>
                  </a:moveTo>
                  <a:lnTo>
                    <a:pt x="0" y="0"/>
                  </a:lnTo>
                  <a:lnTo>
                    <a:pt x="0" y="41864"/>
                  </a:lnTo>
                  <a:lnTo>
                    <a:pt x="0" y="84558"/>
                  </a:lnTo>
                  <a:lnTo>
                    <a:pt x="0" y="119422"/>
                  </a:lnTo>
                  <a:lnTo>
                    <a:pt x="0" y="159629"/>
                  </a:lnTo>
                  <a:lnTo>
                    <a:pt x="0" y="202961"/>
                  </a:lnTo>
                  <a:lnTo>
                    <a:pt x="4740" y="242479"/>
                  </a:lnTo>
                  <a:lnTo>
                    <a:pt x="15231" y="284258"/>
                  </a:lnTo>
                  <a:lnTo>
                    <a:pt x="29811" y="325462"/>
                  </a:lnTo>
                  <a:lnTo>
                    <a:pt x="35544" y="337581"/>
                  </a:lnTo>
                  <a:lnTo>
                    <a:pt x="44648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47" name="SMARTInkShape-139"/>
            <p:cNvSpPr/>
            <p:nvPr>
              <p:custDataLst>
                <p:tags r:id="rId35"/>
              </p:custDataLst>
            </p:nvPr>
          </p:nvSpPr>
          <p:spPr bwMode="auto">
            <a:xfrm>
              <a:off x="4795655" y="2272377"/>
              <a:ext cx="240677" cy="435896"/>
            </a:xfrm>
            <a:custGeom>
              <a:avLst/>
              <a:gdLst/>
              <a:ahLst/>
              <a:cxnLst/>
              <a:rect l="0" t="0" r="0" b="0"/>
              <a:pathLst>
                <a:path w="240677" h="435896">
                  <a:moveTo>
                    <a:pt x="53165" y="147568"/>
                  </a:moveTo>
                  <a:lnTo>
                    <a:pt x="53165" y="147568"/>
                  </a:lnTo>
                  <a:lnTo>
                    <a:pt x="48425" y="152309"/>
                  </a:lnTo>
                  <a:lnTo>
                    <a:pt x="43452" y="154636"/>
                  </a:lnTo>
                  <a:lnTo>
                    <a:pt x="40737" y="155257"/>
                  </a:lnTo>
                  <a:lnTo>
                    <a:pt x="35074" y="161238"/>
                  </a:lnTo>
                  <a:lnTo>
                    <a:pt x="14456" y="198447"/>
                  </a:lnTo>
                  <a:lnTo>
                    <a:pt x="2728" y="239858"/>
                  </a:lnTo>
                  <a:lnTo>
                    <a:pt x="0" y="264869"/>
                  </a:lnTo>
                  <a:lnTo>
                    <a:pt x="855" y="267441"/>
                  </a:lnTo>
                  <a:lnTo>
                    <a:pt x="2417" y="269155"/>
                  </a:lnTo>
                  <a:lnTo>
                    <a:pt x="7312" y="271907"/>
                  </a:lnTo>
                  <a:lnTo>
                    <a:pt x="12900" y="272383"/>
                  </a:lnTo>
                  <a:lnTo>
                    <a:pt x="15408" y="270466"/>
                  </a:lnTo>
                  <a:lnTo>
                    <a:pt x="38319" y="238286"/>
                  </a:lnTo>
                  <a:lnTo>
                    <a:pt x="58129" y="195121"/>
                  </a:lnTo>
                  <a:lnTo>
                    <a:pt x="61863" y="155067"/>
                  </a:lnTo>
                  <a:lnTo>
                    <a:pt x="61940" y="149591"/>
                  </a:lnTo>
                  <a:lnTo>
                    <a:pt x="61000" y="145940"/>
                  </a:lnTo>
                  <a:lnTo>
                    <a:pt x="59380" y="143506"/>
                  </a:lnTo>
                  <a:lnTo>
                    <a:pt x="57308" y="141884"/>
                  </a:lnTo>
                  <a:lnTo>
                    <a:pt x="55007" y="137435"/>
                  </a:lnTo>
                  <a:lnTo>
                    <a:pt x="54393" y="134860"/>
                  </a:lnTo>
                  <a:lnTo>
                    <a:pt x="52992" y="133143"/>
                  </a:lnTo>
                  <a:lnTo>
                    <a:pt x="48788" y="131235"/>
                  </a:lnTo>
                  <a:lnTo>
                    <a:pt x="36947" y="129843"/>
                  </a:lnTo>
                  <a:lnTo>
                    <a:pt x="36400" y="130790"/>
                  </a:lnTo>
                  <a:lnTo>
                    <a:pt x="35349" y="138274"/>
                  </a:lnTo>
                  <a:lnTo>
                    <a:pt x="56298" y="138629"/>
                  </a:lnTo>
                  <a:lnTo>
                    <a:pt x="62164" y="135989"/>
                  </a:lnTo>
                  <a:lnTo>
                    <a:pt x="83124" y="124399"/>
                  </a:lnTo>
                  <a:lnTo>
                    <a:pt x="97264" y="121494"/>
                  </a:lnTo>
                  <a:lnTo>
                    <a:pt x="109611" y="120921"/>
                  </a:lnTo>
                  <a:lnTo>
                    <a:pt x="111632" y="121866"/>
                  </a:lnTo>
                  <a:lnTo>
                    <a:pt x="112979" y="123488"/>
                  </a:lnTo>
                  <a:lnTo>
                    <a:pt x="113877" y="125562"/>
                  </a:lnTo>
                  <a:lnTo>
                    <a:pt x="115468" y="126944"/>
                  </a:lnTo>
                  <a:lnTo>
                    <a:pt x="119881" y="128480"/>
                  </a:lnTo>
                  <a:lnTo>
                    <a:pt x="121455" y="129882"/>
                  </a:lnTo>
                  <a:lnTo>
                    <a:pt x="124188" y="137289"/>
                  </a:lnTo>
                  <a:lnTo>
                    <a:pt x="124566" y="150949"/>
                  </a:lnTo>
                  <a:lnTo>
                    <a:pt x="125571" y="152799"/>
                  </a:lnTo>
                  <a:lnTo>
                    <a:pt x="127232" y="154032"/>
                  </a:lnTo>
                  <a:lnTo>
                    <a:pt x="132288" y="156011"/>
                  </a:lnTo>
                  <a:lnTo>
                    <a:pt x="137904" y="156354"/>
                  </a:lnTo>
                  <a:lnTo>
                    <a:pt x="143082" y="153788"/>
                  </a:lnTo>
                  <a:lnTo>
                    <a:pt x="154491" y="144057"/>
                  </a:lnTo>
                  <a:lnTo>
                    <a:pt x="180831" y="102667"/>
                  </a:lnTo>
                  <a:lnTo>
                    <a:pt x="207579" y="61233"/>
                  </a:lnTo>
                  <a:lnTo>
                    <a:pt x="228761" y="20568"/>
                  </a:lnTo>
                  <a:lnTo>
                    <a:pt x="238922" y="6980"/>
                  </a:lnTo>
                  <a:lnTo>
                    <a:pt x="240340" y="0"/>
                  </a:lnTo>
                  <a:lnTo>
                    <a:pt x="240676" y="21621"/>
                  </a:lnTo>
                  <a:lnTo>
                    <a:pt x="230973" y="61971"/>
                  </a:lnTo>
                  <a:lnTo>
                    <a:pt x="222596" y="95086"/>
                  </a:lnTo>
                  <a:lnTo>
                    <a:pt x="213831" y="132679"/>
                  </a:lnTo>
                  <a:lnTo>
                    <a:pt x="207595" y="175238"/>
                  </a:lnTo>
                  <a:lnTo>
                    <a:pt x="203102" y="219267"/>
                  </a:lnTo>
                  <a:lnTo>
                    <a:pt x="199179" y="249880"/>
                  </a:lnTo>
                  <a:lnTo>
                    <a:pt x="197435" y="283329"/>
                  </a:lnTo>
                  <a:lnTo>
                    <a:pt x="196660" y="315393"/>
                  </a:lnTo>
                  <a:lnTo>
                    <a:pt x="196224" y="356044"/>
                  </a:lnTo>
                  <a:lnTo>
                    <a:pt x="196076" y="396447"/>
                  </a:lnTo>
                  <a:lnTo>
                    <a:pt x="196044" y="433907"/>
                  </a:lnTo>
                  <a:lnTo>
                    <a:pt x="197034" y="435695"/>
                  </a:lnTo>
                  <a:lnTo>
                    <a:pt x="198687" y="435895"/>
                  </a:lnTo>
                  <a:lnTo>
                    <a:pt x="200782" y="435036"/>
                  </a:lnTo>
                  <a:lnTo>
                    <a:pt x="202178" y="433471"/>
                  </a:lnTo>
                  <a:lnTo>
                    <a:pt x="212550" y="409424"/>
                  </a:lnTo>
                  <a:lnTo>
                    <a:pt x="213900" y="3886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48" name="SMARTInkShape-140"/>
            <p:cNvSpPr/>
            <p:nvPr>
              <p:custDataLst>
                <p:tags r:id="rId36"/>
              </p:custDataLst>
            </p:nvPr>
          </p:nvSpPr>
          <p:spPr bwMode="auto">
            <a:xfrm>
              <a:off x="5098852" y="1937742"/>
              <a:ext cx="678657" cy="499491"/>
            </a:xfrm>
            <a:custGeom>
              <a:avLst/>
              <a:gdLst/>
              <a:ahLst/>
              <a:cxnLst/>
              <a:rect l="0" t="0" r="0" b="0"/>
              <a:pathLst>
                <a:path w="678657" h="499491">
                  <a:moveTo>
                    <a:pt x="0" y="348258"/>
                  </a:moveTo>
                  <a:lnTo>
                    <a:pt x="0" y="348258"/>
                  </a:lnTo>
                  <a:lnTo>
                    <a:pt x="7688" y="348258"/>
                  </a:lnTo>
                  <a:lnTo>
                    <a:pt x="8102" y="349250"/>
                  </a:lnTo>
                  <a:lnTo>
                    <a:pt x="8908" y="388397"/>
                  </a:lnTo>
                  <a:lnTo>
                    <a:pt x="6279" y="420569"/>
                  </a:lnTo>
                  <a:lnTo>
                    <a:pt x="551" y="463637"/>
                  </a:lnTo>
                  <a:lnTo>
                    <a:pt x="108" y="483276"/>
                  </a:lnTo>
                  <a:lnTo>
                    <a:pt x="2694" y="490287"/>
                  </a:lnTo>
                  <a:lnTo>
                    <a:pt x="8564" y="499490"/>
                  </a:lnTo>
                  <a:lnTo>
                    <a:pt x="9849" y="491829"/>
                  </a:lnTo>
                  <a:lnTo>
                    <a:pt x="15982" y="472235"/>
                  </a:lnTo>
                  <a:lnTo>
                    <a:pt x="27408" y="427750"/>
                  </a:lnTo>
                  <a:lnTo>
                    <a:pt x="38817" y="392734"/>
                  </a:lnTo>
                  <a:lnTo>
                    <a:pt x="49633" y="352009"/>
                  </a:lnTo>
                  <a:lnTo>
                    <a:pt x="54393" y="329415"/>
                  </a:lnTo>
                  <a:lnTo>
                    <a:pt x="67483" y="304003"/>
                  </a:lnTo>
                  <a:lnTo>
                    <a:pt x="70671" y="293863"/>
                  </a:lnTo>
                  <a:lnTo>
                    <a:pt x="72911" y="291159"/>
                  </a:lnTo>
                  <a:lnTo>
                    <a:pt x="78894" y="286818"/>
                  </a:lnTo>
                  <a:lnTo>
                    <a:pt x="84670" y="286067"/>
                  </a:lnTo>
                  <a:lnTo>
                    <a:pt x="86213" y="286953"/>
                  </a:lnTo>
                  <a:lnTo>
                    <a:pt x="87240" y="288537"/>
                  </a:lnTo>
                  <a:lnTo>
                    <a:pt x="88687" y="295505"/>
                  </a:lnTo>
                  <a:lnTo>
                    <a:pt x="90265" y="327619"/>
                  </a:lnTo>
                  <a:lnTo>
                    <a:pt x="97397" y="353314"/>
                  </a:lnTo>
                  <a:lnTo>
                    <a:pt x="97858" y="359765"/>
                  </a:lnTo>
                  <a:lnTo>
                    <a:pt x="98973" y="361883"/>
                  </a:lnTo>
                  <a:lnTo>
                    <a:pt x="100708" y="363294"/>
                  </a:lnTo>
                  <a:lnTo>
                    <a:pt x="105882" y="365560"/>
                  </a:lnTo>
                  <a:lnTo>
                    <a:pt x="111519" y="361212"/>
                  </a:lnTo>
                  <a:lnTo>
                    <a:pt x="119473" y="353639"/>
                  </a:lnTo>
                  <a:lnTo>
                    <a:pt x="122552" y="348004"/>
                  </a:lnTo>
                  <a:lnTo>
                    <a:pt x="123373" y="345112"/>
                  </a:lnTo>
                  <a:lnTo>
                    <a:pt x="151421" y="303371"/>
                  </a:lnTo>
                  <a:lnTo>
                    <a:pt x="172618" y="261924"/>
                  </a:lnTo>
                  <a:lnTo>
                    <a:pt x="184874" y="241884"/>
                  </a:lnTo>
                  <a:lnTo>
                    <a:pt x="187001" y="234090"/>
                  </a:lnTo>
                  <a:lnTo>
                    <a:pt x="188166" y="233451"/>
                  </a:lnTo>
                  <a:lnTo>
                    <a:pt x="192108" y="232740"/>
                  </a:lnTo>
                  <a:lnTo>
                    <a:pt x="193556" y="233543"/>
                  </a:lnTo>
                  <a:lnTo>
                    <a:pt x="194522" y="235071"/>
                  </a:lnTo>
                  <a:lnTo>
                    <a:pt x="195595" y="240406"/>
                  </a:lnTo>
                  <a:lnTo>
                    <a:pt x="197422" y="274625"/>
                  </a:lnTo>
                  <a:lnTo>
                    <a:pt x="207474" y="303045"/>
                  </a:lnTo>
                  <a:lnTo>
                    <a:pt x="209753" y="306210"/>
                  </a:lnTo>
                  <a:lnTo>
                    <a:pt x="214932" y="309726"/>
                  </a:lnTo>
                  <a:lnTo>
                    <a:pt x="220541" y="312281"/>
                  </a:lnTo>
                  <a:lnTo>
                    <a:pt x="226341" y="316724"/>
                  </a:lnTo>
                  <a:lnTo>
                    <a:pt x="230268" y="317314"/>
                  </a:lnTo>
                  <a:lnTo>
                    <a:pt x="239925" y="315323"/>
                  </a:lnTo>
                  <a:lnTo>
                    <a:pt x="266313" y="300355"/>
                  </a:lnTo>
                  <a:lnTo>
                    <a:pt x="274796" y="291910"/>
                  </a:lnTo>
                  <a:lnTo>
                    <a:pt x="309966" y="248105"/>
                  </a:lnTo>
                  <a:lnTo>
                    <a:pt x="332887" y="203973"/>
                  </a:lnTo>
                  <a:lnTo>
                    <a:pt x="345547" y="170263"/>
                  </a:lnTo>
                  <a:lnTo>
                    <a:pt x="348210" y="127313"/>
                  </a:lnTo>
                  <a:lnTo>
                    <a:pt x="347234" y="126547"/>
                  </a:lnTo>
                  <a:lnTo>
                    <a:pt x="343503" y="125696"/>
                  </a:lnTo>
                  <a:lnTo>
                    <a:pt x="331084" y="129958"/>
                  </a:lnTo>
                  <a:lnTo>
                    <a:pt x="323096" y="137465"/>
                  </a:lnTo>
                  <a:lnTo>
                    <a:pt x="293039" y="175824"/>
                  </a:lnTo>
                  <a:lnTo>
                    <a:pt x="281649" y="211354"/>
                  </a:lnTo>
                  <a:lnTo>
                    <a:pt x="281030" y="216309"/>
                  </a:lnTo>
                  <a:lnTo>
                    <a:pt x="284932" y="234628"/>
                  </a:lnTo>
                  <a:lnTo>
                    <a:pt x="288032" y="240870"/>
                  </a:lnTo>
                  <a:lnTo>
                    <a:pt x="290248" y="243924"/>
                  </a:lnTo>
                  <a:lnTo>
                    <a:pt x="293710" y="245960"/>
                  </a:lnTo>
                  <a:lnTo>
                    <a:pt x="302847" y="248222"/>
                  </a:lnTo>
                  <a:lnTo>
                    <a:pt x="307070" y="247833"/>
                  </a:lnTo>
                  <a:lnTo>
                    <a:pt x="350447" y="228994"/>
                  </a:lnTo>
                  <a:lnTo>
                    <a:pt x="389599" y="203630"/>
                  </a:lnTo>
                  <a:lnTo>
                    <a:pt x="430474" y="178642"/>
                  </a:lnTo>
                  <a:lnTo>
                    <a:pt x="443321" y="171438"/>
                  </a:lnTo>
                  <a:lnTo>
                    <a:pt x="450287" y="170190"/>
                  </a:lnTo>
                  <a:lnTo>
                    <a:pt x="451996" y="171007"/>
                  </a:lnTo>
                  <a:lnTo>
                    <a:pt x="453135" y="172544"/>
                  </a:lnTo>
                  <a:lnTo>
                    <a:pt x="454401" y="176897"/>
                  </a:lnTo>
                  <a:lnTo>
                    <a:pt x="455374" y="204220"/>
                  </a:lnTo>
                  <a:lnTo>
                    <a:pt x="452750" y="212473"/>
                  </a:lnTo>
                  <a:lnTo>
                    <a:pt x="449269" y="219448"/>
                  </a:lnTo>
                  <a:lnTo>
                    <a:pt x="446516" y="232008"/>
                  </a:lnTo>
                  <a:lnTo>
                    <a:pt x="451234" y="232124"/>
                  </a:lnTo>
                  <a:lnTo>
                    <a:pt x="452627" y="231147"/>
                  </a:lnTo>
                  <a:lnTo>
                    <a:pt x="453556" y="229505"/>
                  </a:lnTo>
                  <a:lnTo>
                    <a:pt x="454175" y="227417"/>
                  </a:lnTo>
                  <a:lnTo>
                    <a:pt x="463291" y="215946"/>
                  </a:lnTo>
                  <a:lnTo>
                    <a:pt x="484061" y="189931"/>
                  </a:lnTo>
                  <a:lnTo>
                    <a:pt x="507681" y="147043"/>
                  </a:lnTo>
                  <a:lnTo>
                    <a:pt x="538647" y="105607"/>
                  </a:lnTo>
                  <a:lnTo>
                    <a:pt x="542015" y="98861"/>
                  </a:lnTo>
                  <a:lnTo>
                    <a:pt x="542914" y="95673"/>
                  </a:lnTo>
                  <a:lnTo>
                    <a:pt x="544505" y="93548"/>
                  </a:lnTo>
                  <a:lnTo>
                    <a:pt x="548918" y="91186"/>
                  </a:lnTo>
                  <a:lnTo>
                    <a:pt x="550493" y="91549"/>
                  </a:lnTo>
                  <a:lnTo>
                    <a:pt x="551541" y="92783"/>
                  </a:lnTo>
                  <a:lnTo>
                    <a:pt x="553225" y="97151"/>
                  </a:lnTo>
                  <a:lnTo>
                    <a:pt x="547421" y="106136"/>
                  </a:lnTo>
                  <a:lnTo>
                    <a:pt x="544816" y="141332"/>
                  </a:lnTo>
                  <a:lnTo>
                    <a:pt x="547403" y="149796"/>
                  </a:lnTo>
                  <a:lnTo>
                    <a:pt x="550867" y="157857"/>
                  </a:lnTo>
                  <a:lnTo>
                    <a:pt x="553811" y="172560"/>
                  </a:lnTo>
                  <a:lnTo>
                    <a:pt x="558016" y="180212"/>
                  </a:lnTo>
                  <a:lnTo>
                    <a:pt x="563192" y="184274"/>
                  </a:lnTo>
                  <a:lnTo>
                    <a:pt x="571684" y="186561"/>
                  </a:lnTo>
                  <a:lnTo>
                    <a:pt x="583442" y="187333"/>
                  </a:lnTo>
                  <a:lnTo>
                    <a:pt x="589374" y="184793"/>
                  </a:lnTo>
                  <a:lnTo>
                    <a:pt x="606008" y="170337"/>
                  </a:lnTo>
                  <a:lnTo>
                    <a:pt x="631778" y="129842"/>
                  </a:lnTo>
                  <a:lnTo>
                    <a:pt x="649956" y="94770"/>
                  </a:lnTo>
                  <a:lnTo>
                    <a:pt x="662877" y="61484"/>
                  </a:lnTo>
                  <a:lnTo>
                    <a:pt x="675539" y="33643"/>
                  </a:lnTo>
                  <a:lnTo>
                    <a:pt x="6786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49" name="SMARTInkShape-141"/>
            <p:cNvSpPr/>
            <p:nvPr>
              <p:custDataLst>
                <p:tags r:id="rId37"/>
              </p:custDataLst>
            </p:nvPr>
          </p:nvSpPr>
          <p:spPr bwMode="auto">
            <a:xfrm>
              <a:off x="5808082" y="1643063"/>
              <a:ext cx="23005" cy="437555"/>
            </a:xfrm>
            <a:custGeom>
              <a:avLst/>
              <a:gdLst/>
              <a:ahLst/>
              <a:cxnLst/>
              <a:rect l="0" t="0" r="0" b="0"/>
              <a:pathLst>
                <a:path w="23005" h="437555">
                  <a:moveTo>
                    <a:pt x="5145" y="0"/>
                  </a:moveTo>
                  <a:lnTo>
                    <a:pt x="5145" y="0"/>
                  </a:lnTo>
                  <a:lnTo>
                    <a:pt x="4152" y="38173"/>
                  </a:lnTo>
                  <a:lnTo>
                    <a:pt x="0" y="64227"/>
                  </a:lnTo>
                  <a:lnTo>
                    <a:pt x="3835" y="108083"/>
                  </a:lnTo>
                  <a:lnTo>
                    <a:pt x="4755" y="143149"/>
                  </a:lnTo>
                  <a:lnTo>
                    <a:pt x="5029" y="178675"/>
                  </a:lnTo>
                  <a:lnTo>
                    <a:pt x="5122" y="221494"/>
                  </a:lnTo>
                  <a:lnTo>
                    <a:pt x="11278" y="264752"/>
                  </a:lnTo>
                  <a:lnTo>
                    <a:pt x="13522" y="305635"/>
                  </a:lnTo>
                  <a:lnTo>
                    <a:pt x="16557" y="334636"/>
                  </a:lnTo>
                  <a:lnTo>
                    <a:pt x="22155" y="374612"/>
                  </a:lnTo>
                  <a:lnTo>
                    <a:pt x="22971" y="417826"/>
                  </a:lnTo>
                  <a:lnTo>
                    <a:pt x="23004" y="4375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50" name="SMARTInkShape-142"/>
            <p:cNvSpPr/>
            <p:nvPr>
              <p:custDataLst>
                <p:tags r:id="rId38"/>
              </p:custDataLst>
            </p:nvPr>
          </p:nvSpPr>
          <p:spPr bwMode="auto">
            <a:xfrm>
              <a:off x="5750720" y="1768078"/>
              <a:ext cx="303609" cy="178595"/>
            </a:xfrm>
            <a:custGeom>
              <a:avLst/>
              <a:gdLst/>
              <a:ahLst/>
              <a:cxnLst/>
              <a:rect l="0" t="0" r="0" b="0"/>
              <a:pathLst>
                <a:path w="303609" h="178595">
                  <a:moveTo>
                    <a:pt x="0" y="178594"/>
                  </a:moveTo>
                  <a:lnTo>
                    <a:pt x="0" y="178594"/>
                  </a:lnTo>
                  <a:lnTo>
                    <a:pt x="18090" y="157856"/>
                  </a:lnTo>
                  <a:lnTo>
                    <a:pt x="34551" y="136353"/>
                  </a:lnTo>
                  <a:lnTo>
                    <a:pt x="75104" y="100014"/>
                  </a:lnTo>
                  <a:lnTo>
                    <a:pt x="108242" y="78251"/>
                  </a:lnTo>
                  <a:lnTo>
                    <a:pt x="145842" y="55597"/>
                  </a:lnTo>
                  <a:lnTo>
                    <a:pt x="185756" y="36317"/>
                  </a:lnTo>
                  <a:lnTo>
                    <a:pt x="225363" y="20683"/>
                  </a:lnTo>
                  <a:lnTo>
                    <a:pt x="266258" y="9485"/>
                  </a:lnTo>
                  <a:lnTo>
                    <a:pt x="3036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8752" name="SMARTInkShape-143"/>
          <p:cNvSpPr/>
          <p:nvPr>
            <p:custDataLst>
              <p:tags r:id="rId1"/>
            </p:custDataLst>
          </p:nvPr>
        </p:nvSpPr>
        <p:spPr bwMode="auto">
          <a:xfrm>
            <a:off x="3656378" y="4742198"/>
            <a:ext cx="540420" cy="490592"/>
          </a:xfrm>
          <a:custGeom>
            <a:avLst/>
            <a:gdLst/>
            <a:ahLst/>
            <a:cxnLst/>
            <a:rect l="0" t="0" r="0" b="0"/>
            <a:pathLst>
              <a:path w="540420" h="490592">
                <a:moveTo>
                  <a:pt x="361981" y="133411"/>
                </a:moveTo>
                <a:lnTo>
                  <a:pt x="361981" y="133411"/>
                </a:lnTo>
                <a:lnTo>
                  <a:pt x="349553" y="133411"/>
                </a:lnTo>
                <a:lnTo>
                  <a:pt x="343890" y="130766"/>
                </a:lnTo>
                <a:lnTo>
                  <a:pt x="340990" y="128671"/>
                </a:lnTo>
                <a:lnTo>
                  <a:pt x="299235" y="117577"/>
                </a:lnTo>
                <a:lnTo>
                  <a:pt x="281544" y="113506"/>
                </a:lnTo>
                <a:lnTo>
                  <a:pt x="263734" y="108662"/>
                </a:lnTo>
                <a:lnTo>
                  <a:pt x="222082" y="106742"/>
                </a:lnTo>
                <a:lnTo>
                  <a:pt x="181624" y="114321"/>
                </a:lnTo>
                <a:lnTo>
                  <a:pt x="148221" y="125104"/>
                </a:lnTo>
                <a:lnTo>
                  <a:pt x="106029" y="145354"/>
                </a:lnTo>
                <a:lnTo>
                  <a:pt x="77969" y="167920"/>
                </a:lnTo>
                <a:lnTo>
                  <a:pt x="46558" y="207929"/>
                </a:lnTo>
                <a:lnTo>
                  <a:pt x="22833" y="249503"/>
                </a:lnTo>
                <a:lnTo>
                  <a:pt x="8786" y="280256"/>
                </a:lnTo>
                <a:lnTo>
                  <a:pt x="0" y="323084"/>
                </a:lnTo>
                <a:lnTo>
                  <a:pt x="4426" y="365535"/>
                </a:lnTo>
                <a:lnTo>
                  <a:pt x="5623" y="377468"/>
                </a:lnTo>
                <a:lnTo>
                  <a:pt x="17201" y="407252"/>
                </a:lnTo>
                <a:lnTo>
                  <a:pt x="46474" y="450973"/>
                </a:lnTo>
                <a:lnTo>
                  <a:pt x="66090" y="471404"/>
                </a:lnTo>
                <a:lnTo>
                  <a:pt x="77016" y="477107"/>
                </a:lnTo>
                <a:lnTo>
                  <a:pt x="117949" y="489091"/>
                </a:lnTo>
                <a:lnTo>
                  <a:pt x="159578" y="490511"/>
                </a:lnTo>
                <a:lnTo>
                  <a:pt x="201431" y="490591"/>
                </a:lnTo>
                <a:lnTo>
                  <a:pt x="221255" y="489604"/>
                </a:lnTo>
                <a:lnTo>
                  <a:pt x="263866" y="476359"/>
                </a:lnTo>
                <a:lnTo>
                  <a:pt x="308335" y="465928"/>
                </a:lnTo>
                <a:lnTo>
                  <a:pt x="328337" y="456609"/>
                </a:lnTo>
                <a:lnTo>
                  <a:pt x="371016" y="430881"/>
                </a:lnTo>
                <a:lnTo>
                  <a:pt x="415491" y="398048"/>
                </a:lnTo>
                <a:lnTo>
                  <a:pt x="452995" y="362582"/>
                </a:lnTo>
                <a:lnTo>
                  <a:pt x="487533" y="318288"/>
                </a:lnTo>
                <a:lnTo>
                  <a:pt x="513049" y="276838"/>
                </a:lnTo>
                <a:lnTo>
                  <a:pt x="531581" y="233548"/>
                </a:lnTo>
                <a:lnTo>
                  <a:pt x="537910" y="214344"/>
                </a:lnTo>
                <a:lnTo>
                  <a:pt x="540419" y="172140"/>
                </a:lnTo>
                <a:lnTo>
                  <a:pt x="531472" y="130437"/>
                </a:lnTo>
                <a:lnTo>
                  <a:pt x="523767" y="112576"/>
                </a:lnTo>
                <a:lnTo>
                  <a:pt x="496424" y="70904"/>
                </a:lnTo>
                <a:lnTo>
                  <a:pt x="489202" y="59990"/>
                </a:lnTo>
                <a:lnTo>
                  <a:pt x="471043" y="42253"/>
                </a:lnTo>
                <a:lnTo>
                  <a:pt x="463039" y="32373"/>
                </a:lnTo>
                <a:lnTo>
                  <a:pt x="418414" y="5542"/>
                </a:lnTo>
                <a:lnTo>
                  <a:pt x="400641" y="1266"/>
                </a:lnTo>
                <a:lnTo>
                  <a:pt x="382806" y="0"/>
                </a:lnTo>
                <a:lnTo>
                  <a:pt x="341145" y="8592"/>
                </a:lnTo>
                <a:lnTo>
                  <a:pt x="299474" y="2625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8755" name="SMARTInkShape-Group31"/>
          <p:cNvGrpSpPr/>
          <p:nvPr/>
        </p:nvGrpSpPr>
        <p:grpSpPr>
          <a:xfrm>
            <a:off x="7438430" y="1562695"/>
            <a:ext cx="357188" cy="241103"/>
            <a:chOff x="7438430" y="1562695"/>
            <a:chExt cx="357188" cy="241103"/>
          </a:xfrm>
        </p:grpSpPr>
        <p:sp>
          <p:nvSpPr>
            <p:cNvPr id="68753" name="SMARTInkShape-144"/>
            <p:cNvSpPr/>
            <p:nvPr>
              <p:custDataLst>
                <p:tags r:id="rId27"/>
              </p:custDataLst>
            </p:nvPr>
          </p:nvSpPr>
          <p:spPr bwMode="auto">
            <a:xfrm>
              <a:off x="7518797" y="1660922"/>
              <a:ext cx="276821" cy="142876"/>
            </a:xfrm>
            <a:custGeom>
              <a:avLst/>
              <a:gdLst/>
              <a:ahLst/>
              <a:cxnLst/>
              <a:rect l="0" t="0" r="0" b="0"/>
              <a:pathLst>
                <a:path w="276821" h="142876">
                  <a:moveTo>
                    <a:pt x="0" y="142875"/>
                  </a:moveTo>
                  <a:lnTo>
                    <a:pt x="0" y="142875"/>
                  </a:lnTo>
                  <a:lnTo>
                    <a:pt x="4741" y="142875"/>
                  </a:lnTo>
                  <a:lnTo>
                    <a:pt x="9713" y="140229"/>
                  </a:lnTo>
                  <a:lnTo>
                    <a:pt x="48098" y="113371"/>
                  </a:lnTo>
                  <a:lnTo>
                    <a:pt x="89751" y="85963"/>
                  </a:lnTo>
                  <a:lnTo>
                    <a:pt x="134005" y="61248"/>
                  </a:lnTo>
                  <a:lnTo>
                    <a:pt x="178601" y="37806"/>
                  </a:lnTo>
                  <a:lnTo>
                    <a:pt x="223244" y="21111"/>
                  </a:lnTo>
                  <a:lnTo>
                    <a:pt x="266874" y="4722"/>
                  </a:lnTo>
                  <a:lnTo>
                    <a:pt x="276820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54" name="SMARTInkShape-145"/>
            <p:cNvSpPr/>
            <p:nvPr>
              <p:custDataLst>
                <p:tags r:id="rId28"/>
              </p:custDataLst>
            </p:nvPr>
          </p:nvSpPr>
          <p:spPr bwMode="auto">
            <a:xfrm>
              <a:off x="7438430" y="1562695"/>
              <a:ext cx="267891" cy="125017"/>
            </a:xfrm>
            <a:custGeom>
              <a:avLst/>
              <a:gdLst/>
              <a:ahLst/>
              <a:cxnLst/>
              <a:rect l="0" t="0" r="0" b="0"/>
              <a:pathLst>
                <a:path w="267891" h="125017">
                  <a:moveTo>
                    <a:pt x="0" y="125016"/>
                  </a:moveTo>
                  <a:lnTo>
                    <a:pt x="0" y="125016"/>
                  </a:lnTo>
                  <a:lnTo>
                    <a:pt x="7688" y="125016"/>
                  </a:lnTo>
                  <a:lnTo>
                    <a:pt x="47931" y="111714"/>
                  </a:lnTo>
                  <a:lnTo>
                    <a:pt x="86086" y="95128"/>
                  </a:lnTo>
                  <a:lnTo>
                    <a:pt x="129706" y="69692"/>
                  </a:lnTo>
                  <a:lnTo>
                    <a:pt x="167636" y="51095"/>
                  </a:lnTo>
                  <a:lnTo>
                    <a:pt x="211217" y="24190"/>
                  </a:lnTo>
                  <a:lnTo>
                    <a:pt x="255430" y="1774"/>
                  </a:lnTo>
                  <a:lnTo>
                    <a:pt x="267890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8769" name="SMARTInkShape-Group32"/>
          <p:cNvGrpSpPr/>
          <p:nvPr/>
        </p:nvGrpSpPr>
        <p:grpSpPr>
          <a:xfrm>
            <a:off x="6563669" y="1526977"/>
            <a:ext cx="1508770" cy="1714375"/>
            <a:chOff x="6563669" y="1526977"/>
            <a:chExt cx="1508770" cy="1714375"/>
          </a:xfrm>
        </p:grpSpPr>
        <p:sp>
          <p:nvSpPr>
            <p:cNvPr id="68756" name="SMARTInkShape-146"/>
            <p:cNvSpPr/>
            <p:nvPr>
              <p:custDataLst>
                <p:tags r:id="rId14"/>
              </p:custDataLst>
            </p:nvPr>
          </p:nvSpPr>
          <p:spPr bwMode="auto">
            <a:xfrm>
              <a:off x="7938492" y="1526977"/>
              <a:ext cx="133947" cy="410766"/>
            </a:xfrm>
            <a:custGeom>
              <a:avLst/>
              <a:gdLst/>
              <a:ahLst/>
              <a:cxnLst/>
              <a:rect l="0" t="0" r="0" b="0"/>
              <a:pathLst>
                <a:path w="133947" h="410766">
                  <a:moveTo>
                    <a:pt x="0" y="0"/>
                  </a:moveTo>
                  <a:lnTo>
                    <a:pt x="0" y="0"/>
                  </a:lnTo>
                  <a:lnTo>
                    <a:pt x="0" y="12428"/>
                  </a:lnTo>
                  <a:lnTo>
                    <a:pt x="9094" y="55133"/>
                  </a:lnTo>
                  <a:lnTo>
                    <a:pt x="21250" y="98431"/>
                  </a:lnTo>
                  <a:lnTo>
                    <a:pt x="31832" y="140122"/>
                  </a:lnTo>
                  <a:lnTo>
                    <a:pt x="37596" y="180695"/>
                  </a:lnTo>
                  <a:lnTo>
                    <a:pt x="45205" y="214935"/>
                  </a:lnTo>
                  <a:lnTo>
                    <a:pt x="53743" y="250215"/>
                  </a:lnTo>
                  <a:lnTo>
                    <a:pt x="65517" y="292952"/>
                  </a:lnTo>
                  <a:lnTo>
                    <a:pt x="80372" y="336454"/>
                  </a:lnTo>
                  <a:lnTo>
                    <a:pt x="96243" y="368715"/>
                  </a:lnTo>
                  <a:lnTo>
                    <a:pt x="133946" y="41076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57" name="SMARTInkShape-147"/>
            <p:cNvSpPr/>
            <p:nvPr>
              <p:custDataLst>
                <p:tags r:id="rId15"/>
              </p:custDataLst>
            </p:nvPr>
          </p:nvSpPr>
          <p:spPr bwMode="auto">
            <a:xfrm>
              <a:off x="7850463" y="1875450"/>
              <a:ext cx="150538" cy="267429"/>
            </a:xfrm>
            <a:custGeom>
              <a:avLst/>
              <a:gdLst/>
              <a:ahLst/>
              <a:cxnLst/>
              <a:rect l="0" t="0" r="0" b="0"/>
              <a:pathLst>
                <a:path w="150538" h="267429">
                  <a:moveTo>
                    <a:pt x="52310" y="26573"/>
                  </a:moveTo>
                  <a:lnTo>
                    <a:pt x="52310" y="26573"/>
                  </a:lnTo>
                  <a:lnTo>
                    <a:pt x="47570" y="26573"/>
                  </a:lnTo>
                  <a:lnTo>
                    <a:pt x="46174" y="27566"/>
                  </a:lnTo>
                  <a:lnTo>
                    <a:pt x="45243" y="29219"/>
                  </a:lnTo>
                  <a:lnTo>
                    <a:pt x="44622" y="31314"/>
                  </a:lnTo>
                  <a:lnTo>
                    <a:pt x="43216" y="32710"/>
                  </a:lnTo>
                  <a:lnTo>
                    <a:pt x="39007" y="34262"/>
                  </a:lnTo>
                  <a:lnTo>
                    <a:pt x="33830" y="40243"/>
                  </a:lnTo>
                  <a:lnTo>
                    <a:pt x="13579" y="74505"/>
                  </a:lnTo>
                  <a:lnTo>
                    <a:pt x="5795" y="116302"/>
                  </a:lnTo>
                  <a:lnTo>
                    <a:pt x="128" y="156415"/>
                  </a:lnTo>
                  <a:lnTo>
                    <a:pt x="0" y="195427"/>
                  </a:lnTo>
                  <a:lnTo>
                    <a:pt x="5854" y="231796"/>
                  </a:lnTo>
                  <a:lnTo>
                    <a:pt x="7851" y="247760"/>
                  </a:lnTo>
                  <a:lnTo>
                    <a:pt x="12045" y="258162"/>
                  </a:lnTo>
                  <a:lnTo>
                    <a:pt x="14553" y="261333"/>
                  </a:lnTo>
                  <a:lnTo>
                    <a:pt x="19985" y="264857"/>
                  </a:lnTo>
                  <a:lnTo>
                    <a:pt x="28622" y="266840"/>
                  </a:lnTo>
                  <a:lnTo>
                    <a:pt x="37464" y="267428"/>
                  </a:lnTo>
                  <a:lnTo>
                    <a:pt x="40429" y="265526"/>
                  </a:lnTo>
                  <a:lnTo>
                    <a:pt x="58266" y="242343"/>
                  </a:lnTo>
                  <a:lnTo>
                    <a:pt x="66201" y="221805"/>
                  </a:lnTo>
                  <a:lnTo>
                    <a:pt x="69822" y="177356"/>
                  </a:lnTo>
                  <a:lnTo>
                    <a:pt x="70124" y="133595"/>
                  </a:lnTo>
                  <a:lnTo>
                    <a:pt x="70161" y="91848"/>
                  </a:lnTo>
                  <a:lnTo>
                    <a:pt x="67522" y="53909"/>
                  </a:lnTo>
                  <a:lnTo>
                    <a:pt x="54724" y="12192"/>
                  </a:lnTo>
                  <a:lnTo>
                    <a:pt x="52787" y="2235"/>
                  </a:lnTo>
                  <a:lnTo>
                    <a:pt x="51636" y="1418"/>
                  </a:lnTo>
                  <a:lnTo>
                    <a:pt x="44664" y="0"/>
                  </a:lnTo>
                  <a:lnTo>
                    <a:pt x="49771" y="7948"/>
                  </a:lnTo>
                  <a:lnTo>
                    <a:pt x="61875" y="47382"/>
                  </a:lnTo>
                  <a:lnTo>
                    <a:pt x="76207" y="89470"/>
                  </a:lnTo>
                  <a:lnTo>
                    <a:pt x="91017" y="129040"/>
                  </a:lnTo>
                  <a:lnTo>
                    <a:pt x="119945" y="170340"/>
                  </a:lnTo>
                  <a:lnTo>
                    <a:pt x="126357" y="174806"/>
                  </a:lnTo>
                  <a:lnTo>
                    <a:pt x="135546" y="177320"/>
                  </a:lnTo>
                  <a:lnTo>
                    <a:pt x="138558" y="176680"/>
                  </a:lnTo>
                  <a:lnTo>
                    <a:pt x="148763" y="170597"/>
                  </a:lnTo>
                  <a:lnTo>
                    <a:pt x="150537" y="16051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58" name="SMARTInkShape-148"/>
            <p:cNvSpPr/>
            <p:nvPr>
              <p:custDataLst>
                <p:tags r:id="rId16"/>
              </p:custDataLst>
            </p:nvPr>
          </p:nvSpPr>
          <p:spPr bwMode="auto">
            <a:xfrm>
              <a:off x="7527782" y="1996754"/>
              <a:ext cx="294625" cy="358385"/>
            </a:xfrm>
            <a:custGeom>
              <a:avLst/>
              <a:gdLst/>
              <a:ahLst/>
              <a:cxnLst/>
              <a:rect l="0" t="0" r="0" b="0"/>
              <a:pathLst>
                <a:path w="294625" h="358385">
                  <a:moveTo>
                    <a:pt x="44593" y="173160"/>
                  </a:moveTo>
                  <a:lnTo>
                    <a:pt x="44593" y="173160"/>
                  </a:lnTo>
                  <a:lnTo>
                    <a:pt x="30354" y="188391"/>
                  </a:lnTo>
                  <a:lnTo>
                    <a:pt x="28343" y="194151"/>
                  </a:lnTo>
                  <a:lnTo>
                    <a:pt x="26875" y="231986"/>
                  </a:lnTo>
                  <a:lnTo>
                    <a:pt x="26752" y="272078"/>
                  </a:lnTo>
                  <a:lnTo>
                    <a:pt x="27728" y="308997"/>
                  </a:lnTo>
                  <a:lnTo>
                    <a:pt x="39162" y="339705"/>
                  </a:lnTo>
                  <a:lnTo>
                    <a:pt x="47725" y="352924"/>
                  </a:lnTo>
                  <a:lnTo>
                    <a:pt x="53591" y="357235"/>
                  </a:lnTo>
                  <a:lnTo>
                    <a:pt x="56545" y="358384"/>
                  </a:lnTo>
                  <a:lnTo>
                    <a:pt x="59507" y="358158"/>
                  </a:lnTo>
                  <a:lnTo>
                    <a:pt x="65442" y="355262"/>
                  </a:lnTo>
                  <a:lnTo>
                    <a:pt x="67423" y="353100"/>
                  </a:lnTo>
                  <a:lnTo>
                    <a:pt x="77171" y="335736"/>
                  </a:lnTo>
                  <a:lnTo>
                    <a:pt x="87877" y="292062"/>
                  </a:lnTo>
                  <a:lnTo>
                    <a:pt x="81994" y="252722"/>
                  </a:lnTo>
                  <a:lnTo>
                    <a:pt x="78165" y="229145"/>
                  </a:lnTo>
                  <a:lnTo>
                    <a:pt x="67981" y="203401"/>
                  </a:lnTo>
                  <a:lnTo>
                    <a:pt x="42820" y="171989"/>
                  </a:lnTo>
                  <a:lnTo>
                    <a:pt x="36199" y="167679"/>
                  </a:lnTo>
                  <a:lnTo>
                    <a:pt x="28956" y="165763"/>
                  </a:lnTo>
                  <a:lnTo>
                    <a:pt x="7170" y="164432"/>
                  </a:lnTo>
                  <a:lnTo>
                    <a:pt x="4761" y="165357"/>
                  </a:lnTo>
                  <a:lnTo>
                    <a:pt x="3156" y="166966"/>
                  </a:lnTo>
                  <a:lnTo>
                    <a:pt x="579" y="171936"/>
                  </a:lnTo>
                  <a:lnTo>
                    <a:pt x="367" y="171352"/>
                  </a:lnTo>
                  <a:lnTo>
                    <a:pt x="0" y="165364"/>
                  </a:lnTo>
                  <a:lnTo>
                    <a:pt x="2615" y="164734"/>
                  </a:lnTo>
                  <a:lnTo>
                    <a:pt x="4701" y="164566"/>
                  </a:lnTo>
                  <a:lnTo>
                    <a:pt x="9666" y="161734"/>
                  </a:lnTo>
                  <a:lnTo>
                    <a:pt x="51956" y="125859"/>
                  </a:lnTo>
                  <a:lnTo>
                    <a:pt x="68500" y="108548"/>
                  </a:lnTo>
                  <a:lnTo>
                    <a:pt x="78700" y="104756"/>
                  </a:lnTo>
                  <a:lnTo>
                    <a:pt x="108433" y="101989"/>
                  </a:lnTo>
                  <a:lnTo>
                    <a:pt x="115300" y="104487"/>
                  </a:lnTo>
                  <a:lnTo>
                    <a:pt x="118520" y="106542"/>
                  </a:lnTo>
                  <a:lnTo>
                    <a:pt x="130817" y="124099"/>
                  </a:lnTo>
                  <a:lnTo>
                    <a:pt x="147772" y="158413"/>
                  </a:lnTo>
                  <a:lnTo>
                    <a:pt x="151594" y="201167"/>
                  </a:lnTo>
                  <a:lnTo>
                    <a:pt x="151745" y="217240"/>
                  </a:lnTo>
                  <a:lnTo>
                    <a:pt x="156488" y="217640"/>
                  </a:lnTo>
                  <a:lnTo>
                    <a:pt x="157885" y="216704"/>
                  </a:lnTo>
                  <a:lnTo>
                    <a:pt x="158817" y="215088"/>
                  </a:lnTo>
                  <a:lnTo>
                    <a:pt x="159851" y="209654"/>
                  </a:lnTo>
                  <a:lnTo>
                    <a:pt x="163276" y="170211"/>
                  </a:lnTo>
                  <a:lnTo>
                    <a:pt x="169767" y="128123"/>
                  </a:lnTo>
                  <a:lnTo>
                    <a:pt x="179158" y="90070"/>
                  </a:lnTo>
                  <a:lnTo>
                    <a:pt x="190567" y="49371"/>
                  </a:lnTo>
                  <a:lnTo>
                    <a:pt x="205151" y="8069"/>
                  </a:lnTo>
                  <a:lnTo>
                    <a:pt x="209549" y="1229"/>
                  </a:lnTo>
                  <a:lnTo>
                    <a:pt x="211118" y="0"/>
                  </a:lnTo>
                  <a:lnTo>
                    <a:pt x="212164" y="173"/>
                  </a:lnTo>
                  <a:lnTo>
                    <a:pt x="220119" y="11180"/>
                  </a:lnTo>
                  <a:lnTo>
                    <a:pt x="232720" y="53712"/>
                  </a:lnTo>
                  <a:lnTo>
                    <a:pt x="239401" y="92129"/>
                  </a:lnTo>
                  <a:lnTo>
                    <a:pt x="248843" y="128380"/>
                  </a:lnTo>
                  <a:lnTo>
                    <a:pt x="273036" y="172965"/>
                  </a:lnTo>
                  <a:lnTo>
                    <a:pt x="283832" y="180888"/>
                  </a:lnTo>
                  <a:lnTo>
                    <a:pt x="294624" y="18209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59" name="SMARTInkShape-149"/>
            <p:cNvSpPr/>
            <p:nvPr>
              <p:custDataLst>
                <p:tags r:id="rId17"/>
              </p:custDataLst>
            </p:nvPr>
          </p:nvSpPr>
          <p:spPr bwMode="auto">
            <a:xfrm>
              <a:off x="7397566" y="2259211"/>
              <a:ext cx="23005" cy="35720"/>
            </a:xfrm>
            <a:custGeom>
              <a:avLst/>
              <a:gdLst/>
              <a:ahLst/>
              <a:cxnLst/>
              <a:rect l="0" t="0" r="0" b="0"/>
              <a:pathLst>
                <a:path w="23005" h="35720">
                  <a:moveTo>
                    <a:pt x="5145" y="35719"/>
                  </a:moveTo>
                  <a:lnTo>
                    <a:pt x="5145" y="35719"/>
                  </a:lnTo>
                  <a:lnTo>
                    <a:pt x="5145" y="30978"/>
                  </a:lnTo>
                  <a:lnTo>
                    <a:pt x="4153" y="29582"/>
                  </a:lnTo>
                  <a:lnTo>
                    <a:pt x="2499" y="28651"/>
                  </a:lnTo>
                  <a:lnTo>
                    <a:pt x="404" y="28030"/>
                  </a:lnTo>
                  <a:lnTo>
                    <a:pt x="0" y="26624"/>
                  </a:lnTo>
                  <a:lnTo>
                    <a:pt x="4272" y="19210"/>
                  </a:lnTo>
                  <a:lnTo>
                    <a:pt x="23004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60" name="SMARTInkShape-150"/>
            <p:cNvSpPr/>
            <p:nvPr>
              <p:custDataLst>
                <p:tags r:id="rId18"/>
              </p:custDataLst>
            </p:nvPr>
          </p:nvSpPr>
          <p:spPr bwMode="auto">
            <a:xfrm>
              <a:off x="7447359" y="2357438"/>
              <a:ext cx="26790" cy="116086"/>
            </a:xfrm>
            <a:custGeom>
              <a:avLst/>
              <a:gdLst/>
              <a:ahLst/>
              <a:cxnLst/>
              <a:rect l="0" t="0" r="0" b="0"/>
              <a:pathLst>
                <a:path w="26790" h="116086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7068" y="9713"/>
                  </a:lnTo>
                  <a:lnTo>
                    <a:pt x="15950" y="53830"/>
                  </a:lnTo>
                  <a:lnTo>
                    <a:pt x="19940" y="71512"/>
                  </a:lnTo>
                  <a:lnTo>
                    <a:pt x="24760" y="89319"/>
                  </a:lnTo>
                  <a:lnTo>
                    <a:pt x="26789" y="11608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61" name="SMARTInkShape-151"/>
            <p:cNvSpPr/>
            <p:nvPr>
              <p:custDataLst>
                <p:tags r:id="rId19"/>
              </p:custDataLst>
            </p:nvPr>
          </p:nvSpPr>
          <p:spPr bwMode="auto">
            <a:xfrm>
              <a:off x="7250906" y="2419945"/>
              <a:ext cx="125017" cy="98228"/>
            </a:xfrm>
            <a:custGeom>
              <a:avLst/>
              <a:gdLst/>
              <a:ahLst/>
              <a:cxnLst/>
              <a:rect l="0" t="0" r="0" b="0"/>
              <a:pathLst>
                <a:path w="125017" h="98228">
                  <a:moveTo>
                    <a:pt x="0" y="98227"/>
                  </a:moveTo>
                  <a:lnTo>
                    <a:pt x="0" y="98227"/>
                  </a:lnTo>
                  <a:lnTo>
                    <a:pt x="7689" y="98227"/>
                  </a:lnTo>
                  <a:lnTo>
                    <a:pt x="8103" y="97235"/>
                  </a:lnTo>
                  <a:lnTo>
                    <a:pt x="8562" y="93486"/>
                  </a:lnTo>
                  <a:lnTo>
                    <a:pt x="9677" y="92090"/>
                  </a:lnTo>
                  <a:lnTo>
                    <a:pt x="21242" y="84557"/>
                  </a:lnTo>
                  <a:lnTo>
                    <a:pt x="63651" y="49590"/>
                  </a:lnTo>
                  <a:lnTo>
                    <a:pt x="106741" y="10263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62" name="SMARTInkShape-152"/>
            <p:cNvSpPr/>
            <p:nvPr>
              <p:custDataLst>
                <p:tags r:id="rId20"/>
              </p:custDataLst>
            </p:nvPr>
          </p:nvSpPr>
          <p:spPr bwMode="auto">
            <a:xfrm>
              <a:off x="7241977" y="2196703"/>
              <a:ext cx="142876" cy="455415"/>
            </a:xfrm>
            <a:custGeom>
              <a:avLst/>
              <a:gdLst/>
              <a:ahLst/>
              <a:cxnLst/>
              <a:rect l="0" t="0" r="0" b="0"/>
              <a:pathLst>
                <a:path w="142876" h="455415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4740" y="13302"/>
                  </a:lnTo>
                  <a:lnTo>
                    <a:pt x="7067" y="21126"/>
                  </a:lnTo>
                  <a:lnTo>
                    <a:pt x="11024" y="36687"/>
                  </a:lnTo>
                  <a:lnTo>
                    <a:pt x="25080" y="79870"/>
                  </a:lnTo>
                  <a:lnTo>
                    <a:pt x="38961" y="114836"/>
                  </a:lnTo>
                  <a:lnTo>
                    <a:pt x="50790" y="156175"/>
                  </a:lnTo>
                  <a:lnTo>
                    <a:pt x="66422" y="199843"/>
                  </a:lnTo>
                  <a:lnTo>
                    <a:pt x="82629" y="244201"/>
                  </a:lnTo>
                  <a:lnTo>
                    <a:pt x="94156" y="287771"/>
                  </a:lnTo>
                  <a:lnTo>
                    <a:pt x="103855" y="325265"/>
                  </a:lnTo>
                  <a:lnTo>
                    <a:pt x="116022" y="365103"/>
                  </a:lnTo>
                  <a:lnTo>
                    <a:pt x="130961" y="403503"/>
                  </a:lnTo>
                  <a:lnTo>
                    <a:pt x="141110" y="429665"/>
                  </a:lnTo>
                  <a:lnTo>
                    <a:pt x="142875" y="45541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63" name="SMARTInkShape-153"/>
            <p:cNvSpPr/>
            <p:nvPr>
              <p:custDataLst>
                <p:tags r:id="rId21"/>
              </p:custDataLst>
            </p:nvPr>
          </p:nvSpPr>
          <p:spPr bwMode="auto">
            <a:xfrm>
              <a:off x="7135310" y="2509242"/>
              <a:ext cx="133457" cy="256994"/>
            </a:xfrm>
            <a:custGeom>
              <a:avLst/>
              <a:gdLst/>
              <a:ahLst/>
              <a:cxnLst/>
              <a:rect l="0" t="0" r="0" b="0"/>
              <a:pathLst>
                <a:path w="133457" h="256994">
                  <a:moveTo>
                    <a:pt x="44159" y="0"/>
                  </a:moveTo>
                  <a:lnTo>
                    <a:pt x="44159" y="0"/>
                  </a:lnTo>
                  <a:lnTo>
                    <a:pt x="23168" y="20991"/>
                  </a:lnTo>
                  <a:lnTo>
                    <a:pt x="19946" y="29504"/>
                  </a:lnTo>
                  <a:lnTo>
                    <a:pt x="10580" y="65034"/>
                  </a:lnTo>
                  <a:lnTo>
                    <a:pt x="1991" y="105598"/>
                  </a:lnTo>
                  <a:lnTo>
                    <a:pt x="0" y="147308"/>
                  </a:lnTo>
                  <a:lnTo>
                    <a:pt x="6736" y="186635"/>
                  </a:lnTo>
                  <a:lnTo>
                    <a:pt x="20514" y="227315"/>
                  </a:lnTo>
                  <a:lnTo>
                    <a:pt x="29326" y="241757"/>
                  </a:lnTo>
                  <a:lnTo>
                    <a:pt x="42960" y="252320"/>
                  </a:lnTo>
                  <a:lnTo>
                    <a:pt x="54828" y="256993"/>
                  </a:lnTo>
                  <a:lnTo>
                    <a:pt x="58217" y="256657"/>
                  </a:lnTo>
                  <a:lnTo>
                    <a:pt x="73431" y="251634"/>
                  </a:lnTo>
                  <a:lnTo>
                    <a:pt x="78556" y="251100"/>
                  </a:lnTo>
                  <a:lnTo>
                    <a:pt x="82965" y="248759"/>
                  </a:lnTo>
                  <a:lnTo>
                    <a:pt x="90510" y="240867"/>
                  </a:lnTo>
                  <a:lnTo>
                    <a:pt x="106499" y="211244"/>
                  </a:lnTo>
                  <a:lnTo>
                    <a:pt x="121865" y="168403"/>
                  </a:lnTo>
                  <a:lnTo>
                    <a:pt x="133456" y="13394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64" name="SMARTInkShape-154"/>
            <p:cNvSpPr/>
            <p:nvPr>
              <p:custDataLst>
                <p:tags r:id="rId22"/>
              </p:custDataLst>
            </p:nvPr>
          </p:nvSpPr>
          <p:spPr bwMode="auto">
            <a:xfrm>
              <a:off x="6983016" y="2634258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26789"/>
                  </a:moveTo>
                  <a:lnTo>
                    <a:pt x="0" y="26789"/>
                  </a:lnTo>
                  <a:lnTo>
                    <a:pt x="0" y="19100"/>
                  </a:lnTo>
                  <a:lnTo>
                    <a:pt x="17859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65" name="SMARTInkShape-155"/>
            <p:cNvSpPr/>
            <p:nvPr>
              <p:custDataLst>
                <p:tags r:id="rId23"/>
              </p:custDataLst>
            </p:nvPr>
          </p:nvSpPr>
          <p:spPr bwMode="auto">
            <a:xfrm>
              <a:off x="7009805" y="2705695"/>
              <a:ext cx="80245" cy="203452"/>
            </a:xfrm>
            <a:custGeom>
              <a:avLst/>
              <a:gdLst/>
              <a:ahLst/>
              <a:cxnLst/>
              <a:rect l="0" t="0" r="0" b="0"/>
              <a:pathLst>
                <a:path w="80245" h="203452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11024" y="47596"/>
                  </a:lnTo>
                  <a:lnTo>
                    <a:pt x="17951" y="89685"/>
                  </a:lnTo>
                  <a:lnTo>
                    <a:pt x="25714" y="116201"/>
                  </a:lnTo>
                  <a:lnTo>
                    <a:pt x="46503" y="156009"/>
                  </a:lnTo>
                  <a:lnTo>
                    <a:pt x="69644" y="198862"/>
                  </a:lnTo>
                  <a:lnTo>
                    <a:pt x="71234" y="201036"/>
                  </a:lnTo>
                  <a:lnTo>
                    <a:pt x="73286" y="202485"/>
                  </a:lnTo>
                  <a:lnTo>
                    <a:pt x="75646" y="203451"/>
                  </a:lnTo>
                  <a:lnTo>
                    <a:pt x="77220" y="203103"/>
                  </a:lnTo>
                  <a:lnTo>
                    <a:pt x="78269" y="201878"/>
                  </a:lnTo>
                  <a:lnTo>
                    <a:pt x="79434" y="197872"/>
                  </a:lnTo>
                  <a:lnTo>
                    <a:pt x="80244" y="179602"/>
                  </a:lnTo>
                  <a:lnTo>
                    <a:pt x="72668" y="155160"/>
                  </a:lnTo>
                  <a:lnTo>
                    <a:pt x="62508" y="13394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66" name="SMARTInkShape-156"/>
            <p:cNvSpPr/>
            <p:nvPr>
              <p:custDataLst>
                <p:tags r:id="rId24"/>
              </p:custDataLst>
            </p:nvPr>
          </p:nvSpPr>
          <p:spPr bwMode="auto">
            <a:xfrm>
              <a:off x="6840141" y="2777133"/>
              <a:ext cx="62508" cy="303073"/>
            </a:xfrm>
            <a:custGeom>
              <a:avLst/>
              <a:gdLst/>
              <a:ahLst/>
              <a:cxnLst/>
              <a:rect l="0" t="0" r="0" b="0"/>
              <a:pathLst>
                <a:path w="62508" h="303073">
                  <a:moveTo>
                    <a:pt x="0" y="107156"/>
                  </a:moveTo>
                  <a:lnTo>
                    <a:pt x="0" y="107156"/>
                  </a:lnTo>
                  <a:lnTo>
                    <a:pt x="7688" y="107156"/>
                  </a:lnTo>
                  <a:lnTo>
                    <a:pt x="8102" y="108148"/>
                  </a:lnTo>
                  <a:lnTo>
                    <a:pt x="11411" y="119515"/>
                  </a:lnTo>
                  <a:lnTo>
                    <a:pt x="14993" y="129516"/>
                  </a:lnTo>
                  <a:lnTo>
                    <a:pt x="24759" y="172399"/>
                  </a:lnTo>
                  <a:lnTo>
                    <a:pt x="28834" y="194618"/>
                  </a:lnTo>
                  <a:lnTo>
                    <a:pt x="44827" y="239079"/>
                  </a:lnTo>
                  <a:lnTo>
                    <a:pt x="50985" y="258361"/>
                  </a:lnTo>
                  <a:lnTo>
                    <a:pt x="53417" y="269608"/>
                  </a:lnTo>
                  <a:lnTo>
                    <a:pt x="61114" y="288169"/>
                  </a:lnTo>
                  <a:lnTo>
                    <a:pt x="62472" y="303072"/>
                  </a:lnTo>
                  <a:lnTo>
                    <a:pt x="57756" y="298709"/>
                  </a:lnTo>
                  <a:lnTo>
                    <a:pt x="55435" y="293825"/>
                  </a:lnTo>
                  <a:lnTo>
                    <a:pt x="44027" y="267032"/>
                  </a:lnTo>
                  <a:lnTo>
                    <a:pt x="39411" y="255602"/>
                  </a:lnTo>
                  <a:lnTo>
                    <a:pt x="28913" y="212111"/>
                  </a:lnTo>
                  <a:lnTo>
                    <a:pt x="20336" y="171287"/>
                  </a:lnTo>
                  <a:lnTo>
                    <a:pt x="18349" y="134266"/>
                  </a:lnTo>
                  <a:lnTo>
                    <a:pt x="18948" y="98290"/>
                  </a:lnTo>
                  <a:lnTo>
                    <a:pt x="25560" y="58327"/>
                  </a:lnTo>
                  <a:lnTo>
                    <a:pt x="31165" y="39220"/>
                  </a:lnTo>
                  <a:lnTo>
                    <a:pt x="41948" y="22115"/>
                  </a:lnTo>
                  <a:lnTo>
                    <a:pt x="62507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67" name="SMARTInkShape-157"/>
            <p:cNvSpPr/>
            <p:nvPr>
              <p:custDataLst>
                <p:tags r:id="rId25"/>
              </p:custDataLst>
            </p:nvPr>
          </p:nvSpPr>
          <p:spPr bwMode="auto">
            <a:xfrm>
              <a:off x="6625828" y="2928938"/>
              <a:ext cx="196454" cy="250032"/>
            </a:xfrm>
            <a:custGeom>
              <a:avLst/>
              <a:gdLst/>
              <a:ahLst/>
              <a:cxnLst/>
              <a:rect l="0" t="0" r="0" b="0"/>
              <a:pathLst>
                <a:path w="196454" h="250032">
                  <a:moveTo>
                    <a:pt x="0" y="250031"/>
                  </a:moveTo>
                  <a:lnTo>
                    <a:pt x="0" y="250031"/>
                  </a:lnTo>
                  <a:lnTo>
                    <a:pt x="18091" y="229293"/>
                  </a:lnTo>
                  <a:lnTo>
                    <a:pt x="51138" y="185590"/>
                  </a:lnTo>
                  <a:lnTo>
                    <a:pt x="86368" y="146204"/>
                  </a:lnTo>
                  <a:lnTo>
                    <a:pt x="129732" y="102475"/>
                  </a:lnTo>
                  <a:lnTo>
                    <a:pt x="166579" y="60855"/>
                  </a:lnTo>
                  <a:lnTo>
                    <a:pt x="186986" y="26416"/>
                  </a:lnTo>
                  <a:lnTo>
                    <a:pt x="196453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68" name="SMARTInkShape-158"/>
            <p:cNvSpPr/>
            <p:nvPr>
              <p:custDataLst>
                <p:tags r:id="rId26"/>
              </p:custDataLst>
            </p:nvPr>
          </p:nvSpPr>
          <p:spPr bwMode="auto">
            <a:xfrm>
              <a:off x="6563669" y="2671913"/>
              <a:ext cx="169192" cy="569439"/>
            </a:xfrm>
            <a:custGeom>
              <a:avLst/>
              <a:gdLst/>
              <a:ahLst/>
              <a:cxnLst/>
              <a:rect l="0" t="0" r="0" b="0"/>
              <a:pathLst>
                <a:path w="169192" h="569439">
                  <a:moveTo>
                    <a:pt x="8581" y="301673"/>
                  </a:moveTo>
                  <a:lnTo>
                    <a:pt x="8581" y="301673"/>
                  </a:lnTo>
                  <a:lnTo>
                    <a:pt x="9573" y="315931"/>
                  </a:lnTo>
                  <a:lnTo>
                    <a:pt x="24805" y="356634"/>
                  </a:lnTo>
                  <a:lnTo>
                    <a:pt x="46081" y="400081"/>
                  </a:lnTo>
                  <a:lnTo>
                    <a:pt x="69070" y="441926"/>
                  </a:lnTo>
                  <a:lnTo>
                    <a:pt x="92835" y="480105"/>
                  </a:lnTo>
                  <a:lnTo>
                    <a:pt x="126582" y="522086"/>
                  </a:lnTo>
                  <a:lnTo>
                    <a:pt x="136432" y="530603"/>
                  </a:lnTo>
                  <a:lnTo>
                    <a:pt x="169191" y="569438"/>
                  </a:lnTo>
                  <a:lnTo>
                    <a:pt x="148573" y="551467"/>
                  </a:lnTo>
                  <a:lnTo>
                    <a:pt x="139261" y="544653"/>
                  </a:lnTo>
                  <a:lnTo>
                    <a:pt x="122552" y="526756"/>
                  </a:lnTo>
                  <a:lnTo>
                    <a:pt x="77952" y="486935"/>
                  </a:lnTo>
                  <a:lnTo>
                    <a:pt x="60281" y="472066"/>
                  </a:lnTo>
                  <a:lnTo>
                    <a:pt x="29692" y="447553"/>
                  </a:lnTo>
                  <a:lnTo>
                    <a:pt x="11582" y="428675"/>
                  </a:lnTo>
                  <a:lnTo>
                    <a:pt x="3627" y="413607"/>
                  </a:lnTo>
                  <a:lnTo>
                    <a:pt x="0" y="370839"/>
                  </a:lnTo>
                  <a:lnTo>
                    <a:pt x="2366" y="330071"/>
                  </a:lnTo>
                  <a:lnTo>
                    <a:pt x="7353" y="288321"/>
                  </a:lnTo>
                  <a:lnTo>
                    <a:pt x="12957" y="248879"/>
                  </a:lnTo>
                  <a:lnTo>
                    <a:pt x="25643" y="210514"/>
                  </a:lnTo>
                  <a:lnTo>
                    <a:pt x="37228" y="174011"/>
                  </a:lnTo>
                  <a:lnTo>
                    <a:pt x="51685" y="138060"/>
                  </a:lnTo>
                  <a:lnTo>
                    <a:pt x="68537" y="102272"/>
                  </a:lnTo>
                  <a:lnTo>
                    <a:pt x="85872" y="62745"/>
                  </a:lnTo>
                  <a:lnTo>
                    <a:pt x="115122" y="18870"/>
                  </a:lnTo>
                  <a:lnTo>
                    <a:pt x="127522" y="4599"/>
                  </a:lnTo>
                  <a:lnTo>
                    <a:pt x="133542" y="968"/>
                  </a:lnTo>
                  <a:lnTo>
                    <a:pt x="136538" y="0"/>
                  </a:lnTo>
                  <a:lnTo>
                    <a:pt x="138534" y="347"/>
                  </a:lnTo>
                  <a:lnTo>
                    <a:pt x="139864" y="1570"/>
                  </a:lnTo>
                  <a:lnTo>
                    <a:pt x="140751" y="3378"/>
                  </a:lnTo>
                  <a:lnTo>
                    <a:pt x="142526" y="4271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8772" name="SMARTInkShape-Group33"/>
          <p:cNvGrpSpPr/>
          <p:nvPr/>
        </p:nvGrpSpPr>
        <p:grpSpPr>
          <a:xfrm>
            <a:off x="8224242" y="1562695"/>
            <a:ext cx="214314" cy="241103"/>
            <a:chOff x="8224242" y="1562695"/>
            <a:chExt cx="214314" cy="241103"/>
          </a:xfrm>
        </p:grpSpPr>
        <p:sp>
          <p:nvSpPr>
            <p:cNvPr id="68770" name="SMARTInkShape-159"/>
            <p:cNvSpPr/>
            <p:nvPr>
              <p:custDataLst>
                <p:tags r:id="rId12"/>
              </p:custDataLst>
            </p:nvPr>
          </p:nvSpPr>
          <p:spPr bwMode="auto">
            <a:xfrm>
              <a:off x="8224242" y="1598414"/>
              <a:ext cx="214314" cy="125017"/>
            </a:xfrm>
            <a:custGeom>
              <a:avLst/>
              <a:gdLst/>
              <a:ahLst/>
              <a:cxnLst/>
              <a:rect l="0" t="0" r="0" b="0"/>
              <a:pathLst>
                <a:path w="214314" h="125017">
                  <a:moveTo>
                    <a:pt x="0" y="125016"/>
                  </a:moveTo>
                  <a:lnTo>
                    <a:pt x="0" y="125016"/>
                  </a:lnTo>
                  <a:lnTo>
                    <a:pt x="4741" y="125016"/>
                  </a:lnTo>
                  <a:lnTo>
                    <a:pt x="6137" y="124024"/>
                  </a:lnTo>
                  <a:lnTo>
                    <a:pt x="7068" y="122370"/>
                  </a:lnTo>
                  <a:lnTo>
                    <a:pt x="7690" y="120275"/>
                  </a:lnTo>
                  <a:lnTo>
                    <a:pt x="18480" y="106924"/>
                  </a:lnTo>
                  <a:lnTo>
                    <a:pt x="48213" y="81566"/>
                  </a:lnTo>
                  <a:lnTo>
                    <a:pt x="86110" y="55158"/>
                  </a:lnTo>
                  <a:lnTo>
                    <a:pt x="125772" y="33673"/>
                  </a:lnTo>
                  <a:lnTo>
                    <a:pt x="156143" y="16243"/>
                  </a:lnTo>
                  <a:lnTo>
                    <a:pt x="199562" y="6569"/>
                  </a:lnTo>
                  <a:lnTo>
                    <a:pt x="214313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71" name="SMARTInkShape-160"/>
            <p:cNvSpPr/>
            <p:nvPr>
              <p:custDataLst>
                <p:tags r:id="rId13"/>
              </p:custDataLst>
            </p:nvPr>
          </p:nvSpPr>
          <p:spPr bwMode="auto">
            <a:xfrm>
              <a:off x="8224242" y="1562695"/>
              <a:ext cx="107157" cy="241103"/>
            </a:xfrm>
            <a:custGeom>
              <a:avLst/>
              <a:gdLst/>
              <a:ahLst/>
              <a:cxnLst/>
              <a:rect l="0" t="0" r="0" b="0"/>
              <a:pathLst>
                <a:path w="107157" h="241103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11024" y="44950"/>
                  </a:lnTo>
                  <a:lnTo>
                    <a:pt x="26974" y="87462"/>
                  </a:lnTo>
                  <a:lnTo>
                    <a:pt x="44665" y="131923"/>
                  </a:lnTo>
                  <a:lnTo>
                    <a:pt x="62510" y="176555"/>
                  </a:lnTo>
                  <a:lnTo>
                    <a:pt x="80919" y="221095"/>
                  </a:lnTo>
                  <a:lnTo>
                    <a:pt x="86565" y="227249"/>
                  </a:lnTo>
                  <a:lnTo>
                    <a:pt x="94331" y="231706"/>
                  </a:lnTo>
                  <a:lnTo>
                    <a:pt x="98075" y="240677"/>
                  </a:lnTo>
                  <a:lnTo>
                    <a:pt x="107156" y="24110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8783" name="SMARTInkShape-Group34"/>
          <p:cNvGrpSpPr/>
          <p:nvPr/>
        </p:nvGrpSpPr>
        <p:grpSpPr>
          <a:xfrm>
            <a:off x="7376087" y="1473398"/>
            <a:ext cx="1473234" cy="1764624"/>
            <a:chOff x="7376087" y="1473398"/>
            <a:chExt cx="1473234" cy="1764624"/>
          </a:xfrm>
        </p:grpSpPr>
        <p:sp>
          <p:nvSpPr>
            <p:cNvPr id="68773" name="SMARTInkShape-161"/>
            <p:cNvSpPr/>
            <p:nvPr>
              <p:custDataLst>
                <p:tags r:id="rId2"/>
              </p:custDataLst>
            </p:nvPr>
          </p:nvSpPr>
          <p:spPr bwMode="auto">
            <a:xfrm>
              <a:off x="8233172" y="2099023"/>
              <a:ext cx="321470" cy="231626"/>
            </a:xfrm>
            <a:custGeom>
              <a:avLst/>
              <a:gdLst/>
              <a:ahLst/>
              <a:cxnLst/>
              <a:rect l="0" t="0" r="0" b="0"/>
              <a:pathLst>
                <a:path w="321470" h="231626">
                  <a:moveTo>
                    <a:pt x="0" y="231625"/>
                  </a:moveTo>
                  <a:lnTo>
                    <a:pt x="0" y="231625"/>
                  </a:lnTo>
                  <a:lnTo>
                    <a:pt x="4741" y="231625"/>
                  </a:lnTo>
                  <a:lnTo>
                    <a:pt x="9713" y="228979"/>
                  </a:lnTo>
                  <a:lnTo>
                    <a:pt x="48810" y="198853"/>
                  </a:lnTo>
                  <a:lnTo>
                    <a:pt x="77546" y="179256"/>
                  </a:lnTo>
                  <a:lnTo>
                    <a:pt x="118079" y="139249"/>
                  </a:lnTo>
                  <a:lnTo>
                    <a:pt x="145696" y="96464"/>
                  </a:lnTo>
                  <a:lnTo>
                    <a:pt x="156735" y="83145"/>
                  </a:lnTo>
                  <a:lnTo>
                    <a:pt x="158956" y="76999"/>
                  </a:lnTo>
                  <a:lnTo>
                    <a:pt x="160541" y="74963"/>
                  </a:lnTo>
                  <a:lnTo>
                    <a:pt x="168267" y="71427"/>
                  </a:lnTo>
                  <a:lnTo>
                    <a:pt x="168732" y="72241"/>
                  </a:lnTo>
                  <a:lnTo>
                    <a:pt x="169250" y="75790"/>
                  </a:lnTo>
                  <a:lnTo>
                    <a:pt x="161271" y="111425"/>
                  </a:lnTo>
                  <a:lnTo>
                    <a:pt x="161797" y="144763"/>
                  </a:lnTo>
                  <a:lnTo>
                    <a:pt x="173172" y="174999"/>
                  </a:lnTo>
                  <a:lnTo>
                    <a:pt x="187593" y="195113"/>
                  </a:lnTo>
                  <a:lnTo>
                    <a:pt x="199443" y="207656"/>
                  </a:lnTo>
                  <a:lnTo>
                    <a:pt x="205389" y="211051"/>
                  </a:lnTo>
                  <a:lnTo>
                    <a:pt x="208363" y="211956"/>
                  </a:lnTo>
                  <a:lnTo>
                    <a:pt x="211338" y="211567"/>
                  </a:lnTo>
                  <a:lnTo>
                    <a:pt x="217290" y="208489"/>
                  </a:lnTo>
                  <a:lnTo>
                    <a:pt x="239889" y="187988"/>
                  </a:lnTo>
                  <a:lnTo>
                    <a:pt x="245524" y="177174"/>
                  </a:lnTo>
                  <a:lnTo>
                    <a:pt x="257455" y="136324"/>
                  </a:lnTo>
                  <a:lnTo>
                    <a:pt x="265831" y="96889"/>
                  </a:lnTo>
                  <a:lnTo>
                    <a:pt x="266627" y="59064"/>
                  </a:lnTo>
                  <a:lnTo>
                    <a:pt x="259317" y="15268"/>
                  </a:lnTo>
                  <a:lnTo>
                    <a:pt x="258971" y="0"/>
                  </a:lnTo>
                  <a:lnTo>
                    <a:pt x="258962" y="11931"/>
                  </a:lnTo>
                  <a:lnTo>
                    <a:pt x="261607" y="17567"/>
                  </a:lnTo>
                  <a:lnTo>
                    <a:pt x="263702" y="20458"/>
                  </a:lnTo>
                  <a:lnTo>
                    <a:pt x="272263" y="45852"/>
                  </a:lnTo>
                  <a:lnTo>
                    <a:pt x="277440" y="49841"/>
                  </a:lnTo>
                  <a:lnTo>
                    <a:pt x="283049" y="52606"/>
                  </a:lnTo>
                  <a:lnTo>
                    <a:pt x="291785" y="58748"/>
                  </a:lnTo>
                  <a:lnTo>
                    <a:pt x="297692" y="60533"/>
                  </a:lnTo>
                  <a:lnTo>
                    <a:pt x="300657" y="60017"/>
                  </a:lnTo>
                  <a:lnTo>
                    <a:pt x="312357" y="53776"/>
                  </a:lnTo>
                  <a:lnTo>
                    <a:pt x="321469" y="5303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74" name="SMARTInkShape-162"/>
            <p:cNvSpPr/>
            <p:nvPr>
              <p:custDataLst>
                <p:tags r:id="rId3"/>
              </p:custDataLst>
            </p:nvPr>
          </p:nvSpPr>
          <p:spPr bwMode="auto">
            <a:xfrm>
              <a:off x="8572911" y="1982391"/>
              <a:ext cx="52790" cy="187366"/>
            </a:xfrm>
            <a:custGeom>
              <a:avLst/>
              <a:gdLst/>
              <a:ahLst/>
              <a:cxnLst/>
              <a:rect l="0" t="0" r="0" b="0"/>
              <a:pathLst>
                <a:path w="52790" h="187366">
                  <a:moveTo>
                    <a:pt x="26378" y="98226"/>
                  </a:moveTo>
                  <a:lnTo>
                    <a:pt x="26378" y="98226"/>
                  </a:lnTo>
                  <a:lnTo>
                    <a:pt x="26378" y="124293"/>
                  </a:lnTo>
                  <a:lnTo>
                    <a:pt x="29024" y="132301"/>
                  </a:lnTo>
                  <a:lnTo>
                    <a:pt x="31119" y="135825"/>
                  </a:lnTo>
                  <a:lnTo>
                    <a:pt x="37402" y="158728"/>
                  </a:lnTo>
                  <a:lnTo>
                    <a:pt x="41199" y="165796"/>
                  </a:lnTo>
                  <a:lnTo>
                    <a:pt x="43637" y="178417"/>
                  </a:lnTo>
                  <a:lnTo>
                    <a:pt x="43837" y="181453"/>
                  </a:lnTo>
                  <a:lnTo>
                    <a:pt x="44963" y="183476"/>
                  </a:lnTo>
                  <a:lnTo>
                    <a:pt x="46706" y="184825"/>
                  </a:lnTo>
                  <a:lnTo>
                    <a:pt x="52789" y="187365"/>
                  </a:lnTo>
                  <a:lnTo>
                    <a:pt x="48315" y="182736"/>
                  </a:lnTo>
                  <a:lnTo>
                    <a:pt x="46050" y="177789"/>
                  </a:lnTo>
                  <a:lnTo>
                    <a:pt x="45445" y="175080"/>
                  </a:lnTo>
                  <a:lnTo>
                    <a:pt x="39855" y="166528"/>
                  </a:lnTo>
                  <a:lnTo>
                    <a:pt x="31914" y="157710"/>
                  </a:lnTo>
                  <a:lnTo>
                    <a:pt x="28839" y="149138"/>
                  </a:lnTo>
                  <a:lnTo>
                    <a:pt x="24461" y="133155"/>
                  </a:lnTo>
                  <a:lnTo>
                    <a:pt x="10996" y="98157"/>
                  </a:lnTo>
                  <a:lnTo>
                    <a:pt x="8627" y="87281"/>
                  </a:lnTo>
                  <a:lnTo>
                    <a:pt x="2708" y="74588"/>
                  </a:lnTo>
                  <a:lnTo>
                    <a:pt x="0" y="51996"/>
                  </a:lnTo>
                  <a:lnTo>
                    <a:pt x="4451" y="37344"/>
                  </a:lnTo>
                  <a:lnTo>
                    <a:pt x="14845" y="21745"/>
                  </a:lnTo>
                  <a:lnTo>
                    <a:pt x="35308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75" name="SMARTInkShape-163"/>
            <p:cNvSpPr/>
            <p:nvPr>
              <p:custDataLst>
                <p:tags r:id="rId4"/>
              </p:custDataLst>
            </p:nvPr>
          </p:nvSpPr>
          <p:spPr bwMode="auto">
            <a:xfrm>
              <a:off x="8715375" y="1473398"/>
              <a:ext cx="133946" cy="473275"/>
            </a:xfrm>
            <a:custGeom>
              <a:avLst/>
              <a:gdLst/>
              <a:ahLst/>
              <a:cxnLst/>
              <a:rect l="0" t="0" r="0" b="0"/>
              <a:pathLst>
                <a:path w="133946" h="473275">
                  <a:moveTo>
                    <a:pt x="0" y="0"/>
                  </a:moveTo>
                  <a:lnTo>
                    <a:pt x="0" y="0"/>
                  </a:lnTo>
                  <a:lnTo>
                    <a:pt x="4741" y="4741"/>
                  </a:lnTo>
                  <a:lnTo>
                    <a:pt x="7068" y="9714"/>
                  </a:lnTo>
                  <a:lnTo>
                    <a:pt x="21249" y="51722"/>
                  </a:lnTo>
                  <a:lnTo>
                    <a:pt x="32824" y="89923"/>
                  </a:lnTo>
                  <a:lnTo>
                    <a:pt x="41696" y="124099"/>
                  </a:lnTo>
                  <a:lnTo>
                    <a:pt x="51601" y="164211"/>
                  </a:lnTo>
                  <a:lnTo>
                    <a:pt x="65670" y="201673"/>
                  </a:lnTo>
                  <a:lnTo>
                    <a:pt x="76564" y="237908"/>
                  </a:lnTo>
                  <a:lnTo>
                    <a:pt x="86075" y="273780"/>
                  </a:lnTo>
                  <a:lnTo>
                    <a:pt x="94185" y="308552"/>
                  </a:lnTo>
                  <a:lnTo>
                    <a:pt x="100075" y="350116"/>
                  </a:lnTo>
                  <a:lnTo>
                    <a:pt x="110498" y="391510"/>
                  </a:lnTo>
                  <a:lnTo>
                    <a:pt x="121119" y="431510"/>
                  </a:lnTo>
                  <a:lnTo>
                    <a:pt x="133945" y="47327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76" name="SMARTInkShape-164"/>
            <p:cNvSpPr/>
            <p:nvPr>
              <p:custDataLst>
                <p:tags r:id="rId5"/>
              </p:custDataLst>
            </p:nvPr>
          </p:nvSpPr>
          <p:spPr bwMode="auto">
            <a:xfrm>
              <a:off x="8681021" y="1875774"/>
              <a:ext cx="105793" cy="177487"/>
            </a:xfrm>
            <a:custGeom>
              <a:avLst/>
              <a:gdLst/>
              <a:ahLst/>
              <a:cxnLst/>
              <a:rect l="0" t="0" r="0" b="0"/>
              <a:pathLst>
                <a:path w="105793" h="177487">
                  <a:moveTo>
                    <a:pt x="52213" y="26249"/>
                  </a:moveTo>
                  <a:lnTo>
                    <a:pt x="52213" y="26249"/>
                  </a:lnTo>
                  <a:lnTo>
                    <a:pt x="30888" y="26249"/>
                  </a:lnTo>
                  <a:lnTo>
                    <a:pt x="25206" y="28895"/>
                  </a:lnTo>
                  <a:lnTo>
                    <a:pt x="22302" y="30990"/>
                  </a:lnTo>
                  <a:lnTo>
                    <a:pt x="20366" y="34371"/>
                  </a:lnTo>
                  <a:lnTo>
                    <a:pt x="8958" y="77052"/>
                  </a:lnTo>
                  <a:lnTo>
                    <a:pt x="0" y="112587"/>
                  </a:lnTo>
                  <a:lnTo>
                    <a:pt x="7810" y="153250"/>
                  </a:lnTo>
                  <a:lnTo>
                    <a:pt x="16594" y="173737"/>
                  </a:lnTo>
                  <a:lnTo>
                    <a:pt x="18545" y="175176"/>
                  </a:lnTo>
                  <a:lnTo>
                    <a:pt x="24065" y="177486"/>
                  </a:lnTo>
                  <a:lnTo>
                    <a:pt x="24518" y="176683"/>
                  </a:lnTo>
                  <a:lnTo>
                    <a:pt x="25022" y="173145"/>
                  </a:lnTo>
                  <a:lnTo>
                    <a:pt x="27891" y="168266"/>
                  </a:lnTo>
                  <a:lnTo>
                    <a:pt x="31481" y="162790"/>
                  </a:lnTo>
                  <a:lnTo>
                    <a:pt x="41930" y="126915"/>
                  </a:lnTo>
                  <a:lnTo>
                    <a:pt x="43165" y="83998"/>
                  </a:lnTo>
                  <a:lnTo>
                    <a:pt x="42268" y="53091"/>
                  </a:lnTo>
                  <a:lnTo>
                    <a:pt x="34517" y="8675"/>
                  </a:lnTo>
                  <a:lnTo>
                    <a:pt x="34364" y="0"/>
                  </a:lnTo>
                  <a:lnTo>
                    <a:pt x="34355" y="11937"/>
                  </a:lnTo>
                  <a:lnTo>
                    <a:pt x="37000" y="17573"/>
                  </a:lnTo>
                  <a:lnTo>
                    <a:pt x="39095" y="20465"/>
                  </a:lnTo>
                  <a:lnTo>
                    <a:pt x="52833" y="62207"/>
                  </a:lnTo>
                  <a:lnTo>
                    <a:pt x="64242" y="81087"/>
                  </a:lnTo>
                  <a:lnTo>
                    <a:pt x="73085" y="91225"/>
                  </a:lnTo>
                  <a:lnTo>
                    <a:pt x="79019" y="94815"/>
                  </a:lnTo>
                  <a:lnTo>
                    <a:pt x="87750" y="97309"/>
                  </a:lnTo>
                  <a:lnTo>
                    <a:pt x="92151" y="97519"/>
                  </a:lnTo>
                  <a:lnTo>
                    <a:pt x="93721" y="96583"/>
                  </a:lnTo>
                  <a:lnTo>
                    <a:pt x="94767" y="94967"/>
                  </a:lnTo>
                  <a:lnTo>
                    <a:pt x="95931" y="89532"/>
                  </a:lnTo>
                  <a:lnTo>
                    <a:pt x="96739" y="73744"/>
                  </a:lnTo>
                  <a:lnTo>
                    <a:pt x="105792" y="5303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77" name="SMARTInkShape-165"/>
            <p:cNvSpPr/>
            <p:nvPr>
              <p:custDataLst>
                <p:tags r:id="rId6"/>
              </p:custDataLst>
            </p:nvPr>
          </p:nvSpPr>
          <p:spPr bwMode="auto">
            <a:xfrm>
              <a:off x="8233172" y="1991320"/>
              <a:ext cx="107157" cy="464345"/>
            </a:xfrm>
            <a:custGeom>
              <a:avLst/>
              <a:gdLst/>
              <a:ahLst/>
              <a:cxnLst/>
              <a:rect l="0" t="0" r="0" b="0"/>
              <a:pathLst>
                <a:path w="107157" h="464345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15231" y="56126"/>
                  </a:lnTo>
                  <a:lnTo>
                    <a:pt x="26857" y="99318"/>
                  </a:lnTo>
                  <a:lnTo>
                    <a:pt x="35739" y="136915"/>
                  </a:lnTo>
                  <a:lnTo>
                    <a:pt x="44655" y="176828"/>
                  </a:lnTo>
                  <a:lnTo>
                    <a:pt x="53580" y="213790"/>
                  </a:lnTo>
                  <a:lnTo>
                    <a:pt x="62509" y="249877"/>
                  </a:lnTo>
                  <a:lnTo>
                    <a:pt x="74414" y="292886"/>
                  </a:lnTo>
                  <a:lnTo>
                    <a:pt x="85328" y="336181"/>
                  </a:lnTo>
                  <a:lnTo>
                    <a:pt x="93514" y="378822"/>
                  </a:lnTo>
                  <a:lnTo>
                    <a:pt x="104674" y="417547"/>
                  </a:lnTo>
                  <a:lnTo>
                    <a:pt x="107113" y="461147"/>
                  </a:lnTo>
                  <a:lnTo>
                    <a:pt x="107156" y="46434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78" name="SMARTInkShape-166"/>
            <p:cNvSpPr/>
            <p:nvPr>
              <p:custDataLst>
                <p:tags r:id="rId7"/>
              </p:custDataLst>
            </p:nvPr>
          </p:nvSpPr>
          <p:spPr bwMode="auto">
            <a:xfrm>
              <a:off x="8161844" y="2330648"/>
              <a:ext cx="98118" cy="191942"/>
            </a:xfrm>
            <a:custGeom>
              <a:avLst/>
              <a:gdLst/>
              <a:ahLst/>
              <a:cxnLst/>
              <a:rect l="0" t="0" r="0" b="0"/>
              <a:pathLst>
                <a:path w="98118" h="191942">
                  <a:moveTo>
                    <a:pt x="8820" y="0"/>
                  </a:moveTo>
                  <a:lnTo>
                    <a:pt x="8820" y="0"/>
                  </a:lnTo>
                  <a:lnTo>
                    <a:pt x="8820" y="4741"/>
                  </a:lnTo>
                  <a:lnTo>
                    <a:pt x="717" y="40139"/>
                  </a:lnTo>
                  <a:lnTo>
                    <a:pt x="0" y="80950"/>
                  </a:lnTo>
                  <a:lnTo>
                    <a:pt x="2550" y="125092"/>
                  </a:lnTo>
                  <a:lnTo>
                    <a:pt x="17984" y="168887"/>
                  </a:lnTo>
                  <a:lnTo>
                    <a:pt x="23807" y="179241"/>
                  </a:lnTo>
                  <a:lnTo>
                    <a:pt x="29702" y="183843"/>
                  </a:lnTo>
                  <a:lnTo>
                    <a:pt x="43340" y="191174"/>
                  </a:lnTo>
                  <a:lnTo>
                    <a:pt x="47708" y="191941"/>
                  </a:lnTo>
                  <a:lnTo>
                    <a:pt x="51613" y="191461"/>
                  </a:lnTo>
                  <a:lnTo>
                    <a:pt x="55208" y="190149"/>
                  </a:lnTo>
                  <a:lnTo>
                    <a:pt x="61849" y="183399"/>
                  </a:lnTo>
                  <a:lnTo>
                    <a:pt x="87942" y="140870"/>
                  </a:lnTo>
                  <a:lnTo>
                    <a:pt x="95102" y="129714"/>
                  </a:lnTo>
                  <a:lnTo>
                    <a:pt x="98117" y="9822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79" name="SMARTInkShape-167"/>
            <p:cNvSpPr/>
            <p:nvPr>
              <p:custDataLst>
                <p:tags r:id="rId8"/>
              </p:custDataLst>
            </p:nvPr>
          </p:nvSpPr>
          <p:spPr bwMode="auto">
            <a:xfrm>
              <a:off x="7625953" y="2598539"/>
              <a:ext cx="116075" cy="437556"/>
            </a:xfrm>
            <a:custGeom>
              <a:avLst/>
              <a:gdLst/>
              <a:ahLst/>
              <a:cxnLst/>
              <a:rect l="0" t="0" r="0" b="0"/>
              <a:pathLst>
                <a:path w="116075" h="437556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4"/>
                  </a:lnTo>
                  <a:lnTo>
                    <a:pt x="4741" y="12429"/>
                  </a:lnTo>
                  <a:lnTo>
                    <a:pt x="7068" y="20738"/>
                  </a:lnTo>
                  <a:lnTo>
                    <a:pt x="15814" y="56125"/>
                  </a:lnTo>
                  <a:lnTo>
                    <a:pt x="26974" y="99318"/>
                  </a:lnTo>
                  <a:lnTo>
                    <a:pt x="38419" y="136914"/>
                  </a:lnTo>
                  <a:lnTo>
                    <a:pt x="47833" y="166023"/>
                  </a:lnTo>
                  <a:lnTo>
                    <a:pt x="55324" y="198804"/>
                  </a:lnTo>
                  <a:lnTo>
                    <a:pt x="61961" y="230571"/>
                  </a:lnTo>
                  <a:lnTo>
                    <a:pt x="71276" y="273700"/>
                  </a:lnTo>
                  <a:lnTo>
                    <a:pt x="80319" y="311614"/>
                  </a:lnTo>
                  <a:lnTo>
                    <a:pt x="91929" y="345338"/>
                  </a:lnTo>
                  <a:lnTo>
                    <a:pt x="102644" y="371536"/>
                  </a:lnTo>
                  <a:lnTo>
                    <a:pt x="113828" y="410457"/>
                  </a:lnTo>
                  <a:lnTo>
                    <a:pt x="116074" y="437352"/>
                  </a:lnTo>
                  <a:lnTo>
                    <a:pt x="107156" y="43755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80" name="SMARTInkShape-168"/>
            <p:cNvSpPr/>
            <p:nvPr>
              <p:custDataLst>
                <p:tags r:id="rId9"/>
              </p:custDataLst>
            </p:nvPr>
          </p:nvSpPr>
          <p:spPr bwMode="auto">
            <a:xfrm>
              <a:off x="7376087" y="2759273"/>
              <a:ext cx="222825" cy="478749"/>
            </a:xfrm>
            <a:custGeom>
              <a:avLst/>
              <a:gdLst/>
              <a:ahLst/>
              <a:cxnLst/>
              <a:rect l="0" t="0" r="0" b="0"/>
              <a:pathLst>
                <a:path w="222825" h="478749">
                  <a:moveTo>
                    <a:pt x="133780" y="0"/>
                  </a:moveTo>
                  <a:lnTo>
                    <a:pt x="133780" y="0"/>
                  </a:lnTo>
                  <a:lnTo>
                    <a:pt x="103969" y="0"/>
                  </a:lnTo>
                  <a:lnTo>
                    <a:pt x="101007" y="1985"/>
                  </a:lnTo>
                  <a:lnTo>
                    <a:pt x="89126" y="19428"/>
                  </a:lnTo>
                  <a:lnTo>
                    <a:pt x="67119" y="55953"/>
                  </a:lnTo>
                  <a:lnTo>
                    <a:pt x="46897" y="96638"/>
                  </a:lnTo>
                  <a:lnTo>
                    <a:pt x="28314" y="138372"/>
                  </a:lnTo>
                  <a:lnTo>
                    <a:pt x="16101" y="173071"/>
                  </a:lnTo>
                  <a:lnTo>
                    <a:pt x="4076" y="212230"/>
                  </a:lnTo>
                  <a:lnTo>
                    <a:pt x="83" y="256019"/>
                  </a:lnTo>
                  <a:lnTo>
                    <a:pt x="0" y="259977"/>
                  </a:lnTo>
                  <a:lnTo>
                    <a:pt x="937" y="262615"/>
                  </a:lnTo>
                  <a:lnTo>
                    <a:pt x="2554" y="264373"/>
                  </a:lnTo>
                  <a:lnTo>
                    <a:pt x="6996" y="266328"/>
                  </a:lnTo>
                  <a:lnTo>
                    <a:pt x="12278" y="267196"/>
                  </a:lnTo>
                  <a:lnTo>
                    <a:pt x="15076" y="265444"/>
                  </a:lnTo>
                  <a:lnTo>
                    <a:pt x="29340" y="251018"/>
                  </a:lnTo>
                  <a:lnTo>
                    <a:pt x="68455" y="229253"/>
                  </a:lnTo>
                  <a:lnTo>
                    <a:pt x="107796" y="214320"/>
                  </a:lnTo>
                  <a:lnTo>
                    <a:pt x="138128" y="207149"/>
                  </a:lnTo>
                  <a:lnTo>
                    <a:pt x="175311" y="205538"/>
                  </a:lnTo>
                  <a:lnTo>
                    <a:pt x="193270" y="210170"/>
                  </a:lnTo>
                  <a:lnTo>
                    <a:pt x="202554" y="217763"/>
                  </a:lnTo>
                  <a:lnTo>
                    <a:pt x="216597" y="238807"/>
                  </a:lnTo>
                  <a:lnTo>
                    <a:pt x="221158" y="256187"/>
                  </a:lnTo>
                  <a:lnTo>
                    <a:pt x="222824" y="295491"/>
                  </a:lnTo>
                  <a:lnTo>
                    <a:pt x="218287" y="335299"/>
                  </a:lnTo>
                  <a:lnTo>
                    <a:pt x="210634" y="369664"/>
                  </a:lnTo>
                  <a:lnTo>
                    <a:pt x="198166" y="409703"/>
                  </a:lnTo>
                  <a:lnTo>
                    <a:pt x="176679" y="450534"/>
                  </a:lnTo>
                  <a:lnTo>
                    <a:pt x="162440" y="478509"/>
                  </a:lnTo>
                  <a:lnTo>
                    <a:pt x="161817" y="478748"/>
                  </a:lnTo>
                  <a:lnTo>
                    <a:pt x="161401" y="477915"/>
                  </a:lnTo>
                  <a:lnTo>
                    <a:pt x="159947" y="473352"/>
                  </a:lnTo>
                  <a:lnTo>
                    <a:pt x="152929" y="458169"/>
                  </a:lnTo>
                  <a:lnTo>
                    <a:pt x="151640" y="42862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81" name="SMARTInkShape-169"/>
            <p:cNvSpPr/>
            <p:nvPr>
              <p:custDataLst>
                <p:tags r:id="rId10"/>
              </p:custDataLst>
            </p:nvPr>
          </p:nvSpPr>
          <p:spPr bwMode="auto">
            <a:xfrm>
              <a:off x="7599164" y="2598539"/>
              <a:ext cx="303610" cy="321470"/>
            </a:xfrm>
            <a:custGeom>
              <a:avLst/>
              <a:gdLst/>
              <a:ahLst/>
              <a:cxnLst/>
              <a:rect l="0" t="0" r="0" b="0"/>
              <a:pathLst>
                <a:path w="303610" h="321470">
                  <a:moveTo>
                    <a:pt x="0" y="321469"/>
                  </a:moveTo>
                  <a:lnTo>
                    <a:pt x="0" y="321469"/>
                  </a:lnTo>
                  <a:lnTo>
                    <a:pt x="0" y="313780"/>
                  </a:lnTo>
                  <a:lnTo>
                    <a:pt x="992" y="313367"/>
                  </a:lnTo>
                  <a:lnTo>
                    <a:pt x="4741" y="312907"/>
                  </a:lnTo>
                  <a:lnTo>
                    <a:pt x="9713" y="307411"/>
                  </a:lnTo>
                  <a:lnTo>
                    <a:pt x="48098" y="264560"/>
                  </a:lnTo>
                  <a:lnTo>
                    <a:pt x="82622" y="222804"/>
                  </a:lnTo>
                  <a:lnTo>
                    <a:pt x="117755" y="178536"/>
                  </a:lnTo>
                  <a:lnTo>
                    <a:pt x="157382" y="137440"/>
                  </a:lnTo>
                  <a:lnTo>
                    <a:pt x="181496" y="115196"/>
                  </a:lnTo>
                  <a:lnTo>
                    <a:pt x="211326" y="103475"/>
                  </a:lnTo>
                  <a:lnTo>
                    <a:pt x="223238" y="103205"/>
                  </a:lnTo>
                  <a:lnTo>
                    <a:pt x="245878" y="107628"/>
                  </a:lnTo>
                  <a:lnTo>
                    <a:pt x="252485" y="111666"/>
                  </a:lnTo>
                  <a:lnTo>
                    <a:pt x="264810" y="129471"/>
                  </a:lnTo>
                  <a:lnTo>
                    <a:pt x="272821" y="146290"/>
                  </a:lnTo>
                  <a:lnTo>
                    <a:pt x="276586" y="187549"/>
                  </a:lnTo>
                  <a:lnTo>
                    <a:pt x="276818" y="231058"/>
                  </a:lnTo>
                  <a:lnTo>
                    <a:pt x="276819" y="235976"/>
                  </a:lnTo>
                  <a:lnTo>
                    <a:pt x="275827" y="237685"/>
                  </a:lnTo>
                  <a:lnTo>
                    <a:pt x="274174" y="238823"/>
                  </a:lnTo>
                  <a:lnTo>
                    <a:pt x="269132" y="240652"/>
                  </a:lnTo>
                  <a:lnTo>
                    <a:pt x="267143" y="227747"/>
                  </a:lnTo>
                  <a:lnTo>
                    <a:pt x="261827" y="216750"/>
                  </a:lnTo>
                  <a:lnTo>
                    <a:pt x="259213" y="178101"/>
                  </a:lnTo>
                  <a:lnTo>
                    <a:pt x="258994" y="141438"/>
                  </a:lnTo>
                  <a:lnTo>
                    <a:pt x="266033" y="100683"/>
                  </a:lnTo>
                  <a:lnTo>
                    <a:pt x="270373" y="62724"/>
                  </a:lnTo>
                  <a:lnTo>
                    <a:pt x="274910" y="44712"/>
                  </a:lnTo>
                  <a:lnTo>
                    <a:pt x="276963" y="33763"/>
                  </a:lnTo>
                  <a:lnTo>
                    <a:pt x="283697" y="22020"/>
                  </a:lnTo>
                  <a:lnTo>
                    <a:pt x="303609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782" name="SMARTInkShape-170"/>
            <p:cNvSpPr/>
            <p:nvPr>
              <p:custDataLst>
                <p:tags r:id="rId11"/>
              </p:custDataLst>
            </p:nvPr>
          </p:nvSpPr>
          <p:spPr bwMode="auto">
            <a:xfrm>
              <a:off x="7965281" y="2447390"/>
              <a:ext cx="169665" cy="222029"/>
            </a:xfrm>
            <a:custGeom>
              <a:avLst/>
              <a:gdLst/>
              <a:ahLst/>
              <a:cxnLst/>
              <a:rect l="0" t="0" r="0" b="0"/>
              <a:pathLst>
                <a:path w="169665" h="222029">
                  <a:moveTo>
                    <a:pt x="0" y="106501"/>
                  </a:moveTo>
                  <a:lnTo>
                    <a:pt x="0" y="106501"/>
                  </a:lnTo>
                  <a:lnTo>
                    <a:pt x="0" y="114189"/>
                  </a:lnTo>
                  <a:lnTo>
                    <a:pt x="4741" y="119803"/>
                  </a:lnTo>
                  <a:lnTo>
                    <a:pt x="7068" y="127626"/>
                  </a:lnTo>
                  <a:lnTo>
                    <a:pt x="9849" y="171120"/>
                  </a:lnTo>
                  <a:lnTo>
                    <a:pt x="15983" y="188755"/>
                  </a:lnTo>
                  <a:lnTo>
                    <a:pt x="18018" y="198621"/>
                  </a:lnTo>
                  <a:lnTo>
                    <a:pt x="24741" y="209753"/>
                  </a:lnTo>
                  <a:lnTo>
                    <a:pt x="34077" y="220701"/>
                  </a:lnTo>
                  <a:lnTo>
                    <a:pt x="37635" y="221749"/>
                  </a:lnTo>
                  <a:lnTo>
                    <a:pt x="39973" y="222028"/>
                  </a:lnTo>
                  <a:lnTo>
                    <a:pt x="45217" y="219692"/>
                  </a:lnTo>
                  <a:lnTo>
                    <a:pt x="48004" y="217680"/>
                  </a:lnTo>
                  <a:lnTo>
                    <a:pt x="51101" y="212799"/>
                  </a:lnTo>
                  <a:lnTo>
                    <a:pt x="71605" y="168754"/>
                  </a:lnTo>
                  <a:lnTo>
                    <a:pt x="76473" y="155997"/>
                  </a:lnTo>
                  <a:lnTo>
                    <a:pt x="81018" y="112279"/>
                  </a:lnTo>
                  <a:lnTo>
                    <a:pt x="88440" y="67712"/>
                  </a:lnTo>
                  <a:lnTo>
                    <a:pt x="89247" y="24876"/>
                  </a:lnTo>
                  <a:lnTo>
                    <a:pt x="89296" y="0"/>
                  </a:lnTo>
                  <a:lnTo>
                    <a:pt x="89297" y="28287"/>
                  </a:lnTo>
                  <a:lnTo>
                    <a:pt x="104528" y="66121"/>
                  </a:lnTo>
                  <a:lnTo>
                    <a:pt x="125036" y="107828"/>
                  </a:lnTo>
                  <a:lnTo>
                    <a:pt x="128006" y="113339"/>
                  </a:lnTo>
                  <a:lnTo>
                    <a:pt x="131970" y="117012"/>
                  </a:lnTo>
                  <a:lnTo>
                    <a:pt x="141667" y="121095"/>
                  </a:lnTo>
                  <a:lnTo>
                    <a:pt x="162434" y="124233"/>
                  </a:lnTo>
                  <a:lnTo>
                    <a:pt x="169664" y="12436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Types of Unemployment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Frictional Unemployment</a:t>
            </a:r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Occurs when people take time to find a new job…after changing jobs</a:t>
            </a:r>
          </a:p>
          <a:p>
            <a:r>
              <a:rPr lang="en-US" sz="2800"/>
              <a:t>People returning to the workforce after time away</a:t>
            </a:r>
          </a:p>
        </p:txBody>
      </p:sp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857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Seasonal Unemployment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Occurs because of slow downs or shut downs of business</a:t>
            </a:r>
          </a:p>
          <a:p>
            <a:r>
              <a:rPr lang="en-US" sz="2800"/>
              <a:t>Based on production schedules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2381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18478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Unemployment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Workers skills don’t match the jobs that are available</a:t>
            </a:r>
          </a:p>
          <a:p>
            <a:r>
              <a:rPr lang="en-US" sz="2800"/>
              <a:t>Skills are no longer needed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5337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93" name="SMARTInkShape-233"/>
          <p:cNvSpPr/>
          <p:nvPr>
            <p:custDataLst>
              <p:tags r:id="rId1"/>
            </p:custDataLst>
          </p:nvPr>
        </p:nvSpPr>
        <p:spPr bwMode="auto">
          <a:xfrm>
            <a:off x="4054079" y="4859114"/>
            <a:ext cx="44649" cy="87444"/>
          </a:xfrm>
          <a:custGeom>
            <a:avLst/>
            <a:gdLst/>
            <a:ahLst/>
            <a:cxnLst/>
            <a:rect l="0" t="0" r="0" b="0"/>
            <a:pathLst>
              <a:path w="44649" h="87444">
                <a:moveTo>
                  <a:pt x="35718" y="25425"/>
                </a:moveTo>
                <a:lnTo>
                  <a:pt x="35718" y="25425"/>
                </a:lnTo>
                <a:lnTo>
                  <a:pt x="35718" y="30165"/>
                </a:lnTo>
                <a:lnTo>
                  <a:pt x="34726" y="31562"/>
                </a:lnTo>
                <a:lnTo>
                  <a:pt x="33072" y="32493"/>
                </a:lnTo>
                <a:lnTo>
                  <a:pt x="26791" y="34354"/>
                </a:lnTo>
                <a:lnTo>
                  <a:pt x="35609" y="34356"/>
                </a:lnTo>
                <a:lnTo>
                  <a:pt x="35708" y="26666"/>
                </a:lnTo>
                <a:lnTo>
                  <a:pt x="28029" y="17845"/>
                </a:lnTo>
                <a:lnTo>
                  <a:pt x="26820" y="7969"/>
                </a:lnTo>
                <a:lnTo>
                  <a:pt x="19103" y="15289"/>
                </a:lnTo>
                <a:lnTo>
                  <a:pt x="17112" y="23386"/>
                </a:lnTo>
                <a:lnTo>
                  <a:pt x="11795" y="31656"/>
                </a:lnTo>
                <a:lnTo>
                  <a:pt x="9778" y="40390"/>
                </a:lnTo>
                <a:lnTo>
                  <a:pt x="8932" y="60731"/>
                </a:lnTo>
                <a:lnTo>
                  <a:pt x="16617" y="61108"/>
                </a:lnTo>
                <a:lnTo>
                  <a:pt x="17031" y="60128"/>
                </a:lnTo>
                <a:lnTo>
                  <a:pt x="17750" y="53452"/>
                </a:lnTo>
                <a:lnTo>
                  <a:pt x="23974" y="45330"/>
                </a:lnTo>
                <a:lnTo>
                  <a:pt x="25954" y="37055"/>
                </a:lnTo>
                <a:lnTo>
                  <a:pt x="26778" y="12274"/>
                </a:lnTo>
                <a:lnTo>
                  <a:pt x="25789" y="10705"/>
                </a:lnTo>
                <a:lnTo>
                  <a:pt x="24138" y="9659"/>
                </a:lnTo>
                <a:lnTo>
                  <a:pt x="22045" y="8961"/>
                </a:lnTo>
                <a:lnTo>
                  <a:pt x="20649" y="7504"/>
                </a:lnTo>
                <a:lnTo>
                  <a:pt x="18226" y="0"/>
                </a:lnTo>
                <a:lnTo>
                  <a:pt x="15376" y="1888"/>
                </a:lnTo>
                <a:lnTo>
                  <a:pt x="10202" y="6444"/>
                </a:lnTo>
                <a:lnTo>
                  <a:pt x="8188" y="14473"/>
                </a:lnTo>
                <a:lnTo>
                  <a:pt x="2866" y="22731"/>
                </a:lnTo>
                <a:lnTo>
                  <a:pt x="377" y="32628"/>
                </a:lnTo>
                <a:lnTo>
                  <a:pt x="0" y="43274"/>
                </a:lnTo>
                <a:lnTo>
                  <a:pt x="7688" y="43283"/>
                </a:lnTo>
                <a:lnTo>
                  <a:pt x="8101" y="42291"/>
                </a:lnTo>
                <a:lnTo>
                  <a:pt x="8897" y="34723"/>
                </a:lnTo>
                <a:lnTo>
                  <a:pt x="8926" y="42076"/>
                </a:lnTo>
                <a:lnTo>
                  <a:pt x="2791" y="50175"/>
                </a:lnTo>
                <a:lnTo>
                  <a:pt x="826" y="58445"/>
                </a:lnTo>
                <a:lnTo>
                  <a:pt x="2" y="86279"/>
                </a:lnTo>
                <a:lnTo>
                  <a:pt x="993" y="86830"/>
                </a:lnTo>
                <a:lnTo>
                  <a:pt x="4740" y="87443"/>
                </a:lnTo>
                <a:lnTo>
                  <a:pt x="6137" y="86614"/>
                </a:lnTo>
                <a:lnTo>
                  <a:pt x="7067" y="85069"/>
                </a:lnTo>
                <a:lnTo>
                  <a:pt x="7688" y="83047"/>
                </a:lnTo>
                <a:lnTo>
                  <a:pt x="9094" y="81699"/>
                </a:lnTo>
                <a:lnTo>
                  <a:pt x="18479" y="76890"/>
                </a:lnTo>
                <a:lnTo>
                  <a:pt x="24088" y="73103"/>
                </a:lnTo>
                <a:lnTo>
                  <a:pt x="29887" y="71420"/>
                </a:lnTo>
                <a:lnTo>
                  <a:pt x="31831" y="69979"/>
                </a:lnTo>
                <a:lnTo>
                  <a:pt x="33127" y="68026"/>
                </a:lnTo>
                <a:lnTo>
                  <a:pt x="33990" y="65732"/>
                </a:lnTo>
                <a:lnTo>
                  <a:pt x="35558" y="64203"/>
                </a:lnTo>
                <a:lnTo>
                  <a:pt x="44525" y="61179"/>
                </a:lnTo>
                <a:lnTo>
                  <a:pt x="44648" y="7007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8907" name="SMARTInkShape-Group19"/>
          <p:cNvGrpSpPr/>
          <p:nvPr/>
        </p:nvGrpSpPr>
        <p:grpSpPr>
          <a:xfrm>
            <a:off x="3080742" y="4259461"/>
            <a:ext cx="2205634" cy="276821"/>
            <a:chOff x="3080742" y="4259461"/>
            <a:chExt cx="2205634" cy="276821"/>
          </a:xfrm>
        </p:grpSpPr>
        <p:sp>
          <p:nvSpPr>
            <p:cNvPr id="78894" name="SMARTInkShape-234"/>
            <p:cNvSpPr/>
            <p:nvPr>
              <p:custDataLst>
                <p:tags r:id="rId22"/>
              </p:custDataLst>
            </p:nvPr>
          </p:nvSpPr>
          <p:spPr bwMode="auto">
            <a:xfrm>
              <a:off x="3080742" y="4518422"/>
              <a:ext cx="35720" cy="17860"/>
            </a:xfrm>
            <a:custGeom>
              <a:avLst/>
              <a:gdLst/>
              <a:ahLst/>
              <a:cxnLst/>
              <a:rect l="0" t="0" r="0" b="0"/>
              <a:pathLst>
                <a:path w="35720" h="17860">
                  <a:moveTo>
                    <a:pt x="0" y="17859"/>
                  </a:moveTo>
                  <a:lnTo>
                    <a:pt x="0" y="17859"/>
                  </a:lnTo>
                  <a:lnTo>
                    <a:pt x="13302" y="17859"/>
                  </a:lnTo>
                  <a:lnTo>
                    <a:pt x="14822" y="16867"/>
                  </a:lnTo>
                  <a:lnTo>
                    <a:pt x="15834" y="15214"/>
                  </a:lnTo>
                  <a:lnTo>
                    <a:pt x="16509" y="13119"/>
                  </a:lnTo>
                  <a:lnTo>
                    <a:pt x="17952" y="11722"/>
                  </a:lnTo>
                  <a:lnTo>
                    <a:pt x="22200" y="10171"/>
                  </a:lnTo>
                  <a:lnTo>
                    <a:pt x="23730" y="8765"/>
                  </a:lnTo>
                  <a:lnTo>
                    <a:pt x="26386" y="1350"/>
                  </a:lnTo>
                  <a:lnTo>
                    <a:pt x="29256" y="600"/>
                  </a:lnTo>
                  <a:lnTo>
                    <a:pt x="357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895" name="SMARTInkShape-235"/>
            <p:cNvSpPr/>
            <p:nvPr>
              <p:custDataLst>
                <p:tags r:id="rId23"/>
              </p:custDataLst>
            </p:nvPr>
          </p:nvSpPr>
          <p:spPr bwMode="auto">
            <a:xfrm>
              <a:off x="3500438" y="4448345"/>
              <a:ext cx="169665" cy="33118"/>
            </a:xfrm>
            <a:custGeom>
              <a:avLst/>
              <a:gdLst/>
              <a:ahLst/>
              <a:cxnLst/>
              <a:rect l="0" t="0" r="0" b="0"/>
              <a:pathLst>
                <a:path w="169665" h="33118">
                  <a:moveTo>
                    <a:pt x="0" y="25428"/>
                  </a:moveTo>
                  <a:lnTo>
                    <a:pt x="0" y="25428"/>
                  </a:lnTo>
                  <a:lnTo>
                    <a:pt x="4740" y="25428"/>
                  </a:lnTo>
                  <a:lnTo>
                    <a:pt x="9713" y="28074"/>
                  </a:lnTo>
                  <a:lnTo>
                    <a:pt x="15231" y="31565"/>
                  </a:lnTo>
                  <a:lnTo>
                    <a:pt x="20990" y="33117"/>
                  </a:lnTo>
                  <a:lnTo>
                    <a:pt x="23915" y="32538"/>
                  </a:lnTo>
                  <a:lnTo>
                    <a:pt x="35738" y="27127"/>
                  </a:lnTo>
                  <a:lnTo>
                    <a:pt x="47300" y="23286"/>
                  </a:lnTo>
                  <a:lnTo>
                    <a:pt x="60647" y="18509"/>
                  </a:lnTo>
                  <a:lnTo>
                    <a:pt x="67634" y="16400"/>
                  </a:lnTo>
                  <a:lnTo>
                    <a:pt x="78137" y="10627"/>
                  </a:lnTo>
                  <a:lnTo>
                    <a:pt x="92384" y="7483"/>
                  </a:lnTo>
                  <a:lnTo>
                    <a:pt x="106590" y="680"/>
                  </a:lnTo>
                  <a:lnTo>
                    <a:pt x="109755" y="0"/>
                  </a:lnTo>
                  <a:lnTo>
                    <a:pt x="112857" y="538"/>
                  </a:lnTo>
                  <a:lnTo>
                    <a:pt x="124809" y="6821"/>
                  </a:lnTo>
                  <a:lnTo>
                    <a:pt x="129223" y="7237"/>
                  </a:lnTo>
                  <a:lnTo>
                    <a:pt x="134492" y="10067"/>
                  </a:lnTo>
                  <a:lnTo>
                    <a:pt x="149676" y="22385"/>
                  </a:lnTo>
                  <a:lnTo>
                    <a:pt x="159082" y="25028"/>
                  </a:lnTo>
                  <a:lnTo>
                    <a:pt x="169664" y="254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896" name="SMARTInkShape-236"/>
            <p:cNvSpPr/>
            <p:nvPr>
              <p:custDataLst>
                <p:tags r:id="rId24"/>
              </p:custDataLst>
            </p:nvPr>
          </p:nvSpPr>
          <p:spPr bwMode="auto">
            <a:xfrm>
              <a:off x="3187898" y="4509492"/>
              <a:ext cx="53580" cy="17861"/>
            </a:xfrm>
            <a:custGeom>
              <a:avLst/>
              <a:gdLst/>
              <a:ahLst/>
              <a:cxnLst/>
              <a:rect l="0" t="0" r="0" b="0"/>
              <a:pathLst>
                <a:path w="53580" h="17861">
                  <a:moveTo>
                    <a:pt x="0" y="0"/>
                  </a:moveTo>
                  <a:lnTo>
                    <a:pt x="0" y="0"/>
                  </a:lnTo>
                  <a:lnTo>
                    <a:pt x="8562" y="8562"/>
                  </a:lnTo>
                  <a:lnTo>
                    <a:pt x="13562" y="8821"/>
                  </a:lnTo>
                  <a:lnTo>
                    <a:pt x="18595" y="11527"/>
                  </a:lnTo>
                  <a:lnTo>
                    <a:pt x="24140" y="15045"/>
                  </a:lnTo>
                  <a:lnTo>
                    <a:pt x="35784" y="17303"/>
                  </a:lnTo>
                  <a:lnTo>
                    <a:pt x="53579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897" name="SMARTInkShape-237"/>
            <p:cNvSpPr/>
            <p:nvPr>
              <p:custDataLst>
                <p:tags r:id="rId25"/>
              </p:custDataLst>
            </p:nvPr>
          </p:nvSpPr>
          <p:spPr bwMode="auto">
            <a:xfrm>
              <a:off x="4982766" y="4259461"/>
              <a:ext cx="178594" cy="26780"/>
            </a:xfrm>
            <a:custGeom>
              <a:avLst/>
              <a:gdLst/>
              <a:ahLst/>
              <a:cxnLst/>
              <a:rect l="0" t="0" r="0" b="0"/>
              <a:pathLst>
                <a:path w="178594" h="26780">
                  <a:moveTo>
                    <a:pt x="0" y="17859"/>
                  </a:moveTo>
                  <a:lnTo>
                    <a:pt x="0" y="17859"/>
                  </a:lnTo>
                  <a:lnTo>
                    <a:pt x="7688" y="17859"/>
                  </a:lnTo>
                  <a:lnTo>
                    <a:pt x="16509" y="25548"/>
                  </a:lnTo>
                  <a:lnTo>
                    <a:pt x="22199" y="26421"/>
                  </a:lnTo>
                  <a:lnTo>
                    <a:pt x="55349" y="26779"/>
                  </a:lnTo>
                  <a:lnTo>
                    <a:pt x="61971" y="24139"/>
                  </a:lnTo>
                  <a:lnTo>
                    <a:pt x="65127" y="22046"/>
                  </a:lnTo>
                  <a:lnTo>
                    <a:pt x="87388" y="15765"/>
                  </a:lnTo>
                  <a:lnTo>
                    <a:pt x="94402" y="11967"/>
                  </a:lnTo>
                  <a:lnTo>
                    <a:pt x="131111" y="906"/>
                  </a:lnTo>
                  <a:lnTo>
                    <a:pt x="174546" y="7"/>
                  </a:lnTo>
                  <a:lnTo>
                    <a:pt x="1785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898" name="SMARTInkShape-238"/>
            <p:cNvSpPr/>
            <p:nvPr>
              <p:custDataLst>
                <p:tags r:id="rId26"/>
              </p:custDataLst>
            </p:nvPr>
          </p:nvSpPr>
          <p:spPr bwMode="auto">
            <a:xfrm>
              <a:off x="4304109" y="4375547"/>
              <a:ext cx="53580" cy="17860"/>
            </a:xfrm>
            <a:custGeom>
              <a:avLst/>
              <a:gdLst/>
              <a:ahLst/>
              <a:cxnLst/>
              <a:rect l="0" t="0" r="0" b="0"/>
              <a:pathLst>
                <a:path w="53580" h="1786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4741" y="7689"/>
                  </a:lnTo>
                  <a:lnTo>
                    <a:pt x="18092" y="15834"/>
                  </a:lnTo>
                  <a:lnTo>
                    <a:pt x="53579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899" name="SMARTInkShape-239"/>
            <p:cNvSpPr/>
            <p:nvPr>
              <p:custDataLst>
                <p:tags r:id="rId27"/>
              </p:custDataLst>
            </p:nvPr>
          </p:nvSpPr>
          <p:spPr bwMode="auto">
            <a:xfrm>
              <a:off x="3804047" y="4402372"/>
              <a:ext cx="196454" cy="34443"/>
            </a:xfrm>
            <a:custGeom>
              <a:avLst/>
              <a:gdLst/>
              <a:ahLst/>
              <a:cxnLst/>
              <a:rect l="0" t="0" r="0" b="0"/>
              <a:pathLst>
                <a:path w="196454" h="34443">
                  <a:moveTo>
                    <a:pt x="0" y="26753"/>
                  </a:moveTo>
                  <a:lnTo>
                    <a:pt x="0" y="26753"/>
                  </a:lnTo>
                  <a:lnTo>
                    <a:pt x="4740" y="26753"/>
                  </a:lnTo>
                  <a:lnTo>
                    <a:pt x="9714" y="29399"/>
                  </a:lnTo>
                  <a:lnTo>
                    <a:pt x="15231" y="32890"/>
                  </a:lnTo>
                  <a:lnTo>
                    <a:pt x="20991" y="34442"/>
                  </a:lnTo>
                  <a:lnTo>
                    <a:pt x="23915" y="33863"/>
                  </a:lnTo>
                  <a:lnTo>
                    <a:pt x="32773" y="28308"/>
                  </a:lnTo>
                  <a:lnTo>
                    <a:pt x="38709" y="23145"/>
                  </a:lnTo>
                  <a:lnTo>
                    <a:pt x="47300" y="20189"/>
                  </a:lnTo>
                  <a:lnTo>
                    <a:pt x="56741" y="17882"/>
                  </a:lnTo>
                  <a:lnTo>
                    <a:pt x="68626" y="11998"/>
                  </a:lnTo>
                  <a:lnTo>
                    <a:pt x="83282" y="8821"/>
                  </a:lnTo>
                  <a:lnTo>
                    <a:pt x="95342" y="3029"/>
                  </a:lnTo>
                  <a:lnTo>
                    <a:pt x="136802" y="0"/>
                  </a:lnTo>
                  <a:lnTo>
                    <a:pt x="142822" y="2626"/>
                  </a:lnTo>
                  <a:lnTo>
                    <a:pt x="148804" y="6108"/>
                  </a:lnTo>
                  <a:lnTo>
                    <a:pt x="160730" y="8343"/>
                  </a:lnTo>
                  <a:lnTo>
                    <a:pt x="196453" y="88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00" name="SMARTInkShape-240"/>
            <p:cNvSpPr/>
            <p:nvPr>
              <p:custDataLst>
                <p:tags r:id="rId28"/>
              </p:custDataLst>
            </p:nvPr>
          </p:nvSpPr>
          <p:spPr bwMode="auto">
            <a:xfrm>
              <a:off x="4116586" y="4384477"/>
              <a:ext cx="35720" cy="17860"/>
            </a:xfrm>
            <a:custGeom>
              <a:avLst/>
              <a:gdLst/>
              <a:ahLst/>
              <a:cxnLst/>
              <a:rect l="0" t="0" r="0" b="0"/>
              <a:pathLst>
                <a:path w="35720" h="17860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992" y="8102"/>
                  </a:lnTo>
                  <a:lnTo>
                    <a:pt x="4740" y="8561"/>
                  </a:lnTo>
                  <a:lnTo>
                    <a:pt x="9714" y="11412"/>
                  </a:lnTo>
                  <a:lnTo>
                    <a:pt x="15231" y="14993"/>
                  </a:lnTo>
                  <a:lnTo>
                    <a:pt x="25071" y="17481"/>
                  </a:lnTo>
                  <a:lnTo>
                    <a:pt x="35719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01" name="SMARTInkShape-241"/>
            <p:cNvSpPr/>
            <p:nvPr>
              <p:custDataLst>
                <p:tags r:id="rId29"/>
              </p:custDataLst>
            </p:nvPr>
          </p:nvSpPr>
          <p:spPr bwMode="auto">
            <a:xfrm>
              <a:off x="3312914" y="4491633"/>
              <a:ext cx="62509" cy="17860"/>
            </a:xfrm>
            <a:custGeom>
              <a:avLst/>
              <a:gdLst/>
              <a:ahLst/>
              <a:cxnLst/>
              <a:rect l="0" t="0" r="0" b="0"/>
              <a:pathLst>
                <a:path w="62509" h="17860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4" y="2645"/>
                  </a:lnTo>
                  <a:lnTo>
                    <a:pt x="16250" y="7688"/>
                  </a:lnTo>
                  <a:lnTo>
                    <a:pt x="22123" y="8561"/>
                  </a:lnTo>
                  <a:lnTo>
                    <a:pt x="23678" y="9677"/>
                  </a:lnTo>
                  <a:lnTo>
                    <a:pt x="24716" y="11412"/>
                  </a:lnTo>
                  <a:lnTo>
                    <a:pt x="25407" y="13561"/>
                  </a:lnTo>
                  <a:lnTo>
                    <a:pt x="26860" y="14993"/>
                  </a:lnTo>
                  <a:lnTo>
                    <a:pt x="31120" y="16586"/>
                  </a:lnTo>
                  <a:lnTo>
                    <a:pt x="62508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02" name="SMARTInkShape-242"/>
            <p:cNvSpPr/>
            <p:nvPr>
              <p:custDataLst>
                <p:tags r:id="rId30"/>
              </p:custDataLst>
            </p:nvPr>
          </p:nvSpPr>
          <p:spPr bwMode="auto">
            <a:xfrm>
              <a:off x="4759523" y="4295180"/>
              <a:ext cx="98228" cy="8930"/>
            </a:xfrm>
            <a:custGeom>
              <a:avLst/>
              <a:gdLst/>
              <a:ahLst/>
              <a:cxnLst/>
              <a:rect l="0" t="0" r="0" b="0"/>
              <a:pathLst>
                <a:path w="98228" h="8930">
                  <a:moveTo>
                    <a:pt x="0" y="0"/>
                  </a:moveTo>
                  <a:lnTo>
                    <a:pt x="0" y="0"/>
                  </a:lnTo>
                  <a:lnTo>
                    <a:pt x="41681" y="0"/>
                  </a:lnTo>
                  <a:lnTo>
                    <a:pt x="56556" y="0"/>
                  </a:lnTo>
                  <a:lnTo>
                    <a:pt x="62509" y="2645"/>
                  </a:lnTo>
                  <a:lnTo>
                    <a:pt x="69674" y="7688"/>
                  </a:lnTo>
                  <a:lnTo>
                    <a:pt x="78219" y="8684"/>
                  </a:lnTo>
                  <a:lnTo>
                    <a:pt x="98227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03" name="SMARTInkShape-243"/>
            <p:cNvSpPr/>
            <p:nvPr>
              <p:custDataLst>
                <p:tags r:id="rId31"/>
              </p:custDataLst>
            </p:nvPr>
          </p:nvSpPr>
          <p:spPr bwMode="auto">
            <a:xfrm>
              <a:off x="4464844" y="4321969"/>
              <a:ext cx="250032" cy="44639"/>
            </a:xfrm>
            <a:custGeom>
              <a:avLst/>
              <a:gdLst/>
              <a:ahLst/>
              <a:cxnLst/>
              <a:rect l="0" t="0" r="0" b="0"/>
              <a:pathLst>
                <a:path w="250032" h="44639">
                  <a:moveTo>
                    <a:pt x="0" y="26789"/>
                  </a:moveTo>
                  <a:lnTo>
                    <a:pt x="0" y="26789"/>
                  </a:lnTo>
                  <a:lnTo>
                    <a:pt x="0" y="31529"/>
                  </a:lnTo>
                  <a:lnTo>
                    <a:pt x="992" y="32926"/>
                  </a:lnTo>
                  <a:lnTo>
                    <a:pt x="2645" y="33857"/>
                  </a:lnTo>
                  <a:lnTo>
                    <a:pt x="12428" y="35350"/>
                  </a:lnTo>
                  <a:lnTo>
                    <a:pt x="14239" y="36466"/>
                  </a:lnTo>
                  <a:lnTo>
                    <a:pt x="15446" y="38201"/>
                  </a:lnTo>
                  <a:lnTo>
                    <a:pt x="16250" y="40350"/>
                  </a:lnTo>
                  <a:lnTo>
                    <a:pt x="17779" y="41782"/>
                  </a:lnTo>
                  <a:lnTo>
                    <a:pt x="22123" y="43375"/>
                  </a:lnTo>
                  <a:lnTo>
                    <a:pt x="56565" y="44638"/>
                  </a:lnTo>
                  <a:lnTo>
                    <a:pt x="62512" y="41998"/>
                  </a:lnTo>
                  <a:lnTo>
                    <a:pt x="65487" y="39905"/>
                  </a:lnTo>
                  <a:lnTo>
                    <a:pt x="87435" y="33624"/>
                  </a:lnTo>
                  <a:lnTo>
                    <a:pt x="131483" y="8875"/>
                  </a:lnTo>
                  <a:lnTo>
                    <a:pt x="138804" y="3944"/>
                  </a:lnTo>
                  <a:lnTo>
                    <a:pt x="145365" y="1753"/>
                  </a:lnTo>
                  <a:lnTo>
                    <a:pt x="173501" y="45"/>
                  </a:lnTo>
                  <a:lnTo>
                    <a:pt x="178976" y="2666"/>
                  </a:lnTo>
                  <a:lnTo>
                    <a:pt x="184717" y="6145"/>
                  </a:lnTo>
                  <a:lnTo>
                    <a:pt x="194712" y="8563"/>
                  </a:lnTo>
                  <a:lnTo>
                    <a:pt x="203238" y="14994"/>
                  </a:lnTo>
                  <a:lnTo>
                    <a:pt x="208729" y="16586"/>
                  </a:lnTo>
                  <a:lnTo>
                    <a:pt x="211582" y="16018"/>
                  </a:lnTo>
                  <a:lnTo>
                    <a:pt x="221330" y="11470"/>
                  </a:lnTo>
                  <a:lnTo>
                    <a:pt x="238105" y="9264"/>
                  </a:lnTo>
                  <a:lnTo>
                    <a:pt x="2500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04" name="SMARTInkShape-244"/>
            <p:cNvSpPr/>
            <p:nvPr>
              <p:custDataLst>
                <p:tags r:id="rId32"/>
              </p:custDataLst>
            </p:nvPr>
          </p:nvSpPr>
          <p:spPr bwMode="auto">
            <a:xfrm>
              <a:off x="5268516" y="4259461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8561" y="8821"/>
                  </a:lnTo>
                  <a:lnTo>
                    <a:pt x="16585" y="16609"/>
                  </a:lnTo>
                  <a:lnTo>
                    <a:pt x="17859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05" name="SMARTInkShape-245"/>
            <p:cNvSpPr/>
            <p:nvPr>
              <p:custDataLst>
                <p:tags r:id="rId33"/>
              </p:custDataLst>
            </p:nvPr>
          </p:nvSpPr>
          <p:spPr bwMode="auto">
            <a:xfrm>
              <a:off x="4375547" y="4277452"/>
              <a:ext cx="107111" cy="115955"/>
            </a:xfrm>
            <a:custGeom>
              <a:avLst/>
              <a:gdLst/>
              <a:ahLst/>
              <a:cxnLst/>
              <a:rect l="0" t="0" r="0" b="0"/>
              <a:pathLst>
                <a:path w="107111" h="115955">
                  <a:moveTo>
                    <a:pt x="80367" y="8798"/>
                  </a:moveTo>
                  <a:lnTo>
                    <a:pt x="80367" y="8798"/>
                  </a:lnTo>
                  <a:lnTo>
                    <a:pt x="64117" y="8798"/>
                  </a:lnTo>
                  <a:lnTo>
                    <a:pt x="49247" y="22100"/>
                  </a:lnTo>
                  <a:lnTo>
                    <a:pt x="46692" y="27278"/>
                  </a:lnTo>
                  <a:lnTo>
                    <a:pt x="46011" y="30047"/>
                  </a:lnTo>
                  <a:lnTo>
                    <a:pt x="38780" y="42614"/>
                  </a:lnTo>
                  <a:lnTo>
                    <a:pt x="35634" y="56631"/>
                  </a:lnTo>
                  <a:lnTo>
                    <a:pt x="29851" y="68501"/>
                  </a:lnTo>
                  <a:lnTo>
                    <a:pt x="26813" y="111906"/>
                  </a:lnTo>
                  <a:lnTo>
                    <a:pt x="26800" y="114155"/>
                  </a:lnTo>
                  <a:lnTo>
                    <a:pt x="27788" y="114755"/>
                  </a:lnTo>
                  <a:lnTo>
                    <a:pt x="37813" y="115884"/>
                  </a:lnTo>
                  <a:lnTo>
                    <a:pt x="40092" y="115907"/>
                  </a:lnTo>
                  <a:lnTo>
                    <a:pt x="45269" y="113288"/>
                  </a:lnTo>
                  <a:lnTo>
                    <a:pt x="50877" y="109808"/>
                  </a:lnTo>
                  <a:lnTo>
                    <a:pt x="56677" y="108262"/>
                  </a:lnTo>
                  <a:lnTo>
                    <a:pt x="58621" y="105865"/>
                  </a:lnTo>
                  <a:lnTo>
                    <a:pt x="62348" y="94995"/>
                  </a:lnTo>
                  <a:lnTo>
                    <a:pt x="64385" y="93052"/>
                  </a:lnTo>
                  <a:lnTo>
                    <a:pt x="66736" y="91757"/>
                  </a:lnTo>
                  <a:lnTo>
                    <a:pt x="68303" y="89901"/>
                  </a:lnTo>
                  <a:lnTo>
                    <a:pt x="73464" y="79793"/>
                  </a:lnTo>
                  <a:lnTo>
                    <a:pt x="77299" y="74085"/>
                  </a:lnTo>
                  <a:lnTo>
                    <a:pt x="79458" y="65294"/>
                  </a:lnTo>
                  <a:lnTo>
                    <a:pt x="80356" y="45912"/>
                  </a:lnTo>
                  <a:lnTo>
                    <a:pt x="72678" y="36951"/>
                  </a:lnTo>
                  <a:lnTo>
                    <a:pt x="69343" y="36193"/>
                  </a:lnTo>
                  <a:lnTo>
                    <a:pt x="67064" y="35991"/>
                  </a:lnTo>
                  <a:lnTo>
                    <a:pt x="65545" y="36849"/>
                  </a:lnTo>
                  <a:lnTo>
                    <a:pt x="64533" y="38412"/>
                  </a:lnTo>
                  <a:lnTo>
                    <a:pt x="63858" y="40447"/>
                  </a:lnTo>
                  <a:lnTo>
                    <a:pt x="62415" y="41804"/>
                  </a:lnTo>
                  <a:lnTo>
                    <a:pt x="52972" y="46627"/>
                  </a:lnTo>
                  <a:lnTo>
                    <a:pt x="50198" y="48900"/>
                  </a:lnTo>
                  <a:lnTo>
                    <a:pt x="47115" y="54071"/>
                  </a:lnTo>
                  <a:lnTo>
                    <a:pt x="44752" y="59677"/>
                  </a:lnTo>
                  <a:lnTo>
                    <a:pt x="38836" y="68411"/>
                  </a:lnTo>
                  <a:lnTo>
                    <a:pt x="36643" y="77283"/>
                  </a:lnTo>
                  <a:lnTo>
                    <a:pt x="35729" y="102313"/>
                  </a:lnTo>
                  <a:lnTo>
                    <a:pt x="36718" y="103884"/>
                  </a:lnTo>
                  <a:lnTo>
                    <a:pt x="38369" y="104931"/>
                  </a:lnTo>
                  <a:lnTo>
                    <a:pt x="45434" y="106404"/>
                  </a:lnTo>
                  <a:lnTo>
                    <a:pt x="51970" y="106902"/>
                  </a:lnTo>
                  <a:lnTo>
                    <a:pt x="71607" y="88928"/>
                  </a:lnTo>
                  <a:lnTo>
                    <a:pt x="89312" y="68639"/>
                  </a:lnTo>
                  <a:lnTo>
                    <a:pt x="104511" y="45067"/>
                  </a:lnTo>
                  <a:lnTo>
                    <a:pt x="106634" y="32719"/>
                  </a:lnTo>
                  <a:lnTo>
                    <a:pt x="107110" y="11813"/>
                  </a:lnTo>
                  <a:lnTo>
                    <a:pt x="104490" y="7492"/>
                  </a:lnTo>
                  <a:lnTo>
                    <a:pt x="99464" y="1374"/>
                  </a:lnTo>
                  <a:lnTo>
                    <a:pt x="96130" y="538"/>
                  </a:lnTo>
                  <a:lnTo>
                    <a:pt x="90647" y="0"/>
                  </a:lnTo>
                  <a:lnTo>
                    <a:pt x="76987" y="12309"/>
                  </a:lnTo>
                  <a:lnTo>
                    <a:pt x="57523" y="41736"/>
                  </a:lnTo>
                  <a:lnTo>
                    <a:pt x="51711" y="60357"/>
                  </a:lnTo>
                  <a:lnTo>
                    <a:pt x="47787" y="67432"/>
                  </a:lnTo>
                  <a:lnTo>
                    <a:pt x="45268" y="80058"/>
                  </a:lnTo>
                  <a:lnTo>
                    <a:pt x="45061" y="83094"/>
                  </a:lnTo>
                  <a:lnTo>
                    <a:pt x="45916" y="85118"/>
                  </a:lnTo>
                  <a:lnTo>
                    <a:pt x="47478" y="86467"/>
                  </a:lnTo>
                  <a:lnTo>
                    <a:pt x="49512" y="87366"/>
                  </a:lnTo>
                  <a:lnTo>
                    <a:pt x="50867" y="88958"/>
                  </a:lnTo>
                  <a:lnTo>
                    <a:pt x="52373" y="93373"/>
                  </a:lnTo>
                  <a:lnTo>
                    <a:pt x="53767" y="94947"/>
                  </a:lnTo>
                  <a:lnTo>
                    <a:pt x="57961" y="96696"/>
                  </a:lnTo>
                  <a:lnTo>
                    <a:pt x="59477" y="96170"/>
                  </a:lnTo>
                  <a:lnTo>
                    <a:pt x="60487" y="94827"/>
                  </a:lnTo>
                  <a:lnTo>
                    <a:pt x="61160" y="92940"/>
                  </a:lnTo>
                  <a:lnTo>
                    <a:pt x="86705" y="62351"/>
                  </a:lnTo>
                  <a:lnTo>
                    <a:pt x="97814" y="24048"/>
                  </a:lnTo>
                  <a:lnTo>
                    <a:pt x="98190" y="10594"/>
                  </a:lnTo>
                  <a:lnTo>
                    <a:pt x="97210" y="9995"/>
                  </a:lnTo>
                  <a:lnTo>
                    <a:pt x="90535" y="8955"/>
                  </a:lnTo>
                  <a:lnTo>
                    <a:pt x="80183" y="13585"/>
                  </a:lnTo>
                  <a:lnTo>
                    <a:pt x="72678" y="21178"/>
                  </a:lnTo>
                  <a:lnTo>
                    <a:pt x="41693" y="64016"/>
                  </a:lnTo>
                  <a:lnTo>
                    <a:pt x="32748" y="73886"/>
                  </a:lnTo>
                  <a:lnTo>
                    <a:pt x="29438" y="82706"/>
                  </a:lnTo>
                  <a:lnTo>
                    <a:pt x="26974" y="92247"/>
                  </a:lnTo>
                  <a:lnTo>
                    <a:pt x="19255" y="104882"/>
                  </a:lnTo>
                  <a:lnTo>
                    <a:pt x="15834" y="106073"/>
                  </a:lnTo>
                  <a:lnTo>
                    <a:pt x="13533" y="106390"/>
                  </a:lnTo>
                  <a:lnTo>
                    <a:pt x="11998" y="107594"/>
                  </a:lnTo>
                  <a:lnTo>
                    <a:pt x="9333" y="114657"/>
                  </a:lnTo>
                  <a:lnTo>
                    <a:pt x="6463" y="115378"/>
                  </a:lnTo>
                  <a:lnTo>
                    <a:pt x="0" y="1159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06" name="SMARTInkShape-246"/>
            <p:cNvSpPr/>
            <p:nvPr>
              <p:custDataLst>
                <p:tags r:id="rId34"/>
              </p:custDataLst>
            </p:nvPr>
          </p:nvSpPr>
          <p:spPr bwMode="auto">
            <a:xfrm>
              <a:off x="3661294" y="4393406"/>
              <a:ext cx="107025" cy="116041"/>
            </a:xfrm>
            <a:custGeom>
              <a:avLst/>
              <a:gdLst/>
              <a:ahLst/>
              <a:cxnLst/>
              <a:rect l="0" t="0" r="0" b="0"/>
              <a:pathLst>
                <a:path w="107025" h="116041">
                  <a:moveTo>
                    <a:pt x="98104" y="0"/>
                  </a:moveTo>
                  <a:lnTo>
                    <a:pt x="98104" y="0"/>
                  </a:lnTo>
                  <a:lnTo>
                    <a:pt x="59195" y="992"/>
                  </a:lnTo>
                  <a:lnTo>
                    <a:pt x="35758" y="11024"/>
                  </a:lnTo>
                  <a:lnTo>
                    <a:pt x="14770" y="29888"/>
                  </a:lnTo>
                  <a:lnTo>
                    <a:pt x="11458" y="35774"/>
                  </a:lnTo>
                  <a:lnTo>
                    <a:pt x="8993" y="41697"/>
                  </a:lnTo>
                  <a:lnTo>
                    <a:pt x="4591" y="47636"/>
                  </a:lnTo>
                  <a:lnTo>
                    <a:pt x="1972" y="56229"/>
                  </a:lnTo>
                  <a:lnTo>
                    <a:pt x="0" y="78236"/>
                  </a:lnTo>
                  <a:lnTo>
                    <a:pt x="8443" y="88874"/>
                  </a:lnTo>
                  <a:lnTo>
                    <a:pt x="13440" y="89172"/>
                  </a:lnTo>
                  <a:lnTo>
                    <a:pt x="18473" y="86596"/>
                  </a:lnTo>
                  <a:lnTo>
                    <a:pt x="30928" y="75992"/>
                  </a:lnTo>
                  <a:lnTo>
                    <a:pt x="33522" y="70816"/>
                  </a:lnTo>
                  <a:lnTo>
                    <a:pt x="35586" y="53989"/>
                  </a:lnTo>
                  <a:lnTo>
                    <a:pt x="35594" y="48959"/>
                  </a:lnTo>
                  <a:lnTo>
                    <a:pt x="34602" y="47523"/>
                  </a:lnTo>
                  <a:lnTo>
                    <a:pt x="32949" y="46565"/>
                  </a:lnTo>
                  <a:lnTo>
                    <a:pt x="26502" y="44901"/>
                  </a:lnTo>
                  <a:lnTo>
                    <a:pt x="19088" y="44682"/>
                  </a:lnTo>
                  <a:lnTo>
                    <a:pt x="18638" y="45663"/>
                  </a:lnTo>
                  <a:lnTo>
                    <a:pt x="18137" y="49399"/>
                  </a:lnTo>
                  <a:lnTo>
                    <a:pt x="17012" y="50792"/>
                  </a:lnTo>
                  <a:lnTo>
                    <a:pt x="13115" y="52340"/>
                  </a:lnTo>
                  <a:lnTo>
                    <a:pt x="11679" y="53745"/>
                  </a:lnTo>
                  <a:lnTo>
                    <a:pt x="10084" y="57952"/>
                  </a:lnTo>
                  <a:lnTo>
                    <a:pt x="8818" y="101105"/>
                  </a:lnTo>
                  <a:lnTo>
                    <a:pt x="8808" y="114313"/>
                  </a:lnTo>
                  <a:lnTo>
                    <a:pt x="9800" y="114904"/>
                  </a:lnTo>
                  <a:lnTo>
                    <a:pt x="22110" y="116040"/>
                  </a:lnTo>
                  <a:lnTo>
                    <a:pt x="23629" y="115063"/>
                  </a:lnTo>
                  <a:lnTo>
                    <a:pt x="24641" y="113420"/>
                  </a:lnTo>
                  <a:lnTo>
                    <a:pt x="25317" y="111332"/>
                  </a:lnTo>
                  <a:lnTo>
                    <a:pt x="33557" y="97993"/>
                  </a:lnTo>
                  <a:lnTo>
                    <a:pt x="34237" y="95094"/>
                  </a:lnTo>
                  <a:lnTo>
                    <a:pt x="42485" y="80347"/>
                  </a:lnTo>
                  <a:lnTo>
                    <a:pt x="44522" y="42671"/>
                  </a:lnTo>
                  <a:lnTo>
                    <a:pt x="44526" y="37092"/>
                  </a:lnTo>
                  <a:lnTo>
                    <a:pt x="43533" y="36634"/>
                  </a:lnTo>
                  <a:lnTo>
                    <a:pt x="39786" y="36126"/>
                  </a:lnTo>
                  <a:lnTo>
                    <a:pt x="34812" y="38546"/>
                  </a:lnTo>
                  <a:lnTo>
                    <a:pt x="32098" y="40580"/>
                  </a:lnTo>
                  <a:lnTo>
                    <a:pt x="29080" y="45487"/>
                  </a:lnTo>
                  <a:lnTo>
                    <a:pt x="28276" y="48184"/>
                  </a:lnTo>
                  <a:lnTo>
                    <a:pt x="26748" y="49982"/>
                  </a:lnTo>
                  <a:lnTo>
                    <a:pt x="22403" y="51980"/>
                  </a:lnTo>
                  <a:lnTo>
                    <a:pt x="20848" y="53505"/>
                  </a:lnTo>
                  <a:lnTo>
                    <a:pt x="19120" y="57845"/>
                  </a:lnTo>
                  <a:lnTo>
                    <a:pt x="17738" y="88884"/>
                  </a:lnTo>
                  <a:lnTo>
                    <a:pt x="25426" y="89261"/>
                  </a:lnTo>
                  <a:lnTo>
                    <a:pt x="38987" y="76865"/>
                  </a:lnTo>
                  <a:lnTo>
                    <a:pt x="42064" y="71204"/>
                  </a:lnTo>
                  <a:lnTo>
                    <a:pt x="44424" y="65381"/>
                  </a:lnTo>
                  <a:lnTo>
                    <a:pt x="50339" y="56524"/>
                  </a:lnTo>
                  <a:lnTo>
                    <a:pt x="53525" y="47616"/>
                  </a:lnTo>
                  <a:lnTo>
                    <a:pt x="59319" y="38693"/>
                  </a:lnTo>
                  <a:lnTo>
                    <a:pt x="61477" y="29765"/>
                  </a:lnTo>
                  <a:lnTo>
                    <a:pt x="62375" y="1764"/>
                  </a:lnTo>
                  <a:lnTo>
                    <a:pt x="61387" y="1176"/>
                  </a:lnTo>
                  <a:lnTo>
                    <a:pt x="49083" y="46"/>
                  </a:lnTo>
                  <a:lnTo>
                    <a:pt x="47564" y="1023"/>
                  </a:lnTo>
                  <a:lnTo>
                    <a:pt x="46552" y="2666"/>
                  </a:lnTo>
                  <a:lnTo>
                    <a:pt x="45877" y="4754"/>
                  </a:lnTo>
                  <a:lnTo>
                    <a:pt x="37636" y="18094"/>
                  </a:lnTo>
                  <a:lnTo>
                    <a:pt x="35620" y="44468"/>
                  </a:lnTo>
                  <a:lnTo>
                    <a:pt x="35597" y="53165"/>
                  </a:lnTo>
                  <a:lnTo>
                    <a:pt x="43285" y="53542"/>
                  </a:lnTo>
                  <a:lnTo>
                    <a:pt x="43699" y="52562"/>
                  </a:lnTo>
                  <a:lnTo>
                    <a:pt x="44159" y="48827"/>
                  </a:lnTo>
                  <a:lnTo>
                    <a:pt x="45274" y="47434"/>
                  </a:lnTo>
                  <a:lnTo>
                    <a:pt x="56923" y="40275"/>
                  </a:lnTo>
                  <a:lnTo>
                    <a:pt x="59958" y="35098"/>
                  </a:lnTo>
                  <a:lnTo>
                    <a:pt x="60767" y="32329"/>
                  </a:lnTo>
                  <a:lnTo>
                    <a:pt x="62299" y="30482"/>
                  </a:lnTo>
                  <a:lnTo>
                    <a:pt x="66647" y="28430"/>
                  </a:lnTo>
                  <a:lnTo>
                    <a:pt x="68203" y="26891"/>
                  </a:lnTo>
                  <a:lnTo>
                    <a:pt x="78201" y="8762"/>
                  </a:lnTo>
                  <a:lnTo>
                    <a:pt x="80242" y="13"/>
                  </a:lnTo>
                  <a:lnTo>
                    <a:pt x="71683" y="1"/>
                  </a:lnTo>
                  <a:lnTo>
                    <a:pt x="62389" y="8927"/>
                  </a:lnTo>
                  <a:lnTo>
                    <a:pt x="67127" y="13670"/>
                  </a:lnTo>
                  <a:lnTo>
                    <a:pt x="69454" y="18643"/>
                  </a:lnTo>
                  <a:lnTo>
                    <a:pt x="71206" y="31053"/>
                  </a:lnTo>
                  <a:lnTo>
                    <a:pt x="72235" y="32608"/>
                  </a:lnTo>
                  <a:lnTo>
                    <a:pt x="73913" y="33645"/>
                  </a:lnTo>
                  <a:lnTo>
                    <a:pt x="76024" y="34336"/>
                  </a:lnTo>
                  <a:lnTo>
                    <a:pt x="77431" y="35790"/>
                  </a:lnTo>
                  <a:lnTo>
                    <a:pt x="79875" y="43286"/>
                  </a:lnTo>
                  <a:lnTo>
                    <a:pt x="82726" y="44043"/>
                  </a:lnTo>
                  <a:lnTo>
                    <a:pt x="93803" y="44638"/>
                  </a:lnTo>
                  <a:lnTo>
                    <a:pt x="95237" y="43650"/>
                  </a:lnTo>
                  <a:lnTo>
                    <a:pt x="96193" y="41998"/>
                  </a:lnTo>
                  <a:lnTo>
                    <a:pt x="97853" y="35554"/>
                  </a:lnTo>
                  <a:lnTo>
                    <a:pt x="97992" y="31346"/>
                  </a:lnTo>
                  <a:lnTo>
                    <a:pt x="99022" y="29827"/>
                  </a:lnTo>
                  <a:lnTo>
                    <a:pt x="100700" y="28814"/>
                  </a:lnTo>
                  <a:lnTo>
                    <a:pt x="102812" y="28139"/>
                  </a:lnTo>
                  <a:lnTo>
                    <a:pt x="104219" y="26697"/>
                  </a:lnTo>
                  <a:lnTo>
                    <a:pt x="105783" y="22449"/>
                  </a:lnTo>
                  <a:lnTo>
                    <a:pt x="107024" y="1386"/>
                  </a:lnTo>
                  <a:lnTo>
                    <a:pt x="106035" y="924"/>
                  </a:lnTo>
                  <a:lnTo>
                    <a:pt x="81886" y="3"/>
                  </a:lnTo>
                  <a:lnTo>
                    <a:pt x="75991" y="4741"/>
                  </a:lnTo>
                  <a:lnTo>
                    <a:pt x="47661" y="47581"/>
                  </a:lnTo>
                  <a:lnTo>
                    <a:pt x="44526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8928" name="SMARTInkShape-Group20"/>
          <p:cNvGrpSpPr/>
          <p:nvPr/>
        </p:nvGrpSpPr>
        <p:grpSpPr>
          <a:xfrm>
            <a:off x="2946797" y="3366492"/>
            <a:ext cx="3196672" cy="2696730"/>
            <a:chOff x="2946797" y="3366492"/>
            <a:chExt cx="3196672" cy="2696730"/>
          </a:xfrm>
        </p:grpSpPr>
        <p:sp>
          <p:nvSpPr>
            <p:cNvPr id="78908" name="SMARTInkShape-247"/>
            <p:cNvSpPr/>
            <p:nvPr>
              <p:custDataLst>
                <p:tags r:id="rId2"/>
              </p:custDataLst>
            </p:nvPr>
          </p:nvSpPr>
          <p:spPr bwMode="auto">
            <a:xfrm>
              <a:off x="3277195" y="4232672"/>
              <a:ext cx="1589486" cy="1830550"/>
            </a:xfrm>
            <a:custGeom>
              <a:avLst/>
              <a:gdLst/>
              <a:ahLst/>
              <a:cxnLst/>
              <a:rect l="0" t="0" r="0" b="0"/>
              <a:pathLst>
                <a:path w="1589486" h="1830550">
                  <a:moveTo>
                    <a:pt x="0" y="0"/>
                  </a:moveTo>
                  <a:lnTo>
                    <a:pt x="0" y="0"/>
                  </a:lnTo>
                  <a:lnTo>
                    <a:pt x="0" y="9481"/>
                  </a:lnTo>
                  <a:lnTo>
                    <a:pt x="2646" y="16781"/>
                  </a:lnTo>
                  <a:lnTo>
                    <a:pt x="4741" y="20117"/>
                  </a:lnTo>
                  <a:lnTo>
                    <a:pt x="8103" y="46858"/>
                  </a:lnTo>
                  <a:lnTo>
                    <a:pt x="8821" y="89588"/>
                  </a:lnTo>
                  <a:lnTo>
                    <a:pt x="7916" y="133194"/>
                  </a:lnTo>
                  <a:lnTo>
                    <a:pt x="2787" y="175174"/>
                  </a:lnTo>
                  <a:lnTo>
                    <a:pt x="1239" y="207832"/>
                  </a:lnTo>
                  <a:lnTo>
                    <a:pt x="3197" y="244836"/>
                  </a:lnTo>
                  <a:lnTo>
                    <a:pt x="6382" y="285425"/>
                  </a:lnTo>
                  <a:lnTo>
                    <a:pt x="7798" y="329923"/>
                  </a:lnTo>
                  <a:lnTo>
                    <a:pt x="8427" y="373513"/>
                  </a:lnTo>
                  <a:lnTo>
                    <a:pt x="9699" y="418021"/>
                  </a:lnTo>
                  <a:lnTo>
                    <a:pt x="11427" y="442391"/>
                  </a:lnTo>
                  <a:lnTo>
                    <a:pt x="13571" y="467568"/>
                  </a:lnTo>
                  <a:lnTo>
                    <a:pt x="15993" y="493283"/>
                  </a:lnTo>
                  <a:lnTo>
                    <a:pt x="18600" y="519355"/>
                  </a:lnTo>
                  <a:lnTo>
                    <a:pt x="21330" y="545666"/>
                  </a:lnTo>
                  <a:lnTo>
                    <a:pt x="24141" y="572137"/>
                  </a:lnTo>
                  <a:lnTo>
                    <a:pt x="27009" y="598713"/>
                  </a:lnTo>
                  <a:lnTo>
                    <a:pt x="29912" y="625361"/>
                  </a:lnTo>
                  <a:lnTo>
                    <a:pt x="31848" y="652055"/>
                  </a:lnTo>
                  <a:lnTo>
                    <a:pt x="33138" y="678782"/>
                  </a:lnTo>
                  <a:lnTo>
                    <a:pt x="33999" y="705529"/>
                  </a:lnTo>
                  <a:lnTo>
                    <a:pt x="35564" y="733282"/>
                  </a:lnTo>
                  <a:lnTo>
                    <a:pt x="37600" y="761706"/>
                  </a:lnTo>
                  <a:lnTo>
                    <a:pt x="39950" y="790578"/>
                  </a:lnTo>
                  <a:lnTo>
                    <a:pt x="42508" y="819747"/>
                  </a:lnTo>
                  <a:lnTo>
                    <a:pt x="45206" y="849115"/>
                  </a:lnTo>
                  <a:lnTo>
                    <a:pt x="47997" y="878616"/>
                  </a:lnTo>
                  <a:lnTo>
                    <a:pt x="50850" y="907213"/>
                  </a:lnTo>
                  <a:lnTo>
                    <a:pt x="53744" y="935207"/>
                  </a:lnTo>
                  <a:lnTo>
                    <a:pt x="56665" y="962798"/>
                  </a:lnTo>
                  <a:lnTo>
                    <a:pt x="58613" y="991116"/>
                  </a:lnTo>
                  <a:lnTo>
                    <a:pt x="59911" y="1019916"/>
                  </a:lnTo>
                  <a:lnTo>
                    <a:pt x="60777" y="1049037"/>
                  </a:lnTo>
                  <a:lnTo>
                    <a:pt x="62346" y="1078374"/>
                  </a:lnTo>
                  <a:lnTo>
                    <a:pt x="64384" y="1107853"/>
                  </a:lnTo>
                  <a:lnTo>
                    <a:pt x="66735" y="1137428"/>
                  </a:lnTo>
                  <a:lnTo>
                    <a:pt x="69295" y="1166074"/>
                  </a:lnTo>
                  <a:lnTo>
                    <a:pt x="71994" y="1194102"/>
                  </a:lnTo>
                  <a:lnTo>
                    <a:pt x="74785" y="1221717"/>
                  </a:lnTo>
                  <a:lnTo>
                    <a:pt x="77638" y="1248062"/>
                  </a:lnTo>
                  <a:lnTo>
                    <a:pt x="80532" y="1273566"/>
                  </a:lnTo>
                  <a:lnTo>
                    <a:pt x="83454" y="1298504"/>
                  </a:lnTo>
                  <a:lnTo>
                    <a:pt x="85402" y="1323068"/>
                  </a:lnTo>
                  <a:lnTo>
                    <a:pt x="86700" y="1347382"/>
                  </a:lnTo>
                  <a:lnTo>
                    <a:pt x="87566" y="1371529"/>
                  </a:lnTo>
                  <a:lnTo>
                    <a:pt x="88143" y="1395562"/>
                  </a:lnTo>
                  <a:lnTo>
                    <a:pt x="88527" y="1419524"/>
                  </a:lnTo>
                  <a:lnTo>
                    <a:pt x="88784" y="1443435"/>
                  </a:lnTo>
                  <a:lnTo>
                    <a:pt x="91715" y="1485878"/>
                  </a:lnTo>
                  <a:lnTo>
                    <a:pt x="95332" y="1524585"/>
                  </a:lnTo>
                  <a:lnTo>
                    <a:pt x="96941" y="1561632"/>
                  </a:lnTo>
                  <a:lnTo>
                    <a:pt x="100301" y="1595296"/>
                  </a:lnTo>
                  <a:lnTo>
                    <a:pt x="104109" y="1626794"/>
                  </a:lnTo>
                  <a:lnTo>
                    <a:pt x="106254" y="1670434"/>
                  </a:lnTo>
                  <a:lnTo>
                    <a:pt x="106889" y="1704089"/>
                  </a:lnTo>
                  <a:lnTo>
                    <a:pt x="107104" y="1745222"/>
                  </a:lnTo>
                  <a:lnTo>
                    <a:pt x="108125" y="1759904"/>
                  </a:lnTo>
                  <a:lnTo>
                    <a:pt x="115534" y="1801021"/>
                  </a:lnTo>
                  <a:lnTo>
                    <a:pt x="116077" y="1825826"/>
                  </a:lnTo>
                  <a:lnTo>
                    <a:pt x="117072" y="1827412"/>
                  </a:lnTo>
                  <a:lnTo>
                    <a:pt x="118728" y="1828470"/>
                  </a:lnTo>
                  <a:lnTo>
                    <a:pt x="125798" y="1829959"/>
                  </a:lnTo>
                  <a:lnTo>
                    <a:pt x="145898" y="1830549"/>
                  </a:lnTo>
                  <a:lnTo>
                    <a:pt x="185944" y="1822023"/>
                  </a:lnTo>
                  <a:lnTo>
                    <a:pt x="225129" y="1814000"/>
                  </a:lnTo>
                  <a:lnTo>
                    <a:pt x="268139" y="1805826"/>
                  </a:lnTo>
                  <a:lnTo>
                    <a:pt x="303659" y="1799457"/>
                  </a:lnTo>
                  <a:lnTo>
                    <a:pt x="346467" y="1794782"/>
                  </a:lnTo>
                  <a:lnTo>
                    <a:pt x="381352" y="1788999"/>
                  </a:lnTo>
                  <a:lnTo>
                    <a:pt x="417815" y="1785852"/>
                  </a:lnTo>
                  <a:lnTo>
                    <a:pt x="459597" y="1780069"/>
                  </a:lnTo>
                  <a:lnTo>
                    <a:pt x="503397" y="1776923"/>
                  </a:lnTo>
                  <a:lnTo>
                    <a:pt x="532964" y="1772670"/>
                  </a:lnTo>
                  <a:lnTo>
                    <a:pt x="565287" y="1770119"/>
                  </a:lnTo>
                  <a:lnTo>
                    <a:pt x="598504" y="1767993"/>
                  </a:lnTo>
                  <a:lnTo>
                    <a:pt x="629805" y="1763740"/>
                  </a:lnTo>
                  <a:lnTo>
                    <a:pt x="662898" y="1758544"/>
                  </a:lnTo>
                  <a:lnTo>
                    <a:pt x="697449" y="1753918"/>
                  </a:lnTo>
                  <a:lnTo>
                    <a:pt x="732649" y="1751863"/>
                  </a:lnTo>
                  <a:lnTo>
                    <a:pt x="768138" y="1748304"/>
                  </a:lnTo>
                  <a:lnTo>
                    <a:pt x="803754" y="1743414"/>
                  </a:lnTo>
                  <a:lnTo>
                    <a:pt x="839427" y="1737934"/>
                  </a:lnTo>
                  <a:lnTo>
                    <a:pt x="877772" y="1732191"/>
                  </a:lnTo>
                  <a:lnTo>
                    <a:pt x="916973" y="1726331"/>
                  </a:lnTo>
                  <a:lnTo>
                    <a:pt x="954239" y="1720420"/>
                  </a:lnTo>
                  <a:lnTo>
                    <a:pt x="990645" y="1711839"/>
                  </a:lnTo>
                  <a:lnTo>
                    <a:pt x="1027662" y="1702404"/>
                  </a:lnTo>
                  <a:lnTo>
                    <a:pt x="1067265" y="1694902"/>
                  </a:lnTo>
                  <a:lnTo>
                    <a:pt x="1102726" y="1685616"/>
                  </a:lnTo>
                  <a:lnTo>
                    <a:pt x="1136014" y="1675866"/>
                  </a:lnTo>
                  <a:lnTo>
                    <a:pt x="1170653" y="1668225"/>
                  </a:lnTo>
                  <a:lnTo>
                    <a:pt x="1205893" y="1658876"/>
                  </a:lnTo>
                  <a:lnTo>
                    <a:pt x="1240405" y="1649098"/>
                  </a:lnTo>
                  <a:lnTo>
                    <a:pt x="1272281" y="1641445"/>
                  </a:lnTo>
                  <a:lnTo>
                    <a:pt x="1305631" y="1632091"/>
                  </a:lnTo>
                  <a:lnTo>
                    <a:pt x="1338312" y="1622311"/>
                  </a:lnTo>
                  <a:lnTo>
                    <a:pt x="1380015" y="1611227"/>
                  </a:lnTo>
                  <a:lnTo>
                    <a:pt x="1422358" y="1601659"/>
                  </a:lnTo>
                  <a:lnTo>
                    <a:pt x="1460481" y="1592541"/>
                  </a:lnTo>
                  <a:lnTo>
                    <a:pt x="1495919" y="1583555"/>
                  </a:lnTo>
                  <a:lnTo>
                    <a:pt x="1535064" y="1568984"/>
                  </a:lnTo>
                  <a:lnTo>
                    <a:pt x="1576455" y="1539279"/>
                  </a:lnTo>
                  <a:lnTo>
                    <a:pt x="1589485" y="152697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09" name="SMARTInkShape-248"/>
            <p:cNvSpPr/>
            <p:nvPr>
              <p:custDataLst>
                <p:tags r:id="rId3"/>
              </p:custDataLst>
            </p:nvPr>
          </p:nvSpPr>
          <p:spPr bwMode="auto">
            <a:xfrm>
              <a:off x="2946797" y="4054638"/>
              <a:ext cx="142710" cy="427649"/>
            </a:xfrm>
            <a:custGeom>
              <a:avLst/>
              <a:gdLst/>
              <a:ahLst/>
              <a:cxnLst/>
              <a:rect l="0" t="0" r="0" b="0"/>
              <a:pathLst>
                <a:path w="142710" h="427649">
                  <a:moveTo>
                    <a:pt x="0" y="186964"/>
                  </a:moveTo>
                  <a:lnTo>
                    <a:pt x="0" y="186964"/>
                  </a:lnTo>
                  <a:lnTo>
                    <a:pt x="0" y="207954"/>
                  </a:lnTo>
                  <a:lnTo>
                    <a:pt x="8562" y="247895"/>
                  </a:lnTo>
                  <a:lnTo>
                    <a:pt x="18595" y="276445"/>
                  </a:lnTo>
                  <a:lnTo>
                    <a:pt x="23147" y="288248"/>
                  </a:lnTo>
                  <a:lnTo>
                    <a:pt x="32606" y="330030"/>
                  </a:lnTo>
                  <a:lnTo>
                    <a:pt x="42604" y="371678"/>
                  </a:lnTo>
                  <a:lnTo>
                    <a:pt x="46688" y="385230"/>
                  </a:lnTo>
                  <a:lnTo>
                    <a:pt x="52217" y="402847"/>
                  </a:lnTo>
                  <a:lnTo>
                    <a:pt x="53175" y="412766"/>
                  </a:lnTo>
                  <a:lnTo>
                    <a:pt x="54302" y="414889"/>
                  </a:lnTo>
                  <a:lnTo>
                    <a:pt x="56045" y="416305"/>
                  </a:lnTo>
                  <a:lnTo>
                    <a:pt x="58199" y="417248"/>
                  </a:lnTo>
                  <a:lnTo>
                    <a:pt x="59635" y="418870"/>
                  </a:lnTo>
                  <a:lnTo>
                    <a:pt x="62129" y="426658"/>
                  </a:lnTo>
                  <a:lnTo>
                    <a:pt x="61263" y="427127"/>
                  </a:lnTo>
                  <a:lnTo>
                    <a:pt x="57655" y="427648"/>
                  </a:lnTo>
                  <a:lnTo>
                    <a:pt x="56296" y="426795"/>
                  </a:lnTo>
                  <a:lnTo>
                    <a:pt x="55390" y="425234"/>
                  </a:lnTo>
                  <a:lnTo>
                    <a:pt x="53684" y="419492"/>
                  </a:lnTo>
                  <a:lnTo>
                    <a:pt x="45899" y="411479"/>
                  </a:lnTo>
                  <a:lnTo>
                    <a:pt x="43903" y="397191"/>
                  </a:lnTo>
                  <a:lnTo>
                    <a:pt x="37629" y="383786"/>
                  </a:lnTo>
                  <a:lnTo>
                    <a:pt x="29656" y="344387"/>
                  </a:lnTo>
                  <a:lnTo>
                    <a:pt x="19889" y="300384"/>
                  </a:lnTo>
                  <a:lnTo>
                    <a:pt x="15815" y="278117"/>
                  </a:lnTo>
                  <a:lnTo>
                    <a:pt x="10970" y="256305"/>
                  </a:lnTo>
                  <a:lnTo>
                    <a:pt x="6463" y="211707"/>
                  </a:lnTo>
                  <a:lnTo>
                    <a:pt x="567" y="169708"/>
                  </a:lnTo>
                  <a:lnTo>
                    <a:pt x="1244" y="156474"/>
                  </a:lnTo>
                  <a:lnTo>
                    <a:pt x="9116" y="113401"/>
                  </a:lnTo>
                  <a:lnTo>
                    <a:pt x="24090" y="70769"/>
                  </a:lnTo>
                  <a:lnTo>
                    <a:pt x="29889" y="57269"/>
                  </a:lnTo>
                  <a:lnTo>
                    <a:pt x="38419" y="47301"/>
                  </a:lnTo>
                  <a:lnTo>
                    <a:pt x="47833" y="38571"/>
                  </a:lnTo>
                  <a:lnTo>
                    <a:pt x="59703" y="23492"/>
                  </a:lnTo>
                  <a:lnTo>
                    <a:pt x="86735" y="5817"/>
                  </a:lnTo>
                  <a:lnTo>
                    <a:pt x="99562" y="1330"/>
                  </a:lnTo>
                  <a:lnTo>
                    <a:pt x="114387" y="0"/>
                  </a:lnTo>
                  <a:lnTo>
                    <a:pt x="122938" y="2335"/>
                  </a:lnTo>
                  <a:lnTo>
                    <a:pt x="136511" y="11918"/>
                  </a:lnTo>
                  <a:lnTo>
                    <a:pt x="140047" y="17554"/>
                  </a:lnTo>
                  <a:lnTo>
                    <a:pt x="141618" y="24358"/>
                  </a:lnTo>
                  <a:lnTo>
                    <a:pt x="142709" y="50579"/>
                  </a:lnTo>
                  <a:lnTo>
                    <a:pt x="133139" y="89592"/>
                  </a:lnTo>
                  <a:lnTo>
                    <a:pt x="117964" y="133498"/>
                  </a:lnTo>
                  <a:lnTo>
                    <a:pt x="96477" y="178049"/>
                  </a:lnTo>
                  <a:lnTo>
                    <a:pt x="73461" y="220039"/>
                  </a:lnTo>
                  <a:lnTo>
                    <a:pt x="56821" y="244971"/>
                  </a:lnTo>
                  <a:lnTo>
                    <a:pt x="48696" y="254973"/>
                  </a:lnTo>
                  <a:lnTo>
                    <a:pt x="44012" y="267108"/>
                  </a:lnTo>
                  <a:lnTo>
                    <a:pt x="35719" y="27626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10" name="SMARTInkShape-249"/>
            <p:cNvSpPr/>
            <p:nvPr>
              <p:custDataLst>
                <p:tags r:id="rId4"/>
              </p:custDataLst>
            </p:nvPr>
          </p:nvSpPr>
          <p:spPr bwMode="auto">
            <a:xfrm>
              <a:off x="4907112" y="5706070"/>
              <a:ext cx="128279" cy="320884"/>
            </a:xfrm>
            <a:custGeom>
              <a:avLst/>
              <a:gdLst/>
              <a:ahLst/>
              <a:cxnLst/>
              <a:rect l="0" t="0" r="0" b="0"/>
              <a:pathLst>
                <a:path w="128279" h="320884">
                  <a:moveTo>
                    <a:pt x="75654" y="0"/>
                  </a:moveTo>
                  <a:lnTo>
                    <a:pt x="75654" y="0"/>
                  </a:lnTo>
                  <a:lnTo>
                    <a:pt x="70913" y="0"/>
                  </a:lnTo>
                  <a:lnTo>
                    <a:pt x="65939" y="2646"/>
                  </a:lnTo>
                  <a:lnTo>
                    <a:pt x="41224" y="21126"/>
                  </a:lnTo>
                  <a:lnTo>
                    <a:pt x="25222" y="49048"/>
                  </a:lnTo>
                  <a:lnTo>
                    <a:pt x="10191" y="89875"/>
                  </a:lnTo>
                  <a:lnTo>
                    <a:pt x="5987" y="125738"/>
                  </a:lnTo>
                  <a:lnTo>
                    <a:pt x="0" y="163043"/>
                  </a:lnTo>
                  <a:lnTo>
                    <a:pt x="1424" y="199232"/>
                  </a:lnTo>
                  <a:lnTo>
                    <a:pt x="3389" y="235090"/>
                  </a:lnTo>
                  <a:lnTo>
                    <a:pt x="11182" y="274641"/>
                  </a:lnTo>
                  <a:lnTo>
                    <a:pt x="22275" y="299946"/>
                  </a:lnTo>
                  <a:lnTo>
                    <a:pt x="29110" y="307934"/>
                  </a:lnTo>
                  <a:lnTo>
                    <a:pt x="43122" y="317017"/>
                  </a:lnTo>
                  <a:lnTo>
                    <a:pt x="53998" y="320150"/>
                  </a:lnTo>
                  <a:lnTo>
                    <a:pt x="60406" y="320883"/>
                  </a:lnTo>
                  <a:lnTo>
                    <a:pt x="74334" y="316555"/>
                  </a:lnTo>
                  <a:lnTo>
                    <a:pt x="82673" y="309033"/>
                  </a:lnTo>
                  <a:lnTo>
                    <a:pt x="112996" y="265922"/>
                  </a:lnTo>
                  <a:lnTo>
                    <a:pt x="121986" y="222983"/>
                  </a:lnTo>
                  <a:lnTo>
                    <a:pt x="128278" y="178560"/>
                  </a:lnTo>
                  <a:lnTo>
                    <a:pt x="126398" y="142868"/>
                  </a:lnTo>
                  <a:lnTo>
                    <a:pt x="111124" y="99011"/>
                  </a:lnTo>
                  <a:lnTo>
                    <a:pt x="99417" y="79309"/>
                  </a:lnTo>
                  <a:lnTo>
                    <a:pt x="90522" y="69030"/>
                  </a:lnTo>
                  <a:lnTo>
                    <a:pt x="84577" y="65407"/>
                  </a:lnTo>
                  <a:lnTo>
                    <a:pt x="81603" y="64441"/>
                  </a:lnTo>
                  <a:lnTo>
                    <a:pt x="78627" y="64789"/>
                  </a:lnTo>
                  <a:lnTo>
                    <a:pt x="54633" y="77853"/>
                  </a:lnTo>
                  <a:lnTo>
                    <a:pt x="47129" y="83549"/>
                  </a:lnTo>
                  <a:lnTo>
                    <a:pt x="43132" y="92033"/>
                  </a:lnTo>
                  <a:lnTo>
                    <a:pt x="40364" y="101428"/>
                  </a:lnTo>
                  <a:lnTo>
                    <a:pt x="31428" y="115456"/>
                  </a:lnTo>
                  <a:lnTo>
                    <a:pt x="31005" y="12501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11" name="SMARTInkShape-250"/>
            <p:cNvSpPr/>
            <p:nvPr>
              <p:custDataLst>
                <p:tags r:id="rId5"/>
              </p:custDataLst>
            </p:nvPr>
          </p:nvSpPr>
          <p:spPr bwMode="auto">
            <a:xfrm>
              <a:off x="4947047" y="5804297"/>
              <a:ext cx="125017" cy="116087"/>
            </a:xfrm>
            <a:custGeom>
              <a:avLst/>
              <a:gdLst/>
              <a:ahLst/>
              <a:cxnLst/>
              <a:rect l="0" t="0" r="0" b="0"/>
              <a:pathLst>
                <a:path w="125017" h="116087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7689" y="8561"/>
                  </a:lnTo>
                  <a:lnTo>
                    <a:pt x="42841" y="38429"/>
                  </a:lnTo>
                  <a:lnTo>
                    <a:pt x="51782" y="48829"/>
                  </a:lnTo>
                  <a:lnTo>
                    <a:pt x="94455" y="85816"/>
                  </a:lnTo>
                  <a:lnTo>
                    <a:pt x="125016" y="11608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12" name="SMARTInkShape-251"/>
            <p:cNvSpPr/>
            <p:nvPr>
              <p:custDataLst>
                <p:tags r:id="rId6"/>
              </p:custDataLst>
            </p:nvPr>
          </p:nvSpPr>
          <p:spPr bwMode="auto">
            <a:xfrm>
              <a:off x="3652242" y="3946922"/>
              <a:ext cx="1044201" cy="1705571"/>
            </a:xfrm>
            <a:custGeom>
              <a:avLst/>
              <a:gdLst/>
              <a:ahLst/>
              <a:cxnLst/>
              <a:rect l="0" t="0" r="0" b="0"/>
              <a:pathLst>
                <a:path w="1044201" h="1705571">
                  <a:moveTo>
                    <a:pt x="0" y="1705570"/>
                  </a:moveTo>
                  <a:lnTo>
                    <a:pt x="0" y="1705570"/>
                  </a:lnTo>
                  <a:lnTo>
                    <a:pt x="0" y="1700830"/>
                  </a:lnTo>
                  <a:lnTo>
                    <a:pt x="992" y="1699433"/>
                  </a:lnTo>
                  <a:lnTo>
                    <a:pt x="2646" y="1698502"/>
                  </a:lnTo>
                  <a:lnTo>
                    <a:pt x="4741" y="1697882"/>
                  </a:lnTo>
                  <a:lnTo>
                    <a:pt x="12429" y="1692268"/>
                  </a:lnTo>
                  <a:lnTo>
                    <a:pt x="29812" y="1663253"/>
                  </a:lnTo>
                  <a:lnTo>
                    <a:pt x="47300" y="1624334"/>
                  </a:lnTo>
                  <a:lnTo>
                    <a:pt x="68985" y="1584572"/>
                  </a:lnTo>
                  <a:lnTo>
                    <a:pt x="91216" y="1550215"/>
                  </a:lnTo>
                  <a:lnTo>
                    <a:pt x="111914" y="1510160"/>
                  </a:lnTo>
                  <a:lnTo>
                    <a:pt x="135355" y="1466872"/>
                  </a:lnTo>
                  <a:lnTo>
                    <a:pt x="161152" y="1422627"/>
                  </a:lnTo>
                  <a:lnTo>
                    <a:pt x="178780" y="1390310"/>
                  </a:lnTo>
                  <a:lnTo>
                    <a:pt x="196536" y="1356103"/>
                  </a:lnTo>
                  <a:lnTo>
                    <a:pt x="214349" y="1321056"/>
                  </a:lnTo>
                  <a:lnTo>
                    <a:pt x="232188" y="1285636"/>
                  </a:lnTo>
                  <a:lnTo>
                    <a:pt x="251031" y="1250050"/>
                  </a:lnTo>
                  <a:lnTo>
                    <a:pt x="272634" y="1214390"/>
                  </a:lnTo>
                  <a:lnTo>
                    <a:pt x="292820" y="1176051"/>
                  </a:lnTo>
                  <a:lnTo>
                    <a:pt x="312705" y="1136855"/>
                  </a:lnTo>
                  <a:lnTo>
                    <a:pt x="334772" y="1099589"/>
                  </a:lnTo>
                  <a:lnTo>
                    <a:pt x="357808" y="1060536"/>
                  </a:lnTo>
                  <a:lnTo>
                    <a:pt x="381276" y="1019037"/>
                  </a:lnTo>
                  <a:lnTo>
                    <a:pt x="393090" y="996858"/>
                  </a:lnTo>
                  <a:lnTo>
                    <a:pt x="404935" y="974135"/>
                  </a:lnTo>
                  <a:lnTo>
                    <a:pt x="431326" y="930365"/>
                  </a:lnTo>
                  <a:lnTo>
                    <a:pt x="459591" y="887761"/>
                  </a:lnTo>
                  <a:lnTo>
                    <a:pt x="488690" y="845675"/>
                  </a:lnTo>
                  <a:lnTo>
                    <a:pt x="515513" y="801173"/>
                  </a:lnTo>
                  <a:lnTo>
                    <a:pt x="528223" y="778193"/>
                  </a:lnTo>
                  <a:lnTo>
                    <a:pt x="555573" y="734140"/>
                  </a:lnTo>
                  <a:lnTo>
                    <a:pt x="584265" y="691409"/>
                  </a:lnTo>
                  <a:lnTo>
                    <a:pt x="613554" y="649266"/>
                  </a:lnTo>
                  <a:lnTo>
                    <a:pt x="643107" y="604740"/>
                  </a:lnTo>
                  <a:lnTo>
                    <a:pt x="657934" y="581754"/>
                  </a:lnTo>
                  <a:lnTo>
                    <a:pt x="687637" y="537692"/>
                  </a:lnTo>
                  <a:lnTo>
                    <a:pt x="716382" y="494959"/>
                  </a:lnTo>
                  <a:lnTo>
                    <a:pt x="742387" y="452815"/>
                  </a:lnTo>
                  <a:lnTo>
                    <a:pt x="769819" y="410933"/>
                  </a:lnTo>
                  <a:lnTo>
                    <a:pt x="798548" y="369168"/>
                  </a:lnTo>
                  <a:lnTo>
                    <a:pt x="827853" y="327455"/>
                  </a:lnTo>
                  <a:lnTo>
                    <a:pt x="854768" y="288411"/>
                  </a:lnTo>
                  <a:lnTo>
                    <a:pt x="879960" y="251214"/>
                  </a:lnTo>
                  <a:lnTo>
                    <a:pt x="904385" y="214838"/>
                  </a:lnTo>
                  <a:lnTo>
                    <a:pt x="940449" y="170371"/>
                  </a:lnTo>
                  <a:lnTo>
                    <a:pt x="971529" y="127320"/>
                  </a:lnTo>
                  <a:lnTo>
                    <a:pt x="994850" y="92625"/>
                  </a:lnTo>
                  <a:lnTo>
                    <a:pt x="1019515" y="55228"/>
                  </a:lnTo>
                  <a:lnTo>
                    <a:pt x="1043483" y="18512"/>
                  </a:lnTo>
                  <a:lnTo>
                    <a:pt x="1044200" y="13850"/>
                  </a:lnTo>
                  <a:lnTo>
                    <a:pt x="1043399" y="12210"/>
                  </a:lnTo>
                  <a:lnTo>
                    <a:pt x="1041873" y="11116"/>
                  </a:lnTo>
                  <a:lnTo>
                    <a:pt x="1037035" y="9361"/>
                  </a:lnTo>
                  <a:lnTo>
                    <a:pt x="1026287" y="16054"/>
                  </a:lnTo>
                  <a:lnTo>
                    <a:pt x="1019625" y="17503"/>
                  </a:lnTo>
                  <a:lnTo>
                    <a:pt x="1019078" y="16629"/>
                  </a:lnTo>
                  <a:lnTo>
                    <a:pt x="1017985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13" name="SMARTInkShape-252"/>
            <p:cNvSpPr/>
            <p:nvPr>
              <p:custDataLst>
                <p:tags r:id="rId7"/>
              </p:custDataLst>
            </p:nvPr>
          </p:nvSpPr>
          <p:spPr bwMode="auto">
            <a:xfrm>
              <a:off x="4823840" y="3607594"/>
              <a:ext cx="122675" cy="339329"/>
            </a:xfrm>
            <a:custGeom>
              <a:avLst/>
              <a:gdLst/>
              <a:ahLst/>
              <a:cxnLst/>
              <a:rect l="0" t="0" r="0" b="0"/>
              <a:pathLst>
                <a:path w="122675" h="339329">
                  <a:moveTo>
                    <a:pt x="114277" y="0"/>
                  </a:moveTo>
                  <a:lnTo>
                    <a:pt x="114277" y="0"/>
                  </a:lnTo>
                  <a:lnTo>
                    <a:pt x="109537" y="4740"/>
                  </a:lnTo>
                  <a:lnTo>
                    <a:pt x="104564" y="7068"/>
                  </a:lnTo>
                  <a:lnTo>
                    <a:pt x="101848" y="7688"/>
                  </a:lnTo>
                  <a:lnTo>
                    <a:pt x="96186" y="13669"/>
                  </a:lnTo>
                  <a:lnTo>
                    <a:pt x="65467" y="57732"/>
                  </a:lnTo>
                  <a:lnTo>
                    <a:pt x="31822" y="101384"/>
                  </a:lnTo>
                  <a:lnTo>
                    <a:pt x="10437" y="144953"/>
                  </a:lnTo>
                  <a:lnTo>
                    <a:pt x="904" y="166841"/>
                  </a:lnTo>
                  <a:lnTo>
                    <a:pt x="0" y="170758"/>
                  </a:lnTo>
                  <a:lnTo>
                    <a:pt x="389" y="174362"/>
                  </a:lnTo>
                  <a:lnTo>
                    <a:pt x="6039" y="185594"/>
                  </a:lnTo>
                  <a:lnTo>
                    <a:pt x="9286" y="186666"/>
                  </a:lnTo>
                  <a:lnTo>
                    <a:pt x="11540" y="186952"/>
                  </a:lnTo>
                  <a:lnTo>
                    <a:pt x="16692" y="184623"/>
                  </a:lnTo>
                  <a:lnTo>
                    <a:pt x="32824" y="175044"/>
                  </a:lnTo>
                  <a:lnTo>
                    <a:pt x="71258" y="162115"/>
                  </a:lnTo>
                  <a:lnTo>
                    <a:pt x="107921" y="160770"/>
                  </a:lnTo>
                  <a:lnTo>
                    <a:pt x="114098" y="163396"/>
                  </a:lnTo>
                  <a:lnTo>
                    <a:pt x="117134" y="165485"/>
                  </a:lnTo>
                  <a:lnTo>
                    <a:pt x="120508" y="170453"/>
                  </a:lnTo>
                  <a:lnTo>
                    <a:pt x="122407" y="178827"/>
                  </a:lnTo>
                  <a:lnTo>
                    <a:pt x="122674" y="181726"/>
                  </a:lnTo>
                  <a:lnTo>
                    <a:pt x="112162" y="226126"/>
                  </a:lnTo>
                  <a:lnTo>
                    <a:pt x="96233" y="270006"/>
                  </a:lnTo>
                  <a:lnTo>
                    <a:pt x="78542" y="311940"/>
                  </a:lnTo>
                  <a:lnTo>
                    <a:pt x="70802" y="328960"/>
                  </a:lnTo>
                  <a:lnTo>
                    <a:pt x="69630" y="33932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14" name="SMARTInkShape-253"/>
            <p:cNvSpPr/>
            <p:nvPr>
              <p:custDataLst>
                <p:tags r:id="rId8"/>
              </p:custDataLst>
            </p:nvPr>
          </p:nvSpPr>
          <p:spPr bwMode="auto">
            <a:xfrm>
              <a:off x="4973889" y="5206155"/>
              <a:ext cx="53526" cy="339059"/>
            </a:xfrm>
            <a:custGeom>
              <a:avLst/>
              <a:gdLst/>
              <a:ahLst/>
              <a:cxnLst/>
              <a:rect l="0" t="0" r="0" b="0"/>
              <a:pathLst>
                <a:path w="53526" h="339059">
                  <a:moveTo>
                    <a:pt x="53525" y="44500"/>
                  </a:moveTo>
                  <a:lnTo>
                    <a:pt x="53525" y="44500"/>
                  </a:lnTo>
                  <a:lnTo>
                    <a:pt x="53525" y="27332"/>
                  </a:lnTo>
                  <a:lnTo>
                    <a:pt x="52533" y="24125"/>
                  </a:lnTo>
                  <a:lnTo>
                    <a:pt x="50879" y="21988"/>
                  </a:lnTo>
                  <a:lnTo>
                    <a:pt x="48785" y="20562"/>
                  </a:lnTo>
                  <a:lnTo>
                    <a:pt x="47387" y="18620"/>
                  </a:lnTo>
                  <a:lnTo>
                    <a:pt x="45836" y="13816"/>
                  </a:lnTo>
                  <a:lnTo>
                    <a:pt x="44964" y="5533"/>
                  </a:lnTo>
                  <a:lnTo>
                    <a:pt x="43848" y="3640"/>
                  </a:lnTo>
                  <a:lnTo>
                    <a:pt x="42113" y="2377"/>
                  </a:lnTo>
                  <a:lnTo>
                    <a:pt x="36939" y="352"/>
                  </a:lnTo>
                  <a:lnTo>
                    <a:pt x="31302" y="0"/>
                  </a:lnTo>
                  <a:lnTo>
                    <a:pt x="26121" y="2563"/>
                  </a:lnTo>
                  <a:lnTo>
                    <a:pt x="23349" y="4637"/>
                  </a:lnTo>
                  <a:lnTo>
                    <a:pt x="20270" y="9586"/>
                  </a:lnTo>
                  <a:lnTo>
                    <a:pt x="6847" y="53684"/>
                  </a:lnTo>
                  <a:lnTo>
                    <a:pt x="3013" y="66443"/>
                  </a:lnTo>
                  <a:lnTo>
                    <a:pt x="350" y="107545"/>
                  </a:lnTo>
                  <a:lnTo>
                    <a:pt x="0" y="144659"/>
                  </a:lnTo>
                  <a:lnTo>
                    <a:pt x="946" y="186638"/>
                  </a:lnTo>
                  <a:lnTo>
                    <a:pt x="9043" y="226738"/>
                  </a:lnTo>
                  <a:lnTo>
                    <a:pt x="17899" y="268872"/>
                  </a:lnTo>
                  <a:lnTo>
                    <a:pt x="24697" y="287297"/>
                  </a:lnTo>
                  <a:lnTo>
                    <a:pt x="26821" y="297269"/>
                  </a:lnTo>
                  <a:lnTo>
                    <a:pt x="33625" y="311757"/>
                  </a:lnTo>
                  <a:lnTo>
                    <a:pt x="35655" y="337782"/>
                  </a:lnTo>
                  <a:lnTo>
                    <a:pt x="34667" y="338248"/>
                  </a:lnTo>
                  <a:lnTo>
                    <a:pt x="27976" y="339058"/>
                  </a:lnTo>
                  <a:lnTo>
                    <a:pt x="27563" y="338107"/>
                  </a:lnTo>
                  <a:lnTo>
                    <a:pt x="26736" y="33025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15" name="SMARTInkShape-254"/>
            <p:cNvSpPr/>
            <p:nvPr>
              <p:custDataLst>
                <p:tags r:id="rId9"/>
              </p:custDataLst>
            </p:nvPr>
          </p:nvSpPr>
          <p:spPr bwMode="auto">
            <a:xfrm>
              <a:off x="4973836" y="5277445"/>
              <a:ext cx="214313" cy="196454"/>
            </a:xfrm>
            <a:custGeom>
              <a:avLst/>
              <a:gdLst/>
              <a:ahLst/>
              <a:cxnLst/>
              <a:rect l="0" t="0" r="0" b="0"/>
              <a:pathLst>
                <a:path w="214313" h="196454">
                  <a:moveTo>
                    <a:pt x="0" y="196453"/>
                  </a:moveTo>
                  <a:lnTo>
                    <a:pt x="0" y="196453"/>
                  </a:lnTo>
                  <a:lnTo>
                    <a:pt x="0" y="188765"/>
                  </a:lnTo>
                  <a:lnTo>
                    <a:pt x="992" y="188351"/>
                  </a:lnTo>
                  <a:lnTo>
                    <a:pt x="4740" y="187892"/>
                  </a:lnTo>
                  <a:lnTo>
                    <a:pt x="6138" y="186777"/>
                  </a:lnTo>
                  <a:lnTo>
                    <a:pt x="7689" y="182892"/>
                  </a:lnTo>
                  <a:lnTo>
                    <a:pt x="9094" y="181460"/>
                  </a:lnTo>
                  <a:lnTo>
                    <a:pt x="13303" y="179868"/>
                  </a:lnTo>
                  <a:lnTo>
                    <a:pt x="14821" y="177458"/>
                  </a:lnTo>
                  <a:lnTo>
                    <a:pt x="16509" y="169491"/>
                  </a:lnTo>
                  <a:lnTo>
                    <a:pt x="18944" y="165580"/>
                  </a:lnTo>
                  <a:lnTo>
                    <a:pt x="29866" y="155335"/>
                  </a:lnTo>
                  <a:lnTo>
                    <a:pt x="56642" y="113484"/>
                  </a:lnTo>
                  <a:lnTo>
                    <a:pt x="68478" y="96133"/>
                  </a:lnTo>
                  <a:lnTo>
                    <a:pt x="76403" y="90330"/>
                  </a:lnTo>
                  <a:lnTo>
                    <a:pt x="78606" y="85457"/>
                  </a:lnTo>
                  <a:lnTo>
                    <a:pt x="80185" y="83760"/>
                  </a:lnTo>
                  <a:lnTo>
                    <a:pt x="84585" y="81876"/>
                  </a:lnTo>
                  <a:lnTo>
                    <a:pt x="86156" y="82365"/>
                  </a:lnTo>
                  <a:lnTo>
                    <a:pt x="87203" y="83684"/>
                  </a:lnTo>
                  <a:lnTo>
                    <a:pt x="88366" y="87794"/>
                  </a:lnTo>
                  <a:lnTo>
                    <a:pt x="90265" y="119285"/>
                  </a:lnTo>
                  <a:lnTo>
                    <a:pt x="96360" y="136047"/>
                  </a:lnTo>
                  <a:lnTo>
                    <a:pt x="99146" y="166422"/>
                  </a:lnTo>
                  <a:lnTo>
                    <a:pt x="105905" y="176795"/>
                  </a:lnTo>
                  <a:lnTo>
                    <a:pt x="106785" y="182802"/>
                  </a:lnTo>
                  <a:lnTo>
                    <a:pt x="107901" y="184376"/>
                  </a:lnTo>
                  <a:lnTo>
                    <a:pt x="109637" y="185425"/>
                  </a:lnTo>
                  <a:lnTo>
                    <a:pt x="115708" y="187401"/>
                  </a:lnTo>
                  <a:lnTo>
                    <a:pt x="116085" y="142985"/>
                  </a:lnTo>
                  <a:lnTo>
                    <a:pt x="116085" y="139972"/>
                  </a:lnTo>
                  <a:lnTo>
                    <a:pt x="107320" y="98391"/>
                  </a:lnTo>
                  <a:lnTo>
                    <a:pt x="107166" y="82141"/>
                  </a:lnTo>
                  <a:lnTo>
                    <a:pt x="114845" y="72835"/>
                  </a:lnTo>
                  <a:lnTo>
                    <a:pt x="118180" y="72059"/>
                  </a:lnTo>
                  <a:lnTo>
                    <a:pt x="129356" y="71474"/>
                  </a:lnTo>
                  <a:lnTo>
                    <a:pt x="130886" y="72455"/>
                  </a:lnTo>
                  <a:lnTo>
                    <a:pt x="131906" y="74100"/>
                  </a:lnTo>
                  <a:lnTo>
                    <a:pt x="132586" y="76189"/>
                  </a:lnTo>
                  <a:lnTo>
                    <a:pt x="134031" y="77582"/>
                  </a:lnTo>
                  <a:lnTo>
                    <a:pt x="138283" y="79130"/>
                  </a:lnTo>
                  <a:lnTo>
                    <a:pt x="139813" y="80534"/>
                  </a:lnTo>
                  <a:lnTo>
                    <a:pt x="149764" y="98411"/>
                  </a:lnTo>
                  <a:lnTo>
                    <a:pt x="151803" y="116050"/>
                  </a:lnTo>
                  <a:lnTo>
                    <a:pt x="151804" y="111335"/>
                  </a:lnTo>
                  <a:lnTo>
                    <a:pt x="154450" y="106367"/>
                  </a:lnTo>
                  <a:lnTo>
                    <a:pt x="156545" y="103654"/>
                  </a:lnTo>
                  <a:lnTo>
                    <a:pt x="158873" y="95347"/>
                  </a:lnTo>
                  <a:lnTo>
                    <a:pt x="163217" y="69323"/>
                  </a:lnTo>
                  <a:lnTo>
                    <a:pt x="170400" y="55598"/>
                  </a:lnTo>
                  <a:lnTo>
                    <a:pt x="173130" y="51948"/>
                  </a:lnTo>
                  <a:lnTo>
                    <a:pt x="176165" y="42601"/>
                  </a:lnTo>
                  <a:lnTo>
                    <a:pt x="178506" y="32825"/>
                  </a:lnTo>
                  <a:lnTo>
                    <a:pt x="188094" y="18464"/>
                  </a:lnTo>
                  <a:lnTo>
                    <a:pt x="203652" y="1799"/>
                  </a:lnTo>
                  <a:lnTo>
                    <a:pt x="207259" y="799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16" name="SMARTInkShape-255"/>
            <p:cNvSpPr/>
            <p:nvPr>
              <p:custDataLst>
                <p:tags r:id="rId10"/>
              </p:custDataLst>
            </p:nvPr>
          </p:nvSpPr>
          <p:spPr bwMode="auto">
            <a:xfrm>
              <a:off x="5268516" y="5268516"/>
              <a:ext cx="43406" cy="183384"/>
            </a:xfrm>
            <a:custGeom>
              <a:avLst/>
              <a:gdLst/>
              <a:ahLst/>
              <a:cxnLst/>
              <a:rect l="0" t="0" r="0" b="0"/>
              <a:pathLst>
                <a:path w="43406" h="183384">
                  <a:moveTo>
                    <a:pt x="26789" y="0"/>
                  </a:moveTo>
                  <a:lnTo>
                    <a:pt x="26789" y="0"/>
                  </a:lnTo>
                  <a:lnTo>
                    <a:pt x="26789" y="12428"/>
                  </a:lnTo>
                  <a:lnTo>
                    <a:pt x="29434" y="18091"/>
                  </a:lnTo>
                  <a:lnTo>
                    <a:pt x="32926" y="23915"/>
                  </a:lnTo>
                  <a:lnTo>
                    <a:pt x="34891" y="33764"/>
                  </a:lnTo>
                  <a:lnTo>
                    <a:pt x="36466" y="48809"/>
                  </a:lnTo>
                  <a:lnTo>
                    <a:pt x="43374" y="77546"/>
                  </a:lnTo>
                  <a:lnTo>
                    <a:pt x="43405" y="101234"/>
                  </a:lnTo>
                  <a:lnTo>
                    <a:pt x="36255" y="135809"/>
                  </a:lnTo>
                  <a:lnTo>
                    <a:pt x="34965" y="145687"/>
                  </a:lnTo>
                  <a:lnTo>
                    <a:pt x="24709" y="169480"/>
                  </a:lnTo>
                  <a:lnTo>
                    <a:pt x="13521" y="182801"/>
                  </a:lnTo>
                  <a:lnTo>
                    <a:pt x="10997" y="183383"/>
                  </a:lnTo>
                  <a:lnTo>
                    <a:pt x="8324" y="182778"/>
                  </a:lnTo>
                  <a:lnTo>
                    <a:pt x="1644" y="179420"/>
                  </a:lnTo>
                  <a:lnTo>
                    <a:pt x="731" y="176315"/>
                  </a:lnTo>
                  <a:lnTo>
                    <a:pt x="0" y="16966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17" name="SMARTInkShape-256"/>
            <p:cNvSpPr/>
            <p:nvPr>
              <p:custDataLst>
                <p:tags r:id="rId11"/>
              </p:custDataLst>
            </p:nvPr>
          </p:nvSpPr>
          <p:spPr bwMode="auto">
            <a:xfrm>
              <a:off x="5259586" y="5089922"/>
              <a:ext cx="141598" cy="210173"/>
            </a:xfrm>
            <a:custGeom>
              <a:avLst/>
              <a:gdLst/>
              <a:ahLst/>
              <a:cxnLst/>
              <a:rect l="0" t="0" r="0" b="0"/>
              <a:pathLst>
                <a:path w="141598" h="210173">
                  <a:moveTo>
                    <a:pt x="0" y="125016"/>
                  </a:moveTo>
                  <a:lnTo>
                    <a:pt x="0" y="125016"/>
                  </a:lnTo>
                  <a:lnTo>
                    <a:pt x="0" y="117327"/>
                  </a:lnTo>
                  <a:lnTo>
                    <a:pt x="992" y="116913"/>
                  </a:lnTo>
                  <a:lnTo>
                    <a:pt x="13561" y="116096"/>
                  </a:lnTo>
                  <a:lnTo>
                    <a:pt x="14994" y="115100"/>
                  </a:lnTo>
                  <a:lnTo>
                    <a:pt x="15949" y="113445"/>
                  </a:lnTo>
                  <a:lnTo>
                    <a:pt x="16586" y="111348"/>
                  </a:lnTo>
                  <a:lnTo>
                    <a:pt x="18002" y="109951"/>
                  </a:lnTo>
                  <a:lnTo>
                    <a:pt x="22223" y="108399"/>
                  </a:lnTo>
                  <a:lnTo>
                    <a:pt x="41752" y="106237"/>
                  </a:lnTo>
                  <a:lnTo>
                    <a:pt x="53594" y="97457"/>
                  </a:lnTo>
                  <a:lnTo>
                    <a:pt x="59538" y="92924"/>
                  </a:lnTo>
                  <a:lnTo>
                    <a:pt x="68462" y="90372"/>
                  </a:lnTo>
                  <a:lnTo>
                    <a:pt x="87533" y="89339"/>
                  </a:lnTo>
                  <a:lnTo>
                    <a:pt x="93514" y="94050"/>
                  </a:lnTo>
                  <a:lnTo>
                    <a:pt x="96132" y="99016"/>
                  </a:lnTo>
                  <a:lnTo>
                    <a:pt x="97951" y="114206"/>
                  </a:lnTo>
                  <a:lnTo>
                    <a:pt x="98104" y="123849"/>
                  </a:lnTo>
                  <a:lnTo>
                    <a:pt x="95526" y="132103"/>
                  </a:lnTo>
                  <a:lnTo>
                    <a:pt x="92065" y="140072"/>
                  </a:lnTo>
                  <a:lnTo>
                    <a:pt x="89369" y="183453"/>
                  </a:lnTo>
                  <a:lnTo>
                    <a:pt x="89329" y="190014"/>
                  </a:lnTo>
                  <a:lnTo>
                    <a:pt x="91957" y="196238"/>
                  </a:lnTo>
                  <a:lnTo>
                    <a:pt x="102600" y="209588"/>
                  </a:lnTo>
                  <a:lnTo>
                    <a:pt x="104118" y="210172"/>
                  </a:lnTo>
                  <a:lnTo>
                    <a:pt x="105132" y="209567"/>
                  </a:lnTo>
                  <a:lnTo>
                    <a:pt x="105806" y="208172"/>
                  </a:lnTo>
                  <a:lnTo>
                    <a:pt x="107248" y="207242"/>
                  </a:lnTo>
                  <a:lnTo>
                    <a:pt x="114019" y="204942"/>
                  </a:lnTo>
                  <a:lnTo>
                    <a:pt x="119466" y="200887"/>
                  </a:lnTo>
                  <a:lnTo>
                    <a:pt x="122549" y="195778"/>
                  </a:lnTo>
                  <a:lnTo>
                    <a:pt x="133021" y="163519"/>
                  </a:lnTo>
                  <a:lnTo>
                    <a:pt x="134664" y="147890"/>
                  </a:lnTo>
                  <a:lnTo>
                    <a:pt x="141597" y="118938"/>
                  </a:lnTo>
                  <a:lnTo>
                    <a:pt x="135074" y="75644"/>
                  </a:lnTo>
                  <a:lnTo>
                    <a:pt x="133019" y="33806"/>
                  </a:lnTo>
                  <a:lnTo>
                    <a:pt x="125849" y="17407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18" name="SMARTInkShape-257"/>
            <p:cNvSpPr/>
            <p:nvPr>
              <p:custDataLst>
                <p:tags r:id="rId12"/>
              </p:custDataLst>
            </p:nvPr>
          </p:nvSpPr>
          <p:spPr bwMode="auto">
            <a:xfrm>
              <a:off x="5384602" y="5009555"/>
              <a:ext cx="98217" cy="186118"/>
            </a:xfrm>
            <a:custGeom>
              <a:avLst/>
              <a:gdLst/>
              <a:ahLst/>
              <a:cxnLst/>
              <a:rect l="0" t="0" r="0" b="0"/>
              <a:pathLst>
                <a:path w="98217" h="186118">
                  <a:moveTo>
                    <a:pt x="0" y="0"/>
                  </a:moveTo>
                  <a:lnTo>
                    <a:pt x="0" y="0"/>
                  </a:lnTo>
                  <a:lnTo>
                    <a:pt x="7688" y="7688"/>
                  </a:lnTo>
                  <a:lnTo>
                    <a:pt x="9676" y="15813"/>
                  </a:lnTo>
                  <a:lnTo>
                    <a:pt x="14993" y="25080"/>
                  </a:lnTo>
                  <a:lnTo>
                    <a:pt x="18002" y="38961"/>
                  </a:lnTo>
                  <a:lnTo>
                    <a:pt x="23744" y="50790"/>
                  </a:lnTo>
                  <a:lnTo>
                    <a:pt x="34359" y="95374"/>
                  </a:lnTo>
                  <a:lnTo>
                    <a:pt x="43741" y="136929"/>
                  </a:lnTo>
                  <a:lnTo>
                    <a:pt x="44638" y="172853"/>
                  </a:lnTo>
                  <a:lnTo>
                    <a:pt x="45633" y="174767"/>
                  </a:lnTo>
                  <a:lnTo>
                    <a:pt x="47289" y="176042"/>
                  </a:lnTo>
                  <a:lnTo>
                    <a:pt x="49386" y="176892"/>
                  </a:lnTo>
                  <a:lnTo>
                    <a:pt x="50783" y="176467"/>
                  </a:lnTo>
                  <a:lnTo>
                    <a:pt x="51714" y="175191"/>
                  </a:lnTo>
                  <a:lnTo>
                    <a:pt x="53025" y="168656"/>
                  </a:lnTo>
                  <a:lnTo>
                    <a:pt x="53209" y="166015"/>
                  </a:lnTo>
                  <a:lnTo>
                    <a:pt x="54324" y="164256"/>
                  </a:lnTo>
                  <a:lnTo>
                    <a:pt x="56060" y="163082"/>
                  </a:lnTo>
                  <a:lnTo>
                    <a:pt x="58209" y="162299"/>
                  </a:lnTo>
                  <a:lnTo>
                    <a:pt x="59642" y="159793"/>
                  </a:lnTo>
                  <a:lnTo>
                    <a:pt x="62650" y="147777"/>
                  </a:lnTo>
                  <a:lnTo>
                    <a:pt x="68392" y="136500"/>
                  </a:lnTo>
                  <a:lnTo>
                    <a:pt x="71527" y="122024"/>
                  </a:lnTo>
                  <a:lnTo>
                    <a:pt x="77306" y="110018"/>
                  </a:lnTo>
                  <a:lnTo>
                    <a:pt x="80452" y="95326"/>
                  </a:lnTo>
                  <a:lnTo>
                    <a:pt x="87935" y="82533"/>
                  </a:lnTo>
                  <a:lnTo>
                    <a:pt x="91337" y="81330"/>
                  </a:lnTo>
                  <a:lnTo>
                    <a:pt x="98106" y="80384"/>
                  </a:lnTo>
                  <a:lnTo>
                    <a:pt x="98216" y="97538"/>
                  </a:lnTo>
                  <a:lnTo>
                    <a:pt x="95576" y="105527"/>
                  </a:lnTo>
                  <a:lnTo>
                    <a:pt x="93483" y="109047"/>
                  </a:lnTo>
                  <a:lnTo>
                    <a:pt x="87202" y="131940"/>
                  </a:lnTo>
                  <a:lnTo>
                    <a:pt x="75130" y="154701"/>
                  </a:lnTo>
                  <a:lnTo>
                    <a:pt x="71539" y="165781"/>
                  </a:lnTo>
                  <a:lnTo>
                    <a:pt x="63893" y="176711"/>
                  </a:lnTo>
                  <a:lnTo>
                    <a:pt x="62629" y="186117"/>
                  </a:lnTo>
                  <a:lnTo>
                    <a:pt x="62518" y="179711"/>
                  </a:lnTo>
                  <a:lnTo>
                    <a:pt x="79294" y="144047"/>
                  </a:lnTo>
                  <a:lnTo>
                    <a:pt x="80368" y="13394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19" name="SMARTInkShape-258"/>
            <p:cNvSpPr/>
            <p:nvPr>
              <p:custDataLst>
                <p:tags r:id="rId13"/>
              </p:custDataLst>
            </p:nvPr>
          </p:nvSpPr>
          <p:spPr bwMode="auto">
            <a:xfrm>
              <a:off x="5527489" y="4982766"/>
              <a:ext cx="61212" cy="205383"/>
            </a:xfrm>
            <a:custGeom>
              <a:avLst/>
              <a:gdLst/>
              <a:ahLst/>
              <a:cxnLst/>
              <a:rect l="0" t="0" r="0" b="0"/>
              <a:pathLst>
                <a:path w="61212" h="205383">
                  <a:moveTo>
                    <a:pt x="44636" y="0"/>
                  </a:moveTo>
                  <a:lnTo>
                    <a:pt x="44636" y="0"/>
                  </a:lnTo>
                  <a:lnTo>
                    <a:pt x="44636" y="4740"/>
                  </a:lnTo>
                  <a:lnTo>
                    <a:pt x="41990" y="9713"/>
                  </a:lnTo>
                  <a:lnTo>
                    <a:pt x="23386" y="37835"/>
                  </a:lnTo>
                  <a:lnTo>
                    <a:pt x="20309" y="46912"/>
                  </a:lnTo>
                  <a:lnTo>
                    <a:pt x="17948" y="56567"/>
                  </a:lnTo>
                  <a:lnTo>
                    <a:pt x="8349" y="70852"/>
                  </a:lnTo>
                  <a:lnTo>
                    <a:pt x="3704" y="77131"/>
                  </a:lnTo>
                  <a:lnTo>
                    <a:pt x="1089" y="86242"/>
                  </a:lnTo>
                  <a:lnTo>
                    <a:pt x="0" y="106632"/>
                  </a:lnTo>
                  <a:lnTo>
                    <a:pt x="4732" y="107001"/>
                  </a:lnTo>
                  <a:lnTo>
                    <a:pt x="9702" y="104441"/>
                  </a:lnTo>
                  <a:lnTo>
                    <a:pt x="34056" y="82008"/>
                  </a:lnTo>
                  <a:lnTo>
                    <a:pt x="37619" y="81096"/>
                  </a:lnTo>
                  <a:lnTo>
                    <a:pt x="53076" y="80380"/>
                  </a:lnTo>
                  <a:lnTo>
                    <a:pt x="58162" y="85111"/>
                  </a:lnTo>
                  <a:lnTo>
                    <a:pt x="60569" y="90082"/>
                  </a:lnTo>
                  <a:lnTo>
                    <a:pt x="61211" y="92797"/>
                  </a:lnTo>
                  <a:lnTo>
                    <a:pt x="60647" y="95599"/>
                  </a:lnTo>
                  <a:lnTo>
                    <a:pt x="55259" y="107225"/>
                  </a:lnTo>
                  <a:lnTo>
                    <a:pt x="46542" y="149393"/>
                  </a:lnTo>
                  <a:lnTo>
                    <a:pt x="42556" y="162665"/>
                  </a:lnTo>
                  <a:lnTo>
                    <a:pt x="35089" y="176520"/>
                  </a:lnTo>
                  <a:lnTo>
                    <a:pt x="28418" y="185350"/>
                  </a:lnTo>
                  <a:lnTo>
                    <a:pt x="26777" y="20538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20" name="SMARTInkShape-259"/>
            <p:cNvSpPr/>
            <p:nvPr>
              <p:custDataLst>
                <p:tags r:id="rId14"/>
              </p:custDataLst>
            </p:nvPr>
          </p:nvSpPr>
          <p:spPr bwMode="auto">
            <a:xfrm>
              <a:off x="4670227" y="5286425"/>
              <a:ext cx="151391" cy="330301"/>
            </a:xfrm>
            <a:custGeom>
              <a:avLst/>
              <a:gdLst/>
              <a:ahLst/>
              <a:cxnLst/>
              <a:rect l="0" t="0" r="0" b="0"/>
              <a:pathLst>
                <a:path w="151391" h="330301">
                  <a:moveTo>
                    <a:pt x="0" y="44598"/>
                  </a:moveTo>
                  <a:lnTo>
                    <a:pt x="0" y="44598"/>
                  </a:lnTo>
                  <a:lnTo>
                    <a:pt x="992" y="66959"/>
                  </a:lnTo>
                  <a:lnTo>
                    <a:pt x="11024" y="109841"/>
                  </a:lnTo>
                  <a:lnTo>
                    <a:pt x="24088" y="151123"/>
                  </a:lnTo>
                  <a:lnTo>
                    <a:pt x="38731" y="188763"/>
                  </a:lnTo>
                  <a:lnTo>
                    <a:pt x="53583" y="229646"/>
                  </a:lnTo>
                  <a:lnTo>
                    <a:pt x="59863" y="249248"/>
                  </a:lnTo>
                  <a:lnTo>
                    <a:pt x="63152" y="272521"/>
                  </a:lnTo>
                  <a:lnTo>
                    <a:pt x="71056" y="285128"/>
                  </a:lnTo>
                  <a:lnTo>
                    <a:pt x="71324" y="280790"/>
                  </a:lnTo>
                  <a:lnTo>
                    <a:pt x="68741" y="275911"/>
                  </a:lnTo>
                  <a:lnTo>
                    <a:pt x="66663" y="273221"/>
                  </a:lnTo>
                  <a:lnTo>
                    <a:pt x="64354" y="264940"/>
                  </a:lnTo>
                  <a:lnTo>
                    <a:pt x="60409" y="249122"/>
                  </a:lnTo>
                  <a:lnTo>
                    <a:pt x="56614" y="236701"/>
                  </a:lnTo>
                  <a:lnTo>
                    <a:pt x="46715" y="193228"/>
                  </a:lnTo>
                  <a:lnTo>
                    <a:pt x="38185" y="160057"/>
                  </a:lnTo>
                  <a:lnTo>
                    <a:pt x="29906" y="116945"/>
                  </a:lnTo>
                  <a:lnTo>
                    <a:pt x="20925" y="76690"/>
                  </a:lnTo>
                  <a:lnTo>
                    <a:pt x="18038" y="34379"/>
                  </a:lnTo>
                  <a:lnTo>
                    <a:pt x="17870" y="6350"/>
                  </a:lnTo>
                  <a:lnTo>
                    <a:pt x="18858" y="4216"/>
                  </a:lnTo>
                  <a:lnTo>
                    <a:pt x="20509" y="2794"/>
                  </a:lnTo>
                  <a:lnTo>
                    <a:pt x="25548" y="512"/>
                  </a:lnTo>
                  <a:lnTo>
                    <a:pt x="39108" y="0"/>
                  </a:lnTo>
                  <a:lnTo>
                    <a:pt x="44832" y="2618"/>
                  </a:lnTo>
                  <a:lnTo>
                    <a:pt x="47747" y="4705"/>
                  </a:lnTo>
                  <a:lnTo>
                    <a:pt x="65169" y="25110"/>
                  </a:lnTo>
                  <a:lnTo>
                    <a:pt x="74605" y="32961"/>
                  </a:lnTo>
                  <a:lnTo>
                    <a:pt x="108782" y="77467"/>
                  </a:lnTo>
                  <a:lnTo>
                    <a:pt x="130889" y="120012"/>
                  </a:lnTo>
                  <a:lnTo>
                    <a:pt x="140213" y="149894"/>
                  </a:lnTo>
                  <a:lnTo>
                    <a:pt x="144731" y="169063"/>
                  </a:lnTo>
                  <a:lnTo>
                    <a:pt x="149708" y="187310"/>
                  </a:lnTo>
                  <a:lnTo>
                    <a:pt x="151390" y="215994"/>
                  </a:lnTo>
                  <a:lnTo>
                    <a:pt x="144080" y="255563"/>
                  </a:lnTo>
                  <a:lnTo>
                    <a:pt x="138491" y="273684"/>
                  </a:lnTo>
                  <a:lnTo>
                    <a:pt x="113073" y="314066"/>
                  </a:lnTo>
                  <a:lnTo>
                    <a:pt x="104168" y="323981"/>
                  </a:lnTo>
                  <a:lnTo>
                    <a:pt x="98221" y="327518"/>
                  </a:lnTo>
                  <a:lnTo>
                    <a:pt x="86319" y="329789"/>
                  </a:lnTo>
                  <a:lnTo>
                    <a:pt x="73201" y="330300"/>
                  </a:lnTo>
                  <a:lnTo>
                    <a:pt x="72613" y="329324"/>
                  </a:lnTo>
                  <a:lnTo>
                    <a:pt x="71960" y="325594"/>
                  </a:lnTo>
                  <a:lnTo>
                    <a:pt x="70793" y="324202"/>
                  </a:lnTo>
                  <a:lnTo>
                    <a:pt x="63795" y="321785"/>
                  </a:lnTo>
                  <a:lnTo>
                    <a:pt x="65725" y="318936"/>
                  </a:lnTo>
                  <a:lnTo>
                    <a:pt x="71437" y="31248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21" name="SMARTInkShape-260"/>
            <p:cNvSpPr/>
            <p:nvPr>
              <p:custDataLst>
                <p:tags r:id="rId15"/>
              </p:custDataLst>
            </p:nvPr>
          </p:nvSpPr>
          <p:spPr bwMode="auto">
            <a:xfrm>
              <a:off x="3598664" y="4339828"/>
              <a:ext cx="973337" cy="1150523"/>
            </a:xfrm>
            <a:custGeom>
              <a:avLst/>
              <a:gdLst/>
              <a:ahLst/>
              <a:cxnLst/>
              <a:rect l="0" t="0" r="0" b="0"/>
              <a:pathLst>
                <a:path w="973337" h="1150523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6" y="18091"/>
                  </a:lnTo>
                  <a:lnTo>
                    <a:pt x="42241" y="60058"/>
                  </a:lnTo>
                  <a:lnTo>
                    <a:pt x="83377" y="102226"/>
                  </a:lnTo>
                  <a:lnTo>
                    <a:pt x="117854" y="143402"/>
                  </a:lnTo>
                  <a:lnTo>
                    <a:pt x="153900" y="187593"/>
                  </a:lnTo>
                  <a:lnTo>
                    <a:pt x="187937" y="223256"/>
                  </a:lnTo>
                  <a:lnTo>
                    <a:pt x="224316" y="266093"/>
                  </a:lnTo>
                  <a:lnTo>
                    <a:pt x="256193" y="301974"/>
                  </a:lnTo>
                  <a:lnTo>
                    <a:pt x="284930" y="342592"/>
                  </a:lnTo>
                  <a:lnTo>
                    <a:pt x="313288" y="381195"/>
                  </a:lnTo>
                  <a:lnTo>
                    <a:pt x="346385" y="423612"/>
                  </a:lnTo>
                  <a:lnTo>
                    <a:pt x="381327" y="466607"/>
                  </a:lnTo>
                  <a:lnTo>
                    <a:pt x="416816" y="505915"/>
                  </a:lnTo>
                  <a:lnTo>
                    <a:pt x="452466" y="548540"/>
                  </a:lnTo>
                  <a:lnTo>
                    <a:pt x="488165" y="592588"/>
                  </a:lnTo>
                  <a:lnTo>
                    <a:pt x="524870" y="637060"/>
                  </a:lnTo>
                  <a:lnTo>
                    <a:pt x="565731" y="680662"/>
                  </a:lnTo>
                  <a:lnTo>
                    <a:pt x="603415" y="720151"/>
                  </a:lnTo>
                  <a:lnTo>
                    <a:pt x="639716" y="761837"/>
                  </a:lnTo>
                  <a:lnTo>
                    <a:pt x="675607" y="799764"/>
                  </a:lnTo>
                  <a:lnTo>
                    <a:pt x="710385" y="836139"/>
                  </a:lnTo>
                  <a:lnTo>
                    <a:pt x="739982" y="872052"/>
                  </a:lnTo>
                  <a:lnTo>
                    <a:pt x="768595" y="906835"/>
                  </a:lnTo>
                  <a:lnTo>
                    <a:pt x="808025" y="948404"/>
                  </a:lnTo>
                  <a:lnTo>
                    <a:pt x="840250" y="989799"/>
                  </a:lnTo>
                  <a:lnTo>
                    <a:pt x="881506" y="1033014"/>
                  </a:lnTo>
                  <a:lnTo>
                    <a:pt x="912468" y="1073959"/>
                  </a:lnTo>
                  <a:lnTo>
                    <a:pt x="940167" y="1114093"/>
                  </a:lnTo>
                  <a:lnTo>
                    <a:pt x="952775" y="1133400"/>
                  </a:lnTo>
                  <a:lnTo>
                    <a:pt x="955240" y="1144803"/>
                  </a:lnTo>
                  <a:lnTo>
                    <a:pt x="955430" y="1150522"/>
                  </a:lnTo>
                  <a:lnTo>
                    <a:pt x="958101" y="1148658"/>
                  </a:lnTo>
                  <a:lnTo>
                    <a:pt x="963161" y="1144117"/>
                  </a:lnTo>
                  <a:lnTo>
                    <a:pt x="964037" y="1138591"/>
                  </a:lnTo>
                  <a:lnTo>
                    <a:pt x="964374" y="1126779"/>
                  </a:lnTo>
                  <a:lnTo>
                    <a:pt x="973336" y="111621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22" name="SMARTInkShape-261"/>
            <p:cNvSpPr/>
            <p:nvPr>
              <p:custDataLst>
                <p:tags r:id="rId16"/>
              </p:custDataLst>
            </p:nvPr>
          </p:nvSpPr>
          <p:spPr bwMode="auto">
            <a:xfrm>
              <a:off x="6063413" y="3366492"/>
              <a:ext cx="80056" cy="214314"/>
            </a:xfrm>
            <a:custGeom>
              <a:avLst/>
              <a:gdLst/>
              <a:ahLst/>
              <a:cxnLst/>
              <a:rect l="0" t="0" r="0" b="0"/>
              <a:pathLst>
                <a:path w="80056" h="214314">
                  <a:moveTo>
                    <a:pt x="71282" y="0"/>
                  </a:moveTo>
                  <a:lnTo>
                    <a:pt x="71282" y="0"/>
                  </a:lnTo>
                  <a:lnTo>
                    <a:pt x="71282" y="4741"/>
                  </a:lnTo>
                  <a:lnTo>
                    <a:pt x="70290" y="6137"/>
                  </a:lnTo>
                  <a:lnTo>
                    <a:pt x="68637" y="7068"/>
                  </a:lnTo>
                  <a:lnTo>
                    <a:pt x="53238" y="13561"/>
                  </a:lnTo>
                  <a:lnTo>
                    <a:pt x="32832" y="29911"/>
                  </a:lnTo>
                  <a:lnTo>
                    <a:pt x="3818" y="68219"/>
                  </a:lnTo>
                  <a:lnTo>
                    <a:pt x="368" y="78571"/>
                  </a:lnTo>
                  <a:lnTo>
                    <a:pt x="0" y="84576"/>
                  </a:lnTo>
                  <a:lnTo>
                    <a:pt x="940" y="86150"/>
                  </a:lnTo>
                  <a:lnTo>
                    <a:pt x="2560" y="87199"/>
                  </a:lnTo>
                  <a:lnTo>
                    <a:pt x="9578" y="88675"/>
                  </a:lnTo>
                  <a:lnTo>
                    <a:pt x="51566" y="89292"/>
                  </a:lnTo>
                  <a:lnTo>
                    <a:pt x="78416" y="89297"/>
                  </a:lnTo>
                  <a:lnTo>
                    <a:pt x="79014" y="90289"/>
                  </a:lnTo>
                  <a:lnTo>
                    <a:pt x="80055" y="101726"/>
                  </a:lnTo>
                  <a:lnTo>
                    <a:pt x="77496" y="107389"/>
                  </a:lnTo>
                  <a:lnTo>
                    <a:pt x="50157" y="146209"/>
                  </a:lnTo>
                  <a:lnTo>
                    <a:pt x="18786" y="188158"/>
                  </a:lnTo>
                  <a:lnTo>
                    <a:pt x="8775" y="21431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23" name="SMARTInkShape-262"/>
            <p:cNvSpPr/>
            <p:nvPr>
              <p:custDataLst>
                <p:tags r:id="rId17"/>
              </p:custDataLst>
            </p:nvPr>
          </p:nvSpPr>
          <p:spPr bwMode="auto">
            <a:xfrm>
              <a:off x="5750720" y="3402211"/>
              <a:ext cx="285751" cy="196397"/>
            </a:xfrm>
            <a:custGeom>
              <a:avLst/>
              <a:gdLst/>
              <a:ahLst/>
              <a:cxnLst/>
              <a:rect l="0" t="0" r="0" b="0"/>
              <a:pathLst>
                <a:path w="285751" h="196397">
                  <a:moveTo>
                    <a:pt x="0" y="8930"/>
                  </a:moveTo>
                  <a:lnTo>
                    <a:pt x="0" y="8930"/>
                  </a:lnTo>
                  <a:lnTo>
                    <a:pt x="4739" y="8930"/>
                  </a:lnTo>
                  <a:lnTo>
                    <a:pt x="6136" y="9922"/>
                  </a:lnTo>
                  <a:lnTo>
                    <a:pt x="7067" y="11575"/>
                  </a:lnTo>
                  <a:lnTo>
                    <a:pt x="8560" y="21358"/>
                  </a:lnTo>
                  <a:lnTo>
                    <a:pt x="8922" y="65842"/>
                  </a:lnTo>
                  <a:lnTo>
                    <a:pt x="8928" y="107371"/>
                  </a:lnTo>
                  <a:lnTo>
                    <a:pt x="7936" y="150754"/>
                  </a:lnTo>
                  <a:lnTo>
                    <a:pt x="826" y="181139"/>
                  </a:lnTo>
                  <a:lnTo>
                    <a:pt x="9" y="196259"/>
                  </a:lnTo>
                  <a:lnTo>
                    <a:pt x="4742" y="196396"/>
                  </a:lnTo>
                  <a:lnTo>
                    <a:pt x="6137" y="195423"/>
                  </a:lnTo>
                  <a:lnTo>
                    <a:pt x="7067" y="193782"/>
                  </a:lnTo>
                  <a:lnTo>
                    <a:pt x="9676" y="181218"/>
                  </a:lnTo>
                  <a:lnTo>
                    <a:pt x="23146" y="156551"/>
                  </a:lnTo>
                  <a:lnTo>
                    <a:pt x="31049" y="127833"/>
                  </a:lnTo>
                  <a:lnTo>
                    <a:pt x="41924" y="111277"/>
                  </a:lnTo>
                  <a:lnTo>
                    <a:pt x="47737" y="104688"/>
                  </a:lnTo>
                  <a:lnTo>
                    <a:pt x="50981" y="95807"/>
                  </a:lnTo>
                  <a:lnTo>
                    <a:pt x="51846" y="90660"/>
                  </a:lnTo>
                  <a:lnTo>
                    <a:pt x="53415" y="87229"/>
                  </a:lnTo>
                  <a:lnTo>
                    <a:pt x="55454" y="84942"/>
                  </a:lnTo>
                  <a:lnTo>
                    <a:pt x="62384" y="80447"/>
                  </a:lnTo>
                  <a:lnTo>
                    <a:pt x="57729" y="80391"/>
                  </a:lnTo>
                  <a:lnTo>
                    <a:pt x="56345" y="81375"/>
                  </a:lnTo>
                  <a:lnTo>
                    <a:pt x="55422" y="83024"/>
                  </a:lnTo>
                  <a:lnTo>
                    <a:pt x="54808" y="85115"/>
                  </a:lnTo>
                  <a:lnTo>
                    <a:pt x="20998" y="127961"/>
                  </a:lnTo>
                  <a:lnTo>
                    <a:pt x="5974" y="150196"/>
                  </a:lnTo>
                  <a:lnTo>
                    <a:pt x="1769" y="162352"/>
                  </a:lnTo>
                  <a:lnTo>
                    <a:pt x="44" y="182776"/>
                  </a:lnTo>
                  <a:lnTo>
                    <a:pt x="1022" y="184359"/>
                  </a:lnTo>
                  <a:lnTo>
                    <a:pt x="2665" y="185413"/>
                  </a:lnTo>
                  <a:lnTo>
                    <a:pt x="9718" y="186898"/>
                  </a:lnTo>
                  <a:lnTo>
                    <a:pt x="25731" y="187400"/>
                  </a:lnTo>
                  <a:lnTo>
                    <a:pt x="33925" y="184823"/>
                  </a:lnTo>
                  <a:lnTo>
                    <a:pt x="74691" y="163605"/>
                  </a:lnTo>
                  <a:lnTo>
                    <a:pt x="99475" y="148814"/>
                  </a:lnTo>
                  <a:lnTo>
                    <a:pt x="136508" y="113477"/>
                  </a:lnTo>
                  <a:lnTo>
                    <a:pt x="140044" y="107320"/>
                  </a:lnTo>
                  <a:lnTo>
                    <a:pt x="142609" y="101276"/>
                  </a:lnTo>
                  <a:lnTo>
                    <a:pt x="148638" y="92295"/>
                  </a:lnTo>
                  <a:lnTo>
                    <a:pt x="151386" y="82134"/>
                  </a:lnTo>
                  <a:lnTo>
                    <a:pt x="146939" y="76150"/>
                  </a:lnTo>
                  <a:lnTo>
                    <a:pt x="142035" y="73532"/>
                  </a:lnTo>
                  <a:lnTo>
                    <a:pt x="139338" y="72834"/>
                  </a:lnTo>
                  <a:lnTo>
                    <a:pt x="136548" y="73361"/>
                  </a:lnTo>
                  <a:lnTo>
                    <a:pt x="124941" y="78689"/>
                  </a:lnTo>
                  <a:lnTo>
                    <a:pt x="121989" y="79249"/>
                  </a:lnTo>
                  <a:lnTo>
                    <a:pt x="113093" y="84776"/>
                  </a:lnTo>
                  <a:lnTo>
                    <a:pt x="104175" y="97438"/>
                  </a:lnTo>
                  <a:lnTo>
                    <a:pt x="99988" y="109017"/>
                  </a:lnTo>
                  <a:lnTo>
                    <a:pt x="98380" y="127894"/>
                  </a:lnTo>
                  <a:lnTo>
                    <a:pt x="100940" y="133902"/>
                  </a:lnTo>
                  <a:lnTo>
                    <a:pt x="105927" y="141102"/>
                  </a:lnTo>
                  <a:lnTo>
                    <a:pt x="109255" y="142087"/>
                  </a:lnTo>
                  <a:lnTo>
                    <a:pt x="150259" y="142861"/>
                  </a:lnTo>
                  <a:lnTo>
                    <a:pt x="183453" y="133780"/>
                  </a:lnTo>
                  <a:lnTo>
                    <a:pt x="196236" y="127041"/>
                  </a:lnTo>
                  <a:lnTo>
                    <a:pt x="217275" y="125134"/>
                  </a:lnTo>
                  <a:lnTo>
                    <a:pt x="219264" y="126087"/>
                  </a:lnTo>
                  <a:lnTo>
                    <a:pt x="220589" y="127714"/>
                  </a:lnTo>
                  <a:lnTo>
                    <a:pt x="223086" y="133581"/>
                  </a:lnTo>
                  <a:lnTo>
                    <a:pt x="223195" y="138578"/>
                  </a:lnTo>
                  <a:lnTo>
                    <a:pt x="222219" y="140010"/>
                  </a:lnTo>
                  <a:lnTo>
                    <a:pt x="220574" y="140965"/>
                  </a:lnTo>
                  <a:lnTo>
                    <a:pt x="215548" y="142497"/>
                  </a:lnTo>
                  <a:lnTo>
                    <a:pt x="209938" y="147504"/>
                  </a:lnTo>
                  <a:lnTo>
                    <a:pt x="208419" y="147945"/>
                  </a:lnTo>
                  <a:lnTo>
                    <a:pt x="207406" y="147248"/>
                  </a:lnTo>
                  <a:lnTo>
                    <a:pt x="205782" y="143738"/>
                  </a:lnTo>
                  <a:lnTo>
                    <a:pt x="205417" y="130522"/>
                  </a:lnTo>
                  <a:lnTo>
                    <a:pt x="208043" y="124817"/>
                  </a:lnTo>
                  <a:lnTo>
                    <a:pt x="210132" y="121906"/>
                  </a:lnTo>
                  <a:lnTo>
                    <a:pt x="223862" y="80130"/>
                  </a:lnTo>
                  <a:lnTo>
                    <a:pt x="244113" y="43422"/>
                  </a:lnTo>
                  <a:lnTo>
                    <a:pt x="285750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24" name="SMARTInkShape-263"/>
            <p:cNvSpPr/>
            <p:nvPr>
              <p:custDataLst>
                <p:tags r:id="rId18"/>
              </p:custDataLst>
            </p:nvPr>
          </p:nvSpPr>
          <p:spPr bwMode="auto">
            <a:xfrm>
              <a:off x="5375780" y="3509367"/>
              <a:ext cx="312432" cy="294490"/>
            </a:xfrm>
            <a:custGeom>
              <a:avLst/>
              <a:gdLst/>
              <a:ahLst/>
              <a:cxnLst/>
              <a:rect l="0" t="0" r="0" b="0"/>
              <a:pathLst>
                <a:path w="312432" h="294490">
                  <a:moveTo>
                    <a:pt x="8822" y="187524"/>
                  </a:moveTo>
                  <a:lnTo>
                    <a:pt x="8822" y="187524"/>
                  </a:lnTo>
                  <a:lnTo>
                    <a:pt x="1133" y="187524"/>
                  </a:lnTo>
                  <a:lnTo>
                    <a:pt x="719" y="188516"/>
                  </a:lnTo>
                  <a:lnTo>
                    <a:pt x="0" y="199952"/>
                  </a:lnTo>
                  <a:lnTo>
                    <a:pt x="2586" y="205615"/>
                  </a:lnTo>
                  <a:lnTo>
                    <a:pt x="6050" y="211439"/>
                  </a:lnTo>
                  <a:lnTo>
                    <a:pt x="8000" y="221289"/>
                  </a:lnTo>
                  <a:lnTo>
                    <a:pt x="9570" y="236334"/>
                  </a:lnTo>
                  <a:lnTo>
                    <a:pt x="23636" y="279663"/>
                  </a:lnTo>
                  <a:lnTo>
                    <a:pt x="26280" y="292506"/>
                  </a:lnTo>
                  <a:lnTo>
                    <a:pt x="27406" y="293231"/>
                  </a:lnTo>
                  <a:lnTo>
                    <a:pt x="34334" y="294489"/>
                  </a:lnTo>
                  <a:lnTo>
                    <a:pt x="39972" y="289883"/>
                  </a:lnTo>
                  <a:lnTo>
                    <a:pt x="42509" y="284941"/>
                  </a:lnTo>
                  <a:lnTo>
                    <a:pt x="43187" y="282234"/>
                  </a:lnTo>
                  <a:lnTo>
                    <a:pt x="59934" y="251872"/>
                  </a:lnTo>
                  <a:lnTo>
                    <a:pt x="71398" y="218188"/>
                  </a:lnTo>
                  <a:lnTo>
                    <a:pt x="80223" y="205432"/>
                  </a:lnTo>
                  <a:lnTo>
                    <a:pt x="84989" y="210138"/>
                  </a:lnTo>
                  <a:lnTo>
                    <a:pt x="87322" y="215103"/>
                  </a:lnTo>
                  <a:lnTo>
                    <a:pt x="88820" y="221635"/>
                  </a:lnTo>
                  <a:lnTo>
                    <a:pt x="95253" y="230054"/>
                  </a:lnTo>
                  <a:lnTo>
                    <a:pt x="96845" y="235530"/>
                  </a:lnTo>
                  <a:lnTo>
                    <a:pt x="98261" y="237387"/>
                  </a:lnTo>
                  <a:lnTo>
                    <a:pt x="105695" y="240613"/>
                  </a:lnTo>
                  <a:lnTo>
                    <a:pt x="111387" y="240957"/>
                  </a:lnTo>
                  <a:lnTo>
                    <a:pt x="112918" y="240013"/>
                  </a:lnTo>
                  <a:lnTo>
                    <a:pt x="113938" y="238392"/>
                  </a:lnTo>
                  <a:lnTo>
                    <a:pt x="114618" y="236318"/>
                  </a:lnTo>
                  <a:lnTo>
                    <a:pt x="122867" y="223004"/>
                  </a:lnTo>
                  <a:lnTo>
                    <a:pt x="123546" y="220107"/>
                  </a:lnTo>
                  <a:lnTo>
                    <a:pt x="130776" y="207336"/>
                  </a:lnTo>
                  <a:lnTo>
                    <a:pt x="133922" y="193284"/>
                  </a:lnTo>
                  <a:lnTo>
                    <a:pt x="139705" y="181403"/>
                  </a:lnTo>
                  <a:lnTo>
                    <a:pt x="142687" y="139982"/>
                  </a:lnTo>
                  <a:lnTo>
                    <a:pt x="142766" y="116252"/>
                  </a:lnTo>
                  <a:lnTo>
                    <a:pt x="181582" y="116086"/>
                  </a:lnTo>
                  <a:lnTo>
                    <a:pt x="187470" y="113441"/>
                  </a:lnTo>
                  <a:lnTo>
                    <a:pt x="202305" y="101847"/>
                  </a:lnTo>
                  <a:lnTo>
                    <a:pt x="214206" y="96296"/>
                  </a:lnTo>
                  <a:lnTo>
                    <a:pt x="223088" y="89333"/>
                  </a:lnTo>
                  <a:lnTo>
                    <a:pt x="215996" y="97425"/>
                  </a:lnTo>
                  <a:lnTo>
                    <a:pt x="200210" y="122308"/>
                  </a:lnTo>
                  <a:lnTo>
                    <a:pt x="194463" y="140870"/>
                  </a:lnTo>
                  <a:lnTo>
                    <a:pt x="182206" y="158486"/>
                  </a:lnTo>
                  <a:lnTo>
                    <a:pt x="178703" y="186957"/>
                  </a:lnTo>
                  <a:lnTo>
                    <a:pt x="178529" y="194577"/>
                  </a:lnTo>
                  <a:lnTo>
                    <a:pt x="179506" y="195203"/>
                  </a:lnTo>
                  <a:lnTo>
                    <a:pt x="187584" y="196343"/>
                  </a:lnTo>
                  <a:lnTo>
                    <a:pt x="191789" y="196404"/>
                  </a:lnTo>
                  <a:lnTo>
                    <a:pt x="196966" y="193786"/>
                  </a:lnTo>
                  <a:lnTo>
                    <a:pt x="199735" y="191699"/>
                  </a:lnTo>
                  <a:lnTo>
                    <a:pt x="202813" y="186733"/>
                  </a:lnTo>
                  <a:lnTo>
                    <a:pt x="205173" y="181219"/>
                  </a:lnTo>
                  <a:lnTo>
                    <a:pt x="228170" y="146670"/>
                  </a:lnTo>
                  <a:lnTo>
                    <a:pt x="243020" y="107722"/>
                  </a:lnTo>
                  <a:lnTo>
                    <a:pt x="248559" y="100103"/>
                  </a:lnTo>
                  <a:lnTo>
                    <a:pt x="251963" y="99060"/>
                  </a:lnTo>
                  <a:lnTo>
                    <a:pt x="263473" y="98241"/>
                  </a:lnTo>
                  <a:lnTo>
                    <a:pt x="264910" y="99228"/>
                  </a:lnTo>
                  <a:lnTo>
                    <a:pt x="265868" y="100879"/>
                  </a:lnTo>
                  <a:lnTo>
                    <a:pt x="267215" y="107942"/>
                  </a:lnTo>
                  <a:lnTo>
                    <a:pt x="267783" y="151804"/>
                  </a:lnTo>
                  <a:lnTo>
                    <a:pt x="272523" y="147064"/>
                  </a:lnTo>
                  <a:lnTo>
                    <a:pt x="274851" y="142091"/>
                  </a:lnTo>
                  <a:lnTo>
                    <a:pt x="284793" y="101030"/>
                  </a:lnTo>
                  <a:lnTo>
                    <a:pt x="286383" y="85387"/>
                  </a:lnTo>
                  <a:lnTo>
                    <a:pt x="300456" y="40820"/>
                  </a:lnTo>
                  <a:lnTo>
                    <a:pt x="303591" y="24553"/>
                  </a:lnTo>
                  <a:lnTo>
                    <a:pt x="311524" y="9440"/>
                  </a:lnTo>
                  <a:lnTo>
                    <a:pt x="312431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25" name="SMARTInkShape-264"/>
            <p:cNvSpPr/>
            <p:nvPr>
              <p:custDataLst>
                <p:tags r:id="rId19"/>
              </p:custDataLst>
            </p:nvPr>
          </p:nvSpPr>
          <p:spPr bwMode="auto">
            <a:xfrm>
              <a:off x="5161359" y="3750469"/>
              <a:ext cx="133947" cy="62509"/>
            </a:xfrm>
            <a:custGeom>
              <a:avLst/>
              <a:gdLst/>
              <a:ahLst/>
              <a:cxnLst/>
              <a:rect l="0" t="0" r="0" b="0"/>
              <a:pathLst>
                <a:path w="133947" h="62509">
                  <a:moveTo>
                    <a:pt x="0" y="62508"/>
                  </a:moveTo>
                  <a:lnTo>
                    <a:pt x="0" y="62508"/>
                  </a:lnTo>
                  <a:lnTo>
                    <a:pt x="7689" y="62508"/>
                  </a:lnTo>
                  <a:lnTo>
                    <a:pt x="15814" y="56371"/>
                  </a:lnTo>
                  <a:lnTo>
                    <a:pt x="38962" y="46694"/>
                  </a:lnTo>
                  <a:lnTo>
                    <a:pt x="60939" y="32619"/>
                  </a:lnTo>
                  <a:lnTo>
                    <a:pt x="89483" y="22265"/>
                  </a:lnTo>
                  <a:lnTo>
                    <a:pt x="121499" y="2021"/>
                  </a:lnTo>
                  <a:lnTo>
                    <a:pt x="133946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26" name="SMARTInkShape-265"/>
            <p:cNvSpPr/>
            <p:nvPr>
              <p:custDataLst>
                <p:tags r:id="rId20"/>
              </p:custDataLst>
            </p:nvPr>
          </p:nvSpPr>
          <p:spPr bwMode="auto">
            <a:xfrm>
              <a:off x="5170703" y="3527227"/>
              <a:ext cx="79953" cy="383821"/>
            </a:xfrm>
            <a:custGeom>
              <a:avLst/>
              <a:gdLst/>
              <a:ahLst/>
              <a:cxnLst/>
              <a:rect l="0" t="0" r="0" b="0"/>
              <a:pathLst>
                <a:path w="79953" h="383821">
                  <a:moveTo>
                    <a:pt x="79952" y="0"/>
                  </a:moveTo>
                  <a:lnTo>
                    <a:pt x="79952" y="0"/>
                  </a:lnTo>
                  <a:lnTo>
                    <a:pt x="41245" y="0"/>
                  </a:lnTo>
                  <a:lnTo>
                    <a:pt x="35299" y="2645"/>
                  </a:lnTo>
                  <a:lnTo>
                    <a:pt x="32324" y="4740"/>
                  </a:lnTo>
                  <a:lnTo>
                    <a:pt x="14468" y="28679"/>
                  </a:lnTo>
                  <a:lnTo>
                    <a:pt x="11161" y="40527"/>
                  </a:lnTo>
                  <a:lnTo>
                    <a:pt x="6654" y="61286"/>
                  </a:lnTo>
                  <a:lnTo>
                    <a:pt x="1680" y="80005"/>
                  </a:lnTo>
                  <a:lnTo>
                    <a:pt x="0" y="104108"/>
                  </a:lnTo>
                  <a:lnTo>
                    <a:pt x="7310" y="144632"/>
                  </a:lnTo>
                  <a:lnTo>
                    <a:pt x="11003" y="178041"/>
                  </a:lnTo>
                  <a:lnTo>
                    <a:pt x="26594" y="216909"/>
                  </a:lnTo>
                  <a:lnTo>
                    <a:pt x="37186" y="258405"/>
                  </a:lnTo>
                  <a:lnTo>
                    <a:pt x="42145" y="276655"/>
                  </a:lnTo>
                  <a:lnTo>
                    <a:pt x="46262" y="294630"/>
                  </a:lnTo>
                  <a:lnTo>
                    <a:pt x="51119" y="312524"/>
                  </a:lnTo>
                  <a:lnTo>
                    <a:pt x="53111" y="356403"/>
                  </a:lnTo>
                  <a:lnTo>
                    <a:pt x="53163" y="382199"/>
                  </a:lnTo>
                  <a:lnTo>
                    <a:pt x="52170" y="382791"/>
                  </a:lnTo>
                  <a:lnTo>
                    <a:pt x="45476" y="383820"/>
                  </a:lnTo>
                  <a:lnTo>
                    <a:pt x="35305" y="37504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27" name="SMARTInkShape-266"/>
            <p:cNvSpPr/>
            <p:nvPr>
              <p:custDataLst>
                <p:tags r:id="rId21"/>
              </p:custDataLst>
            </p:nvPr>
          </p:nvSpPr>
          <p:spPr bwMode="auto">
            <a:xfrm>
              <a:off x="5055588" y="3812977"/>
              <a:ext cx="69931" cy="98036"/>
            </a:xfrm>
            <a:custGeom>
              <a:avLst/>
              <a:gdLst/>
              <a:ahLst/>
              <a:cxnLst/>
              <a:rect l="0" t="0" r="0" b="0"/>
              <a:pathLst>
                <a:path w="69931" h="98036">
                  <a:moveTo>
                    <a:pt x="34334" y="0"/>
                  </a:moveTo>
                  <a:lnTo>
                    <a:pt x="34334" y="0"/>
                  </a:lnTo>
                  <a:lnTo>
                    <a:pt x="29593" y="4740"/>
                  </a:lnTo>
                  <a:lnTo>
                    <a:pt x="27266" y="9713"/>
                  </a:lnTo>
                  <a:lnTo>
                    <a:pt x="26645" y="12428"/>
                  </a:lnTo>
                  <a:lnTo>
                    <a:pt x="11238" y="39901"/>
                  </a:lnTo>
                  <a:lnTo>
                    <a:pt x="7647" y="55920"/>
                  </a:lnTo>
                  <a:lnTo>
                    <a:pt x="1732" y="68383"/>
                  </a:lnTo>
                  <a:lnTo>
                    <a:pt x="0" y="78678"/>
                  </a:lnTo>
                  <a:lnTo>
                    <a:pt x="1877" y="87223"/>
                  </a:lnTo>
                  <a:lnTo>
                    <a:pt x="6425" y="96053"/>
                  </a:lnTo>
                  <a:lnTo>
                    <a:pt x="7791" y="96777"/>
                  </a:lnTo>
                  <a:lnTo>
                    <a:pt x="19875" y="98035"/>
                  </a:lnTo>
                  <a:lnTo>
                    <a:pt x="25593" y="95495"/>
                  </a:lnTo>
                  <a:lnTo>
                    <a:pt x="46251" y="77231"/>
                  </a:lnTo>
                  <a:lnTo>
                    <a:pt x="57157" y="59315"/>
                  </a:lnTo>
                  <a:lnTo>
                    <a:pt x="69122" y="21735"/>
                  </a:lnTo>
                  <a:lnTo>
                    <a:pt x="69930" y="6071"/>
                  </a:lnTo>
                  <a:lnTo>
                    <a:pt x="68979" y="4047"/>
                  </a:lnTo>
                  <a:lnTo>
                    <a:pt x="67352" y="2698"/>
                  </a:lnTo>
                  <a:lnTo>
                    <a:pt x="62354" y="533"/>
                  </a:lnTo>
                  <a:lnTo>
                    <a:pt x="40165" y="14"/>
                  </a:lnTo>
                  <a:lnTo>
                    <a:pt x="34279" y="2651"/>
                  </a:lnTo>
                  <a:lnTo>
                    <a:pt x="27158" y="7689"/>
                  </a:lnTo>
                  <a:lnTo>
                    <a:pt x="27565" y="8103"/>
                  </a:lnTo>
                  <a:lnTo>
                    <a:pt x="33246" y="8821"/>
                  </a:lnTo>
                  <a:lnTo>
                    <a:pt x="33850" y="6235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range currency design template">
  <a:themeElements>
    <a:clrScheme name="Orange currency design template 9">
      <a:dk1>
        <a:srgbClr val="FF9900"/>
      </a:dk1>
      <a:lt1>
        <a:srgbClr val="FFCC99"/>
      </a:lt1>
      <a:dk2>
        <a:srgbClr val="D65700"/>
      </a:dk2>
      <a:lt2>
        <a:srgbClr val="777777"/>
      </a:lt2>
      <a:accent1>
        <a:srgbClr val="FFFFF7"/>
      </a:accent1>
      <a:accent2>
        <a:srgbClr val="339933"/>
      </a:accent2>
      <a:accent3>
        <a:srgbClr val="FFE2CA"/>
      </a:accent3>
      <a:accent4>
        <a:srgbClr val="DA8200"/>
      </a:accent4>
      <a:accent5>
        <a:srgbClr val="FFFFFA"/>
      </a:accent5>
      <a:accent6>
        <a:srgbClr val="2D8A2D"/>
      </a:accent6>
      <a:hlink>
        <a:srgbClr val="FF9933"/>
      </a:hlink>
      <a:folHlink>
        <a:srgbClr val="008000"/>
      </a:folHlink>
    </a:clrScheme>
    <a:fontScheme name="Orange currency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ange currency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currency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currency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2D2D8A"/>
        </a:accent6>
        <a:hlink>
          <a:srgbClr val="99CC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currency design template 4">
        <a:dk1>
          <a:srgbClr val="2D2015"/>
        </a:dk1>
        <a:lt1>
          <a:srgbClr val="CC9900"/>
        </a:lt1>
        <a:dk2>
          <a:srgbClr val="40311E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AFADAB"/>
        </a:accent3>
        <a:accent4>
          <a:srgbClr val="AE82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C5CEC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currency design template 5">
        <a:dk1>
          <a:srgbClr val="292929"/>
        </a:dk1>
        <a:lt1>
          <a:srgbClr val="FFFFFF"/>
        </a:lt1>
        <a:dk2>
          <a:srgbClr val="BC4C00"/>
        </a:dk2>
        <a:lt2>
          <a:srgbClr val="808080"/>
        </a:lt2>
        <a:accent1>
          <a:srgbClr val="FFCC99"/>
        </a:accent1>
        <a:accent2>
          <a:srgbClr val="C6F399"/>
        </a:accent2>
        <a:accent3>
          <a:srgbClr val="FFFFFF"/>
        </a:accent3>
        <a:accent4>
          <a:srgbClr val="212121"/>
        </a:accent4>
        <a:accent5>
          <a:srgbClr val="FFE2CA"/>
        </a:accent5>
        <a:accent6>
          <a:srgbClr val="B3DC8A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currency design template 6">
        <a:dk1>
          <a:srgbClr val="800000"/>
        </a:dk1>
        <a:lt1>
          <a:srgbClr val="FF9966"/>
        </a:lt1>
        <a:dk2>
          <a:srgbClr val="FF9933"/>
        </a:dk2>
        <a:lt2>
          <a:srgbClr val="005A58"/>
        </a:lt2>
        <a:accent1>
          <a:srgbClr val="FFCC66"/>
        </a:accent1>
        <a:accent2>
          <a:srgbClr val="777777"/>
        </a:accent2>
        <a:accent3>
          <a:srgbClr val="FFCAB8"/>
        </a:accent3>
        <a:accent4>
          <a:srgbClr val="6C0000"/>
        </a:accent4>
        <a:accent5>
          <a:srgbClr val="FFE2B8"/>
        </a:accent5>
        <a:accent6>
          <a:srgbClr val="6B6B6B"/>
        </a:accent6>
        <a:hlink>
          <a:srgbClr val="FEF9E8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currency design template 7">
        <a:dk1>
          <a:srgbClr val="5C1F00"/>
        </a:dk1>
        <a:lt1>
          <a:srgbClr val="FF9900"/>
        </a:lt1>
        <a:dk2>
          <a:srgbClr val="663300"/>
        </a:dk2>
        <a:lt2>
          <a:srgbClr val="EFB483"/>
        </a:lt2>
        <a:accent1>
          <a:srgbClr val="CC3300"/>
        </a:accent1>
        <a:accent2>
          <a:srgbClr val="BE7960"/>
        </a:accent2>
        <a:accent3>
          <a:srgbClr val="B8ADAA"/>
        </a:accent3>
        <a:accent4>
          <a:srgbClr val="DA82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currency design template 8">
        <a:dk1>
          <a:srgbClr val="CC3300"/>
        </a:dk1>
        <a:lt1>
          <a:srgbClr val="99CC00"/>
        </a:lt1>
        <a:dk2>
          <a:srgbClr val="7DD850"/>
        </a:dk2>
        <a:lt2>
          <a:srgbClr val="003366"/>
        </a:lt2>
        <a:accent1>
          <a:srgbClr val="FFB27D"/>
        </a:accent1>
        <a:accent2>
          <a:srgbClr val="00B000"/>
        </a:accent2>
        <a:accent3>
          <a:srgbClr val="CAE2AA"/>
        </a:accent3>
        <a:accent4>
          <a:srgbClr val="AE2A00"/>
        </a:accent4>
        <a:accent5>
          <a:srgbClr val="FFD5BF"/>
        </a:accent5>
        <a:accent6>
          <a:srgbClr val="009F00"/>
        </a:accent6>
        <a:hlink>
          <a:srgbClr val="FF6600"/>
        </a:hlink>
        <a:folHlink>
          <a:srgbClr val="9E6A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currency design template 9">
        <a:dk1>
          <a:srgbClr val="FF9900"/>
        </a:dk1>
        <a:lt1>
          <a:srgbClr val="FFCC99"/>
        </a:lt1>
        <a:dk2>
          <a:srgbClr val="D65700"/>
        </a:dk2>
        <a:lt2>
          <a:srgbClr val="777777"/>
        </a:lt2>
        <a:accent1>
          <a:srgbClr val="FFFFF7"/>
        </a:accent1>
        <a:accent2>
          <a:srgbClr val="339933"/>
        </a:accent2>
        <a:accent3>
          <a:srgbClr val="FFE2CA"/>
        </a:accent3>
        <a:accent4>
          <a:srgbClr val="DA8200"/>
        </a:accent4>
        <a:accent5>
          <a:srgbClr val="FFFFFA"/>
        </a:accent5>
        <a:accent6>
          <a:srgbClr val="2D8A2D"/>
        </a:accent6>
        <a:hlink>
          <a:srgbClr val="FF9933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currency design template 10">
        <a:dk1>
          <a:srgbClr val="993300"/>
        </a:dk1>
        <a:lt1>
          <a:srgbClr val="CC3300"/>
        </a:lt1>
        <a:dk2>
          <a:srgbClr val="000000"/>
        </a:dk2>
        <a:lt2>
          <a:srgbClr val="CC6600"/>
        </a:lt2>
        <a:accent1>
          <a:srgbClr val="FFCC99"/>
        </a:accent1>
        <a:accent2>
          <a:srgbClr val="468A4B"/>
        </a:accent2>
        <a:accent3>
          <a:srgbClr val="AAAAAA"/>
        </a:accent3>
        <a:accent4>
          <a:srgbClr val="AE2A00"/>
        </a:accent4>
        <a:accent5>
          <a:srgbClr val="FFE2CA"/>
        </a:accent5>
        <a:accent6>
          <a:srgbClr val="3F7D43"/>
        </a:accent6>
        <a:hlink>
          <a:srgbClr val="CC9900"/>
        </a:hlink>
        <a:folHlink>
          <a:srgbClr val="824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currency design template 11">
        <a:dk1>
          <a:srgbClr val="663300"/>
        </a:dk1>
        <a:lt1>
          <a:srgbClr val="A6A99D"/>
        </a:lt1>
        <a:dk2>
          <a:srgbClr val="CC9900"/>
        </a:dk2>
        <a:lt2>
          <a:srgbClr val="777777"/>
        </a:lt2>
        <a:accent1>
          <a:srgbClr val="909082"/>
        </a:accent1>
        <a:accent2>
          <a:srgbClr val="B59D73"/>
        </a:accent2>
        <a:accent3>
          <a:srgbClr val="D0D1CC"/>
        </a:accent3>
        <a:accent4>
          <a:srgbClr val="562A00"/>
        </a:accent4>
        <a:accent5>
          <a:srgbClr val="C6C6C1"/>
        </a:accent5>
        <a:accent6>
          <a:srgbClr val="A48E6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currency design template 12">
        <a:dk1>
          <a:srgbClr val="CC6600"/>
        </a:dk1>
        <a:lt1>
          <a:srgbClr val="E6F7DD"/>
        </a:lt1>
        <a:dk2>
          <a:srgbClr val="CC3300"/>
        </a:dk2>
        <a:lt2>
          <a:srgbClr val="969696"/>
        </a:lt2>
        <a:accent1>
          <a:srgbClr val="FFFFCC"/>
        </a:accent1>
        <a:accent2>
          <a:srgbClr val="CCFFCC"/>
        </a:accent2>
        <a:accent3>
          <a:srgbClr val="F0FAEB"/>
        </a:accent3>
        <a:accent4>
          <a:srgbClr val="AE5600"/>
        </a:accent4>
        <a:accent5>
          <a:srgbClr val="FFFFE2"/>
        </a:accent5>
        <a:accent6>
          <a:srgbClr val="B9E7B9"/>
        </a:accent6>
        <a:hlink>
          <a:srgbClr val="FF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currency design template 13">
        <a:dk1>
          <a:srgbClr val="996633"/>
        </a:dk1>
        <a:lt1>
          <a:srgbClr val="CC9900"/>
        </a:lt1>
        <a:dk2>
          <a:srgbClr val="FFB92D"/>
        </a:dk2>
        <a:lt2>
          <a:srgbClr val="3E3E5C"/>
        </a:lt2>
        <a:accent1>
          <a:srgbClr val="E1B875"/>
        </a:accent1>
        <a:accent2>
          <a:srgbClr val="996600"/>
        </a:accent2>
        <a:accent3>
          <a:srgbClr val="E2CAAA"/>
        </a:accent3>
        <a:accent4>
          <a:srgbClr val="82562A"/>
        </a:accent4>
        <a:accent5>
          <a:srgbClr val="EED8BD"/>
        </a:accent5>
        <a:accent6>
          <a:srgbClr val="8A5C00"/>
        </a:accent6>
        <a:hlink>
          <a:srgbClr val="FF6F17"/>
        </a:hlink>
        <a:folHlink>
          <a:srgbClr val="FFEB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 currency design template</Template>
  <TotalTime>1714</TotalTime>
  <Words>309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Arial Black</vt:lpstr>
      <vt:lpstr>Orange currency design template</vt:lpstr>
      <vt:lpstr>Unemployment</vt:lpstr>
      <vt:lpstr>PowerPoint Presentation</vt:lpstr>
      <vt:lpstr>Examining Unemployment</vt:lpstr>
      <vt:lpstr>Unemployment Rate over time</vt:lpstr>
      <vt:lpstr>Unemployment Rate today…</vt:lpstr>
      <vt:lpstr>Types of Unemployment</vt:lpstr>
      <vt:lpstr>Frictional Unemployment</vt:lpstr>
      <vt:lpstr>Seasonal Unemployment</vt:lpstr>
      <vt:lpstr>Structural Unemployment</vt:lpstr>
      <vt:lpstr>Causes of Structural unemployment</vt:lpstr>
      <vt:lpstr>Cyclical Unemployment</vt:lpstr>
      <vt:lpstr>Other things to consider</vt:lpstr>
      <vt:lpstr>Formulas…</vt:lpstr>
      <vt:lpstr>PowerPoint Presentation</vt:lpstr>
      <vt:lpstr>Unemployment Data  and statistics</vt:lpstr>
      <vt:lpstr>Factors relating to Unemployment</vt:lpstr>
      <vt:lpstr>Check out the data!</vt:lpstr>
      <vt:lpstr>Okun’s Law</vt:lpstr>
      <vt:lpstr>Calculate it now!</vt:lpstr>
    </vt:vector>
  </TitlesOfParts>
  <Company>Notre Dame de 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Challenges</dc:title>
  <dc:creator>kbarikmo</dc:creator>
  <cp:lastModifiedBy>Barikmo, Kristoffer R.</cp:lastModifiedBy>
  <cp:revision>43</cp:revision>
  <cp:lastPrinted>2015-02-04T16:41:36Z</cp:lastPrinted>
  <dcterms:created xsi:type="dcterms:W3CDTF">2009-04-16T16:58:25Z</dcterms:created>
  <dcterms:modified xsi:type="dcterms:W3CDTF">2017-01-31T21:27:34Z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TC010721491033</vt:lpwstr>
  </property>
</Properties>
</file>