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.xml" ContentType="application/vnd.openxmlformats-officedocument.presentationml.notesSlide+xml"/>
  <Override PartName="/ppt/tags/tag26.xml" ContentType="application/vnd.openxmlformats-officedocument.presentationml.tags+xml"/>
  <Override PartName="/ppt/notesSlides/notesSlide2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3.xml" ContentType="application/vnd.openxmlformats-officedocument.presentationml.notesSlide+xml"/>
  <Override PartName="/ppt/tags/tag32.xml" ContentType="application/vnd.openxmlformats-officedocument.presentationml.tags+xml"/>
  <Override PartName="/ppt/notesSlides/notesSlide4.xml" ContentType="application/vnd.openxmlformats-officedocument.presentationml.notesSlide+xml"/>
  <Override PartName="/ppt/tags/tag33.xml" ContentType="application/vnd.openxmlformats-officedocument.presentationml.tags+xml"/>
  <Override PartName="/ppt/notesSlides/notesSlide5.xml" ContentType="application/vnd.openxmlformats-officedocument.presentationml.notesSlide+xml"/>
  <Override PartName="/ppt/tags/tag34.xml" ContentType="application/vnd.openxmlformats-officedocument.presentationml.tags+xml"/>
  <Override PartName="/ppt/notesSlides/notesSlide6.xml" ContentType="application/vnd.openxmlformats-officedocument.presentationml.notesSlide+xml"/>
  <Override PartName="/ppt/tags/tag35.xml" ContentType="application/vnd.openxmlformats-officedocument.presentationml.tags+xml"/>
  <Override PartName="/ppt/notesSlides/notesSlide7.xml" ContentType="application/vnd.openxmlformats-officedocument.presentationml.notesSlide+xml"/>
  <Override PartName="/ppt/tags/tag36.xml" ContentType="application/vnd.openxmlformats-officedocument.presentationml.tags+xml"/>
  <Override PartName="/ppt/notesSlides/notesSlide8.xml" ContentType="application/vnd.openxmlformats-officedocument.presentationml.notesSlide+xml"/>
  <Override PartName="/ppt/tags/tag37.xml" ContentType="application/vnd.openxmlformats-officedocument.presentationml.tags+xml"/>
  <Override PartName="/ppt/notesSlides/notesSlide9.xml" ContentType="application/vnd.openxmlformats-officedocument.presentationml.notesSlide+xml"/>
  <Override PartName="/ppt/tags/tag38.xml" ContentType="application/vnd.openxmlformats-officedocument.presentationml.tags+xml"/>
  <Override PartName="/ppt/notesSlides/notesSlide10.xml" ContentType="application/vnd.openxmlformats-officedocument.presentationml.notesSlide+xml"/>
  <Override PartName="/ppt/tags/tag39.xml" ContentType="application/vnd.openxmlformats-officedocument.presentationml.tags+xml"/>
  <Override PartName="/ppt/notesSlides/notesSlide11.xml" ContentType="application/vnd.openxmlformats-officedocument.presentationml.notesSlide+xml"/>
  <Override PartName="/ppt/tags/tag40.xml" ContentType="application/vnd.openxmlformats-officedocument.presentationml.tags+xml"/>
  <Override PartName="/ppt/notesSlides/notesSlide12.xml" ContentType="application/vnd.openxmlformats-officedocument.presentationml.notesSlide+xml"/>
  <Override PartName="/ppt/tags/tag41.xml" ContentType="application/vnd.openxmlformats-officedocument.presentationml.tags+xml"/>
  <Override PartName="/ppt/notesSlides/notesSlide13.xml" ContentType="application/vnd.openxmlformats-officedocument.presentationml.notesSlide+xml"/>
  <Override PartName="/ppt/tags/tag42.xml" ContentType="application/vnd.openxmlformats-officedocument.presentationml.tags+xml"/>
  <Override PartName="/ppt/notesSlides/notesSlide14.xml" ContentType="application/vnd.openxmlformats-officedocument.presentationml.notesSlide+xml"/>
  <Override PartName="/ppt/tags/tag43.xml" ContentType="application/vnd.openxmlformats-officedocument.presentationml.tags+xml"/>
  <Override PartName="/ppt/notesSlides/notesSlide15.xml" ContentType="application/vnd.openxmlformats-officedocument.presentationml.notesSlide+xml"/>
  <Override PartName="/ppt/tags/tag44.xml" ContentType="application/vnd.openxmlformats-officedocument.presentationml.tags+xml"/>
  <Override PartName="/ppt/notesSlides/notesSlide16.xml" ContentType="application/vnd.openxmlformats-officedocument.presentationml.notesSlide+xml"/>
  <Override PartName="/ppt/tags/tag45.xml" ContentType="application/vnd.openxmlformats-officedocument.presentationml.tags+xml"/>
  <Override PartName="/ppt/notesSlides/notesSlide17.xml" ContentType="application/vnd.openxmlformats-officedocument.presentationml.notesSlide+xml"/>
  <Override PartName="/ppt/tags/tag46.xml" ContentType="application/vnd.openxmlformats-officedocument.presentationml.tags+xml"/>
  <Override PartName="/ppt/notesSlides/notesSlide18.xml" ContentType="application/vnd.openxmlformats-officedocument.presentationml.notesSlide+xml"/>
  <Override PartName="/ppt/tags/tag47.xml" ContentType="application/vnd.openxmlformats-officedocument.presentationml.tags+xml"/>
  <Override PartName="/ppt/notesSlides/notesSlide19.xml" ContentType="application/vnd.openxmlformats-officedocument.presentationml.notesSlide+xml"/>
  <Override PartName="/ppt/tags/tag48.xml" ContentType="application/vnd.openxmlformats-officedocument.presentationml.tags+xml"/>
  <Override PartName="/ppt/notesSlides/notesSlide20.xml" ContentType="application/vnd.openxmlformats-officedocument.presentationml.notesSlide+xml"/>
  <Override PartName="/ppt/tags/tag49.xml" ContentType="application/vnd.openxmlformats-officedocument.presentationml.tags+xml"/>
  <Override PartName="/ppt/notesSlides/notesSlide21.xml" ContentType="application/vnd.openxmlformats-officedocument.presentationml.notesSlide+xml"/>
  <Override PartName="/ppt/tags/tag50.xml" ContentType="application/vnd.openxmlformats-officedocument.presentationml.tags+xml"/>
  <Override PartName="/ppt/notesSlides/notesSlide22.xml" ContentType="application/vnd.openxmlformats-officedocument.presentationml.notesSlide+xml"/>
  <Override PartName="/ppt/tags/tag51.xml" ContentType="application/vnd.openxmlformats-officedocument.presentationml.tags+xml"/>
  <Override PartName="/ppt/notesSlides/notesSlide23.xml" ContentType="application/vnd.openxmlformats-officedocument.presentationml.notesSlide+xml"/>
  <Override PartName="/ppt/tags/tag52.xml" ContentType="application/vnd.openxmlformats-officedocument.presentationml.tags+xml"/>
  <Override PartName="/ppt/notesSlides/notesSlide24.xml" ContentType="application/vnd.openxmlformats-officedocument.presentationml.notesSlide+xml"/>
  <Override PartName="/ppt/tags/tag53.xml" ContentType="application/vnd.openxmlformats-officedocument.presentationml.tags+xml"/>
  <Override PartName="/ppt/notesSlides/notesSlide25.xml" ContentType="application/vnd.openxmlformats-officedocument.presentationml.notesSlide+xml"/>
  <Override PartName="/ppt/tags/tag54.xml" ContentType="application/vnd.openxmlformats-officedocument.presentationml.tags+xml"/>
  <Override PartName="/ppt/notesSlides/notesSlide26.xml" ContentType="application/vnd.openxmlformats-officedocument.presentationml.notesSlide+xml"/>
  <Override PartName="/ppt/tags/tag5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2" r:id="rId1"/>
  </p:sldMasterIdLst>
  <p:notesMasterIdLst>
    <p:notesMasterId r:id="rId29"/>
  </p:notesMasterIdLst>
  <p:handoutMasterIdLst>
    <p:handoutMasterId r:id="rId30"/>
  </p:handoutMasterIdLst>
  <p:sldIdLst>
    <p:sldId id="302" r:id="rId2"/>
    <p:sldId id="283" r:id="rId3"/>
    <p:sldId id="299" r:id="rId4"/>
    <p:sldId id="301" r:id="rId5"/>
    <p:sldId id="256" r:id="rId6"/>
    <p:sldId id="258" r:id="rId7"/>
    <p:sldId id="265" r:id="rId8"/>
    <p:sldId id="285" r:id="rId9"/>
    <p:sldId id="293" r:id="rId10"/>
    <p:sldId id="269" r:id="rId11"/>
    <p:sldId id="268" r:id="rId12"/>
    <p:sldId id="261" r:id="rId13"/>
    <p:sldId id="262" r:id="rId14"/>
    <p:sldId id="263" r:id="rId15"/>
    <p:sldId id="297" r:id="rId16"/>
    <p:sldId id="272" r:id="rId17"/>
    <p:sldId id="273" r:id="rId18"/>
    <p:sldId id="274" r:id="rId19"/>
    <p:sldId id="275" r:id="rId20"/>
    <p:sldId id="294" r:id="rId21"/>
    <p:sldId id="288" r:id="rId22"/>
    <p:sldId id="295" r:id="rId23"/>
    <p:sldId id="289" r:id="rId24"/>
    <p:sldId id="290" r:id="rId25"/>
    <p:sldId id="296" r:id="rId26"/>
    <p:sldId id="298" r:id="rId27"/>
    <p:sldId id="300" r:id="rId2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00"/>
    <a:srgbClr val="FFFF99"/>
    <a:srgbClr val="FF6600"/>
    <a:srgbClr val="008000"/>
    <a:srgbClr val="99FF33"/>
    <a:srgbClr val="FF3300"/>
    <a:srgbClr val="FF669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615" autoAdjust="0"/>
    <p:restoredTop sz="91000" autoAdjust="0"/>
  </p:normalViewPr>
  <p:slideViewPr>
    <p:cSldViewPr>
      <p:cViewPr varScale="1">
        <p:scale>
          <a:sx n="84" d="100"/>
          <a:sy n="84" d="100"/>
        </p:scale>
        <p:origin x="96" y="3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2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5C5ED06-CB8B-4BF8-919F-7597D2170F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7356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AC739-AC8B-423A-BA67-B1FD32E137F9}" type="datetimeFigureOut">
              <a:rPr lang="en-US" smtClean="0"/>
              <a:t>1/11/2017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DF84BC-7F94-404E-A046-5725651FA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598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6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9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0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2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3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4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5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6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7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8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7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9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0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2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3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4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5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2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3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4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5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6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7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F84BC-7F94-404E-A046-5725651FAF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2579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F84BC-7F94-404E-A046-5725651FAF3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5383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F84BC-7F94-404E-A046-5725651FAF3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5933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F84BC-7F94-404E-A046-5725651FAF3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601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F84BC-7F94-404E-A046-5725651FAF3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4318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F84BC-7F94-404E-A046-5725651FAF3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936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F84BC-7F94-404E-A046-5725651FAF3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0458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F84BC-7F94-404E-A046-5725651FAF3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35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F84BC-7F94-404E-A046-5725651FAF3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6732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F84BC-7F94-404E-A046-5725651FAF3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2002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F84BC-7F94-404E-A046-5725651FAF3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736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F84BC-7F94-404E-A046-5725651FAF3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2991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67FCFC7-6A9A-4666-B5AD-81D6B5B6EF88}" type="slidenum">
              <a:rPr lang="en-US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005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F84BC-7F94-404E-A046-5725651FAF3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033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6E592E6-DFC3-451A-ACEE-9F396DCCD92B}" type="slidenum">
              <a:rPr lang="en-US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8098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6804F35-D5D7-4E02-826C-8D670C39BB4D}" type="slidenum">
              <a:rPr lang="en-US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148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F84BC-7F94-404E-A046-5725651FAF3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1200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F84BC-7F94-404E-A046-5725651FAF3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1345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F84BC-7F94-404E-A046-5725651FAF3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536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F84BC-7F94-404E-A046-5725651FAF3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925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F84BC-7F94-404E-A046-5725651FAF3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78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F84BC-7F94-404E-A046-5725651FAF3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286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F84BC-7F94-404E-A046-5725651FAF3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133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F84BC-7F94-404E-A046-5725651FAF3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336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 bwMode="auto">
          <a:noFill/>
        </p:spPr>
        <p:txBody>
          <a:bodyPr/>
          <a:lstStyle/>
          <a:p>
            <a:r>
              <a:rPr lang="en-US" b="1" smtClean="0">
                <a:ea typeface="ＭＳ Ｐゴシック" pitchFamily="34" charset="-128"/>
              </a:rPr>
              <a:t>Leviathan, Hobbe</a:t>
            </a:r>
            <a:r>
              <a:rPr lang="ja-JP" altLang="en-US" b="1" smtClean="0">
                <a:ea typeface="ＭＳ Ｐゴシック" pitchFamily="34" charset="-128"/>
              </a:rPr>
              <a:t>’</a:t>
            </a:r>
            <a:r>
              <a:rPr lang="en-US" altLang="ja-JP" b="1" smtClean="0">
                <a:ea typeface="ＭＳ Ｐゴシック" pitchFamily="34" charset="-128"/>
              </a:rPr>
              <a:t>s All-Powerful Sovereign</a:t>
            </a:r>
            <a:endParaRPr lang="en-US" altLang="ja-JP" smtClean="0">
              <a:ea typeface="ＭＳ Ｐゴシック" pitchFamily="34" charset="-128"/>
            </a:endParaRPr>
          </a:p>
          <a:p>
            <a:r>
              <a:rPr lang="en-US" smtClean="0">
                <a:ea typeface="ＭＳ Ｐゴシック" pitchFamily="34" charset="-128"/>
              </a:rPr>
              <a:t>This engraving is from the 1651 edition of Leviathan, by Thomas Hobbes. It shows Hobbes</a:t>
            </a:r>
            <a:r>
              <a:rPr lang="ja-JP" altLang="en-US" smtClean="0">
                <a:ea typeface="ＭＳ Ｐゴシック" pitchFamily="34" charset="-128"/>
              </a:rPr>
              <a:t>’</a:t>
            </a:r>
            <a:r>
              <a:rPr lang="en-US" altLang="ja-JP" smtClean="0">
                <a:ea typeface="ＭＳ Ｐゴシック" pitchFamily="34" charset="-128"/>
              </a:rPr>
              <a:t>s sovereign brandishing a sword in one hand and the scepter of justice in the other. He watches over an orderly town, made peaceful by his absolute authority. But note that the sovereign</a:t>
            </a:r>
            <a:r>
              <a:rPr lang="ja-JP" altLang="en-US" smtClean="0">
                <a:ea typeface="ＭＳ Ｐゴシック" pitchFamily="34" charset="-128"/>
              </a:rPr>
              <a:t>’</a:t>
            </a:r>
            <a:r>
              <a:rPr lang="en-US" altLang="ja-JP" smtClean="0">
                <a:ea typeface="ＭＳ Ｐゴシック" pitchFamily="34" charset="-128"/>
              </a:rPr>
              <a:t>s body is composed of tiny images of his subjects. He exists only through them. Hobbes explains that such government power can be created only if people </a:t>
            </a:r>
            <a:r>
              <a:rPr lang="ja-JP" altLang="en-US" smtClean="0">
                <a:ea typeface="ＭＳ Ｐゴシック" pitchFamily="34" charset="-128"/>
              </a:rPr>
              <a:t>‘‘</a:t>
            </a:r>
            <a:r>
              <a:rPr lang="en-US" altLang="ja-JP" smtClean="0">
                <a:ea typeface="ＭＳ Ｐゴシック" pitchFamily="34" charset="-128"/>
              </a:rPr>
              <a:t>confer all their power and strength upon one man, or upon one assembly of men, that may reduce all their wills, by plurality of voices, unto one will.</a:t>
            </a:r>
            <a:r>
              <a:rPr lang="ja-JP" altLang="en-US" smtClean="0">
                <a:ea typeface="ＭＳ Ｐゴシック" pitchFamily="34" charset="-128"/>
              </a:rPr>
              <a:t>’’</a:t>
            </a:r>
            <a:r>
              <a:rPr lang="en-US" altLang="ja-JP" smtClean="0">
                <a:ea typeface="ＭＳ Ｐゴシック" pitchFamily="34" charset="-128"/>
              </a:rPr>
              <a:t> </a:t>
            </a:r>
          </a:p>
          <a:p>
            <a:r>
              <a:rPr lang="en-US" smtClean="0">
                <a:ea typeface="ＭＳ Ｐゴシック" pitchFamily="34" charset="-128"/>
              </a:rPr>
              <a:t>Mary Evans Picture Library/Alamy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1C47E27-6E90-40F8-8F09-3D389917084C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7551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F84BC-7F94-404E-A046-5725651FAF3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04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E1C83-A0D5-45B7-B90B-C5655FFF39E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E6115-1D4E-49F9-9C95-EFE56F5B769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02AD-CBA7-4D48-9A70-BAA88099E69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F5DE9A1-6B6B-4D21-A076-2CBE123B8BA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CEA7F-3CB7-4C79-B328-A0C8D7A8709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DFF68-F082-4E18-A10C-A244F2074E8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7ECDC-E6EF-4601-AE59-C3597DBBC00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3CD9-4019-4D55-BCB9-747E913DB29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C5DD9-1C88-41EE-83E0-53375D18B88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7CA68-7DBE-4FF1-BE1E-6A12C74D788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04382-A743-4F98-8D42-C763848AE72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EA8B-C3AB-4068-AA75-D8AAB74047A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73960A-4423-4F5B-823E-0685938DBB0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ransition>
    <p:wip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slideLayout" Target="../slideLayouts/slideLayout2.xml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image" Target="../media/image1.jpg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1.bin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30.xml"/><Relationship Id="rId7" Type="http://schemas.openxmlformats.org/officeDocument/2006/relationships/image" Target="../media/image2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7709"/>
            <a:ext cx="5029200" cy="6671178"/>
          </a:xfrm>
          <a:prstGeom prst="rect">
            <a:avLst/>
          </a:prstGeom>
        </p:spPr>
      </p:pic>
      <p:grpSp>
        <p:nvGrpSpPr>
          <p:cNvPr id="124" name="SMARTInkShape-Group57"/>
          <p:cNvGrpSpPr/>
          <p:nvPr/>
        </p:nvGrpSpPr>
        <p:grpSpPr>
          <a:xfrm>
            <a:off x="268835" y="542925"/>
            <a:ext cx="1595685" cy="1559355"/>
            <a:chOff x="268835" y="542925"/>
            <a:chExt cx="1595685" cy="1559355"/>
          </a:xfrm>
        </p:grpSpPr>
        <p:sp>
          <p:nvSpPr>
            <p:cNvPr id="112" name="SMARTInkShape-158"/>
            <p:cNvSpPr/>
            <p:nvPr>
              <p:custDataLst>
                <p:tags r:id="rId14"/>
              </p:custDataLst>
            </p:nvPr>
          </p:nvSpPr>
          <p:spPr>
            <a:xfrm>
              <a:off x="268835" y="828675"/>
              <a:ext cx="180321" cy="414339"/>
            </a:xfrm>
            <a:custGeom>
              <a:avLst/>
              <a:gdLst/>
              <a:ahLst/>
              <a:cxnLst/>
              <a:rect l="0" t="0" r="0" b="0"/>
              <a:pathLst>
                <a:path w="180321" h="414339">
                  <a:moveTo>
                    <a:pt x="131215" y="0"/>
                  </a:moveTo>
                  <a:lnTo>
                    <a:pt x="131215" y="0"/>
                  </a:lnTo>
                  <a:lnTo>
                    <a:pt x="100131" y="21196"/>
                  </a:lnTo>
                  <a:lnTo>
                    <a:pt x="67837" y="44227"/>
                  </a:lnTo>
                  <a:lnTo>
                    <a:pt x="34411" y="71707"/>
                  </a:lnTo>
                  <a:lnTo>
                    <a:pt x="16984" y="92949"/>
                  </a:lnTo>
                  <a:lnTo>
                    <a:pt x="882" y="124806"/>
                  </a:lnTo>
                  <a:lnTo>
                    <a:pt x="0" y="135109"/>
                  </a:lnTo>
                  <a:lnTo>
                    <a:pt x="2253" y="144186"/>
                  </a:lnTo>
                  <a:lnTo>
                    <a:pt x="5901" y="150866"/>
                  </a:lnTo>
                  <a:lnTo>
                    <a:pt x="8778" y="152965"/>
                  </a:lnTo>
                  <a:lnTo>
                    <a:pt x="36902" y="160402"/>
                  </a:lnTo>
                  <a:lnTo>
                    <a:pt x="67430" y="163535"/>
                  </a:lnTo>
                  <a:lnTo>
                    <a:pt x="101094" y="166270"/>
                  </a:lnTo>
                  <a:lnTo>
                    <a:pt x="134702" y="174219"/>
                  </a:lnTo>
                  <a:lnTo>
                    <a:pt x="160508" y="184227"/>
                  </a:lnTo>
                  <a:lnTo>
                    <a:pt x="170957" y="191945"/>
                  </a:lnTo>
                  <a:lnTo>
                    <a:pt x="176659" y="200667"/>
                  </a:lnTo>
                  <a:lnTo>
                    <a:pt x="179870" y="216619"/>
                  </a:lnTo>
                  <a:lnTo>
                    <a:pt x="180320" y="222994"/>
                  </a:lnTo>
                  <a:lnTo>
                    <a:pt x="173370" y="247135"/>
                  </a:lnTo>
                  <a:lnTo>
                    <a:pt x="161256" y="274397"/>
                  </a:lnTo>
                  <a:lnTo>
                    <a:pt x="143820" y="302582"/>
                  </a:lnTo>
                  <a:lnTo>
                    <a:pt x="123573" y="331042"/>
                  </a:lnTo>
                  <a:lnTo>
                    <a:pt x="102492" y="359583"/>
                  </a:lnTo>
                  <a:lnTo>
                    <a:pt x="74830" y="391175"/>
                  </a:lnTo>
                  <a:lnTo>
                    <a:pt x="52634" y="414338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SMARTInkShape-159"/>
            <p:cNvSpPr/>
            <p:nvPr>
              <p:custDataLst>
                <p:tags r:id="rId15"/>
              </p:custDataLst>
            </p:nvPr>
          </p:nvSpPr>
          <p:spPr>
            <a:xfrm>
              <a:off x="592931" y="542925"/>
              <a:ext cx="64295" cy="785814"/>
            </a:xfrm>
            <a:custGeom>
              <a:avLst/>
              <a:gdLst/>
              <a:ahLst/>
              <a:cxnLst/>
              <a:rect l="0" t="0" r="0" b="0"/>
              <a:pathLst>
                <a:path w="64295" h="785814">
                  <a:moveTo>
                    <a:pt x="64294" y="0"/>
                  </a:moveTo>
                  <a:lnTo>
                    <a:pt x="64294" y="0"/>
                  </a:lnTo>
                  <a:lnTo>
                    <a:pt x="64294" y="3792"/>
                  </a:lnTo>
                  <a:lnTo>
                    <a:pt x="54351" y="34320"/>
                  </a:lnTo>
                  <a:lnTo>
                    <a:pt x="49821" y="57851"/>
                  </a:lnTo>
                  <a:lnTo>
                    <a:pt x="44368" y="87624"/>
                  </a:lnTo>
                  <a:lnTo>
                    <a:pt x="36652" y="122023"/>
                  </a:lnTo>
                  <a:lnTo>
                    <a:pt x="33166" y="141674"/>
                  </a:lnTo>
                  <a:lnTo>
                    <a:pt x="30049" y="162712"/>
                  </a:lnTo>
                  <a:lnTo>
                    <a:pt x="27176" y="184674"/>
                  </a:lnTo>
                  <a:lnTo>
                    <a:pt x="24468" y="208841"/>
                  </a:lnTo>
                  <a:lnTo>
                    <a:pt x="21868" y="234477"/>
                  </a:lnTo>
                  <a:lnTo>
                    <a:pt x="19341" y="261093"/>
                  </a:lnTo>
                  <a:lnTo>
                    <a:pt x="17657" y="287568"/>
                  </a:lnTo>
                  <a:lnTo>
                    <a:pt x="16534" y="313950"/>
                  </a:lnTo>
                  <a:lnTo>
                    <a:pt x="15785" y="340269"/>
                  </a:lnTo>
                  <a:lnTo>
                    <a:pt x="14492" y="366546"/>
                  </a:lnTo>
                  <a:lnTo>
                    <a:pt x="12837" y="392795"/>
                  </a:lnTo>
                  <a:lnTo>
                    <a:pt x="10939" y="419026"/>
                  </a:lnTo>
                  <a:lnTo>
                    <a:pt x="9674" y="444451"/>
                  </a:lnTo>
                  <a:lnTo>
                    <a:pt x="8831" y="469338"/>
                  </a:lnTo>
                  <a:lnTo>
                    <a:pt x="8268" y="493867"/>
                  </a:lnTo>
                  <a:lnTo>
                    <a:pt x="7894" y="517363"/>
                  </a:lnTo>
                  <a:lnTo>
                    <a:pt x="7644" y="540171"/>
                  </a:lnTo>
                  <a:lnTo>
                    <a:pt x="7477" y="562521"/>
                  </a:lnTo>
                  <a:lnTo>
                    <a:pt x="7366" y="583770"/>
                  </a:lnTo>
                  <a:lnTo>
                    <a:pt x="7292" y="604286"/>
                  </a:lnTo>
                  <a:lnTo>
                    <a:pt x="7243" y="624314"/>
                  </a:lnTo>
                  <a:lnTo>
                    <a:pt x="9305" y="659266"/>
                  </a:lnTo>
                  <a:lnTo>
                    <a:pt x="12073" y="689882"/>
                  </a:lnTo>
                  <a:lnTo>
                    <a:pt x="13303" y="716718"/>
                  </a:lnTo>
                  <a:lnTo>
                    <a:pt x="10204" y="746555"/>
                  </a:lnTo>
                  <a:lnTo>
                    <a:pt x="7413" y="775118"/>
                  </a:lnTo>
                  <a:lnTo>
                    <a:pt x="5147" y="779207"/>
                  </a:lnTo>
                  <a:lnTo>
                    <a:pt x="0" y="785813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SMARTInkShape-160"/>
            <p:cNvSpPr/>
            <p:nvPr>
              <p:custDataLst>
                <p:tags r:id="rId16"/>
              </p:custDataLst>
            </p:nvPr>
          </p:nvSpPr>
          <p:spPr>
            <a:xfrm>
              <a:off x="492919" y="1021556"/>
              <a:ext cx="185738" cy="42864"/>
            </a:xfrm>
            <a:custGeom>
              <a:avLst/>
              <a:gdLst/>
              <a:ahLst/>
              <a:cxnLst/>
              <a:rect l="0" t="0" r="0" b="0"/>
              <a:pathLst>
                <a:path w="185738" h="42864">
                  <a:moveTo>
                    <a:pt x="0" y="42863"/>
                  </a:moveTo>
                  <a:lnTo>
                    <a:pt x="0" y="42863"/>
                  </a:lnTo>
                  <a:lnTo>
                    <a:pt x="3792" y="42863"/>
                  </a:lnTo>
                  <a:lnTo>
                    <a:pt x="7771" y="40746"/>
                  </a:lnTo>
                  <a:lnTo>
                    <a:pt x="9943" y="39070"/>
                  </a:lnTo>
                  <a:lnTo>
                    <a:pt x="43735" y="32221"/>
                  </a:lnTo>
                  <a:lnTo>
                    <a:pt x="72137" y="29655"/>
                  </a:lnTo>
                  <a:lnTo>
                    <a:pt x="101895" y="25103"/>
                  </a:lnTo>
                  <a:lnTo>
                    <a:pt x="134613" y="18727"/>
                  </a:lnTo>
                  <a:lnTo>
                    <a:pt x="162659" y="10639"/>
                  </a:lnTo>
                  <a:lnTo>
                    <a:pt x="185737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SMARTInkShape-161"/>
            <p:cNvSpPr/>
            <p:nvPr>
              <p:custDataLst>
                <p:tags r:id="rId17"/>
              </p:custDataLst>
            </p:nvPr>
          </p:nvSpPr>
          <p:spPr>
            <a:xfrm>
              <a:off x="696552" y="892969"/>
              <a:ext cx="167843" cy="273785"/>
            </a:xfrm>
            <a:custGeom>
              <a:avLst/>
              <a:gdLst/>
              <a:ahLst/>
              <a:cxnLst/>
              <a:rect l="0" t="0" r="0" b="0"/>
              <a:pathLst>
                <a:path w="167843" h="273785">
                  <a:moveTo>
                    <a:pt x="124979" y="0"/>
                  </a:moveTo>
                  <a:lnTo>
                    <a:pt x="124979" y="0"/>
                  </a:lnTo>
                  <a:lnTo>
                    <a:pt x="118482" y="5703"/>
                  </a:lnTo>
                  <a:lnTo>
                    <a:pt x="98244" y="20585"/>
                  </a:lnTo>
                  <a:lnTo>
                    <a:pt x="78835" y="49809"/>
                  </a:lnTo>
                  <a:lnTo>
                    <a:pt x="59713" y="77641"/>
                  </a:lnTo>
                  <a:lnTo>
                    <a:pt x="39760" y="111463"/>
                  </a:lnTo>
                  <a:lnTo>
                    <a:pt x="28631" y="137645"/>
                  </a:lnTo>
                  <a:lnTo>
                    <a:pt x="18393" y="165157"/>
                  </a:lnTo>
                  <a:lnTo>
                    <a:pt x="10139" y="191672"/>
                  </a:lnTo>
                  <a:lnTo>
                    <a:pt x="4698" y="224449"/>
                  </a:lnTo>
                  <a:lnTo>
                    <a:pt x="0" y="251888"/>
                  </a:lnTo>
                  <a:lnTo>
                    <a:pt x="1435" y="262233"/>
                  </a:lnTo>
                  <a:lnTo>
                    <a:pt x="6705" y="272520"/>
                  </a:lnTo>
                  <a:lnTo>
                    <a:pt x="8824" y="273755"/>
                  </a:lnTo>
                  <a:lnTo>
                    <a:pt x="11030" y="273784"/>
                  </a:lnTo>
                  <a:lnTo>
                    <a:pt x="13294" y="273010"/>
                  </a:lnTo>
                  <a:lnTo>
                    <a:pt x="24066" y="260544"/>
                  </a:lnTo>
                  <a:lnTo>
                    <a:pt x="41928" y="228501"/>
                  </a:lnTo>
                  <a:lnTo>
                    <a:pt x="56010" y="195409"/>
                  </a:lnTo>
                  <a:lnTo>
                    <a:pt x="65487" y="169398"/>
                  </a:lnTo>
                  <a:lnTo>
                    <a:pt x="74990" y="141963"/>
                  </a:lnTo>
                  <a:lnTo>
                    <a:pt x="82918" y="113894"/>
                  </a:lnTo>
                  <a:lnTo>
                    <a:pt x="86442" y="85545"/>
                  </a:lnTo>
                  <a:lnTo>
                    <a:pt x="92218" y="54186"/>
                  </a:lnTo>
                  <a:lnTo>
                    <a:pt x="99693" y="28754"/>
                  </a:lnTo>
                  <a:lnTo>
                    <a:pt x="98395" y="21246"/>
                  </a:lnTo>
                  <a:lnTo>
                    <a:pt x="97731" y="19720"/>
                  </a:lnTo>
                  <a:lnTo>
                    <a:pt x="97289" y="19497"/>
                  </a:lnTo>
                  <a:lnTo>
                    <a:pt x="91611" y="33376"/>
                  </a:lnTo>
                  <a:lnTo>
                    <a:pt x="85778" y="68718"/>
                  </a:lnTo>
                  <a:lnTo>
                    <a:pt x="83201" y="99647"/>
                  </a:lnTo>
                  <a:lnTo>
                    <a:pt x="78646" y="133947"/>
                  </a:lnTo>
                  <a:lnTo>
                    <a:pt x="79854" y="169245"/>
                  </a:lnTo>
                  <a:lnTo>
                    <a:pt x="85239" y="204840"/>
                  </a:lnTo>
                  <a:lnTo>
                    <a:pt x="94169" y="240222"/>
                  </a:lnTo>
                  <a:lnTo>
                    <a:pt x="98851" y="252551"/>
                  </a:lnTo>
                  <a:lnTo>
                    <a:pt x="105694" y="261205"/>
                  </a:lnTo>
                  <a:lnTo>
                    <a:pt x="114027" y="266903"/>
                  </a:lnTo>
                  <a:lnTo>
                    <a:pt x="123022" y="269436"/>
                  </a:lnTo>
                  <a:lnTo>
                    <a:pt x="127643" y="268524"/>
                  </a:lnTo>
                  <a:lnTo>
                    <a:pt x="137011" y="263277"/>
                  </a:lnTo>
                  <a:lnTo>
                    <a:pt x="157887" y="239258"/>
                  </a:lnTo>
                  <a:lnTo>
                    <a:pt x="167842" y="207168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SMARTInkShape-162"/>
            <p:cNvSpPr/>
            <p:nvPr>
              <p:custDataLst>
                <p:tags r:id="rId18"/>
              </p:custDataLst>
            </p:nvPr>
          </p:nvSpPr>
          <p:spPr>
            <a:xfrm>
              <a:off x="935831" y="557212"/>
              <a:ext cx="28576" cy="685802"/>
            </a:xfrm>
            <a:custGeom>
              <a:avLst/>
              <a:gdLst/>
              <a:ahLst/>
              <a:cxnLst/>
              <a:rect l="0" t="0" r="0" b="0"/>
              <a:pathLst>
                <a:path w="28576" h="685802">
                  <a:moveTo>
                    <a:pt x="28575" y="0"/>
                  </a:moveTo>
                  <a:lnTo>
                    <a:pt x="28575" y="0"/>
                  </a:lnTo>
                  <a:lnTo>
                    <a:pt x="28575" y="30529"/>
                  </a:lnTo>
                  <a:lnTo>
                    <a:pt x="28575" y="61963"/>
                  </a:lnTo>
                  <a:lnTo>
                    <a:pt x="26459" y="92097"/>
                  </a:lnTo>
                  <a:lnTo>
                    <a:pt x="23666" y="127451"/>
                  </a:lnTo>
                  <a:lnTo>
                    <a:pt x="22921" y="146880"/>
                  </a:lnTo>
                  <a:lnTo>
                    <a:pt x="22425" y="166976"/>
                  </a:lnTo>
                  <a:lnTo>
                    <a:pt x="22093" y="188312"/>
                  </a:lnTo>
                  <a:lnTo>
                    <a:pt x="21873" y="210472"/>
                  </a:lnTo>
                  <a:lnTo>
                    <a:pt x="21726" y="233184"/>
                  </a:lnTo>
                  <a:lnTo>
                    <a:pt x="20834" y="256262"/>
                  </a:lnTo>
                  <a:lnTo>
                    <a:pt x="19446" y="279585"/>
                  </a:lnTo>
                  <a:lnTo>
                    <a:pt x="17726" y="303072"/>
                  </a:lnTo>
                  <a:lnTo>
                    <a:pt x="16580" y="326667"/>
                  </a:lnTo>
                  <a:lnTo>
                    <a:pt x="15816" y="350334"/>
                  </a:lnTo>
                  <a:lnTo>
                    <a:pt x="15307" y="374050"/>
                  </a:lnTo>
                  <a:lnTo>
                    <a:pt x="14967" y="397004"/>
                  </a:lnTo>
                  <a:lnTo>
                    <a:pt x="14741" y="419451"/>
                  </a:lnTo>
                  <a:lnTo>
                    <a:pt x="14590" y="441559"/>
                  </a:lnTo>
                  <a:lnTo>
                    <a:pt x="14489" y="462648"/>
                  </a:lnTo>
                  <a:lnTo>
                    <a:pt x="14422" y="483057"/>
                  </a:lnTo>
                  <a:lnTo>
                    <a:pt x="14377" y="503013"/>
                  </a:lnTo>
                  <a:lnTo>
                    <a:pt x="14327" y="537887"/>
                  </a:lnTo>
                  <a:lnTo>
                    <a:pt x="13512" y="569261"/>
                  </a:lnTo>
                  <a:lnTo>
                    <a:pt x="10503" y="599080"/>
                  </a:lnTo>
                  <a:lnTo>
                    <a:pt x="8637" y="623975"/>
                  </a:lnTo>
                  <a:lnTo>
                    <a:pt x="7439" y="658242"/>
                  </a:lnTo>
                  <a:lnTo>
                    <a:pt x="7231" y="667581"/>
                  </a:lnTo>
                  <a:lnTo>
                    <a:pt x="0" y="685801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SMARTInkShape-163"/>
            <p:cNvSpPr/>
            <p:nvPr>
              <p:custDataLst>
                <p:tags r:id="rId19"/>
              </p:custDataLst>
            </p:nvPr>
          </p:nvSpPr>
          <p:spPr>
            <a:xfrm>
              <a:off x="878681" y="921794"/>
              <a:ext cx="271464" cy="276329"/>
            </a:xfrm>
            <a:custGeom>
              <a:avLst/>
              <a:gdLst/>
              <a:ahLst/>
              <a:cxnLst/>
              <a:rect l="0" t="0" r="0" b="0"/>
              <a:pathLst>
                <a:path w="271464" h="276329">
                  <a:moveTo>
                    <a:pt x="0" y="156912"/>
                  </a:moveTo>
                  <a:lnTo>
                    <a:pt x="0" y="156912"/>
                  </a:lnTo>
                  <a:lnTo>
                    <a:pt x="3793" y="156912"/>
                  </a:lnTo>
                  <a:lnTo>
                    <a:pt x="7771" y="159029"/>
                  </a:lnTo>
                  <a:lnTo>
                    <a:pt x="9943" y="160705"/>
                  </a:lnTo>
                  <a:lnTo>
                    <a:pt x="12185" y="161028"/>
                  </a:lnTo>
                  <a:lnTo>
                    <a:pt x="42534" y="157378"/>
                  </a:lnTo>
                  <a:lnTo>
                    <a:pt x="64990" y="155463"/>
                  </a:lnTo>
                  <a:lnTo>
                    <a:pt x="92193" y="146340"/>
                  </a:lnTo>
                  <a:lnTo>
                    <a:pt x="124242" y="136670"/>
                  </a:lnTo>
                  <a:lnTo>
                    <a:pt x="154200" y="120223"/>
                  </a:lnTo>
                  <a:lnTo>
                    <a:pt x="183184" y="104149"/>
                  </a:lnTo>
                  <a:lnTo>
                    <a:pt x="211087" y="85452"/>
                  </a:lnTo>
                  <a:lnTo>
                    <a:pt x="240134" y="62393"/>
                  </a:lnTo>
                  <a:lnTo>
                    <a:pt x="263450" y="28807"/>
                  </a:lnTo>
                  <a:lnTo>
                    <a:pt x="267902" y="19014"/>
                  </a:lnTo>
                  <a:lnTo>
                    <a:pt x="269880" y="9370"/>
                  </a:lnTo>
                  <a:lnTo>
                    <a:pt x="269614" y="6163"/>
                  </a:lnTo>
                  <a:lnTo>
                    <a:pt x="268643" y="4025"/>
                  </a:lnTo>
                  <a:lnTo>
                    <a:pt x="267201" y="2600"/>
                  </a:lnTo>
                  <a:lnTo>
                    <a:pt x="263483" y="1017"/>
                  </a:lnTo>
                  <a:lnTo>
                    <a:pt x="250837" y="0"/>
                  </a:lnTo>
                  <a:lnTo>
                    <a:pt x="242187" y="4094"/>
                  </a:lnTo>
                  <a:lnTo>
                    <a:pt x="233051" y="11999"/>
                  </a:lnTo>
                  <a:lnTo>
                    <a:pt x="209509" y="43284"/>
                  </a:lnTo>
                  <a:lnTo>
                    <a:pt x="191286" y="77817"/>
                  </a:lnTo>
                  <a:lnTo>
                    <a:pt x="181914" y="111340"/>
                  </a:lnTo>
                  <a:lnTo>
                    <a:pt x="176630" y="137452"/>
                  </a:lnTo>
                  <a:lnTo>
                    <a:pt x="175869" y="162815"/>
                  </a:lnTo>
                  <a:lnTo>
                    <a:pt x="178177" y="187317"/>
                  </a:lnTo>
                  <a:lnTo>
                    <a:pt x="184732" y="221836"/>
                  </a:lnTo>
                  <a:lnTo>
                    <a:pt x="192170" y="239742"/>
                  </a:lnTo>
                  <a:lnTo>
                    <a:pt x="209075" y="259418"/>
                  </a:lnTo>
                  <a:lnTo>
                    <a:pt x="242443" y="275313"/>
                  </a:lnTo>
                  <a:lnTo>
                    <a:pt x="244973" y="276328"/>
                  </a:lnTo>
                  <a:lnTo>
                    <a:pt x="271463" y="271212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SMARTInkShape-164"/>
            <p:cNvSpPr/>
            <p:nvPr>
              <p:custDataLst>
                <p:tags r:id="rId20"/>
              </p:custDataLst>
            </p:nvPr>
          </p:nvSpPr>
          <p:spPr>
            <a:xfrm>
              <a:off x="564356" y="1687958"/>
              <a:ext cx="235745" cy="414322"/>
            </a:xfrm>
            <a:custGeom>
              <a:avLst/>
              <a:gdLst/>
              <a:ahLst/>
              <a:cxnLst/>
              <a:rect l="0" t="0" r="0" b="0"/>
              <a:pathLst>
                <a:path w="235745" h="414322">
                  <a:moveTo>
                    <a:pt x="0" y="19398"/>
                  </a:moveTo>
                  <a:lnTo>
                    <a:pt x="0" y="19398"/>
                  </a:lnTo>
                  <a:lnTo>
                    <a:pt x="0" y="52889"/>
                  </a:lnTo>
                  <a:lnTo>
                    <a:pt x="0" y="82238"/>
                  </a:lnTo>
                  <a:lnTo>
                    <a:pt x="794" y="107652"/>
                  </a:lnTo>
                  <a:lnTo>
                    <a:pt x="3793" y="134822"/>
                  </a:lnTo>
                  <a:lnTo>
                    <a:pt x="5655" y="164889"/>
                  </a:lnTo>
                  <a:lnTo>
                    <a:pt x="7276" y="196773"/>
                  </a:lnTo>
                  <a:lnTo>
                    <a:pt x="10642" y="229465"/>
                  </a:lnTo>
                  <a:lnTo>
                    <a:pt x="16901" y="262515"/>
                  </a:lnTo>
                  <a:lnTo>
                    <a:pt x="24180" y="294138"/>
                  </a:lnTo>
                  <a:lnTo>
                    <a:pt x="30062" y="321421"/>
                  </a:lnTo>
                  <a:lnTo>
                    <a:pt x="34043" y="355302"/>
                  </a:lnTo>
                  <a:lnTo>
                    <a:pt x="40297" y="388697"/>
                  </a:lnTo>
                  <a:lnTo>
                    <a:pt x="42525" y="412675"/>
                  </a:lnTo>
                  <a:lnTo>
                    <a:pt x="41844" y="414139"/>
                  </a:lnTo>
                  <a:lnTo>
                    <a:pt x="40596" y="414321"/>
                  </a:lnTo>
                  <a:lnTo>
                    <a:pt x="38970" y="413649"/>
                  </a:lnTo>
                  <a:lnTo>
                    <a:pt x="37164" y="406552"/>
                  </a:lnTo>
                  <a:lnTo>
                    <a:pt x="32212" y="378801"/>
                  </a:lnTo>
                  <a:lnTo>
                    <a:pt x="29653" y="344434"/>
                  </a:lnTo>
                  <a:lnTo>
                    <a:pt x="26938" y="315729"/>
                  </a:lnTo>
                  <a:lnTo>
                    <a:pt x="23879" y="283657"/>
                  </a:lnTo>
                  <a:lnTo>
                    <a:pt x="22519" y="248236"/>
                  </a:lnTo>
                  <a:lnTo>
                    <a:pt x="24032" y="213444"/>
                  </a:lnTo>
                  <a:lnTo>
                    <a:pt x="27350" y="179459"/>
                  </a:lnTo>
                  <a:lnTo>
                    <a:pt x="31470" y="145834"/>
                  </a:lnTo>
                  <a:lnTo>
                    <a:pt x="38064" y="116602"/>
                  </a:lnTo>
                  <a:lnTo>
                    <a:pt x="46286" y="90382"/>
                  </a:lnTo>
                  <a:lnTo>
                    <a:pt x="59840" y="54894"/>
                  </a:lnTo>
                  <a:lnTo>
                    <a:pt x="78643" y="22882"/>
                  </a:lnTo>
                  <a:lnTo>
                    <a:pt x="88927" y="12215"/>
                  </a:lnTo>
                  <a:lnTo>
                    <a:pt x="107312" y="2542"/>
                  </a:lnTo>
                  <a:lnTo>
                    <a:pt x="118073" y="0"/>
                  </a:lnTo>
                  <a:lnTo>
                    <a:pt x="130265" y="3104"/>
                  </a:lnTo>
                  <a:lnTo>
                    <a:pt x="136849" y="6154"/>
                  </a:lnTo>
                  <a:lnTo>
                    <a:pt x="146283" y="18010"/>
                  </a:lnTo>
                  <a:lnTo>
                    <a:pt x="158172" y="44652"/>
                  </a:lnTo>
                  <a:lnTo>
                    <a:pt x="166343" y="67928"/>
                  </a:lnTo>
                  <a:lnTo>
                    <a:pt x="172620" y="96794"/>
                  </a:lnTo>
                  <a:lnTo>
                    <a:pt x="178056" y="128144"/>
                  </a:lnTo>
                  <a:lnTo>
                    <a:pt x="182323" y="160599"/>
                  </a:lnTo>
                  <a:lnTo>
                    <a:pt x="184220" y="193544"/>
                  </a:lnTo>
                  <a:lnTo>
                    <a:pt x="187180" y="226707"/>
                  </a:lnTo>
                  <a:lnTo>
                    <a:pt x="191141" y="258379"/>
                  </a:lnTo>
                  <a:lnTo>
                    <a:pt x="195548" y="285685"/>
                  </a:lnTo>
                  <a:lnTo>
                    <a:pt x="198699" y="319578"/>
                  </a:lnTo>
                  <a:lnTo>
                    <a:pt x="203425" y="345936"/>
                  </a:lnTo>
                  <a:lnTo>
                    <a:pt x="213644" y="365035"/>
                  </a:lnTo>
                  <a:lnTo>
                    <a:pt x="226921" y="381722"/>
                  </a:lnTo>
                  <a:lnTo>
                    <a:pt x="228275" y="381598"/>
                  </a:lnTo>
                  <a:lnTo>
                    <a:pt x="235744" y="376586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SMARTInkShape-165"/>
            <p:cNvSpPr/>
            <p:nvPr>
              <p:custDataLst>
                <p:tags r:id="rId21"/>
              </p:custDataLst>
            </p:nvPr>
          </p:nvSpPr>
          <p:spPr>
            <a:xfrm>
              <a:off x="857471" y="1671638"/>
              <a:ext cx="185518" cy="321418"/>
            </a:xfrm>
            <a:custGeom>
              <a:avLst/>
              <a:gdLst/>
              <a:ahLst/>
              <a:cxnLst/>
              <a:rect l="0" t="0" r="0" b="0"/>
              <a:pathLst>
                <a:path w="185518" h="321418">
                  <a:moveTo>
                    <a:pt x="64073" y="0"/>
                  </a:moveTo>
                  <a:lnTo>
                    <a:pt x="64073" y="0"/>
                  </a:lnTo>
                  <a:lnTo>
                    <a:pt x="60280" y="0"/>
                  </a:lnTo>
                  <a:lnTo>
                    <a:pt x="56302" y="2116"/>
                  </a:lnTo>
                  <a:lnTo>
                    <a:pt x="34816" y="18706"/>
                  </a:lnTo>
                  <a:lnTo>
                    <a:pt x="26463" y="31332"/>
                  </a:lnTo>
                  <a:lnTo>
                    <a:pt x="16505" y="57085"/>
                  </a:lnTo>
                  <a:lnTo>
                    <a:pt x="5440" y="90291"/>
                  </a:lnTo>
                  <a:lnTo>
                    <a:pt x="2295" y="116329"/>
                  </a:lnTo>
                  <a:lnTo>
                    <a:pt x="897" y="145893"/>
                  </a:lnTo>
                  <a:lnTo>
                    <a:pt x="276" y="176760"/>
                  </a:lnTo>
                  <a:lnTo>
                    <a:pt x="0" y="206353"/>
                  </a:lnTo>
                  <a:lnTo>
                    <a:pt x="1994" y="233265"/>
                  </a:lnTo>
                  <a:lnTo>
                    <a:pt x="7579" y="266494"/>
                  </a:lnTo>
                  <a:lnTo>
                    <a:pt x="12771" y="282748"/>
                  </a:lnTo>
                  <a:lnTo>
                    <a:pt x="23825" y="299236"/>
                  </a:lnTo>
                  <a:lnTo>
                    <a:pt x="29781" y="303650"/>
                  </a:lnTo>
                  <a:lnTo>
                    <a:pt x="37596" y="306134"/>
                  </a:lnTo>
                  <a:lnTo>
                    <a:pt x="48731" y="303078"/>
                  </a:lnTo>
                  <a:lnTo>
                    <a:pt x="55402" y="295039"/>
                  </a:lnTo>
                  <a:lnTo>
                    <a:pt x="68634" y="266982"/>
                  </a:lnTo>
                  <a:lnTo>
                    <a:pt x="75126" y="237767"/>
                  </a:lnTo>
                  <a:lnTo>
                    <a:pt x="78196" y="203976"/>
                  </a:lnTo>
                  <a:lnTo>
                    <a:pt x="81727" y="180614"/>
                  </a:lnTo>
                  <a:lnTo>
                    <a:pt x="83825" y="154885"/>
                  </a:lnTo>
                  <a:lnTo>
                    <a:pt x="85552" y="128369"/>
                  </a:lnTo>
                  <a:lnTo>
                    <a:pt x="88965" y="103354"/>
                  </a:lnTo>
                  <a:lnTo>
                    <a:pt x="91557" y="70752"/>
                  </a:lnTo>
                  <a:lnTo>
                    <a:pt x="92552" y="35733"/>
                  </a:lnTo>
                  <a:lnTo>
                    <a:pt x="92605" y="33873"/>
                  </a:lnTo>
                  <a:lnTo>
                    <a:pt x="92647" y="67802"/>
                  </a:lnTo>
                  <a:lnTo>
                    <a:pt x="94764" y="96025"/>
                  </a:lnTo>
                  <a:lnTo>
                    <a:pt x="100419" y="131639"/>
                  </a:lnTo>
                  <a:lnTo>
                    <a:pt x="104833" y="158518"/>
                  </a:lnTo>
                  <a:lnTo>
                    <a:pt x="109440" y="186340"/>
                  </a:lnTo>
                  <a:lnTo>
                    <a:pt x="114134" y="214580"/>
                  </a:lnTo>
                  <a:lnTo>
                    <a:pt x="119660" y="242212"/>
                  </a:lnTo>
                  <a:lnTo>
                    <a:pt x="127407" y="267722"/>
                  </a:lnTo>
                  <a:lnTo>
                    <a:pt x="140694" y="296812"/>
                  </a:lnTo>
                  <a:lnTo>
                    <a:pt x="154685" y="316720"/>
                  </a:lnTo>
                  <a:lnTo>
                    <a:pt x="158612" y="319891"/>
                  </a:lnTo>
                  <a:lnTo>
                    <a:pt x="162024" y="321210"/>
                  </a:lnTo>
                  <a:lnTo>
                    <a:pt x="169411" y="321417"/>
                  </a:lnTo>
                  <a:lnTo>
                    <a:pt x="185517" y="314325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SMARTInkShape-166"/>
            <p:cNvSpPr/>
            <p:nvPr>
              <p:custDataLst>
                <p:tags r:id="rId22"/>
              </p:custDataLst>
            </p:nvPr>
          </p:nvSpPr>
          <p:spPr>
            <a:xfrm>
              <a:off x="1108594" y="1385888"/>
              <a:ext cx="20120" cy="655511"/>
            </a:xfrm>
            <a:custGeom>
              <a:avLst/>
              <a:gdLst/>
              <a:ahLst/>
              <a:cxnLst/>
              <a:rect l="0" t="0" r="0" b="0"/>
              <a:pathLst>
                <a:path w="20120" h="655511">
                  <a:moveTo>
                    <a:pt x="20119" y="0"/>
                  </a:moveTo>
                  <a:lnTo>
                    <a:pt x="20119" y="0"/>
                  </a:lnTo>
                  <a:lnTo>
                    <a:pt x="16326" y="33621"/>
                  </a:lnTo>
                  <a:lnTo>
                    <a:pt x="14464" y="57540"/>
                  </a:lnTo>
                  <a:lnTo>
                    <a:pt x="12843" y="87486"/>
                  </a:lnTo>
                  <a:lnTo>
                    <a:pt x="9477" y="121961"/>
                  </a:lnTo>
                  <a:lnTo>
                    <a:pt x="7468" y="141632"/>
                  </a:lnTo>
                  <a:lnTo>
                    <a:pt x="5335" y="162684"/>
                  </a:lnTo>
                  <a:lnTo>
                    <a:pt x="3119" y="184656"/>
                  </a:lnTo>
                  <a:lnTo>
                    <a:pt x="1642" y="207241"/>
                  </a:lnTo>
                  <a:lnTo>
                    <a:pt x="657" y="230236"/>
                  </a:lnTo>
                  <a:lnTo>
                    <a:pt x="0" y="253503"/>
                  </a:lnTo>
                  <a:lnTo>
                    <a:pt x="356" y="277745"/>
                  </a:lnTo>
                  <a:lnTo>
                    <a:pt x="1387" y="302638"/>
                  </a:lnTo>
                  <a:lnTo>
                    <a:pt x="2869" y="327965"/>
                  </a:lnTo>
                  <a:lnTo>
                    <a:pt x="3856" y="351993"/>
                  </a:lnTo>
                  <a:lnTo>
                    <a:pt x="4514" y="375156"/>
                  </a:lnTo>
                  <a:lnTo>
                    <a:pt x="4953" y="397741"/>
                  </a:lnTo>
                  <a:lnTo>
                    <a:pt x="6040" y="419942"/>
                  </a:lnTo>
                  <a:lnTo>
                    <a:pt x="7558" y="441886"/>
                  </a:lnTo>
                  <a:lnTo>
                    <a:pt x="9363" y="463659"/>
                  </a:lnTo>
                  <a:lnTo>
                    <a:pt x="10567" y="483731"/>
                  </a:lnTo>
                  <a:lnTo>
                    <a:pt x="11370" y="502668"/>
                  </a:lnTo>
                  <a:lnTo>
                    <a:pt x="13055" y="536939"/>
                  </a:lnTo>
                  <a:lnTo>
                    <a:pt x="16450" y="565400"/>
                  </a:lnTo>
                  <a:lnTo>
                    <a:pt x="19032" y="599943"/>
                  </a:lnTo>
                  <a:lnTo>
                    <a:pt x="19904" y="632769"/>
                  </a:lnTo>
                  <a:lnTo>
                    <a:pt x="20023" y="641857"/>
                  </a:lnTo>
                  <a:lnTo>
                    <a:pt x="17960" y="648543"/>
                  </a:lnTo>
                  <a:lnTo>
                    <a:pt x="13959" y="655510"/>
                  </a:lnTo>
                  <a:lnTo>
                    <a:pt x="13631" y="655287"/>
                  </a:lnTo>
                  <a:lnTo>
                    <a:pt x="12975" y="650081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SMARTInkShape-167"/>
            <p:cNvSpPr/>
            <p:nvPr>
              <p:custDataLst>
                <p:tags r:id="rId23"/>
              </p:custDataLst>
            </p:nvPr>
          </p:nvSpPr>
          <p:spPr>
            <a:xfrm>
              <a:off x="1021556" y="1758109"/>
              <a:ext cx="385764" cy="198406"/>
            </a:xfrm>
            <a:custGeom>
              <a:avLst/>
              <a:gdLst/>
              <a:ahLst/>
              <a:cxnLst/>
              <a:rect l="0" t="0" r="0" b="0"/>
              <a:pathLst>
                <a:path w="385764" h="198406">
                  <a:moveTo>
                    <a:pt x="0" y="70691"/>
                  </a:moveTo>
                  <a:lnTo>
                    <a:pt x="0" y="70691"/>
                  </a:lnTo>
                  <a:lnTo>
                    <a:pt x="17888" y="71485"/>
                  </a:lnTo>
                  <a:lnTo>
                    <a:pt x="44435" y="76842"/>
                  </a:lnTo>
                  <a:lnTo>
                    <a:pt x="76658" y="72729"/>
                  </a:lnTo>
                  <a:lnTo>
                    <a:pt x="99443" y="69707"/>
                  </a:lnTo>
                  <a:lnTo>
                    <a:pt x="130592" y="57385"/>
                  </a:lnTo>
                  <a:lnTo>
                    <a:pt x="146941" y="51283"/>
                  </a:lnTo>
                  <a:lnTo>
                    <a:pt x="179286" y="29849"/>
                  </a:lnTo>
                  <a:lnTo>
                    <a:pt x="211574" y="7754"/>
                  </a:lnTo>
                  <a:lnTo>
                    <a:pt x="219181" y="3031"/>
                  </a:lnTo>
                  <a:lnTo>
                    <a:pt x="226740" y="0"/>
                  </a:lnTo>
                  <a:lnTo>
                    <a:pt x="227360" y="545"/>
                  </a:lnTo>
                  <a:lnTo>
                    <a:pt x="228049" y="3267"/>
                  </a:lnTo>
                  <a:lnTo>
                    <a:pt x="228437" y="13054"/>
                  </a:lnTo>
                  <a:lnTo>
                    <a:pt x="222435" y="43693"/>
                  </a:lnTo>
                  <a:lnTo>
                    <a:pt x="221650" y="71796"/>
                  </a:lnTo>
                  <a:lnTo>
                    <a:pt x="219378" y="104982"/>
                  </a:lnTo>
                  <a:lnTo>
                    <a:pt x="217358" y="120063"/>
                  </a:lnTo>
                  <a:lnTo>
                    <a:pt x="220412" y="149147"/>
                  </a:lnTo>
                  <a:lnTo>
                    <a:pt x="223264" y="168550"/>
                  </a:lnTo>
                  <a:lnTo>
                    <a:pt x="231338" y="189328"/>
                  </a:lnTo>
                  <a:lnTo>
                    <a:pt x="235903" y="194856"/>
                  </a:lnTo>
                  <a:lnTo>
                    <a:pt x="240577" y="197313"/>
                  </a:lnTo>
                  <a:lnTo>
                    <a:pt x="245300" y="198405"/>
                  </a:lnTo>
                  <a:lnTo>
                    <a:pt x="256214" y="195227"/>
                  </a:lnTo>
                  <a:lnTo>
                    <a:pt x="262834" y="189276"/>
                  </a:lnTo>
                  <a:lnTo>
                    <a:pt x="281733" y="156539"/>
                  </a:lnTo>
                  <a:lnTo>
                    <a:pt x="294702" y="129553"/>
                  </a:lnTo>
                  <a:lnTo>
                    <a:pt x="304719" y="101449"/>
                  </a:lnTo>
                  <a:lnTo>
                    <a:pt x="316594" y="73014"/>
                  </a:lnTo>
                  <a:lnTo>
                    <a:pt x="325493" y="45274"/>
                  </a:lnTo>
                  <a:lnTo>
                    <a:pt x="335545" y="10937"/>
                  </a:lnTo>
                  <a:lnTo>
                    <a:pt x="341775" y="949"/>
                  </a:lnTo>
                  <a:lnTo>
                    <a:pt x="342150" y="1177"/>
                  </a:lnTo>
                  <a:lnTo>
                    <a:pt x="342567" y="3548"/>
                  </a:lnTo>
                  <a:lnTo>
                    <a:pt x="336399" y="36304"/>
                  </a:lnTo>
                  <a:lnTo>
                    <a:pt x="335884" y="68043"/>
                  </a:lnTo>
                  <a:lnTo>
                    <a:pt x="335794" y="98482"/>
                  </a:lnTo>
                  <a:lnTo>
                    <a:pt x="337361" y="117967"/>
                  </a:lnTo>
                  <a:lnTo>
                    <a:pt x="346374" y="145994"/>
                  </a:lnTo>
                  <a:lnTo>
                    <a:pt x="355218" y="168938"/>
                  </a:lnTo>
                  <a:lnTo>
                    <a:pt x="369021" y="188767"/>
                  </a:lnTo>
                  <a:lnTo>
                    <a:pt x="374618" y="190638"/>
                  </a:lnTo>
                  <a:lnTo>
                    <a:pt x="385763" y="192135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SMARTInkShape-168"/>
            <p:cNvSpPr/>
            <p:nvPr>
              <p:custDataLst>
                <p:tags r:id="rId24"/>
              </p:custDataLst>
            </p:nvPr>
          </p:nvSpPr>
          <p:spPr>
            <a:xfrm>
              <a:off x="1522609" y="1689525"/>
              <a:ext cx="84736" cy="238712"/>
            </a:xfrm>
            <a:custGeom>
              <a:avLst/>
              <a:gdLst/>
              <a:ahLst/>
              <a:cxnLst/>
              <a:rect l="0" t="0" r="0" b="0"/>
              <a:pathLst>
                <a:path w="84736" h="238712">
                  <a:moveTo>
                    <a:pt x="6154" y="117844"/>
                  </a:moveTo>
                  <a:lnTo>
                    <a:pt x="6154" y="117844"/>
                  </a:lnTo>
                  <a:lnTo>
                    <a:pt x="6154" y="121636"/>
                  </a:lnTo>
                  <a:lnTo>
                    <a:pt x="3" y="148372"/>
                  </a:lnTo>
                  <a:lnTo>
                    <a:pt x="0" y="170470"/>
                  </a:lnTo>
                  <a:lnTo>
                    <a:pt x="5186" y="203914"/>
                  </a:lnTo>
                  <a:lnTo>
                    <a:pt x="13203" y="238711"/>
                  </a:lnTo>
                  <a:lnTo>
                    <a:pt x="13269" y="231532"/>
                  </a:lnTo>
                  <a:lnTo>
                    <a:pt x="7144" y="201895"/>
                  </a:lnTo>
                  <a:lnTo>
                    <a:pt x="5555" y="173869"/>
                  </a:lnTo>
                  <a:lnTo>
                    <a:pt x="1302" y="146968"/>
                  </a:lnTo>
                  <a:lnTo>
                    <a:pt x="483" y="115008"/>
                  </a:lnTo>
                  <a:lnTo>
                    <a:pt x="4120" y="85077"/>
                  </a:lnTo>
                  <a:lnTo>
                    <a:pt x="5752" y="50752"/>
                  </a:lnTo>
                  <a:lnTo>
                    <a:pt x="6769" y="38813"/>
                  </a:lnTo>
                  <a:lnTo>
                    <a:pt x="16073" y="13323"/>
                  </a:lnTo>
                  <a:lnTo>
                    <a:pt x="20616" y="7890"/>
                  </a:lnTo>
                  <a:lnTo>
                    <a:pt x="30001" y="610"/>
                  </a:lnTo>
                  <a:lnTo>
                    <a:pt x="32370" y="0"/>
                  </a:lnTo>
                  <a:lnTo>
                    <a:pt x="34744" y="388"/>
                  </a:lnTo>
                  <a:lnTo>
                    <a:pt x="39498" y="2935"/>
                  </a:lnTo>
                  <a:lnTo>
                    <a:pt x="74893" y="23584"/>
                  </a:lnTo>
                  <a:lnTo>
                    <a:pt x="84735" y="32119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SMARTInkShape-169"/>
            <p:cNvSpPr/>
            <p:nvPr>
              <p:custDataLst>
                <p:tags r:id="rId25"/>
              </p:custDataLst>
            </p:nvPr>
          </p:nvSpPr>
          <p:spPr>
            <a:xfrm>
              <a:off x="1671725" y="1615247"/>
              <a:ext cx="192795" cy="363573"/>
            </a:xfrm>
            <a:custGeom>
              <a:avLst/>
              <a:gdLst/>
              <a:ahLst/>
              <a:cxnLst/>
              <a:rect l="0" t="0" r="0" b="0"/>
              <a:pathLst>
                <a:path w="192795" h="363573">
                  <a:moveTo>
                    <a:pt x="7056" y="163547"/>
                  </a:moveTo>
                  <a:lnTo>
                    <a:pt x="7056" y="163547"/>
                  </a:lnTo>
                  <a:lnTo>
                    <a:pt x="3264" y="167339"/>
                  </a:lnTo>
                  <a:lnTo>
                    <a:pt x="1402" y="171318"/>
                  </a:lnTo>
                  <a:lnTo>
                    <a:pt x="0" y="191188"/>
                  </a:lnTo>
                  <a:lnTo>
                    <a:pt x="2068" y="197792"/>
                  </a:lnTo>
                  <a:lnTo>
                    <a:pt x="9863" y="208499"/>
                  </a:lnTo>
                  <a:lnTo>
                    <a:pt x="14389" y="211307"/>
                  </a:lnTo>
                  <a:lnTo>
                    <a:pt x="23516" y="212888"/>
                  </a:lnTo>
                  <a:lnTo>
                    <a:pt x="31834" y="212463"/>
                  </a:lnTo>
                  <a:lnTo>
                    <a:pt x="46236" y="206968"/>
                  </a:lnTo>
                  <a:lnTo>
                    <a:pt x="81032" y="182228"/>
                  </a:lnTo>
                  <a:lnTo>
                    <a:pt x="105454" y="161357"/>
                  </a:lnTo>
                  <a:lnTo>
                    <a:pt x="134784" y="126746"/>
                  </a:lnTo>
                  <a:lnTo>
                    <a:pt x="150937" y="95658"/>
                  </a:lnTo>
                  <a:lnTo>
                    <a:pt x="162400" y="76757"/>
                  </a:lnTo>
                  <a:lnTo>
                    <a:pt x="167379" y="63061"/>
                  </a:lnTo>
                  <a:lnTo>
                    <a:pt x="170838" y="31546"/>
                  </a:lnTo>
                  <a:lnTo>
                    <a:pt x="169013" y="23388"/>
                  </a:lnTo>
                  <a:lnTo>
                    <a:pt x="161373" y="7891"/>
                  </a:lnTo>
                  <a:lnTo>
                    <a:pt x="158353" y="5007"/>
                  </a:lnTo>
                  <a:lnTo>
                    <a:pt x="150764" y="1803"/>
                  </a:lnTo>
                  <a:lnTo>
                    <a:pt x="137566" y="0"/>
                  </a:lnTo>
                  <a:lnTo>
                    <a:pt x="128296" y="3811"/>
                  </a:lnTo>
                  <a:lnTo>
                    <a:pt x="98957" y="25242"/>
                  </a:lnTo>
                  <a:lnTo>
                    <a:pt x="69042" y="59880"/>
                  </a:lnTo>
                  <a:lnTo>
                    <a:pt x="46325" y="93143"/>
                  </a:lnTo>
                  <a:lnTo>
                    <a:pt x="29539" y="128134"/>
                  </a:lnTo>
                  <a:lnTo>
                    <a:pt x="16628" y="163637"/>
                  </a:lnTo>
                  <a:lnTo>
                    <a:pt x="9893" y="199292"/>
                  </a:lnTo>
                  <a:lnTo>
                    <a:pt x="7897" y="232876"/>
                  </a:lnTo>
                  <a:lnTo>
                    <a:pt x="7616" y="243104"/>
                  </a:lnTo>
                  <a:lnTo>
                    <a:pt x="13655" y="262934"/>
                  </a:lnTo>
                  <a:lnTo>
                    <a:pt x="33142" y="297743"/>
                  </a:lnTo>
                  <a:lnTo>
                    <a:pt x="55090" y="320255"/>
                  </a:lnTo>
                  <a:lnTo>
                    <a:pt x="85494" y="338213"/>
                  </a:lnTo>
                  <a:lnTo>
                    <a:pt x="115846" y="349796"/>
                  </a:lnTo>
                  <a:lnTo>
                    <a:pt x="148739" y="358255"/>
                  </a:lnTo>
                  <a:lnTo>
                    <a:pt x="192794" y="363572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8" name="SMARTInkShape-Group58"/>
          <p:cNvGrpSpPr/>
          <p:nvPr/>
        </p:nvGrpSpPr>
        <p:grpSpPr>
          <a:xfrm>
            <a:off x="1372346" y="440316"/>
            <a:ext cx="363586" cy="774122"/>
            <a:chOff x="1372346" y="440316"/>
            <a:chExt cx="363586" cy="774122"/>
          </a:xfrm>
        </p:grpSpPr>
        <p:sp>
          <p:nvSpPr>
            <p:cNvPr id="125" name="SMARTInkShape-170"/>
            <p:cNvSpPr/>
            <p:nvPr>
              <p:custDataLst>
                <p:tags r:id="rId11"/>
              </p:custDataLst>
            </p:nvPr>
          </p:nvSpPr>
          <p:spPr>
            <a:xfrm>
              <a:off x="1372346" y="907256"/>
              <a:ext cx="117961" cy="188321"/>
            </a:xfrm>
            <a:custGeom>
              <a:avLst/>
              <a:gdLst/>
              <a:ahLst/>
              <a:cxnLst/>
              <a:rect l="0" t="0" r="0" b="0"/>
              <a:pathLst>
                <a:path w="117961" h="188321">
                  <a:moveTo>
                    <a:pt x="77835" y="35719"/>
                  </a:moveTo>
                  <a:lnTo>
                    <a:pt x="77835" y="35719"/>
                  </a:lnTo>
                  <a:lnTo>
                    <a:pt x="54685" y="35719"/>
                  </a:lnTo>
                  <a:lnTo>
                    <a:pt x="47438" y="39952"/>
                  </a:lnTo>
                  <a:lnTo>
                    <a:pt x="38925" y="48713"/>
                  </a:lnTo>
                  <a:lnTo>
                    <a:pt x="22642" y="78091"/>
                  </a:lnTo>
                  <a:lnTo>
                    <a:pt x="12005" y="104101"/>
                  </a:lnTo>
                  <a:lnTo>
                    <a:pt x="3032" y="132709"/>
                  </a:lnTo>
                  <a:lnTo>
                    <a:pt x="0" y="163710"/>
                  </a:lnTo>
                  <a:lnTo>
                    <a:pt x="1702" y="174095"/>
                  </a:lnTo>
                  <a:lnTo>
                    <a:pt x="3268" y="177976"/>
                  </a:lnTo>
                  <a:lnTo>
                    <a:pt x="9240" y="184405"/>
                  </a:lnTo>
                  <a:lnTo>
                    <a:pt x="13055" y="187230"/>
                  </a:lnTo>
                  <a:lnTo>
                    <a:pt x="17186" y="188320"/>
                  </a:lnTo>
                  <a:lnTo>
                    <a:pt x="26009" y="187415"/>
                  </a:lnTo>
                  <a:lnTo>
                    <a:pt x="43694" y="182442"/>
                  </a:lnTo>
                  <a:lnTo>
                    <a:pt x="54988" y="173954"/>
                  </a:lnTo>
                  <a:lnTo>
                    <a:pt x="84940" y="141470"/>
                  </a:lnTo>
                  <a:lnTo>
                    <a:pt x="105932" y="106409"/>
                  </a:lnTo>
                  <a:lnTo>
                    <a:pt x="114135" y="87774"/>
                  </a:lnTo>
                  <a:lnTo>
                    <a:pt x="117960" y="61020"/>
                  </a:lnTo>
                  <a:lnTo>
                    <a:pt x="114418" y="42334"/>
                  </a:lnTo>
                  <a:lnTo>
                    <a:pt x="110499" y="31780"/>
                  </a:lnTo>
                  <a:lnTo>
                    <a:pt x="101877" y="23914"/>
                  </a:lnTo>
                  <a:lnTo>
                    <a:pt x="90108" y="18566"/>
                  </a:lnTo>
                  <a:lnTo>
                    <a:pt x="76940" y="16189"/>
                  </a:lnTo>
                  <a:lnTo>
                    <a:pt x="65267" y="17249"/>
                  </a:lnTo>
                  <a:lnTo>
                    <a:pt x="37240" y="23181"/>
                  </a:lnTo>
                  <a:lnTo>
                    <a:pt x="31218" y="26178"/>
                  </a:lnTo>
                  <a:lnTo>
                    <a:pt x="24953" y="27865"/>
                  </a:lnTo>
                  <a:lnTo>
                    <a:pt x="25118" y="28102"/>
                  </a:lnTo>
                  <a:lnTo>
                    <a:pt x="26021" y="28259"/>
                  </a:lnTo>
                  <a:lnTo>
                    <a:pt x="56404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SMARTInkShape-171"/>
            <p:cNvSpPr/>
            <p:nvPr>
              <p:custDataLst>
                <p:tags r:id="rId12"/>
              </p:custDataLst>
            </p:nvPr>
          </p:nvSpPr>
          <p:spPr>
            <a:xfrm>
              <a:off x="1589464" y="440316"/>
              <a:ext cx="146468" cy="774122"/>
            </a:xfrm>
            <a:custGeom>
              <a:avLst/>
              <a:gdLst/>
              <a:ahLst/>
              <a:cxnLst/>
              <a:rect l="0" t="0" r="0" b="0"/>
              <a:pathLst>
                <a:path w="146468" h="774122">
                  <a:moveTo>
                    <a:pt x="146467" y="74034"/>
                  </a:moveTo>
                  <a:lnTo>
                    <a:pt x="146467" y="74034"/>
                  </a:lnTo>
                  <a:lnTo>
                    <a:pt x="146467" y="66449"/>
                  </a:lnTo>
                  <a:lnTo>
                    <a:pt x="142234" y="58492"/>
                  </a:lnTo>
                  <a:lnTo>
                    <a:pt x="121058" y="28945"/>
                  </a:lnTo>
                  <a:lnTo>
                    <a:pt x="99468" y="9741"/>
                  </a:lnTo>
                  <a:lnTo>
                    <a:pt x="80948" y="921"/>
                  </a:lnTo>
                  <a:lnTo>
                    <a:pt x="67341" y="0"/>
                  </a:lnTo>
                  <a:lnTo>
                    <a:pt x="39203" y="5876"/>
                  </a:lnTo>
                  <a:lnTo>
                    <a:pt x="33683" y="9545"/>
                  </a:lnTo>
                  <a:lnTo>
                    <a:pt x="12533" y="39230"/>
                  </a:lnTo>
                  <a:lnTo>
                    <a:pt x="4565" y="72774"/>
                  </a:lnTo>
                  <a:lnTo>
                    <a:pt x="0" y="102147"/>
                  </a:lnTo>
                  <a:lnTo>
                    <a:pt x="1467" y="127010"/>
                  </a:lnTo>
                  <a:lnTo>
                    <a:pt x="4764" y="153935"/>
                  </a:lnTo>
                  <a:lnTo>
                    <a:pt x="8876" y="182571"/>
                  </a:lnTo>
                  <a:lnTo>
                    <a:pt x="13349" y="213818"/>
                  </a:lnTo>
                  <a:lnTo>
                    <a:pt x="15866" y="246227"/>
                  </a:lnTo>
                  <a:lnTo>
                    <a:pt x="18572" y="279152"/>
                  </a:lnTo>
                  <a:lnTo>
                    <a:pt x="25067" y="312306"/>
                  </a:lnTo>
                  <a:lnTo>
                    <a:pt x="31128" y="347678"/>
                  </a:lnTo>
                  <a:lnTo>
                    <a:pt x="33856" y="366001"/>
                  </a:lnTo>
                  <a:lnTo>
                    <a:pt x="36468" y="384566"/>
                  </a:lnTo>
                  <a:lnTo>
                    <a:pt x="39003" y="403293"/>
                  </a:lnTo>
                  <a:lnTo>
                    <a:pt x="41487" y="422127"/>
                  </a:lnTo>
                  <a:lnTo>
                    <a:pt x="43937" y="441827"/>
                  </a:lnTo>
                  <a:lnTo>
                    <a:pt x="46363" y="462105"/>
                  </a:lnTo>
                  <a:lnTo>
                    <a:pt x="48775" y="482766"/>
                  </a:lnTo>
                  <a:lnTo>
                    <a:pt x="51177" y="502097"/>
                  </a:lnTo>
                  <a:lnTo>
                    <a:pt x="53571" y="520541"/>
                  </a:lnTo>
                  <a:lnTo>
                    <a:pt x="58349" y="555850"/>
                  </a:lnTo>
                  <a:lnTo>
                    <a:pt x="63118" y="590064"/>
                  </a:lnTo>
                  <a:lnTo>
                    <a:pt x="67884" y="621674"/>
                  </a:lnTo>
                  <a:lnTo>
                    <a:pt x="71060" y="650805"/>
                  </a:lnTo>
                  <a:lnTo>
                    <a:pt x="69826" y="676981"/>
                  </a:lnTo>
                  <a:lnTo>
                    <a:pt x="68461" y="710238"/>
                  </a:lnTo>
                  <a:lnTo>
                    <a:pt x="56653" y="745453"/>
                  </a:lnTo>
                  <a:lnTo>
                    <a:pt x="46455" y="774121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SMARTInkShape-172"/>
            <p:cNvSpPr/>
            <p:nvPr>
              <p:custDataLst>
                <p:tags r:id="rId13"/>
              </p:custDataLst>
            </p:nvPr>
          </p:nvSpPr>
          <p:spPr>
            <a:xfrm>
              <a:off x="1535906" y="1022265"/>
              <a:ext cx="200026" cy="35011"/>
            </a:xfrm>
            <a:custGeom>
              <a:avLst/>
              <a:gdLst/>
              <a:ahLst/>
              <a:cxnLst/>
              <a:rect l="0" t="0" r="0" b="0"/>
              <a:pathLst>
                <a:path w="200026" h="35011">
                  <a:moveTo>
                    <a:pt x="0" y="35010"/>
                  </a:moveTo>
                  <a:lnTo>
                    <a:pt x="0" y="35010"/>
                  </a:lnTo>
                  <a:lnTo>
                    <a:pt x="31064" y="20537"/>
                  </a:lnTo>
                  <a:lnTo>
                    <a:pt x="61434" y="7368"/>
                  </a:lnTo>
                  <a:lnTo>
                    <a:pt x="88670" y="1684"/>
                  </a:lnTo>
                  <a:lnTo>
                    <a:pt x="120641" y="0"/>
                  </a:lnTo>
                  <a:lnTo>
                    <a:pt x="151457" y="3294"/>
                  </a:lnTo>
                  <a:lnTo>
                    <a:pt x="166798" y="9272"/>
                  </a:lnTo>
                  <a:lnTo>
                    <a:pt x="200025" y="3501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9" name="SMARTInkShape-173"/>
          <p:cNvSpPr/>
          <p:nvPr>
            <p:custDataLst>
              <p:tags r:id="rId1"/>
            </p:custDataLst>
          </p:nvPr>
        </p:nvSpPr>
        <p:spPr>
          <a:xfrm>
            <a:off x="943406" y="2286000"/>
            <a:ext cx="342470" cy="1113923"/>
          </a:xfrm>
          <a:custGeom>
            <a:avLst/>
            <a:gdLst/>
            <a:ahLst/>
            <a:cxnLst/>
            <a:rect l="0" t="0" r="0" b="0"/>
            <a:pathLst>
              <a:path w="342470" h="1113923">
                <a:moveTo>
                  <a:pt x="163875" y="0"/>
                </a:moveTo>
                <a:lnTo>
                  <a:pt x="163875" y="0"/>
                </a:lnTo>
                <a:lnTo>
                  <a:pt x="163875" y="30528"/>
                </a:lnTo>
                <a:lnTo>
                  <a:pt x="163875" y="65620"/>
                </a:lnTo>
                <a:lnTo>
                  <a:pt x="163875" y="92929"/>
                </a:lnTo>
                <a:lnTo>
                  <a:pt x="161759" y="123587"/>
                </a:lnTo>
                <a:lnTo>
                  <a:pt x="158172" y="157321"/>
                </a:lnTo>
                <a:lnTo>
                  <a:pt x="156104" y="176319"/>
                </a:lnTo>
                <a:lnTo>
                  <a:pt x="153932" y="196127"/>
                </a:lnTo>
                <a:lnTo>
                  <a:pt x="152484" y="216476"/>
                </a:lnTo>
                <a:lnTo>
                  <a:pt x="151519" y="237186"/>
                </a:lnTo>
                <a:lnTo>
                  <a:pt x="150875" y="258137"/>
                </a:lnTo>
                <a:lnTo>
                  <a:pt x="149652" y="280041"/>
                </a:lnTo>
                <a:lnTo>
                  <a:pt x="148043" y="302582"/>
                </a:lnTo>
                <a:lnTo>
                  <a:pt x="146177" y="325546"/>
                </a:lnTo>
                <a:lnTo>
                  <a:pt x="144139" y="349587"/>
                </a:lnTo>
                <a:lnTo>
                  <a:pt x="141986" y="374345"/>
                </a:lnTo>
                <a:lnTo>
                  <a:pt x="139758" y="399582"/>
                </a:lnTo>
                <a:lnTo>
                  <a:pt x="138272" y="424344"/>
                </a:lnTo>
                <a:lnTo>
                  <a:pt x="137281" y="448790"/>
                </a:lnTo>
                <a:lnTo>
                  <a:pt x="136621" y="473025"/>
                </a:lnTo>
                <a:lnTo>
                  <a:pt x="135387" y="497912"/>
                </a:lnTo>
                <a:lnTo>
                  <a:pt x="133771" y="523235"/>
                </a:lnTo>
                <a:lnTo>
                  <a:pt x="131899" y="548848"/>
                </a:lnTo>
                <a:lnTo>
                  <a:pt x="130652" y="573861"/>
                </a:lnTo>
                <a:lnTo>
                  <a:pt x="129820" y="598474"/>
                </a:lnTo>
                <a:lnTo>
                  <a:pt x="129266" y="622821"/>
                </a:lnTo>
                <a:lnTo>
                  <a:pt x="128896" y="646989"/>
                </a:lnTo>
                <a:lnTo>
                  <a:pt x="128649" y="671038"/>
                </a:lnTo>
                <a:lnTo>
                  <a:pt x="128485" y="695009"/>
                </a:lnTo>
                <a:lnTo>
                  <a:pt x="127582" y="718927"/>
                </a:lnTo>
                <a:lnTo>
                  <a:pt x="126186" y="742809"/>
                </a:lnTo>
                <a:lnTo>
                  <a:pt x="124462" y="766669"/>
                </a:lnTo>
                <a:lnTo>
                  <a:pt x="123312" y="788925"/>
                </a:lnTo>
                <a:lnTo>
                  <a:pt x="122546" y="810113"/>
                </a:lnTo>
                <a:lnTo>
                  <a:pt x="122035" y="830588"/>
                </a:lnTo>
                <a:lnTo>
                  <a:pt x="121694" y="849794"/>
                </a:lnTo>
                <a:lnTo>
                  <a:pt x="121467" y="868154"/>
                </a:lnTo>
                <a:lnTo>
                  <a:pt x="122008" y="902578"/>
                </a:lnTo>
                <a:lnTo>
                  <a:pt x="124895" y="933752"/>
                </a:lnTo>
                <a:lnTo>
                  <a:pt x="127190" y="966700"/>
                </a:lnTo>
                <a:lnTo>
                  <a:pt x="128072" y="1000251"/>
                </a:lnTo>
                <a:lnTo>
                  <a:pt x="127306" y="1002591"/>
                </a:lnTo>
                <a:lnTo>
                  <a:pt x="126002" y="1004150"/>
                </a:lnTo>
                <a:lnTo>
                  <a:pt x="124339" y="1005189"/>
                </a:lnTo>
                <a:lnTo>
                  <a:pt x="123230" y="1005089"/>
                </a:lnTo>
                <a:lnTo>
                  <a:pt x="122491" y="1004228"/>
                </a:lnTo>
                <a:lnTo>
                  <a:pt x="111255" y="975056"/>
                </a:lnTo>
                <a:lnTo>
                  <a:pt x="94303" y="939875"/>
                </a:lnTo>
                <a:lnTo>
                  <a:pt x="80379" y="908014"/>
                </a:lnTo>
                <a:lnTo>
                  <a:pt x="66199" y="877230"/>
                </a:lnTo>
                <a:lnTo>
                  <a:pt x="42276" y="844881"/>
                </a:lnTo>
                <a:lnTo>
                  <a:pt x="14614" y="809612"/>
                </a:lnTo>
                <a:lnTo>
                  <a:pt x="1025" y="794506"/>
                </a:lnTo>
                <a:lnTo>
                  <a:pt x="539" y="794783"/>
                </a:lnTo>
                <a:lnTo>
                  <a:pt x="0" y="797208"/>
                </a:lnTo>
                <a:lnTo>
                  <a:pt x="1877" y="800931"/>
                </a:lnTo>
                <a:lnTo>
                  <a:pt x="21830" y="830002"/>
                </a:lnTo>
                <a:lnTo>
                  <a:pt x="44007" y="865097"/>
                </a:lnTo>
                <a:lnTo>
                  <a:pt x="68122" y="894853"/>
                </a:lnTo>
                <a:lnTo>
                  <a:pt x="95375" y="927570"/>
                </a:lnTo>
                <a:lnTo>
                  <a:pt x="123559" y="962399"/>
                </a:lnTo>
                <a:lnTo>
                  <a:pt x="148226" y="997855"/>
                </a:lnTo>
                <a:lnTo>
                  <a:pt x="174408" y="1029703"/>
                </a:lnTo>
                <a:lnTo>
                  <a:pt x="198481" y="1059248"/>
                </a:lnTo>
                <a:lnTo>
                  <a:pt x="221452" y="1090385"/>
                </a:lnTo>
                <a:lnTo>
                  <a:pt x="232441" y="1102716"/>
                </a:lnTo>
                <a:lnTo>
                  <a:pt x="244604" y="1110603"/>
                </a:lnTo>
                <a:lnTo>
                  <a:pt x="253588" y="1113293"/>
                </a:lnTo>
                <a:lnTo>
                  <a:pt x="258781" y="1113922"/>
                </a:lnTo>
                <a:lnTo>
                  <a:pt x="261277" y="1112502"/>
                </a:lnTo>
                <a:lnTo>
                  <a:pt x="266167" y="1106691"/>
                </a:lnTo>
                <a:lnTo>
                  <a:pt x="275774" y="1082735"/>
                </a:lnTo>
                <a:lnTo>
                  <a:pt x="282932" y="1052560"/>
                </a:lnTo>
                <a:lnTo>
                  <a:pt x="290080" y="1017690"/>
                </a:lnTo>
                <a:lnTo>
                  <a:pt x="294843" y="991263"/>
                </a:lnTo>
                <a:lnTo>
                  <a:pt x="301987" y="957194"/>
                </a:lnTo>
                <a:lnTo>
                  <a:pt x="309132" y="923199"/>
                </a:lnTo>
                <a:lnTo>
                  <a:pt x="318657" y="892473"/>
                </a:lnTo>
                <a:lnTo>
                  <a:pt x="328182" y="868529"/>
                </a:lnTo>
                <a:lnTo>
                  <a:pt x="332944" y="862263"/>
                </a:lnTo>
                <a:lnTo>
                  <a:pt x="342051" y="857446"/>
                </a:lnTo>
                <a:lnTo>
                  <a:pt x="342469" y="871538"/>
                </a:ln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8" name="SMARTInkShape-Group60"/>
          <p:cNvGrpSpPr/>
          <p:nvPr/>
        </p:nvGrpSpPr>
        <p:grpSpPr>
          <a:xfrm>
            <a:off x="607415" y="3764756"/>
            <a:ext cx="1085655" cy="1519200"/>
            <a:chOff x="607415" y="3764756"/>
            <a:chExt cx="1085655" cy="1519200"/>
          </a:xfrm>
        </p:grpSpPr>
        <p:sp>
          <p:nvSpPr>
            <p:cNvPr id="130" name="SMARTInkShape-174"/>
            <p:cNvSpPr/>
            <p:nvPr>
              <p:custDataLst>
                <p:tags r:id="rId3"/>
              </p:custDataLst>
            </p:nvPr>
          </p:nvSpPr>
          <p:spPr>
            <a:xfrm>
              <a:off x="607415" y="3764756"/>
              <a:ext cx="249836" cy="432400"/>
            </a:xfrm>
            <a:custGeom>
              <a:avLst/>
              <a:gdLst/>
              <a:ahLst/>
              <a:cxnLst/>
              <a:rect l="0" t="0" r="0" b="0"/>
              <a:pathLst>
                <a:path w="249836" h="432400">
                  <a:moveTo>
                    <a:pt x="6948" y="0"/>
                  </a:moveTo>
                  <a:lnTo>
                    <a:pt x="6948" y="0"/>
                  </a:lnTo>
                  <a:lnTo>
                    <a:pt x="3155" y="3792"/>
                  </a:lnTo>
                  <a:lnTo>
                    <a:pt x="797" y="17528"/>
                  </a:lnTo>
                  <a:lnTo>
                    <a:pt x="0" y="45884"/>
                  </a:lnTo>
                  <a:lnTo>
                    <a:pt x="656" y="81594"/>
                  </a:lnTo>
                  <a:lnTo>
                    <a:pt x="3622" y="108495"/>
                  </a:lnTo>
                  <a:lnTo>
                    <a:pt x="7586" y="140560"/>
                  </a:lnTo>
                  <a:lnTo>
                    <a:pt x="11200" y="175184"/>
                  </a:lnTo>
                  <a:lnTo>
                    <a:pt x="12806" y="209093"/>
                  </a:lnTo>
                  <a:lnTo>
                    <a:pt x="15637" y="242685"/>
                  </a:lnTo>
                  <a:lnTo>
                    <a:pt x="18747" y="275341"/>
                  </a:lnTo>
                  <a:lnTo>
                    <a:pt x="20129" y="305730"/>
                  </a:lnTo>
                  <a:lnTo>
                    <a:pt x="22860" y="332995"/>
                  </a:lnTo>
                  <a:lnTo>
                    <a:pt x="26744" y="366424"/>
                  </a:lnTo>
                  <a:lnTo>
                    <a:pt x="28283" y="401300"/>
                  </a:lnTo>
                  <a:lnTo>
                    <a:pt x="28315" y="402471"/>
                  </a:lnTo>
                  <a:lnTo>
                    <a:pt x="28336" y="402457"/>
                  </a:lnTo>
                  <a:lnTo>
                    <a:pt x="28350" y="401655"/>
                  </a:lnTo>
                  <a:lnTo>
                    <a:pt x="22721" y="382603"/>
                  </a:lnTo>
                  <a:lnTo>
                    <a:pt x="21675" y="357046"/>
                  </a:lnTo>
                  <a:lnTo>
                    <a:pt x="22224" y="332518"/>
                  </a:lnTo>
                  <a:lnTo>
                    <a:pt x="25114" y="305742"/>
                  </a:lnTo>
                  <a:lnTo>
                    <a:pt x="26928" y="275850"/>
                  </a:lnTo>
                  <a:lnTo>
                    <a:pt x="28528" y="244044"/>
                  </a:lnTo>
                  <a:lnTo>
                    <a:pt x="31884" y="211387"/>
                  </a:lnTo>
                  <a:lnTo>
                    <a:pt x="38139" y="178352"/>
                  </a:lnTo>
                  <a:lnTo>
                    <a:pt x="45417" y="147530"/>
                  </a:lnTo>
                  <a:lnTo>
                    <a:pt x="54770" y="113122"/>
                  </a:lnTo>
                  <a:lnTo>
                    <a:pt x="71751" y="81877"/>
                  </a:lnTo>
                  <a:lnTo>
                    <a:pt x="85680" y="67387"/>
                  </a:lnTo>
                  <a:lnTo>
                    <a:pt x="90392" y="63975"/>
                  </a:lnTo>
                  <a:lnTo>
                    <a:pt x="94327" y="62493"/>
                  </a:lnTo>
                  <a:lnTo>
                    <a:pt x="97744" y="62300"/>
                  </a:lnTo>
                  <a:lnTo>
                    <a:pt x="100816" y="62965"/>
                  </a:lnTo>
                  <a:lnTo>
                    <a:pt x="112724" y="71485"/>
                  </a:lnTo>
                  <a:lnTo>
                    <a:pt x="122514" y="87856"/>
                  </a:lnTo>
                  <a:lnTo>
                    <a:pt x="130442" y="119165"/>
                  </a:lnTo>
                  <a:lnTo>
                    <a:pt x="135388" y="147154"/>
                  </a:lnTo>
                  <a:lnTo>
                    <a:pt x="139439" y="178908"/>
                  </a:lnTo>
                  <a:lnTo>
                    <a:pt x="141239" y="214188"/>
                  </a:lnTo>
                  <a:lnTo>
                    <a:pt x="142512" y="232486"/>
                  </a:lnTo>
                  <a:lnTo>
                    <a:pt x="144155" y="251034"/>
                  </a:lnTo>
                  <a:lnTo>
                    <a:pt x="146044" y="269750"/>
                  </a:lnTo>
                  <a:lnTo>
                    <a:pt x="148143" y="305362"/>
                  </a:lnTo>
                  <a:lnTo>
                    <a:pt x="149870" y="338123"/>
                  </a:lnTo>
                  <a:lnTo>
                    <a:pt x="153283" y="365912"/>
                  </a:lnTo>
                  <a:lnTo>
                    <a:pt x="155875" y="400077"/>
                  </a:lnTo>
                  <a:lnTo>
                    <a:pt x="160435" y="422724"/>
                  </a:lnTo>
                  <a:lnTo>
                    <a:pt x="163248" y="427073"/>
                  </a:lnTo>
                  <a:lnTo>
                    <a:pt x="166710" y="429971"/>
                  </a:lnTo>
                  <a:lnTo>
                    <a:pt x="170606" y="431904"/>
                  </a:lnTo>
                  <a:lnTo>
                    <a:pt x="173997" y="432399"/>
                  </a:lnTo>
                  <a:lnTo>
                    <a:pt x="179881" y="430831"/>
                  </a:lnTo>
                  <a:lnTo>
                    <a:pt x="191449" y="414109"/>
                  </a:lnTo>
                  <a:lnTo>
                    <a:pt x="204931" y="385254"/>
                  </a:lnTo>
                  <a:lnTo>
                    <a:pt x="212150" y="360931"/>
                  </a:lnTo>
                  <a:lnTo>
                    <a:pt x="219593" y="333451"/>
                  </a:lnTo>
                  <a:lnTo>
                    <a:pt x="230838" y="302717"/>
                  </a:lnTo>
                  <a:lnTo>
                    <a:pt x="241144" y="272081"/>
                  </a:lnTo>
                  <a:lnTo>
                    <a:pt x="246907" y="238926"/>
                  </a:lnTo>
                  <a:lnTo>
                    <a:pt x="249835" y="221457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SMARTInkShape-175"/>
            <p:cNvSpPr/>
            <p:nvPr>
              <p:custDataLst>
                <p:tags r:id="rId4"/>
              </p:custDataLst>
            </p:nvPr>
          </p:nvSpPr>
          <p:spPr>
            <a:xfrm>
              <a:off x="857668" y="3843338"/>
              <a:ext cx="106235" cy="284705"/>
            </a:xfrm>
            <a:custGeom>
              <a:avLst/>
              <a:gdLst/>
              <a:ahLst/>
              <a:cxnLst/>
              <a:rect l="0" t="0" r="0" b="0"/>
              <a:pathLst>
                <a:path w="106235" h="284705">
                  <a:moveTo>
                    <a:pt x="42445" y="0"/>
                  </a:moveTo>
                  <a:lnTo>
                    <a:pt x="42445" y="0"/>
                  </a:lnTo>
                  <a:lnTo>
                    <a:pt x="42445" y="6150"/>
                  </a:lnTo>
                  <a:lnTo>
                    <a:pt x="30260" y="25767"/>
                  </a:lnTo>
                  <a:lnTo>
                    <a:pt x="20958" y="52979"/>
                  </a:lnTo>
                  <a:lnTo>
                    <a:pt x="13853" y="83695"/>
                  </a:lnTo>
                  <a:lnTo>
                    <a:pt x="9100" y="110223"/>
                  </a:lnTo>
                  <a:lnTo>
                    <a:pt x="4341" y="140534"/>
                  </a:lnTo>
                  <a:lnTo>
                    <a:pt x="1697" y="170409"/>
                  </a:lnTo>
                  <a:lnTo>
                    <a:pt x="522" y="198768"/>
                  </a:lnTo>
                  <a:lnTo>
                    <a:pt x="0" y="224601"/>
                  </a:lnTo>
                  <a:lnTo>
                    <a:pt x="4001" y="245079"/>
                  </a:lnTo>
                  <a:lnTo>
                    <a:pt x="15179" y="267878"/>
                  </a:lnTo>
                  <a:lnTo>
                    <a:pt x="23183" y="277807"/>
                  </a:lnTo>
                  <a:lnTo>
                    <a:pt x="29386" y="282219"/>
                  </a:lnTo>
                  <a:lnTo>
                    <a:pt x="41133" y="284704"/>
                  </a:lnTo>
                  <a:lnTo>
                    <a:pt x="52180" y="278935"/>
                  </a:lnTo>
                  <a:lnTo>
                    <a:pt x="69671" y="262299"/>
                  </a:lnTo>
                  <a:lnTo>
                    <a:pt x="79151" y="247546"/>
                  </a:lnTo>
                  <a:lnTo>
                    <a:pt x="89745" y="216927"/>
                  </a:lnTo>
                  <a:lnTo>
                    <a:pt x="100998" y="181926"/>
                  </a:lnTo>
                  <a:lnTo>
                    <a:pt x="104187" y="155468"/>
                  </a:lnTo>
                  <a:lnTo>
                    <a:pt x="105604" y="129951"/>
                  </a:lnTo>
                  <a:lnTo>
                    <a:pt x="106234" y="105381"/>
                  </a:lnTo>
                  <a:lnTo>
                    <a:pt x="105001" y="70029"/>
                  </a:lnTo>
                  <a:lnTo>
                    <a:pt x="96081" y="39887"/>
                  </a:lnTo>
                  <a:lnTo>
                    <a:pt x="87265" y="17110"/>
                  </a:lnTo>
                  <a:lnTo>
                    <a:pt x="79298" y="8133"/>
                  </a:lnTo>
                  <a:lnTo>
                    <a:pt x="74951" y="6216"/>
                  </a:lnTo>
                  <a:lnTo>
                    <a:pt x="65888" y="6202"/>
                  </a:lnTo>
                  <a:lnTo>
                    <a:pt x="56568" y="10958"/>
                  </a:lnTo>
                  <a:lnTo>
                    <a:pt x="45234" y="19362"/>
                  </a:lnTo>
                  <a:lnTo>
                    <a:pt x="35301" y="42862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SMARTInkShape-176"/>
            <p:cNvSpPr/>
            <p:nvPr>
              <p:custDataLst>
                <p:tags r:id="rId5"/>
              </p:custDataLst>
            </p:nvPr>
          </p:nvSpPr>
          <p:spPr>
            <a:xfrm>
              <a:off x="695755" y="4537139"/>
              <a:ext cx="275226" cy="746817"/>
            </a:xfrm>
            <a:custGeom>
              <a:avLst/>
              <a:gdLst/>
              <a:ahLst/>
              <a:cxnLst/>
              <a:rect l="0" t="0" r="0" b="0"/>
              <a:pathLst>
                <a:path w="275226" h="746817">
                  <a:moveTo>
                    <a:pt x="197214" y="13430"/>
                  </a:moveTo>
                  <a:lnTo>
                    <a:pt x="197214" y="13430"/>
                  </a:lnTo>
                  <a:lnTo>
                    <a:pt x="178532" y="12636"/>
                  </a:lnTo>
                  <a:lnTo>
                    <a:pt x="146629" y="3487"/>
                  </a:lnTo>
                  <a:lnTo>
                    <a:pt x="113609" y="0"/>
                  </a:lnTo>
                  <a:lnTo>
                    <a:pt x="89892" y="984"/>
                  </a:lnTo>
                  <a:lnTo>
                    <a:pt x="55952" y="14734"/>
                  </a:lnTo>
                  <a:lnTo>
                    <a:pt x="41562" y="25122"/>
                  </a:lnTo>
                  <a:lnTo>
                    <a:pt x="19389" y="57661"/>
                  </a:lnTo>
                  <a:lnTo>
                    <a:pt x="6677" y="85273"/>
                  </a:lnTo>
                  <a:lnTo>
                    <a:pt x="0" y="115679"/>
                  </a:lnTo>
                  <a:lnTo>
                    <a:pt x="138" y="147707"/>
                  </a:lnTo>
                  <a:lnTo>
                    <a:pt x="4056" y="166771"/>
                  </a:lnTo>
                  <a:lnTo>
                    <a:pt x="15187" y="190097"/>
                  </a:lnTo>
                  <a:lnTo>
                    <a:pt x="28539" y="206622"/>
                  </a:lnTo>
                  <a:lnTo>
                    <a:pt x="37845" y="213858"/>
                  </a:lnTo>
                  <a:lnTo>
                    <a:pt x="49389" y="217603"/>
                  </a:lnTo>
                  <a:lnTo>
                    <a:pt x="76204" y="220007"/>
                  </a:lnTo>
                  <a:lnTo>
                    <a:pt x="88133" y="216102"/>
                  </a:lnTo>
                  <a:lnTo>
                    <a:pt x="117732" y="196194"/>
                  </a:lnTo>
                  <a:lnTo>
                    <a:pt x="129655" y="180736"/>
                  </a:lnTo>
                  <a:lnTo>
                    <a:pt x="145387" y="149989"/>
                  </a:lnTo>
                  <a:lnTo>
                    <a:pt x="156373" y="116958"/>
                  </a:lnTo>
                  <a:lnTo>
                    <a:pt x="160483" y="85562"/>
                  </a:lnTo>
                  <a:lnTo>
                    <a:pt x="161362" y="53032"/>
                  </a:lnTo>
                  <a:lnTo>
                    <a:pt x="161493" y="24185"/>
                  </a:lnTo>
                  <a:lnTo>
                    <a:pt x="162289" y="34593"/>
                  </a:lnTo>
                  <a:lnTo>
                    <a:pt x="175230" y="68134"/>
                  </a:lnTo>
                  <a:lnTo>
                    <a:pt x="188231" y="102663"/>
                  </a:lnTo>
                  <a:lnTo>
                    <a:pt x="199571" y="131406"/>
                  </a:lnTo>
                  <a:lnTo>
                    <a:pt x="211755" y="162701"/>
                  </a:lnTo>
                  <a:lnTo>
                    <a:pt x="222462" y="195131"/>
                  </a:lnTo>
                  <a:lnTo>
                    <a:pt x="228334" y="213145"/>
                  </a:lnTo>
                  <a:lnTo>
                    <a:pt x="234629" y="232298"/>
                  </a:lnTo>
                  <a:lnTo>
                    <a:pt x="241207" y="252211"/>
                  </a:lnTo>
                  <a:lnTo>
                    <a:pt x="247180" y="271836"/>
                  </a:lnTo>
                  <a:lnTo>
                    <a:pt x="252750" y="291269"/>
                  </a:lnTo>
                  <a:lnTo>
                    <a:pt x="258050" y="310575"/>
                  </a:lnTo>
                  <a:lnTo>
                    <a:pt x="262378" y="330589"/>
                  </a:lnTo>
                  <a:lnTo>
                    <a:pt x="266056" y="351075"/>
                  </a:lnTo>
                  <a:lnTo>
                    <a:pt x="269303" y="371877"/>
                  </a:lnTo>
                  <a:lnTo>
                    <a:pt x="271467" y="391301"/>
                  </a:lnTo>
                  <a:lnTo>
                    <a:pt x="272910" y="409806"/>
                  </a:lnTo>
                  <a:lnTo>
                    <a:pt x="273871" y="427700"/>
                  </a:lnTo>
                  <a:lnTo>
                    <a:pt x="274513" y="445979"/>
                  </a:lnTo>
                  <a:lnTo>
                    <a:pt x="274940" y="464515"/>
                  </a:lnTo>
                  <a:lnTo>
                    <a:pt x="275225" y="483221"/>
                  </a:lnTo>
                  <a:lnTo>
                    <a:pt x="273425" y="518824"/>
                  </a:lnTo>
                  <a:lnTo>
                    <a:pt x="268392" y="552375"/>
                  </a:lnTo>
                  <a:lnTo>
                    <a:pt x="258217" y="583161"/>
                  </a:lnTo>
                  <a:lnTo>
                    <a:pt x="245758" y="612718"/>
                  </a:lnTo>
                  <a:lnTo>
                    <a:pt x="231489" y="640937"/>
                  </a:lnTo>
                  <a:lnTo>
                    <a:pt x="214564" y="666707"/>
                  </a:lnTo>
                  <a:lnTo>
                    <a:pt x="187185" y="699736"/>
                  </a:lnTo>
                  <a:lnTo>
                    <a:pt x="158965" y="725838"/>
                  </a:lnTo>
                  <a:lnTo>
                    <a:pt x="130494" y="741068"/>
                  </a:lnTo>
                  <a:lnTo>
                    <a:pt x="101951" y="746816"/>
                  </a:lnTo>
                  <a:lnTo>
                    <a:pt x="73385" y="744727"/>
                  </a:lnTo>
                  <a:lnTo>
                    <a:pt x="48605" y="735288"/>
                  </a:lnTo>
                  <a:lnTo>
                    <a:pt x="29974" y="718645"/>
                  </a:lnTo>
                  <a:lnTo>
                    <a:pt x="14399" y="694840"/>
                  </a:lnTo>
                  <a:lnTo>
                    <a:pt x="7315" y="663886"/>
                  </a:lnTo>
                  <a:lnTo>
                    <a:pt x="5658" y="636955"/>
                  </a:lnTo>
                  <a:lnTo>
                    <a:pt x="5715" y="607258"/>
                  </a:lnTo>
                  <a:lnTo>
                    <a:pt x="8387" y="578185"/>
                  </a:lnTo>
                  <a:lnTo>
                    <a:pt x="14337" y="547272"/>
                  </a:lnTo>
                  <a:lnTo>
                    <a:pt x="23066" y="515012"/>
                  </a:lnTo>
                  <a:lnTo>
                    <a:pt x="34884" y="482153"/>
                  </a:lnTo>
                  <a:lnTo>
                    <a:pt x="47144" y="450152"/>
                  </a:lnTo>
                  <a:lnTo>
                    <a:pt x="68626" y="399192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SMARTInkShape-177"/>
            <p:cNvSpPr/>
            <p:nvPr>
              <p:custDataLst>
                <p:tags r:id="rId6"/>
              </p:custDataLst>
            </p:nvPr>
          </p:nvSpPr>
          <p:spPr>
            <a:xfrm>
              <a:off x="1016240" y="4564992"/>
              <a:ext cx="146882" cy="219343"/>
            </a:xfrm>
            <a:custGeom>
              <a:avLst/>
              <a:gdLst/>
              <a:ahLst/>
              <a:cxnLst/>
              <a:rect l="0" t="0" r="0" b="0"/>
              <a:pathLst>
                <a:path w="146882" h="219343">
                  <a:moveTo>
                    <a:pt x="83898" y="49871"/>
                  </a:moveTo>
                  <a:lnTo>
                    <a:pt x="83898" y="49871"/>
                  </a:lnTo>
                  <a:lnTo>
                    <a:pt x="80105" y="49871"/>
                  </a:lnTo>
                  <a:lnTo>
                    <a:pt x="70162" y="53663"/>
                  </a:lnTo>
                  <a:lnTo>
                    <a:pt x="43256" y="76606"/>
                  </a:lnTo>
                  <a:lnTo>
                    <a:pt x="19583" y="107719"/>
                  </a:lnTo>
                  <a:lnTo>
                    <a:pt x="4342" y="135733"/>
                  </a:lnTo>
                  <a:lnTo>
                    <a:pt x="0" y="160860"/>
                  </a:lnTo>
                  <a:lnTo>
                    <a:pt x="2507" y="184621"/>
                  </a:lnTo>
                  <a:lnTo>
                    <a:pt x="8276" y="202950"/>
                  </a:lnTo>
                  <a:lnTo>
                    <a:pt x="14834" y="211304"/>
                  </a:lnTo>
                  <a:lnTo>
                    <a:pt x="18805" y="214643"/>
                  </a:lnTo>
                  <a:lnTo>
                    <a:pt x="31684" y="218352"/>
                  </a:lnTo>
                  <a:lnTo>
                    <a:pt x="39564" y="219342"/>
                  </a:lnTo>
                  <a:lnTo>
                    <a:pt x="54669" y="216208"/>
                  </a:lnTo>
                  <a:lnTo>
                    <a:pt x="83768" y="201260"/>
                  </a:lnTo>
                  <a:lnTo>
                    <a:pt x="105290" y="183891"/>
                  </a:lnTo>
                  <a:lnTo>
                    <a:pt x="128193" y="151779"/>
                  </a:lnTo>
                  <a:lnTo>
                    <a:pt x="141560" y="129014"/>
                  </a:lnTo>
                  <a:lnTo>
                    <a:pt x="146881" y="99988"/>
                  </a:lnTo>
                  <a:lnTo>
                    <a:pt x="145686" y="78478"/>
                  </a:lnTo>
                  <a:lnTo>
                    <a:pt x="133684" y="43357"/>
                  </a:lnTo>
                  <a:lnTo>
                    <a:pt x="124578" y="28626"/>
                  </a:lnTo>
                  <a:lnTo>
                    <a:pt x="107570" y="10355"/>
                  </a:lnTo>
                  <a:lnTo>
                    <a:pt x="91260" y="0"/>
                  </a:lnTo>
                  <a:lnTo>
                    <a:pt x="97211" y="6027"/>
                  </a:lnTo>
                  <a:lnTo>
                    <a:pt x="105329" y="7008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SMARTInkShape-178"/>
            <p:cNvSpPr/>
            <p:nvPr>
              <p:custDataLst>
                <p:tags r:id="rId7"/>
              </p:custDataLst>
            </p:nvPr>
          </p:nvSpPr>
          <p:spPr>
            <a:xfrm>
              <a:off x="1278789" y="4643771"/>
              <a:ext cx="78525" cy="128033"/>
            </a:xfrm>
            <a:custGeom>
              <a:avLst/>
              <a:gdLst/>
              <a:ahLst/>
              <a:cxnLst/>
              <a:rect l="0" t="0" r="0" b="0"/>
              <a:pathLst>
                <a:path w="78525" h="128033">
                  <a:moveTo>
                    <a:pt x="7086" y="28242"/>
                  </a:moveTo>
                  <a:lnTo>
                    <a:pt x="7086" y="28242"/>
                  </a:lnTo>
                  <a:lnTo>
                    <a:pt x="7086" y="38184"/>
                  </a:lnTo>
                  <a:lnTo>
                    <a:pt x="4969" y="42715"/>
                  </a:lnTo>
                  <a:lnTo>
                    <a:pt x="3294" y="45034"/>
                  </a:lnTo>
                  <a:lnTo>
                    <a:pt x="935" y="55883"/>
                  </a:lnTo>
                  <a:lnTo>
                    <a:pt x="0" y="87858"/>
                  </a:lnTo>
                  <a:lnTo>
                    <a:pt x="753" y="101292"/>
                  </a:lnTo>
                  <a:lnTo>
                    <a:pt x="9888" y="119725"/>
                  </a:lnTo>
                  <a:lnTo>
                    <a:pt x="14417" y="124464"/>
                  </a:lnTo>
                  <a:lnTo>
                    <a:pt x="19075" y="126570"/>
                  </a:lnTo>
                  <a:lnTo>
                    <a:pt x="30909" y="128032"/>
                  </a:lnTo>
                  <a:lnTo>
                    <a:pt x="35666" y="126039"/>
                  </a:lnTo>
                  <a:lnTo>
                    <a:pt x="38045" y="124396"/>
                  </a:lnTo>
                  <a:lnTo>
                    <a:pt x="59474" y="93762"/>
                  </a:lnTo>
                  <a:lnTo>
                    <a:pt x="62825" y="80286"/>
                  </a:lnTo>
                  <a:lnTo>
                    <a:pt x="64181" y="44632"/>
                  </a:lnTo>
                  <a:lnTo>
                    <a:pt x="65005" y="37908"/>
                  </a:lnTo>
                  <a:lnTo>
                    <a:pt x="70716" y="17079"/>
                  </a:lnTo>
                  <a:lnTo>
                    <a:pt x="71378" y="0"/>
                  </a:lnTo>
                  <a:lnTo>
                    <a:pt x="78524" y="681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SMARTInkShape-179"/>
            <p:cNvSpPr/>
            <p:nvPr>
              <p:custDataLst>
                <p:tags r:id="rId8"/>
              </p:custDataLst>
            </p:nvPr>
          </p:nvSpPr>
          <p:spPr>
            <a:xfrm>
              <a:off x="1507331" y="4521994"/>
              <a:ext cx="50008" cy="378620"/>
            </a:xfrm>
            <a:custGeom>
              <a:avLst/>
              <a:gdLst/>
              <a:ahLst/>
              <a:cxnLst/>
              <a:rect l="0" t="0" r="0" b="0"/>
              <a:pathLst>
                <a:path w="50008" h="378620">
                  <a:moveTo>
                    <a:pt x="0" y="0"/>
                  </a:moveTo>
                  <a:lnTo>
                    <a:pt x="0" y="0"/>
                  </a:lnTo>
                  <a:lnTo>
                    <a:pt x="7136" y="0"/>
                  </a:lnTo>
                  <a:lnTo>
                    <a:pt x="7142" y="3792"/>
                  </a:lnTo>
                  <a:lnTo>
                    <a:pt x="13295" y="26735"/>
                  </a:lnTo>
                  <a:lnTo>
                    <a:pt x="16274" y="59965"/>
                  </a:lnTo>
                  <a:lnTo>
                    <a:pt x="19903" y="86559"/>
                  </a:lnTo>
                  <a:lnTo>
                    <a:pt x="20979" y="116664"/>
                  </a:lnTo>
                  <a:lnTo>
                    <a:pt x="23414" y="150719"/>
                  </a:lnTo>
                  <a:lnTo>
                    <a:pt x="27046" y="185945"/>
                  </a:lnTo>
                  <a:lnTo>
                    <a:pt x="30239" y="221518"/>
                  </a:lnTo>
                  <a:lnTo>
                    <a:pt x="34095" y="255076"/>
                  </a:lnTo>
                  <a:lnTo>
                    <a:pt x="37355" y="285128"/>
                  </a:lnTo>
                  <a:lnTo>
                    <a:pt x="41231" y="314141"/>
                  </a:lnTo>
                  <a:lnTo>
                    <a:pt x="44496" y="338612"/>
                  </a:lnTo>
                  <a:lnTo>
                    <a:pt x="49684" y="368402"/>
                  </a:lnTo>
                  <a:lnTo>
                    <a:pt x="50007" y="378619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SMARTInkShape-180"/>
            <p:cNvSpPr/>
            <p:nvPr>
              <p:custDataLst>
                <p:tags r:id="rId9"/>
              </p:custDataLst>
            </p:nvPr>
          </p:nvSpPr>
          <p:spPr>
            <a:xfrm>
              <a:off x="1450181" y="4693444"/>
              <a:ext cx="242889" cy="42863"/>
            </a:xfrm>
            <a:custGeom>
              <a:avLst/>
              <a:gdLst/>
              <a:ahLst/>
              <a:cxnLst/>
              <a:rect l="0" t="0" r="0" b="0"/>
              <a:pathLst>
                <a:path w="242889" h="42863">
                  <a:moveTo>
                    <a:pt x="0" y="0"/>
                  </a:moveTo>
                  <a:lnTo>
                    <a:pt x="0" y="0"/>
                  </a:lnTo>
                  <a:lnTo>
                    <a:pt x="32905" y="0"/>
                  </a:lnTo>
                  <a:lnTo>
                    <a:pt x="67736" y="2116"/>
                  </a:lnTo>
                  <a:lnTo>
                    <a:pt x="101033" y="7771"/>
                  </a:lnTo>
                  <a:lnTo>
                    <a:pt x="136034" y="14473"/>
                  </a:lnTo>
                  <a:lnTo>
                    <a:pt x="160472" y="19132"/>
                  </a:lnTo>
                  <a:lnTo>
                    <a:pt x="187209" y="23849"/>
                  </a:lnTo>
                  <a:lnTo>
                    <a:pt x="219210" y="32186"/>
                  </a:lnTo>
                  <a:lnTo>
                    <a:pt x="242888" y="42862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SMARTInkShape-181"/>
            <p:cNvSpPr/>
            <p:nvPr>
              <p:custDataLst>
                <p:tags r:id="rId10"/>
              </p:custDataLst>
            </p:nvPr>
          </p:nvSpPr>
          <p:spPr>
            <a:xfrm>
              <a:off x="1264444" y="4600575"/>
              <a:ext cx="128588" cy="278175"/>
            </a:xfrm>
            <a:custGeom>
              <a:avLst/>
              <a:gdLst/>
              <a:ahLst/>
              <a:cxnLst/>
              <a:rect l="0" t="0" r="0" b="0"/>
              <a:pathLst>
                <a:path w="128588" h="278175">
                  <a:moveTo>
                    <a:pt x="0" y="0"/>
                  </a:moveTo>
                  <a:lnTo>
                    <a:pt x="0" y="0"/>
                  </a:lnTo>
                  <a:lnTo>
                    <a:pt x="3792" y="3792"/>
                  </a:lnTo>
                  <a:lnTo>
                    <a:pt x="5654" y="7771"/>
                  </a:lnTo>
                  <a:lnTo>
                    <a:pt x="10849" y="37585"/>
                  </a:lnTo>
                  <a:lnTo>
                    <a:pt x="15951" y="71683"/>
                  </a:lnTo>
                  <a:lnTo>
                    <a:pt x="24141" y="103853"/>
                  </a:lnTo>
                  <a:lnTo>
                    <a:pt x="31053" y="131401"/>
                  </a:lnTo>
                  <a:lnTo>
                    <a:pt x="40500" y="164245"/>
                  </a:lnTo>
                  <a:lnTo>
                    <a:pt x="47893" y="198367"/>
                  </a:lnTo>
                  <a:lnTo>
                    <a:pt x="53381" y="228273"/>
                  </a:lnTo>
                  <a:lnTo>
                    <a:pt x="58770" y="254388"/>
                  </a:lnTo>
                  <a:lnTo>
                    <a:pt x="62657" y="263493"/>
                  </a:lnTo>
                  <a:lnTo>
                    <a:pt x="64360" y="268714"/>
                  </a:lnTo>
                  <a:lnTo>
                    <a:pt x="71115" y="278174"/>
                  </a:lnTo>
                  <a:lnTo>
                    <a:pt x="71436" y="244752"/>
                  </a:lnTo>
                  <a:lnTo>
                    <a:pt x="73554" y="219271"/>
                  </a:lnTo>
                  <a:lnTo>
                    <a:pt x="80256" y="184056"/>
                  </a:lnTo>
                  <a:lnTo>
                    <a:pt x="85798" y="150591"/>
                  </a:lnTo>
                  <a:lnTo>
                    <a:pt x="95573" y="120422"/>
                  </a:lnTo>
                  <a:lnTo>
                    <a:pt x="101544" y="87707"/>
                  </a:lnTo>
                  <a:lnTo>
                    <a:pt x="116771" y="52503"/>
                  </a:lnTo>
                  <a:lnTo>
                    <a:pt x="122945" y="30707"/>
                  </a:lnTo>
                  <a:lnTo>
                    <a:pt x="128587" y="21431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9" name="SMARTInkShape-182"/>
          <p:cNvSpPr/>
          <p:nvPr>
            <p:custDataLst>
              <p:tags r:id="rId2"/>
            </p:custDataLst>
          </p:nvPr>
        </p:nvSpPr>
        <p:spPr>
          <a:xfrm>
            <a:off x="4036220" y="-28548"/>
            <a:ext cx="1607248" cy="6822216"/>
          </a:xfrm>
          <a:custGeom>
            <a:avLst/>
            <a:gdLst/>
            <a:ahLst/>
            <a:cxnLst/>
            <a:rect l="0" t="0" r="0" b="0"/>
            <a:pathLst>
              <a:path w="1607248" h="6822216">
                <a:moveTo>
                  <a:pt x="71436" y="114273"/>
                </a:moveTo>
                <a:lnTo>
                  <a:pt x="71436" y="114273"/>
                </a:lnTo>
                <a:lnTo>
                  <a:pt x="60059" y="106688"/>
                </a:lnTo>
                <a:lnTo>
                  <a:pt x="54326" y="106041"/>
                </a:lnTo>
                <a:lnTo>
                  <a:pt x="41607" y="109556"/>
                </a:lnTo>
                <a:lnTo>
                  <a:pt x="32249" y="118527"/>
                </a:lnTo>
                <a:lnTo>
                  <a:pt x="28643" y="124252"/>
                </a:lnTo>
                <a:lnTo>
                  <a:pt x="23567" y="151273"/>
                </a:lnTo>
                <a:lnTo>
                  <a:pt x="20263" y="175167"/>
                </a:lnTo>
                <a:lnTo>
                  <a:pt x="16149" y="202456"/>
                </a:lnTo>
                <a:lnTo>
                  <a:pt x="11675" y="233105"/>
                </a:lnTo>
                <a:lnTo>
                  <a:pt x="7040" y="267364"/>
                </a:lnTo>
                <a:lnTo>
                  <a:pt x="4693" y="285390"/>
                </a:lnTo>
                <a:lnTo>
                  <a:pt x="3128" y="303757"/>
                </a:lnTo>
                <a:lnTo>
                  <a:pt x="2085" y="322352"/>
                </a:lnTo>
                <a:lnTo>
                  <a:pt x="1390" y="341099"/>
                </a:lnTo>
                <a:lnTo>
                  <a:pt x="926" y="360740"/>
                </a:lnTo>
                <a:lnTo>
                  <a:pt x="617" y="380978"/>
                </a:lnTo>
                <a:lnTo>
                  <a:pt x="411" y="401614"/>
                </a:lnTo>
                <a:lnTo>
                  <a:pt x="274" y="422515"/>
                </a:lnTo>
                <a:lnTo>
                  <a:pt x="182" y="443593"/>
                </a:lnTo>
                <a:lnTo>
                  <a:pt x="121" y="464788"/>
                </a:lnTo>
                <a:lnTo>
                  <a:pt x="81" y="486856"/>
                </a:lnTo>
                <a:lnTo>
                  <a:pt x="53" y="509505"/>
                </a:lnTo>
                <a:lnTo>
                  <a:pt x="35" y="532542"/>
                </a:lnTo>
                <a:lnTo>
                  <a:pt x="23" y="556632"/>
                </a:lnTo>
                <a:lnTo>
                  <a:pt x="15" y="581423"/>
                </a:lnTo>
                <a:lnTo>
                  <a:pt x="10" y="606681"/>
                </a:lnTo>
                <a:lnTo>
                  <a:pt x="6" y="632251"/>
                </a:lnTo>
                <a:lnTo>
                  <a:pt x="3" y="658029"/>
                </a:lnTo>
                <a:lnTo>
                  <a:pt x="2" y="683946"/>
                </a:lnTo>
                <a:lnTo>
                  <a:pt x="1" y="711542"/>
                </a:lnTo>
                <a:lnTo>
                  <a:pt x="0" y="740259"/>
                </a:lnTo>
                <a:lnTo>
                  <a:pt x="0" y="769722"/>
                </a:lnTo>
                <a:lnTo>
                  <a:pt x="793" y="799683"/>
                </a:lnTo>
                <a:lnTo>
                  <a:pt x="2116" y="829975"/>
                </a:lnTo>
                <a:lnTo>
                  <a:pt x="3792" y="860489"/>
                </a:lnTo>
                <a:lnTo>
                  <a:pt x="4909" y="891944"/>
                </a:lnTo>
                <a:lnTo>
                  <a:pt x="5653" y="924027"/>
                </a:lnTo>
                <a:lnTo>
                  <a:pt x="6150" y="956528"/>
                </a:lnTo>
                <a:lnTo>
                  <a:pt x="7274" y="990101"/>
                </a:lnTo>
                <a:lnTo>
                  <a:pt x="8818" y="1024390"/>
                </a:lnTo>
                <a:lnTo>
                  <a:pt x="10641" y="1059155"/>
                </a:lnTo>
                <a:lnTo>
                  <a:pt x="11856" y="1095032"/>
                </a:lnTo>
                <a:lnTo>
                  <a:pt x="12666" y="1131650"/>
                </a:lnTo>
                <a:lnTo>
                  <a:pt x="13206" y="1168762"/>
                </a:lnTo>
                <a:lnTo>
                  <a:pt x="14360" y="1206203"/>
                </a:lnTo>
                <a:lnTo>
                  <a:pt x="15923" y="1243864"/>
                </a:lnTo>
                <a:lnTo>
                  <a:pt x="17759" y="1281671"/>
                </a:lnTo>
                <a:lnTo>
                  <a:pt x="19776" y="1320370"/>
                </a:lnTo>
                <a:lnTo>
                  <a:pt x="21915" y="1359662"/>
                </a:lnTo>
                <a:lnTo>
                  <a:pt x="24134" y="1399351"/>
                </a:lnTo>
                <a:lnTo>
                  <a:pt x="25614" y="1440098"/>
                </a:lnTo>
                <a:lnTo>
                  <a:pt x="26601" y="1481550"/>
                </a:lnTo>
                <a:lnTo>
                  <a:pt x="27258" y="1523472"/>
                </a:lnTo>
                <a:lnTo>
                  <a:pt x="28491" y="1565708"/>
                </a:lnTo>
                <a:lnTo>
                  <a:pt x="30106" y="1608152"/>
                </a:lnTo>
                <a:lnTo>
                  <a:pt x="31977" y="1650736"/>
                </a:lnTo>
                <a:lnTo>
                  <a:pt x="33223" y="1693413"/>
                </a:lnTo>
                <a:lnTo>
                  <a:pt x="34055" y="1736152"/>
                </a:lnTo>
                <a:lnTo>
                  <a:pt x="34609" y="1778932"/>
                </a:lnTo>
                <a:lnTo>
                  <a:pt x="34979" y="1822533"/>
                </a:lnTo>
                <a:lnTo>
                  <a:pt x="35225" y="1866682"/>
                </a:lnTo>
                <a:lnTo>
                  <a:pt x="35389" y="1911195"/>
                </a:lnTo>
                <a:lnTo>
                  <a:pt x="35499" y="1955953"/>
                </a:lnTo>
                <a:lnTo>
                  <a:pt x="35572" y="2000872"/>
                </a:lnTo>
                <a:lnTo>
                  <a:pt x="35620" y="2045899"/>
                </a:lnTo>
                <a:lnTo>
                  <a:pt x="36447" y="2091793"/>
                </a:lnTo>
                <a:lnTo>
                  <a:pt x="37791" y="2138263"/>
                </a:lnTo>
                <a:lnTo>
                  <a:pt x="39481" y="2185118"/>
                </a:lnTo>
                <a:lnTo>
                  <a:pt x="40608" y="2232230"/>
                </a:lnTo>
                <a:lnTo>
                  <a:pt x="41359" y="2279513"/>
                </a:lnTo>
                <a:lnTo>
                  <a:pt x="41860" y="2326910"/>
                </a:lnTo>
                <a:lnTo>
                  <a:pt x="42194" y="2374383"/>
                </a:lnTo>
                <a:lnTo>
                  <a:pt x="42416" y="2421907"/>
                </a:lnTo>
                <a:lnTo>
                  <a:pt x="42565" y="2469465"/>
                </a:lnTo>
                <a:lnTo>
                  <a:pt x="42664" y="2517044"/>
                </a:lnTo>
                <a:lnTo>
                  <a:pt x="42729" y="2564639"/>
                </a:lnTo>
                <a:lnTo>
                  <a:pt x="42774" y="2612244"/>
                </a:lnTo>
                <a:lnTo>
                  <a:pt x="42803" y="2660650"/>
                </a:lnTo>
                <a:lnTo>
                  <a:pt x="42822" y="2709589"/>
                </a:lnTo>
                <a:lnTo>
                  <a:pt x="42835" y="2758883"/>
                </a:lnTo>
                <a:lnTo>
                  <a:pt x="42844" y="2807622"/>
                </a:lnTo>
                <a:lnTo>
                  <a:pt x="42850" y="2855989"/>
                </a:lnTo>
                <a:lnTo>
                  <a:pt x="42853" y="2904109"/>
                </a:lnTo>
                <a:lnTo>
                  <a:pt x="43650" y="2952857"/>
                </a:lnTo>
                <a:lnTo>
                  <a:pt x="44974" y="3002025"/>
                </a:lnTo>
                <a:lnTo>
                  <a:pt x="46651" y="3051472"/>
                </a:lnTo>
                <a:lnTo>
                  <a:pt x="47769" y="3100312"/>
                </a:lnTo>
                <a:lnTo>
                  <a:pt x="48514" y="3148747"/>
                </a:lnTo>
                <a:lnTo>
                  <a:pt x="49011" y="3196912"/>
                </a:lnTo>
                <a:lnTo>
                  <a:pt x="49343" y="3244897"/>
                </a:lnTo>
                <a:lnTo>
                  <a:pt x="49563" y="3292762"/>
                </a:lnTo>
                <a:lnTo>
                  <a:pt x="49710" y="3340547"/>
                </a:lnTo>
                <a:lnTo>
                  <a:pt x="49809" y="3389072"/>
                </a:lnTo>
                <a:lnTo>
                  <a:pt x="49874" y="3438091"/>
                </a:lnTo>
                <a:lnTo>
                  <a:pt x="49918" y="3487440"/>
                </a:lnTo>
                <a:lnTo>
                  <a:pt x="49153" y="3536213"/>
                </a:lnTo>
                <a:lnTo>
                  <a:pt x="47850" y="3584604"/>
                </a:lnTo>
                <a:lnTo>
                  <a:pt x="46187" y="3632739"/>
                </a:lnTo>
                <a:lnTo>
                  <a:pt x="45079" y="3680705"/>
                </a:lnTo>
                <a:lnTo>
                  <a:pt x="44339" y="3728557"/>
                </a:lnTo>
                <a:lnTo>
                  <a:pt x="43847" y="3776333"/>
                </a:lnTo>
                <a:lnTo>
                  <a:pt x="42725" y="3824059"/>
                </a:lnTo>
                <a:lnTo>
                  <a:pt x="41183" y="3871751"/>
                </a:lnTo>
                <a:lnTo>
                  <a:pt x="39361" y="3919421"/>
                </a:lnTo>
                <a:lnTo>
                  <a:pt x="38147" y="3967076"/>
                </a:lnTo>
                <a:lnTo>
                  <a:pt x="37337" y="4014721"/>
                </a:lnTo>
                <a:lnTo>
                  <a:pt x="36797" y="4062359"/>
                </a:lnTo>
                <a:lnTo>
                  <a:pt x="35644" y="4109199"/>
                </a:lnTo>
                <a:lnTo>
                  <a:pt x="34081" y="4155507"/>
                </a:lnTo>
                <a:lnTo>
                  <a:pt x="32245" y="4201460"/>
                </a:lnTo>
                <a:lnTo>
                  <a:pt x="31022" y="4247177"/>
                </a:lnTo>
                <a:lnTo>
                  <a:pt x="30205" y="4292736"/>
                </a:lnTo>
                <a:lnTo>
                  <a:pt x="29662" y="4338190"/>
                </a:lnTo>
                <a:lnTo>
                  <a:pt x="29299" y="4382780"/>
                </a:lnTo>
                <a:lnTo>
                  <a:pt x="29057" y="4426795"/>
                </a:lnTo>
                <a:lnTo>
                  <a:pt x="28896" y="4470425"/>
                </a:lnTo>
                <a:lnTo>
                  <a:pt x="28788" y="4513799"/>
                </a:lnTo>
                <a:lnTo>
                  <a:pt x="28717" y="4557003"/>
                </a:lnTo>
                <a:lnTo>
                  <a:pt x="28669" y="4600093"/>
                </a:lnTo>
                <a:lnTo>
                  <a:pt x="28637" y="4642314"/>
                </a:lnTo>
                <a:lnTo>
                  <a:pt x="28616" y="4683954"/>
                </a:lnTo>
                <a:lnTo>
                  <a:pt x="28602" y="4725209"/>
                </a:lnTo>
                <a:lnTo>
                  <a:pt x="28593" y="4766205"/>
                </a:lnTo>
                <a:lnTo>
                  <a:pt x="28586" y="4807030"/>
                </a:lnTo>
                <a:lnTo>
                  <a:pt x="28582" y="4847740"/>
                </a:lnTo>
                <a:lnTo>
                  <a:pt x="27786" y="4887580"/>
                </a:lnTo>
                <a:lnTo>
                  <a:pt x="26461" y="4926840"/>
                </a:lnTo>
                <a:lnTo>
                  <a:pt x="24784" y="4965713"/>
                </a:lnTo>
                <a:lnTo>
                  <a:pt x="23666" y="5003536"/>
                </a:lnTo>
                <a:lnTo>
                  <a:pt x="22921" y="5040657"/>
                </a:lnTo>
                <a:lnTo>
                  <a:pt x="22424" y="5077310"/>
                </a:lnTo>
                <a:lnTo>
                  <a:pt x="22093" y="5113652"/>
                </a:lnTo>
                <a:lnTo>
                  <a:pt x="21872" y="5149786"/>
                </a:lnTo>
                <a:lnTo>
                  <a:pt x="21725" y="5185781"/>
                </a:lnTo>
                <a:lnTo>
                  <a:pt x="21626" y="5220891"/>
                </a:lnTo>
                <a:lnTo>
                  <a:pt x="21561" y="5255410"/>
                </a:lnTo>
                <a:lnTo>
                  <a:pt x="21518" y="5289535"/>
                </a:lnTo>
                <a:lnTo>
                  <a:pt x="22282" y="5323398"/>
                </a:lnTo>
                <a:lnTo>
                  <a:pt x="23585" y="5357085"/>
                </a:lnTo>
                <a:lnTo>
                  <a:pt x="25248" y="5390656"/>
                </a:lnTo>
                <a:lnTo>
                  <a:pt x="26357" y="5423355"/>
                </a:lnTo>
                <a:lnTo>
                  <a:pt x="27096" y="5455474"/>
                </a:lnTo>
                <a:lnTo>
                  <a:pt x="27589" y="5487205"/>
                </a:lnTo>
                <a:lnTo>
                  <a:pt x="28711" y="5517884"/>
                </a:lnTo>
                <a:lnTo>
                  <a:pt x="30252" y="5547861"/>
                </a:lnTo>
                <a:lnTo>
                  <a:pt x="32074" y="5577371"/>
                </a:lnTo>
                <a:lnTo>
                  <a:pt x="33289" y="5606570"/>
                </a:lnTo>
                <a:lnTo>
                  <a:pt x="34098" y="5635560"/>
                </a:lnTo>
                <a:lnTo>
                  <a:pt x="34638" y="5664413"/>
                </a:lnTo>
                <a:lnTo>
                  <a:pt x="35792" y="5692378"/>
                </a:lnTo>
                <a:lnTo>
                  <a:pt x="37354" y="5719753"/>
                </a:lnTo>
                <a:lnTo>
                  <a:pt x="39190" y="5746735"/>
                </a:lnTo>
                <a:lnTo>
                  <a:pt x="40414" y="5772660"/>
                </a:lnTo>
                <a:lnTo>
                  <a:pt x="41230" y="5797881"/>
                </a:lnTo>
                <a:lnTo>
                  <a:pt x="41774" y="5822633"/>
                </a:lnTo>
                <a:lnTo>
                  <a:pt x="42930" y="5847071"/>
                </a:lnTo>
                <a:lnTo>
                  <a:pt x="44494" y="5871301"/>
                </a:lnTo>
                <a:lnTo>
                  <a:pt x="46332" y="5895391"/>
                </a:lnTo>
                <a:lnTo>
                  <a:pt x="47556" y="5919390"/>
                </a:lnTo>
                <a:lnTo>
                  <a:pt x="48372" y="5943326"/>
                </a:lnTo>
                <a:lnTo>
                  <a:pt x="48917" y="5967221"/>
                </a:lnTo>
                <a:lnTo>
                  <a:pt x="50073" y="5990295"/>
                </a:lnTo>
                <a:lnTo>
                  <a:pt x="51638" y="6012821"/>
                </a:lnTo>
                <a:lnTo>
                  <a:pt x="53475" y="6034982"/>
                </a:lnTo>
                <a:lnTo>
                  <a:pt x="54699" y="6056106"/>
                </a:lnTo>
                <a:lnTo>
                  <a:pt x="55516" y="6076539"/>
                </a:lnTo>
                <a:lnTo>
                  <a:pt x="56060" y="6096511"/>
                </a:lnTo>
                <a:lnTo>
                  <a:pt x="57217" y="6116175"/>
                </a:lnTo>
                <a:lnTo>
                  <a:pt x="58782" y="6135635"/>
                </a:lnTo>
                <a:lnTo>
                  <a:pt x="60619" y="6154959"/>
                </a:lnTo>
                <a:lnTo>
                  <a:pt x="62637" y="6173396"/>
                </a:lnTo>
                <a:lnTo>
                  <a:pt x="66996" y="6208700"/>
                </a:lnTo>
                <a:lnTo>
                  <a:pt x="69463" y="6242911"/>
                </a:lnTo>
                <a:lnTo>
                  <a:pt x="71353" y="6275843"/>
                </a:lnTo>
                <a:lnTo>
                  <a:pt x="74839" y="6306355"/>
                </a:lnTo>
                <a:lnTo>
                  <a:pt x="79034" y="6333674"/>
                </a:lnTo>
                <a:lnTo>
                  <a:pt x="84338" y="6359045"/>
                </a:lnTo>
                <a:lnTo>
                  <a:pt x="91987" y="6383550"/>
                </a:lnTo>
                <a:lnTo>
                  <a:pt x="101426" y="6415867"/>
                </a:lnTo>
                <a:lnTo>
                  <a:pt x="117430" y="6449527"/>
                </a:lnTo>
                <a:lnTo>
                  <a:pt x="135878" y="6479107"/>
                </a:lnTo>
                <a:lnTo>
                  <a:pt x="146115" y="6492738"/>
                </a:lnTo>
                <a:lnTo>
                  <a:pt x="165265" y="6508544"/>
                </a:lnTo>
                <a:lnTo>
                  <a:pt x="200150" y="6527844"/>
                </a:lnTo>
                <a:lnTo>
                  <a:pt x="229418" y="6540497"/>
                </a:lnTo>
                <a:lnTo>
                  <a:pt x="262833" y="6552757"/>
                </a:lnTo>
                <a:lnTo>
                  <a:pt x="289542" y="6565661"/>
                </a:lnTo>
                <a:lnTo>
                  <a:pt x="320475" y="6577423"/>
                </a:lnTo>
                <a:lnTo>
                  <a:pt x="349748" y="6588051"/>
                </a:lnTo>
                <a:lnTo>
                  <a:pt x="380647" y="6601255"/>
                </a:lnTo>
                <a:lnTo>
                  <a:pt x="414937" y="6613104"/>
                </a:lnTo>
                <a:lnTo>
                  <a:pt x="450233" y="6623759"/>
                </a:lnTo>
                <a:lnTo>
                  <a:pt x="485826" y="6634853"/>
                </a:lnTo>
                <a:lnTo>
                  <a:pt x="510404" y="6641334"/>
                </a:lnTo>
                <a:lnTo>
                  <a:pt x="537202" y="6649505"/>
                </a:lnTo>
                <a:lnTo>
                  <a:pt x="562870" y="6656312"/>
                </a:lnTo>
                <a:lnTo>
                  <a:pt x="588302" y="6661983"/>
                </a:lnTo>
                <a:lnTo>
                  <a:pt x="615479" y="6667151"/>
                </a:lnTo>
                <a:lnTo>
                  <a:pt x="643433" y="6672092"/>
                </a:lnTo>
                <a:lnTo>
                  <a:pt x="671732" y="6676934"/>
                </a:lnTo>
                <a:lnTo>
                  <a:pt x="700185" y="6681732"/>
                </a:lnTo>
                <a:lnTo>
                  <a:pt x="730822" y="6686511"/>
                </a:lnTo>
                <a:lnTo>
                  <a:pt x="762165" y="6691280"/>
                </a:lnTo>
                <a:lnTo>
                  <a:pt x="791971" y="6696046"/>
                </a:lnTo>
                <a:lnTo>
                  <a:pt x="823209" y="6700810"/>
                </a:lnTo>
                <a:lnTo>
                  <a:pt x="854820" y="6705573"/>
                </a:lnTo>
                <a:lnTo>
                  <a:pt x="884744" y="6710336"/>
                </a:lnTo>
                <a:lnTo>
                  <a:pt x="916036" y="6715098"/>
                </a:lnTo>
                <a:lnTo>
                  <a:pt x="947670" y="6719861"/>
                </a:lnTo>
                <a:lnTo>
                  <a:pt x="977605" y="6724623"/>
                </a:lnTo>
                <a:lnTo>
                  <a:pt x="1008901" y="6729386"/>
                </a:lnTo>
                <a:lnTo>
                  <a:pt x="1040538" y="6734148"/>
                </a:lnTo>
                <a:lnTo>
                  <a:pt x="1070473" y="6738911"/>
                </a:lnTo>
                <a:lnTo>
                  <a:pt x="1099653" y="6745791"/>
                </a:lnTo>
                <a:lnTo>
                  <a:pt x="1128496" y="6754139"/>
                </a:lnTo>
                <a:lnTo>
                  <a:pt x="1157191" y="6763141"/>
                </a:lnTo>
                <a:lnTo>
                  <a:pt x="1183702" y="6770317"/>
                </a:lnTo>
                <a:lnTo>
                  <a:pt x="1208715" y="6776946"/>
                </a:lnTo>
                <a:lnTo>
                  <a:pt x="1233060" y="6785184"/>
                </a:lnTo>
                <a:lnTo>
                  <a:pt x="1257109" y="6794137"/>
                </a:lnTo>
                <a:lnTo>
                  <a:pt x="1290845" y="6805985"/>
                </a:lnTo>
                <a:lnTo>
                  <a:pt x="1318832" y="6814524"/>
                </a:lnTo>
                <a:lnTo>
                  <a:pt x="1349622" y="6820727"/>
                </a:lnTo>
                <a:lnTo>
                  <a:pt x="1383698" y="6822053"/>
                </a:lnTo>
                <a:lnTo>
                  <a:pt x="1400712" y="6822215"/>
                </a:lnTo>
                <a:lnTo>
                  <a:pt x="1408615" y="6818003"/>
                </a:lnTo>
                <a:lnTo>
                  <a:pt x="1422832" y="6806157"/>
                </a:lnTo>
                <a:lnTo>
                  <a:pt x="1430788" y="6794819"/>
                </a:lnTo>
                <a:lnTo>
                  <a:pt x="1437337" y="6764314"/>
                </a:lnTo>
                <a:lnTo>
                  <a:pt x="1445703" y="6736373"/>
                </a:lnTo>
                <a:lnTo>
                  <a:pt x="1448854" y="6707467"/>
                </a:lnTo>
                <a:lnTo>
                  <a:pt x="1449787" y="6677559"/>
                </a:lnTo>
                <a:lnTo>
                  <a:pt x="1452123" y="6653964"/>
                </a:lnTo>
                <a:lnTo>
                  <a:pt x="1455806" y="6627603"/>
                </a:lnTo>
                <a:lnTo>
                  <a:pt x="1460089" y="6600010"/>
                </a:lnTo>
                <a:lnTo>
                  <a:pt x="1462522" y="6569756"/>
                </a:lnTo>
                <a:lnTo>
                  <a:pt x="1464397" y="6536996"/>
                </a:lnTo>
                <a:lnTo>
                  <a:pt x="1466008" y="6519370"/>
                </a:lnTo>
                <a:lnTo>
                  <a:pt x="1467876" y="6501268"/>
                </a:lnTo>
                <a:lnTo>
                  <a:pt x="1469121" y="6482852"/>
                </a:lnTo>
                <a:lnTo>
                  <a:pt x="1469951" y="6464223"/>
                </a:lnTo>
                <a:lnTo>
                  <a:pt x="1470504" y="6445455"/>
                </a:lnTo>
                <a:lnTo>
                  <a:pt x="1471667" y="6425005"/>
                </a:lnTo>
                <a:lnTo>
                  <a:pt x="1473236" y="6403433"/>
                </a:lnTo>
                <a:lnTo>
                  <a:pt x="1475075" y="6381115"/>
                </a:lnTo>
                <a:lnTo>
                  <a:pt x="1477096" y="6358300"/>
                </a:lnTo>
                <a:lnTo>
                  <a:pt x="1479236" y="6335151"/>
                </a:lnTo>
                <a:lnTo>
                  <a:pt x="1481457" y="6311782"/>
                </a:lnTo>
                <a:lnTo>
                  <a:pt x="1482938" y="6287470"/>
                </a:lnTo>
                <a:lnTo>
                  <a:pt x="1483925" y="6262531"/>
                </a:lnTo>
                <a:lnTo>
                  <a:pt x="1484583" y="6237174"/>
                </a:lnTo>
                <a:lnTo>
                  <a:pt x="1485816" y="6210745"/>
                </a:lnTo>
                <a:lnTo>
                  <a:pt x="1487430" y="6183600"/>
                </a:lnTo>
                <a:lnTo>
                  <a:pt x="1489302" y="6155979"/>
                </a:lnTo>
                <a:lnTo>
                  <a:pt x="1491342" y="6128039"/>
                </a:lnTo>
                <a:lnTo>
                  <a:pt x="1493497" y="6099888"/>
                </a:lnTo>
                <a:lnTo>
                  <a:pt x="1495727" y="6071595"/>
                </a:lnTo>
                <a:lnTo>
                  <a:pt x="1497213" y="6042415"/>
                </a:lnTo>
                <a:lnTo>
                  <a:pt x="1498204" y="6012642"/>
                </a:lnTo>
                <a:lnTo>
                  <a:pt x="1498865" y="5982476"/>
                </a:lnTo>
                <a:lnTo>
                  <a:pt x="1500099" y="5951252"/>
                </a:lnTo>
                <a:lnTo>
                  <a:pt x="1501716" y="5919324"/>
                </a:lnTo>
                <a:lnTo>
                  <a:pt x="1503587" y="5886926"/>
                </a:lnTo>
                <a:lnTo>
                  <a:pt x="1505629" y="5854215"/>
                </a:lnTo>
                <a:lnTo>
                  <a:pt x="1507783" y="5821294"/>
                </a:lnTo>
                <a:lnTo>
                  <a:pt x="1510014" y="5788235"/>
                </a:lnTo>
                <a:lnTo>
                  <a:pt x="1512294" y="5754290"/>
                </a:lnTo>
                <a:lnTo>
                  <a:pt x="1514608" y="5719753"/>
                </a:lnTo>
                <a:lnTo>
                  <a:pt x="1516945" y="5684822"/>
                </a:lnTo>
                <a:lnTo>
                  <a:pt x="1519296" y="5649629"/>
                </a:lnTo>
                <a:lnTo>
                  <a:pt x="1521658" y="5614260"/>
                </a:lnTo>
                <a:lnTo>
                  <a:pt x="1524025" y="5578775"/>
                </a:lnTo>
                <a:lnTo>
                  <a:pt x="1526398" y="5543212"/>
                </a:lnTo>
                <a:lnTo>
                  <a:pt x="1528774" y="5507597"/>
                </a:lnTo>
                <a:lnTo>
                  <a:pt x="1531151" y="5471947"/>
                </a:lnTo>
                <a:lnTo>
                  <a:pt x="1533529" y="5435481"/>
                </a:lnTo>
                <a:lnTo>
                  <a:pt x="1535908" y="5398470"/>
                </a:lnTo>
                <a:lnTo>
                  <a:pt x="1538289" y="5361096"/>
                </a:lnTo>
                <a:lnTo>
                  <a:pt x="1540669" y="5323480"/>
                </a:lnTo>
                <a:lnTo>
                  <a:pt x="1543050" y="5285703"/>
                </a:lnTo>
                <a:lnTo>
                  <a:pt x="1545431" y="5247818"/>
                </a:lnTo>
                <a:lnTo>
                  <a:pt x="1547812" y="5209067"/>
                </a:lnTo>
                <a:lnTo>
                  <a:pt x="1550193" y="5169740"/>
                </a:lnTo>
                <a:lnTo>
                  <a:pt x="1552575" y="5130028"/>
                </a:lnTo>
                <a:lnTo>
                  <a:pt x="1555749" y="5090060"/>
                </a:lnTo>
                <a:lnTo>
                  <a:pt x="1559454" y="5049921"/>
                </a:lnTo>
                <a:lnTo>
                  <a:pt x="1563510" y="5009667"/>
                </a:lnTo>
                <a:lnTo>
                  <a:pt x="1566215" y="4969338"/>
                </a:lnTo>
                <a:lnTo>
                  <a:pt x="1568018" y="4928957"/>
                </a:lnTo>
                <a:lnTo>
                  <a:pt x="1569220" y="4888544"/>
                </a:lnTo>
                <a:lnTo>
                  <a:pt x="1570815" y="4848108"/>
                </a:lnTo>
                <a:lnTo>
                  <a:pt x="1572673" y="4807657"/>
                </a:lnTo>
                <a:lnTo>
                  <a:pt x="1574704" y="4767195"/>
                </a:lnTo>
                <a:lnTo>
                  <a:pt x="1576853" y="4725934"/>
                </a:lnTo>
                <a:lnTo>
                  <a:pt x="1579078" y="4684139"/>
                </a:lnTo>
                <a:lnTo>
                  <a:pt x="1581356" y="4641988"/>
                </a:lnTo>
                <a:lnTo>
                  <a:pt x="1583668" y="4600393"/>
                </a:lnTo>
                <a:lnTo>
                  <a:pt x="1586003" y="4559170"/>
                </a:lnTo>
                <a:lnTo>
                  <a:pt x="1588354" y="4518194"/>
                </a:lnTo>
                <a:lnTo>
                  <a:pt x="1589921" y="4476589"/>
                </a:lnTo>
                <a:lnTo>
                  <a:pt x="1590966" y="4434565"/>
                </a:lnTo>
                <a:lnTo>
                  <a:pt x="1591662" y="4392261"/>
                </a:lnTo>
                <a:lnTo>
                  <a:pt x="1592920" y="4349771"/>
                </a:lnTo>
                <a:lnTo>
                  <a:pt x="1594553" y="4307157"/>
                </a:lnTo>
                <a:lnTo>
                  <a:pt x="1596435" y="4264461"/>
                </a:lnTo>
                <a:lnTo>
                  <a:pt x="1597690" y="4221708"/>
                </a:lnTo>
                <a:lnTo>
                  <a:pt x="1598526" y="4178919"/>
                </a:lnTo>
                <a:lnTo>
                  <a:pt x="1599084" y="4136106"/>
                </a:lnTo>
                <a:lnTo>
                  <a:pt x="1599455" y="4093276"/>
                </a:lnTo>
                <a:lnTo>
                  <a:pt x="1599703" y="4050435"/>
                </a:lnTo>
                <a:lnTo>
                  <a:pt x="1599869" y="4007588"/>
                </a:lnTo>
                <a:lnTo>
                  <a:pt x="1599979" y="3963941"/>
                </a:lnTo>
                <a:lnTo>
                  <a:pt x="1600052" y="3919762"/>
                </a:lnTo>
                <a:lnTo>
                  <a:pt x="1600101" y="3875228"/>
                </a:lnTo>
                <a:lnTo>
                  <a:pt x="1600134" y="3831252"/>
                </a:lnTo>
                <a:lnTo>
                  <a:pt x="1600156" y="3787646"/>
                </a:lnTo>
                <a:lnTo>
                  <a:pt x="1600170" y="3744288"/>
                </a:lnTo>
                <a:lnTo>
                  <a:pt x="1599386" y="3701890"/>
                </a:lnTo>
                <a:lnTo>
                  <a:pt x="1598069" y="3660130"/>
                </a:lnTo>
                <a:lnTo>
                  <a:pt x="1596398" y="3618796"/>
                </a:lnTo>
                <a:lnTo>
                  <a:pt x="1594490" y="3576159"/>
                </a:lnTo>
                <a:lnTo>
                  <a:pt x="1592424" y="3532653"/>
                </a:lnTo>
                <a:lnTo>
                  <a:pt x="1590254" y="3488568"/>
                </a:lnTo>
                <a:lnTo>
                  <a:pt x="1588806" y="3444891"/>
                </a:lnTo>
                <a:lnTo>
                  <a:pt x="1587841" y="3401485"/>
                </a:lnTo>
                <a:lnTo>
                  <a:pt x="1587198" y="3358260"/>
                </a:lnTo>
                <a:lnTo>
                  <a:pt x="1585975" y="3315156"/>
                </a:lnTo>
                <a:lnTo>
                  <a:pt x="1584366" y="3272133"/>
                </a:lnTo>
                <a:lnTo>
                  <a:pt x="1582501" y="3229163"/>
                </a:lnTo>
                <a:lnTo>
                  <a:pt x="1581256" y="3186229"/>
                </a:lnTo>
                <a:lnTo>
                  <a:pt x="1580427" y="3143318"/>
                </a:lnTo>
                <a:lnTo>
                  <a:pt x="1579874" y="3100424"/>
                </a:lnTo>
                <a:lnTo>
                  <a:pt x="1579505" y="3057540"/>
                </a:lnTo>
                <a:lnTo>
                  <a:pt x="1579259" y="3014664"/>
                </a:lnTo>
                <a:lnTo>
                  <a:pt x="1579095" y="2971792"/>
                </a:lnTo>
                <a:lnTo>
                  <a:pt x="1578192" y="2929717"/>
                </a:lnTo>
                <a:lnTo>
                  <a:pt x="1576797" y="2888173"/>
                </a:lnTo>
                <a:lnTo>
                  <a:pt x="1575072" y="2846984"/>
                </a:lnTo>
                <a:lnTo>
                  <a:pt x="1573923" y="2805236"/>
                </a:lnTo>
                <a:lnTo>
                  <a:pt x="1573156" y="2763118"/>
                </a:lnTo>
                <a:lnTo>
                  <a:pt x="1572646" y="2720751"/>
                </a:lnTo>
                <a:lnTo>
                  <a:pt x="1572305" y="2678218"/>
                </a:lnTo>
                <a:lnTo>
                  <a:pt x="1572078" y="2635576"/>
                </a:lnTo>
                <a:lnTo>
                  <a:pt x="1571927" y="2592861"/>
                </a:lnTo>
                <a:lnTo>
                  <a:pt x="1571826" y="2550890"/>
                </a:lnTo>
                <a:lnTo>
                  <a:pt x="1571759" y="2509416"/>
                </a:lnTo>
                <a:lnTo>
                  <a:pt x="1571714" y="2468272"/>
                </a:lnTo>
                <a:lnTo>
                  <a:pt x="1571683" y="2426556"/>
                </a:lnTo>
                <a:lnTo>
                  <a:pt x="1571664" y="2384457"/>
                </a:lnTo>
                <a:lnTo>
                  <a:pt x="1571650" y="2342104"/>
                </a:lnTo>
                <a:lnTo>
                  <a:pt x="1571642" y="2300375"/>
                </a:lnTo>
                <a:lnTo>
                  <a:pt x="1571636" y="2259062"/>
                </a:lnTo>
                <a:lnTo>
                  <a:pt x="1571632" y="2218026"/>
                </a:lnTo>
                <a:lnTo>
                  <a:pt x="1571629" y="2177175"/>
                </a:lnTo>
                <a:lnTo>
                  <a:pt x="1571627" y="2136447"/>
                </a:lnTo>
                <a:lnTo>
                  <a:pt x="1571626" y="2095802"/>
                </a:lnTo>
                <a:lnTo>
                  <a:pt x="1571625" y="2055211"/>
                </a:lnTo>
                <a:lnTo>
                  <a:pt x="1571625" y="2014657"/>
                </a:lnTo>
                <a:lnTo>
                  <a:pt x="1571625" y="1974127"/>
                </a:lnTo>
                <a:lnTo>
                  <a:pt x="1571625" y="1934407"/>
                </a:lnTo>
                <a:lnTo>
                  <a:pt x="1571625" y="1895227"/>
                </a:lnTo>
                <a:lnTo>
                  <a:pt x="1571625" y="1856407"/>
                </a:lnTo>
                <a:lnTo>
                  <a:pt x="1571625" y="1817827"/>
                </a:lnTo>
                <a:lnTo>
                  <a:pt x="1571624" y="1779407"/>
                </a:lnTo>
                <a:lnTo>
                  <a:pt x="1571624" y="1741093"/>
                </a:lnTo>
                <a:lnTo>
                  <a:pt x="1571624" y="1702851"/>
                </a:lnTo>
                <a:lnTo>
                  <a:pt x="1571624" y="1664656"/>
                </a:lnTo>
                <a:lnTo>
                  <a:pt x="1571624" y="1626493"/>
                </a:lnTo>
                <a:lnTo>
                  <a:pt x="1572418" y="1589145"/>
                </a:lnTo>
                <a:lnTo>
                  <a:pt x="1573741" y="1552340"/>
                </a:lnTo>
                <a:lnTo>
                  <a:pt x="1575416" y="1515897"/>
                </a:lnTo>
                <a:lnTo>
                  <a:pt x="1576534" y="1478901"/>
                </a:lnTo>
                <a:lnTo>
                  <a:pt x="1577278" y="1441538"/>
                </a:lnTo>
                <a:lnTo>
                  <a:pt x="1577775" y="1403929"/>
                </a:lnTo>
                <a:lnTo>
                  <a:pt x="1578899" y="1367743"/>
                </a:lnTo>
                <a:lnTo>
                  <a:pt x="1580443" y="1332507"/>
                </a:lnTo>
                <a:lnTo>
                  <a:pt x="1582266" y="1297904"/>
                </a:lnTo>
                <a:lnTo>
                  <a:pt x="1583481" y="1262929"/>
                </a:lnTo>
                <a:lnTo>
                  <a:pt x="1584292" y="1227706"/>
                </a:lnTo>
                <a:lnTo>
                  <a:pt x="1584831" y="1192318"/>
                </a:lnTo>
                <a:lnTo>
                  <a:pt x="1585985" y="1157613"/>
                </a:lnTo>
                <a:lnTo>
                  <a:pt x="1587548" y="1123365"/>
                </a:lnTo>
                <a:lnTo>
                  <a:pt x="1589384" y="1089419"/>
                </a:lnTo>
                <a:lnTo>
                  <a:pt x="1590607" y="1056471"/>
                </a:lnTo>
                <a:lnTo>
                  <a:pt x="1591424" y="1024186"/>
                </a:lnTo>
                <a:lnTo>
                  <a:pt x="1591967" y="992344"/>
                </a:lnTo>
                <a:lnTo>
                  <a:pt x="1593124" y="960797"/>
                </a:lnTo>
                <a:lnTo>
                  <a:pt x="1594689" y="929448"/>
                </a:lnTo>
                <a:lnTo>
                  <a:pt x="1596525" y="898229"/>
                </a:lnTo>
                <a:lnTo>
                  <a:pt x="1597750" y="867892"/>
                </a:lnTo>
                <a:lnTo>
                  <a:pt x="1598566" y="838142"/>
                </a:lnTo>
                <a:lnTo>
                  <a:pt x="1599110" y="808783"/>
                </a:lnTo>
                <a:lnTo>
                  <a:pt x="1600267" y="779686"/>
                </a:lnTo>
                <a:lnTo>
                  <a:pt x="1601832" y="750763"/>
                </a:lnTo>
                <a:lnTo>
                  <a:pt x="1603669" y="721956"/>
                </a:lnTo>
                <a:lnTo>
                  <a:pt x="1604893" y="694020"/>
                </a:lnTo>
                <a:lnTo>
                  <a:pt x="1605710" y="666665"/>
                </a:lnTo>
                <a:lnTo>
                  <a:pt x="1606254" y="639697"/>
                </a:lnTo>
                <a:lnTo>
                  <a:pt x="1606617" y="613780"/>
                </a:lnTo>
                <a:lnTo>
                  <a:pt x="1606859" y="588565"/>
                </a:lnTo>
                <a:lnTo>
                  <a:pt x="1607020" y="563818"/>
                </a:lnTo>
                <a:lnTo>
                  <a:pt x="1607128" y="540176"/>
                </a:lnTo>
                <a:lnTo>
                  <a:pt x="1607199" y="517271"/>
                </a:lnTo>
                <a:lnTo>
                  <a:pt x="1607247" y="494857"/>
                </a:lnTo>
                <a:lnTo>
                  <a:pt x="1606485" y="473564"/>
                </a:lnTo>
                <a:lnTo>
                  <a:pt x="1605183" y="453019"/>
                </a:lnTo>
                <a:lnTo>
                  <a:pt x="1603522" y="432973"/>
                </a:lnTo>
                <a:lnTo>
                  <a:pt x="1602414" y="413258"/>
                </a:lnTo>
                <a:lnTo>
                  <a:pt x="1601676" y="393765"/>
                </a:lnTo>
                <a:lnTo>
                  <a:pt x="1601184" y="374420"/>
                </a:lnTo>
                <a:lnTo>
                  <a:pt x="1600062" y="355967"/>
                </a:lnTo>
                <a:lnTo>
                  <a:pt x="1596698" y="320647"/>
                </a:lnTo>
                <a:lnTo>
                  <a:pt x="1592557" y="286428"/>
                </a:lnTo>
                <a:lnTo>
                  <a:pt x="1588072" y="254286"/>
                </a:lnTo>
                <a:lnTo>
                  <a:pt x="1583432" y="226772"/>
                </a:lnTo>
                <a:lnTo>
                  <a:pt x="1578724" y="201314"/>
                </a:lnTo>
                <a:lnTo>
                  <a:pt x="1571611" y="166786"/>
                </a:lnTo>
                <a:lnTo>
                  <a:pt x="1562360" y="136447"/>
                </a:lnTo>
                <a:lnTo>
                  <a:pt x="1545011" y="101543"/>
                </a:lnTo>
                <a:lnTo>
                  <a:pt x="1521563" y="70126"/>
                </a:lnTo>
                <a:lnTo>
                  <a:pt x="1511275" y="58140"/>
                </a:lnTo>
                <a:lnTo>
                  <a:pt x="1478333" y="37423"/>
                </a:lnTo>
                <a:lnTo>
                  <a:pt x="1442981" y="21946"/>
                </a:lnTo>
                <a:lnTo>
                  <a:pt x="1410658" y="11986"/>
                </a:lnTo>
                <a:lnTo>
                  <a:pt x="1383083" y="8559"/>
                </a:lnTo>
                <a:lnTo>
                  <a:pt x="1354806" y="7544"/>
                </a:lnTo>
                <a:lnTo>
                  <a:pt x="1322526" y="3451"/>
                </a:lnTo>
                <a:lnTo>
                  <a:pt x="1297401" y="1519"/>
                </a:lnTo>
                <a:lnTo>
                  <a:pt x="1270360" y="660"/>
                </a:lnTo>
                <a:lnTo>
                  <a:pt x="1242466" y="278"/>
                </a:lnTo>
                <a:lnTo>
                  <a:pt x="1212077" y="109"/>
                </a:lnTo>
                <a:lnTo>
                  <a:pt x="1180051" y="33"/>
                </a:lnTo>
                <a:lnTo>
                  <a:pt x="1147295" y="0"/>
                </a:lnTo>
                <a:lnTo>
                  <a:pt x="1129194" y="785"/>
                </a:lnTo>
                <a:lnTo>
                  <a:pt x="1109983" y="2101"/>
                </a:lnTo>
                <a:lnTo>
                  <a:pt x="1090032" y="3773"/>
                </a:lnTo>
                <a:lnTo>
                  <a:pt x="1070381" y="4888"/>
                </a:lnTo>
                <a:lnTo>
                  <a:pt x="1050931" y="5631"/>
                </a:lnTo>
                <a:lnTo>
                  <a:pt x="1031614" y="6126"/>
                </a:lnTo>
                <a:lnTo>
                  <a:pt x="1010799" y="8044"/>
                </a:lnTo>
                <a:lnTo>
                  <a:pt x="988984" y="10910"/>
                </a:lnTo>
                <a:lnTo>
                  <a:pt x="966504" y="14408"/>
                </a:lnTo>
                <a:lnTo>
                  <a:pt x="942785" y="17534"/>
                </a:lnTo>
                <a:lnTo>
                  <a:pt x="918242" y="20411"/>
                </a:lnTo>
                <a:lnTo>
                  <a:pt x="893148" y="23124"/>
                </a:lnTo>
                <a:lnTo>
                  <a:pt x="868482" y="26519"/>
                </a:lnTo>
                <a:lnTo>
                  <a:pt x="844100" y="30370"/>
                </a:lnTo>
                <a:lnTo>
                  <a:pt x="819908" y="34525"/>
                </a:lnTo>
                <a:lnTo>
                  <a:pt x="794255" y="39677"/>
                </a:lnTo>
                <a:lnTo>
                  <a:pt x="767628" y="45492"/>
                </a:lnTo>
                <a:lnTo>
                  <a:pt x="740352" y="51750"/>
                </a:lnTo>
                <a:lnTo>
                  <a:pt x="713436" y="58304"/>
                </a:lnTo>
                <a:lnTo>
                  <a:pt x="686761" y="65054"/>
                </a:lnTo>
                <a:lnTo>
                  <a:pt x="660247" y="71935"/>
                </a:lnTo>
                <a:lnTo>
                  <a:pt x="633839" y="79698"/>
                </a:lnTo>
                <a:lnTo>
                  <a:pt x="607503" y="88048"/>
                </a:lnTo>
                <a:lnTo>
                  <a:pt x="581214" y="96789"/>
                </a:lnTo>
                <a:lnTo>
                  <a:pt x="555750" y="105792"/>
                </a:lnTo>
                <a:lnTo>
                  <a:pt x="530837" y="114969"/>
                </a:lnTo>
                <a:lnTo>
                  <a:pt x="506291" y="124262"/>
                </a:lnTo>
                <a:lnTo>
                  <a:pt x="481196" y="133632"/>
                </a:lnTo>
                <a:lnTo>
                  <a:pt x="455734" y="143054"/>
                </a:lnTo>
                <a:lnTo>
                  <a:pt x="430029" y="152510"/>
                </a:lnTo>
                <a:lnTo>
                  <a:pt x="405748" y="162783"/>
                </a:lnTo>
                <a:lnTo>
                  <a:pt x="382417" y="173601"/>
                </a:lnTo>
                <a:lnTo>
                  <a:pt x="359719" y="184781"/>
                </a:lnTo>
                <a:lnTo>
                  <a:pt x="337444" y="196203"/>
                </a:lnTo>
                <a:lnTo>
                  <a:pt x="315450" y="207787"/>
                </a:lnTo>
                <a:lnTo>
                  <a:pt x="293643" y="219478"/>
                </a:lnTo>
                <a:lnTo>
                  <a:pt x="273549" y="231241"/>
                </a:lnTo>
                <a:lnTo>
                  <a:pt x="254597" y="243052"/>
                </a:lnTo>
                <a:lnTo>
                  <a:pt x="224279" y="262789"/>
                </a:lnTo>
                <a:lnTo>
                  <a:pt x="157161" y="307154"/>
                </a:ln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61537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Text Box 5"/>
          <p:cNvSpPr txBox="1">
            <a:spLocks noGrp="1" noChangeArrowheads="1"/>
          </p:cNvSpPr>
          <p:nvPr>
            <p:ph type="body" sz="half" idx="1"/>
          </p:nvPr>
        </p:nvSpPr>
        <p:spPr>
          <a:xfrm>
            <a:off x="381000" y="1981200"/>
            <a:ext cx="3810000" cy="4114800"/>
          </a:xfrm>
          <a:noFill/>
          <a:ln/>
        </p:spPr>
        <p:txBody>
          <a:bodyPr/>
          <a:lstStyle/>
          <a:p>
            <a:pPr>
              <a:buClr>
                <a:schemeClr val="tx1"/>
              </a:buClr>
              <a:buFont typeface="Wingdings" pitchFamily="2" charset="2"/>
              <a:buNone/>
            </a:pPr>
            <a:r>
              <a:rPr lang="en-US" altLang="en-US" sz="4000"/>
              <a:t>	John Locke’s ideas are the foundation of the </a:t>
            </a:r>
            <a:r>
              <a:rPr lang="en-US" altLang="en-US" sz="4000" i="1">
                <a:solidFill>
                  <a:schemeClr val="accent1"/>
                </a:solidFill>
              </a:rPr>
              <a:t>Declaration of Independence</a:t>
            </a:r>
            <a:endParaRPr lang="en-US" altLang="en-US" sz="4000"/>
          </a:p>
          <a:p>
            <a:pPr>
              <a:spcBef>
                <a:spcPct val="50000"/>
              </a:spcBef>
              <a:buFontTx/>
              <a:buChar char="•"/>
            </a:pPr>
            <a:endParaRPr lang="en-US" altLang="en-US" sz="4000">
              <a:latin typeface="Times"/>
            </a:endParaRPr>
          </a:p>
        </p:txBody>
      </p:sp>
      <p:pic>
        <p:nvPicPr>
          <p:cNvPr id="22534" name="Picture 6" descr="Declaration-draft1.jpg                                         00000002&#10;Clark-Burnell                  A2C88E9F:"/>
          <p:cNvPicPr>
            <a:picLocks noChangeAspect="1" noChangeArrowheads="1"/>
          </p:cNvPicPr>
          <p:nvPr/>
        </p:nvPicPr>
        <p:blipFill>
          <a:blip r:embed="rId4" cstate="print"/>
          <a:srcRect l="10617" b="46857"/>
          <a:stretch>
            <a:fillRect/>
          </a:stretch>
        </p:blipFill>
        <p:spPr bwMode="auto">
          <a:xfrm>
            <a:off x="4419600" y="1905000"/>
            <a:ext cx="4381500" cy="3990975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381000" y="1828800"/>
            <a:ext cx="8382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8000" dirty="0">
                <a:solidFill>
                  <a:srgbClr val="336600"/>
                </a:solidFill>
                <a:latin typeface="Times"/>
              </a:rPr>
              <a:t>What is this 	</a:t>
            </a:r>
            <a:r>
              <a:rPr lang="en-US" altLang="en-US" sz="8000" dirty="0" smtClean="0">
                <a:solidFill>
                  <a:srgbClr val="336600"/>
                </a:solidFill>
                <a:latin typeface="Times"/>
              </a:rPr>
              <a:t>	state </a:t>
            </a:r>
            <a:r>
              <a:rPr lang="en-US" altLang="en-US" sz="8000" dirty="0">
                <a:solidFill>
                  <a:srgbClr val="336600"/>
                </a:solidFill>
                <a:latin typeface="Times"/>
              </a:rPr>
              <a:t>of nature?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altLang="en-US" dirty="0"/>
              <a:t>What does “the state of nature” mean?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371600"/>
            <a:ext cx="8229600" cy="4525963"/>
          </a:xfrm>
        </p:spPr>
        <p:txBody>
          <a:bodyPr/>
          <a:lstStyle/>
          <a:p>
            <a:r>
              <a:rPr lang="en-US" altLang="en-US" sz="3300" dirty="0"/>
              <a:t>What life is </a:t>
            </a:r>
            <a:r>
              <a:rPr lang="en-US" altLang="en-US" sz="3300" dirty="0">
                <a:solidFill>
                  <a:srgbClr val="FF6699"/>
                </a:solidFill>
              </a:rPr>
              <a:t>“naturally”</a:t>
            </a:r>
            <a:r>
              <a:rPr lang="en-US" altLang="en-US" sz="3300" dirty="0"/>
              <a:t> like before people created </a:t>
            </a:r>
            <a:r>
              <a:rPr lang="en-US" altLang="en-US" sz="3300" dirty="0" smtClean="0"/>
              <a:t>governments…</a:t>
            </a:r>
          </a:p>
          <a:p>
            <a:pPr>
              <a:buNone/>
            </a:pPr>
            <a:endParaRPr lang="en-US" altLang="en-US" sz="3300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/>
          <a:srcRect l="21250" t="13000" r="15625" b="13000"/>
          <a:stretch>
            <a:fillRect/>
          </a:stretch>
        </p:blipFill>
        <p:spPr bwMode="auto">
          <a:xfrm>
            <a:off x="1524000" y="2438400"/>
            <a:ext cx="5824152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4000"/>
              <a:t>According to Locke, in the state of nature everyone</a:t>
            </a:r>
            <a:endParaRPr lang="en-US" alt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676400"/>
            <a:ext cx="8534400" cy="4114800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z="3000" dirty="0">
                <a:solidFill>
                  <a:srgbClr val="FF6699"/>
                </a:solidFill>
              </a:rPr>
              <a:t>Is equal</a:t>
            </a:r>
            <a:endParaRPr lang="en-US" altLang="en-US" sz="3000" dirty="0"/>
          </a:p>
          <a:p>
            <a:r>
              <a:rPr lang="en-US" altLang="en-US" sz="3000" dirty="0">
                <a:solidFill>
                  <a:srgbClr val="FF6699"/>
                </a:solidFill>
              </a:rPr>
              <a:t>Has liberty</a:t>
            </a:r>
            <a:r>
              <a:rPr lang="en-US" altLang="en-US" dirty="0">
                <a:solidFill>
                  <a:srgbClr val="FF6699"/>
                </a:solidFill>
              </a:rPr>
              <a:t> </a:t>
            </a:r>
          </a:p>
          <a:p>
            <a:r>
              <a:rPr lang="en-US" altLang="en-US" dirty="0">
                <a:solidFill>
                  <a:srgbClr val="FF6699"/>
                </a:solidFill>
              </a:rPr>
              <a:t>Follows “natural laws of reason</a:t>
            </a:r>
            <a:r>
              <a:rPr lang="en-US" altLang="en-US" dirty="0"/>
              <a:t>” - </a:t>
            </a:r>
          </a:p>
          <a:p>
            <a:pPr lvl="1"/>
            <a:r>
              <a:rPr lang="en-US" altLang="en-US" dirty="0"/>
              <a:t>don’t harm others’ LIFE/</a:t>
            </a:r>
            <a:r>
              <a:rPr lang="en-US" altLang="en-US" dirty="0" err="1"/>
              <a:t>HEALTHor</a:t>
            </a:r>
            <a:r>
              <a:rPr lang="en-US" altLang="en-US" dirty="0"/>
              <a:t> </a:t>
            </a:r>
          </a:p>
          <a:p>
            <a:pPr lvl="1"/>
            <a:r>
              <a:rPr lang="en-US" altLang="en-US" dirty="0"/>
              <a:t>LIBERTY or </a:t>
            </a:r>
          </a:p>
          <a:p>
            <a:pPr lvl="1"/>
            <a:r>
              <a:rPr lang="en-US" altLang="en-US" dirty="0" smtClean="0"/>
              <a:t>PROPERTY / </a:t>
            </a:r>
            <a:r>
              <a:rPr lang="en-US" altLang="en-US" dirty="0"/>
              <a:t>POSSESSIONS</a:t>
            </a:r>
          </a:p>
          <a:p>
            <a:pPr lvl="1"/>
            <a:r>
              <a:rPr lang="en-US" altLang="en-US" dirty="0"/>
              <a:t>Everyone has to preserve himself and others</a:t>
            </a:r>
          </a:p>
          <a:p>
            <a:r>
              <a:rPr lang="en-US" altLang="en-US" sz="3000" dirty="0">
                <a:solidFill>
                  <a:srgbClr val="FF6699"/>
                </a:solidFill>
              </a:rPr>
              <a:t>Has executive power</a:t>
            </a:r>
            <a:r>
              <a:rPr lang="en-US" altLang="en-US" sz="3000" dirty="0"/>
              <a:t>- everybody has the right to punish others for  breaking these natural laws</a:t>
            </a:r>
          </a:p>
          <a:p>
            <a:pPr lvl="3"/>
            <a:endParaRPr lang="en-US" altLang="en-US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altLang="en-US"/>
              <a:t>The state of nature </a:t>
            </a:r>
            <a:br>
              <a:rPr lang="en-US" altLang="en-US"/>
            </a:br>
            <a:r>
              <a:rPr lang="en-US" altLang="en-US"/>
              <a:t>is dangerous!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2819400"/>
            <a:ext cx="7772400" cy="2209800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z="4000"/>
              <a:t>If everybody has the right to punish people who break the natural laws then what is life like in the state of nature?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2362200" y="5562600"/>
            <a:ext cx="8001000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latin typeface="Times"/>
              </a:rPr>
              <a:t> </a:t>
            </a:r>
            <a:r>
              <a:rPr lang="en-US" altLang="en-US" sz="6000">
                <a:solidFill>
                  <a:srgbClr val="FF3300"/>
                </a:solidFill>
                <a:latin typeface="Impact" pitchFamily="34" charset="0"/>
              </a:rPr>
              <a:t>Violent! Chaotic!</a:t>
            </a:r>
            <a:r>
              <a:rPr lang="en-US" altLang="en-US">
                <a:solidFill>
                  <a:srgbClr val="FF3300"/>
                </a:solidFill>
                <a:latin typeface="Impact" pitchFamily="34" charset="0"/>
              </a:rPr>
              <a:t>  </a:t>
            </a:r>
          </a:p>
        </p:txBody>
      </p:sp>
      <p:graphicFrame>
        <p:nvGraphicFramePr>
          <p:cNvPr id="15365" name="Object 5"/>
          <p:cNvGraphicFramePr>
            <a:graphicFrameLocks noChangeAspect="1"/>
          </p:cNvGraphicFramePr>
          <p:nvPr/>
        </p:nvGraphicFramePr>
        <p:xfrm>
          <a:off x="76200" y="-76200"/>
          <a:ext cx="4826000" cy="280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9" r:id="rId5" imgW="4826000" imgH="2806700" progId="">
                  <p:embed/>
                </p:oleObj>
              </mc:Choice>
              <mc:Fallback>
                <p:oleObj r:id="rId5" imgW="4826000" imgH="2806700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-76200"/>
                        <a:ext cx="4826000" cy="280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reeching Brake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Jack Johnson and Tom O’Leary</a:t>
            </a:r>
            <a:endParaRPr lang="en-US" dirty="0"/>
          </a:p>
        </p:txBody>
      </p:sp>
      <p:pic>
        <p:nvPicPr>
          <p:cNvPr id="4" name="Anchorman_The_Legend_of_Ron_Burgundy_4_8_Movie_CLIP_-_Ron_Thrashes_a_Chopper_2004_HD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66800"/>
            <a:ext cx="9144000" cy="5143950"/>
          </a:xfrm>
        </p:spPr>
      </p:pic>
    </p:spTree>
    <p:extLst>
      <p:ext uri="{BB962C8B-B14F-4D97-AF65-F5344CB8AC3E}">
        <p14:creationId xmlns:p14="http://schemas.microsoft.com/office/powerpoint/2010/main" val="306389487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458200" cy="1143000"/>
          </a:xfrm>
        </p:spPr>
        <p:txBody>
          <a:bodyPr/>
          <a:lstStyle/>
          <a:p>
            <a:r>
              <a:rPr lang="en-US" altLang="en-US"/>
              <a:t>Trade State of Nature for Gov’t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/>
              <a:t>State of nature can easily turn into a state of war, in which nobody’s life, liberty or property is safe.  So…</a:t>
            </a:r>
          </a:p>
          <a:p>
            <a:r>
              <a:rPr lang="en-US" altLang="en-US"/>
              <a:t>Give up some liberties to leave the state of nature and form a civil society, to form a GOVERNMENT.</a:t>
            </a:r>
          </a:p>
          <a:p>
            <a:r>
              <a:rPr lang="en-US" altLang="en-US"/>
              <a:t>You give the GOVERNMENT your executive power to punish people who mess with your life, liberty or property.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The purpose of government according to John Locke is </a:t>
            </a:r>
            <a:r>
              <a:rPr lang="en-US" altLang="en-US" dirty="0" smtClean="0"/>
              <a:t>to…</a:t>
            </a:r>
            <a:endParaRPr lang="en-US" altLang="en-US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4267200" cy="6172200"/>
          </a:xfrm>
        </p:spPr>
        <p:txBody>
          <a:bodyPr/>
          <a:lstStyle/>
          <a:p>
            <a:r>
              <a:rPr lang="en-US" altLang="en-US"/>
              <a:t>Forming a government to protect yourself from the violence of the state of nature is called...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5105400" y="1143000"/>
            <a:ext cx="3657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7200">
                <a:solidFill>
                  <a:schemeClr val="accent1"/>
                </a:solidFill>
                <a:latin typeface="Times"/>
              </a:rPr>
              <a:t>A social contract</a:t>
            </a:r>
          </a:p>
        </p:txBody>
      </p:sp>
      <p:sp>
        <p:nvSpPr>
          <p:cNvPr id="27652" name="AutoShape 4"/>
          <p:cNvSpPr>
            <a:spLocks noChangeArrowheads="1"/>
          </p:cNvSpPr>
          <p:nvPr/>
        </p:nvSpPr>
        <p:spPr bwMode="auto">
          <a:xfrm>
            <a:off x="4495800" y="4114800"/>
            <a:ext cx="3276600" cy="2438400"/>
          </a:xfrm>
          <a:custGeom>
            <a:avLst/>
            <a:gdLst>
              <a:gd name="G0" fmla="+- 8581 0 0"/>
              <a:gd name="G1" fmla="+- 18514 0 0"/>
              <a:gd name="G2" fmla="+- 7200 0 0"/>
              <a:gd name="G3" fmla="*/ 8581 1 2"/>
              <a:gd name="G4" fmla="+- G3 10800 0"/>
              <a:gd name="G5" fmla="+- 21600 8581 18514"/>
              <a:gd name="G6" fmla="+- 18514 7200 0"/>
              <a:gd name="G7" fmla="*/ G6 1 2"/>
              <a:gd name="G8" fmla="*/ 18514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8514 1 2"/>
              <a:gd name="G15" fmla="+- G5 0 G4"/>
              <a:gd name="G16" fmla="+- G0 0 G4"/>
              <a:gd name="G17" fmla="*/ G2 G15 G16"/>
              <a:gd name="T0" fmla="*/ 15091 w 21600"/>
              <a:gd name="T1" fmla="*/ 0 h 21600"/>
              <a:gd name="T2" fmla="*/ 8581 w 21600"/>
              <a:gd name="T3" fmla="*/ 7200 h 21600"/>
              <a:gd name="T4" fmla="*/ 0 w 21600"/>
              <a:gd name="T5" fmla="*/ 17606 h 21600"/>
              <a:gd name="T6" fmla="*/ 9257 w 21600"/>
              <a:gd name="T7" fmla="*/ 21600 h 21600"/>
              <a:gd name="T8" fmla="*/ 18514 w 21600"/>
              <a:gd name="T9" fmla="*/ 15000 h 21600"/>
              <a:gd name="T10" fmla="*/ 21600 w 21600"/>
              <a:gd name="T11" fmla="*/ 72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091" y="0"/>
                </a:moveTo>
                <a:lnTo>
                  <a:pt x="8581" y="7200"/>
                </a:lnTo>
                <a:lnTo>
                  <a:pt x="11667" y="7200"/>
                </a:lnTo>
                <a:lnTo>
                  <a:pt x="11667" y="13612"/>
                </a:lnTo>
                <a:lnTo>
                  <a:pt x="0" y="13612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dirty="0"/>
              <a:t>Right to revolution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762000" y="1600200"/>
            <a:ext cx="7848600" cy="42116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>
                <a:solidFill>
                  <a:srgbClr val="000000"/>
                </a:solidFill>
                <a:latin typeface="Times"/>
              </a:rPr>
              <a:t>According to John Locke, people have a right to rebel or change the government when it no longer protects their LIFE, LIBERTY &amp; PROPERTY.  </a:t>
            </a:r>
          </a:p>
          <a:p>
            <a:pPr>
              <a:spcBef>
                <a:spcPct val="50000"/>
              </a:spcBef>
            </a:pPr>
            <a:r>
              <a:rPr lang="en-US" altLang="en-US" sz="3600" dirty="0">
                <a:solidFill>
                  <a:srgbClr val="000000"/>
                </a:solidFill>
                <a:latin typeface="Times"/>
              </a:rPr>
              <a:t>This what the Founding Fathers used as the reason for declaring independence from England.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-381000"/>
            <a:ext cx="7772400" cy="1470025"/>
          </a:xfrm>
        </p:spPr>
        <p:txBody>
          <a:bodyPr/>
          <a:lstStyle/>
          <a:p>
            <a:r>
              <a:rPr lang="en-US" dirty="0" smtClean="0"/>
              <a:t>Openers…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990600"/>
            <a:ext cx="7696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Which is better:  aggressively screening passengers boarding flights and surrendering freedoms in the name of safety, or holding onto those freedoms (privacy for example) at the expense of safety concerns.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64162"/>
          </a:xfrm>
        </p:spPr>
        <p:txBody>
          <a:bodyPr>
            <a:normAutofit fontScale="90000"/>
          </a:bodyPr>
          <a:lstStyle/>
          <a:p>
            <a:r>
              <a:rPr lang="en-US" sz="9600" dirty="0" smtClean="0">
                <a:latin typeface="Maiandra GD" panose="020E0502030308020204" pitchFamily="34" charset="0"/>
              </a:rPr>
              <a:t>How does this exist in a modern context?</a:t>
            </a:r>
            <a:endParaRPr lang="en-US" sz="9600" dirty="0"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62700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dirty="0">
                <a:ea typeface="+mj-ea"/>
              </a:rPr>
              <a:t>The Concepts of Freedom, Order, and Equality </a:t>
            </a:r>
          </a:p>
        </p:txBody>
      </p:sp>
      <p:sp>
        <p:nvSpPr>
          <p:cNvPr id="26626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618038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Freedom</a:t>
            </a:r>
          </a:p>
          <a:p>
            <a:pPr lvl="1" eaLnBrk="1" hangingPunct="1"/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Freedom </a:t>
            </a:r>
            <a:r>
              <a:rPr lang="en-US" i="1" dirty="0" smtClean="0">
                <a:latin typeface="Arial" pitchFamily="34" charset="0"/>
                <a:ea typeface="ＭＳ Ｐゴシック" pitchFamily="34" charset="-128"/>
              </a:rPr>
              <a:t>of</a:t>
            </a:r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 : absence of constraints on behavior</a:t>
            </a:r>
          </a:p>
          <a:p>
            <a:pPr lvl="1" eaLnBrk="1" hangingPunct="1"/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Freedom </a:t>
            </a:r>
            <a:r>
              <a:rPr lang="en-US" i="1" dirty="0" smtClean="0">
                <a:latin typeface="Arial" pitchFamily="34" charset="0"/>
                <a:ea typeface="ＭＳ Ｐゴシック" pitchFamily="34" charset="-128"/>
              </a:rPr>
              <a:t>from</a:t>
            </a:r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: Fight against exploitation and oppression; equality</a:t>
            </a:r>
          </a:p>
        </p:txBody>
      </p:sp>
      <p:sp>
        <p:nvSpPr>
          <p:cNvPr id="2662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65E14E5-3F5C-4C51-9B5B-8C890996C92B}" type="slidenum">
              <a:rPr lang="en-US"/>
              <a:pPr/>
              <a:t>21</a:t>
            </a:fld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5529735"/>
            <a:ext cx="3048000" cy="1143000"/>
          </a:xfrm>
        </p:spPr>
        <p:txBody>
          <a:bodyPr/>
          <a:lstStyle/>
          <a:p>
            <a:r>
              <a:rPr lang="en-US" dirty="0" smtClean="0"/>
              <a:t>#diversity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4737640" cy="6702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226936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</a:rPr>
              <a:t>The Concepts of Freedom, Order, and Equality </a:t>
            </a: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618038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  <a:ea typeface="ＭＳ Ｐゴシック" pitchFamily="34" charset="-128"/>
              </a:rPr>
              <a:t>Order</a:t>
            </a:r>
          </a:p>
          <a:p>
            <a:pPr lvl="1" eaLnBrk="1" hangingPunct="1"/>
            <a:r>
              <a:rPr lang="en-US" smtClean="0">
                <a:latin typeface="Arial" pitchFamily="34" charset="0"/>
                <a:ea typeface="ＭＳ Ｐゴシック" pitchFamily="34" charset="-128"/>
              </a:rPr>
              <a:t>Preserving life and protecting property </a:t>
            </a:r>
          </a:p>
          <a:p>
            <a:pPr lvl="1" eaLnBrk="1" hangingPunct="1"/>
            <a:r>
              <a:rPr lang="en-US" smtClean="0">
                <a:latin typeface="Arial" pitchFamily="34" charset="0"/>
                <a:ea typeface="ＭＳ Ｐゴシック" pitchFamily="34" charset="-128"/>
              </a:rPr>
              <a:t>Preserving social order</a:t>
            </a:r>
          </a:p>
          <a:p>
            <a:pPr lvl="2" eaLnBrk="1" hangingPunct="1"/>
            <a:r>
              <a:rPr lang="en-US" smtClean="0">
                <a:latin typeface="Arial" pitchFamily="34" charset="0"/>
                <a:ea typeface="ＭＳ Ｐゴシック" pitchFamily="34" charset="-128"/>
              </a:rPr>
              <a:t>Police power –authority to safeguard residents</a:t>
            </a:r>
            <a:r>
              <a:rPr lang="ja-JP" altLang="en-US" smtClean="0">
                <a:latin typeface="Arial" pitchFamily="34" charset="0"/>
                <a:ea typeface="ＭＳ Ｐゴシック" pitchFamily="34" charset="-128"/>
              </a:rPr>
              <a:t>’</a:t>
            </a:r>
            <a:r>
              <a:rPr lang="en-US" altLang="ja-JP" smtClean="0">
                <a:latin typeface="Arial" pitchFamily="34" charset="0"/>
                <a:ea typeface="ＭＳ Ｐゴシック" pitchFamily="34" charset="-128"/>
              </a:rPr>
              <a:t> safety, health, welfare, and morals</a:t>
            </a:r>
          </a:p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14ABE1F-49EF-4231-87F6-A9576F1CDC52}" type="slidenum">
              <a:rPr lang="en-US"/>
              <a:pPr/>
              <a:t>23</a:t>
            </a:fld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</a:rPr>
              <a:t>The Concepts of Freedom, Order, and Equality 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305800" cy="477043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+mj-lt"/>
                <a:ea typeface="+mn-ea"/>
              </a:rPr>
              <a:t>Equality</a:t>
            </a:r>
            <a:endParaRPr lang="en-US" dirty="0">
              <a:latin typeface="+mj-lt"/>
              <a:ea typeface="+mn-ea"/>
            </a:endParaRPr>
          </a:p>
          <a:p>
            <a:pPr lvl="1" eaLnBrk="1" hangingPunct="1">
              <a:defRPr/>
            </a:pPr>
            <a:r>
              <a:rPr lang="en-US" dirty="0" smtClean="0">
                <a:ea typeface="+mn-ea"/>
              </a:rPr>
              <a:t>Political equality: one person, one vote</a:t>
            </a:r>
          </a:p>
          <a:p>
            <a:pPr lvl="1" eaLnBrk="1" hangingPunct="1">
              <a:defRPr/>
            </a:pPr>
            <a:r>
              <a:rPr lang="en-US" dirty="0" smtClean="0">
                <a:ea typeface="+mn-ea"/>
              </a:rPr>
              <a:t>Social equality: wealth, education, and status</a:t>
            </a:r>
          </a:p>
          <a:p>
            <a:pPr lvl="1" eaLnBrk="1" hangingPunct="1">
              <a:defRPr/>
            </a:pPr>
            <a:r>
              <a:rPr lang="en-US" dirty="0" smtClean="0">
                <a:ea typeface="+mn-ea"/>
              </a:rPr>
              <a:t>Equality of opportunity: each person has the same chance to succeed</a:t>
            </a:r>
          </a:p>
          <a:p>
            <a:pPr lvl="1" eaLnBrk="1" hangingPunct="1">
              <a:defRPr/>
            </a:pPr>
            <a:r>
              <a:rPr lang="en-US" dirty="0" smtClean="0">
                <a:ea typeface="+mn-ea"/>
              </a:rPr>
              <a:t>Equality of outcome: society must ensure people are equal socially and economically</a:t>
            </a:r>
          </a:p>
          <a:p>
            <a:pPr lvl="2" eaLnBrk="1" hangingPunct="1">
              <a:defRPr/>
            </a:pPr>
            <a:r>
              <a:rPr lang="en-US" dirty="0" smtClean="0">
                <a:ea typeface="+mn-ea"/>
              </a:rPr>
              <a:t>Government-supported rights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E78C213-3B4A-40FB-9FD2-4DE327A47472}" type="slidenum">
              <a:rPr lang="en-US"/>
              <a:pPr/>
              <a:t>24</a:t>
            </a:fld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how do we balance…?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286000" y="1409700"/>
            <a:ext cx="0" cy="4800600"/>
          </a:xfrm>
          <a:prstGeom prst="straightConnector1">
            <a:avLst/>
          </a:prstGeom>
          <a:ln w="762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2286000" y="6210300"/>
            <a:ext cx="6019800" cy="0"/>
          </a:xfrm>
          <a:prstGeom prst="straightConnector1">
            <a:avLst/>
          </a:prstGeom>
          <a:ln w="762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4800" y="571500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Freedom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" y="140970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Equality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353300" y="5538787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52676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56697"/>
            <a:ext cx="7315200" cy="6744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872430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Closer…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Which is better:  to let all citizens keep the same share of their income or to tax wealthier people at a higher rate to fund programs for poorer people?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00636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091" y="457201"/>
            <a:ext cx="4825278" cy="589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477" y="1524001"/>
            <a:ext cx="5283354" cy="4371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SMARTInkShape-Group43"/>
          <p:cNvGrpSpPr/>
          <p:nvPr/>
        </p:nvGrpSpPr>
        <p:grpSpPr>
          <a:xfrm>
            <a:off x="1902023" y="116500"/>
            <a:ext cx="964215" cy="615735"/>
            <a:chOff x="1902023" y="116500"/>
            <a:chExt cx="964215" cy="615735"/>
          </a:xfrm>
        </p:grpSpPr>
        <p:sp>
          <p:nvSpPr>
            <p:cNvPr id="2" name="SMARTInkShape-292"/>
            <p:cNvSpPr/>
            <p:nvPr>
              <p:custDataLst>
                <p:tags r:id="rId3"/>
              </p:custDataLst>
            </p:nvPr>
          </p:nvSpPr>
          <p:spPr>
            <a:xfrm>
              <a:off x="2330990" y="116500"/>
              <a:ext cx="535248" cy="401423"/>
            </a:xfrm>
            <a:custGeom>
              <a:avLst/>
              <a:gdLst/>
              <a:ahLst/>
              <a:cxnLst/>
              <a:rect l="0" t="0" r="0" b="0"/>
              <a:pathLst>
                <a:path w="535248" h="401423">
                  <a:moveTo>
                    <a:pt x="71096" y="401422"/>
                  </a:moveTo>
                  <a:lnTo>
                    <a:pt x="71096" y="401422"/>
                  </a:lnTo>
                  <a:lnTo>
                    <a:pt x="71096" y="396681"/>
                  </a:lnTo>
                  <a:lnTo>
                    <a:pt x="70104" y="395285"/>
                  </a:lnTo>
                  <a:lnTo>
                    <a:pt x="68450" y="394354"/>
                  </a:lnTo>
                  <a:lnTo>
                    <a:pt x="58667" y="392860"/>
                  </a:lnTo>
                  <a:lnTo>
                    <a:pt x="56857" y="391745"/>
                  </a:lnTo>
                  <a:lnTo>
                    <a:pt x="55650" y="390010"/>
                  </a:lnTo>
                  <a:lnTo>
                    <a:pt x="53317" y="385436"/>
                  </a:lnTo>
                  <a:lnTo>
                    <a:pt x="48973" y="380096"/>
                  </a:lnTo>
                  <a:lnTo>
                    <a:pt x="43735" y="377061"/>
                  </a:lnTo>
                  <a:lnTo>
                    <a:pt x="38100" y="374720"/>
                  </a:lnTo>
                  <a:lnTo>
                    <a:pt x="32287" y="370372"/>
                  </a:lnTo>
                  <a:lnTo>
                    <a:pt x="29043" y="362486"/>
                  </a:lnTo>
                  <a:lnTo>
                    <a:pt x="26609" y="353359"/>
                  </a:lnTo>
                  <a:lnTo>
                    <a:pt x="16962" y="339416"/>
                  </a:lnTo>
                  <a:lnTo>
                    <a:pt x="14171" y="336272"/>
                  </a:lnTo>
                  <a:lnTo>
                    <a:pt x="3554" y="304695"/>
                  </a:lnTo>
                  <a:lnTo>
                    <a:pt x="0" y="264893"/>
                  </a:lnTo>
                  <a:lnTo>
                    <a:pt x="752" y="246757"/>
                  </a:lnTo>
                  <a:lnTo>
                    <a:pt x="14899" y="204795"/>
                  </a:lnTo>
                  <a:lnTo>
                    <a:pt x="35398" y="160484"/>
                  </a:lnTo>
                  <a:lnTo>
                    <a:pt x="46959" y="142510"/>
                  </a:lnTo>
                  <a:lnTo>
                    <a:pt x="78445" y="100792"/>
                  </a:lnTo>
                  <a:lnTo>
                    <a:pt x="120579" y="69811"/>
                  </a:lnTo>
                  <a:lnTo>
                    <a:pt x="161029" y="46329"/>
                  </a:lnTo>
                  <a:lnTo>
                    <a:pt x="205125" y="29627"/>
                  </a:lnTo>
                  <a:lnTo>
                    <a:pt x="249701" y="14505"/>
                  </a:lnTo>
                  <a:lnTo>
                    <a:pt x="286403" y="8707"/>
                  </a:lnTo>
                  <a:lnTo>
                    <a:pt x="328196" y="1682"/>
                  </a:lnTo>
                  <a:lnTo>
                    <a:pt x="365408" y="0"/>
                  </a:lnTo>
                  <a:lnTo>
                    <a:pt x="401422" y="6797"/>
                  </a:lnTo>
                  <a:lnTo>
                    <a:pt x="441393" y="15847"/>
                  </a:lnTo>
                  <a:lnTo>
                    <a:pt x="465241" y="21712"/>
                  </a:lnTo>
                  <a:lnTo>
                    <a:pt x="486418" y="34474"/>
                  </a:lnTo>
                  <a:lnTo>
                    <a:pt x="528054" y="72660"/>
                  </a:lnTo>
                  <a:lnTo>
                    <a:pt x="532157" y="82003"/>
                  </a:lnTo>
                  <a:lnTo>
                    <a:pt x="535247" y="124693"/>
                  </a:lnTo>
                  <a:lnTo>
                    <a:pt x="534410" y="152180"/>
                  </a:lnTo>
                  <a:lnTo>
                    <a:pt x="530682" y="165302"/>
                  </a:lnTo>
                  <a:lnTo>
                    <a:pt x="502429" y="207888"/>
                  </a:lnTo>
                  <a:lnTo>
                    <a:pt x="469670" y="249796"/>
                  </a:lnTo>
                  <a:lnTo>
                    <a:pt x="451019" y="268632"/>
                  </a:lnTo>
                  <a:lnTo>
                    <a:pt x="408268" y="297997"/>
                  </a:lnTo>
                  <a:lnTo>
                    <a:pt x="364595" y="340156"/>
                  </a:lnTo>
                  <a:lnTo>
                    <a:pt x="357644" y="344427"/>
                  </a:lnTo>
                  <a:lnTo>
                    <a:pt x="351247" y="347317"/>
                  </a:lnTo>
                  <a:lnTo>
                    <a:pt x="339145" y="356647"/>
                  </a:lnTo>
                  <a:lnTo>
                    <a:pt x="356846" y="338914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SMARTInkShape-293"/>
            <p:cNvSpPr/>
            <p:nvPr>
              <p:custDataLst>
                <p:tags r:id="rId4"/>
              </p:custDataLst>
            </p:nvPr>
          </p:nvSpPr>
          <p:spPr>
            <a:xfrm>
              <a:off x="1902023" y="508995"/>
              <a:ext cx="482205" cy="223240"/>
            </a:xfrm>
            <a:custGeom>
              <a:avLst/>
              <a:gdLst/>
              <a:ahLst/>
              <a:cxnLst/>
              <a:rect l="0" t="0" r="0" b="0"/>
              <a:pathLst>
                <a:path w="482205" h="223240">
                  <a:moveTo>
                    <a:pt x="0" y="223239"/>
                  </a:moveTo>
                  <a:lnTo>
                    <a:pt x="0" y="223239"/>
                  </a:lnTo>
                  <a:lnTo>
                    <a:pt x="7689" y="215551"/>
                  </a:lnTo>
                  <a:lnTo>
                    <a:pt x="48414" y="199151"/>
                  </a:lnTo>
                  <a:lnTo>
                    <a:pt x="71562" y="189423"/>
                  </a:lnTo>
                  <a:lnTo>
                    <a:pt x="108545" y="167915"/>
                  </a:lnTo>
                  <a:lnTo>
                    <a:pt x="144142" y="148885"/>
                  </a:lnTo>
                  <a:lnTo>
                    <a:pt x="185716" y="131896"/>
                  </a:lnTo>
                  <a:lnTo>
                    <a:pt x="227626" y="109726"/>
                  </a:lnTo>
                  <a:lnTo>
                    <a:pt x="266993" y="87230"/>
                  </a:lnTo>
                  <a:lnTo>
                    <a:pt x="303432" y="69557"/>
                  </a:lnTo>
                  <a:lnTo>
                    <a:pt x="339293" y="51992"/>
                  </a:lnTo>
                  <a:lnTo>
                    <a:pt x="375041" y="38968"/>
                  </a:lnTo>
                  <a:lnTo>
                    <a:pt x="414955" y="23846"/>
                  </a:lnTo>
                  <a:lnTo>
                    <a:pt x="434046" y="12903"/>
                  </a:lnTo>
                  <a:lnTo>
                    <a:pt x="459414" y="8284"/>
                  </a:lnTo>
                  <a:lnTo>
                    <a:pt x="461058" y="6514"/>
                  </a:lnTo>
                  <a:lnTo>
                    <a:pt x="464343" y="0"/>
                  </a:lnTo>
                  <a:lnTo>
                    <a:pt x="464344" y="8917"/>
                  </a:lnTo>
                  <a:lnTo>
                    <a:pt x="482204" y="8927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SMARTInkShape-294"/>
          <p:cNvSpPr/>
          <p:nvPr>
            <p:custDataLst>
              <p:tags r:id="rId1"/>
            </p:custDataLst>
          </p:nvPr>
        </p:nvSpPr>
        <p:spPr>
          <a:xfrm>
            <a:off x="1750341" y="482203"/>
            <a:ext cx="1544714" cy="1071564"/>
          </a:xfrm>
          <a:custGeom>
            <a:avLst/>
            <a:gdLst/>
            <a:ahLst/>
            <a:cxnLst/>
            <a:rect l="0" t="0" r="0" b="0"/>
            <a:pathLst>
              <a:path w="1544714" h="1071564">
                <a:moveTo>
                  <a:pt x="982143" y="0"/>
                </a:moveTo>
                <a:lnTo>
                  <a:pt x="982143" y="0"/>
                </a:lnTo>
                <a:lnTo>
                  <a:pt x="1011955" y="0"/>
                </a:lnTo>
                <a:lnTo>
                  <a:pt x="1052002" y="8562"/>
                </a:lnTo>
                <a:lnTo>
                  <a:pt x="1093350" y="17010"/>
                </a:lnTo>
                <a:lnTo>
                  <a:pt x="1123173" y="20338"/>
                </a:lnTo>
                <a:lnTo>
                  <a:pt x="1163221" y="28869"/>
                </a:lnTo>
                <a:lnTo>
                  <a:pt x="1207466" y="44831"/>
                </a:lnTo>
                <a:lnTo>
                  <a:pt x="1232791" y="50987"/>
                </a:lnTo>
                <a:lnTo>
                  <a:pt x="1276904" y="60366"/>
                </a:lnTo>
                <a:lnTo>
                  <a:pt x="1321482" y="74524"/>
                </a:lnTo>
                <a:lnTo>
                  <a:pt x="1366121" y="89311"/>
                </a:lnTo>
                <a:lnTo>
                  <a:pt x="1404632" y="104182"/>
                </a:lnTo>
                <a:lnTo>
                  <a:pt x="1448533" y="122039"/>
                </a:lnTo>
                <a:lnTo>
                  <a:pt x="1485101" y="138906"/>
                </a:lnTo>
                <a:lnTo>
                  <a:pt x="1502025" y="142691"/>
                </a:lnTo>
                <a:lnTo>
                  <a:pt x="1513765" y="149656"/>
                </a:lnTo>
                <a:lnTo>
                  <a:pt x="1523527" y="157011"/>
                </a:lnTo>
                <a:lnTo>
                  <a:pt x="1532704" y="159631"/>
                </a:lnTo>
                <a:lnTo>
                  <a:pt x="1538714" y="160244"/>
                </a:lnTo>
                <a:lnTo>
                  <a:pt x="1540714" y="161400"/>
                </a:lnTo>
                <a:lnTo>
                  <a:pt x="1542048" y="163162"/>
                </a:lnTo>
                <a:lnTo>
                  <a:pt x="1544713" y="169663"/>
                </a:lnTo>
                <a:lnTo>
                  <a:pt x="1537025" y="169664"/>
                </a:lnTo>
                <a:lnTo>
                  <a:pt x="1536611" y="168672"/>
                </a:lnTo>
                <a:lnTo>
                  <a:pt x="1536152" y="164924"/>
                </a:lnTo>
                <a:lnTo>
                  <a:pt x="1535037" y="163527"/>
                </a:lnTo>
                <a:lnTo>
                  <a:pt x="1528128" y="161102"/>
                </a:lnTo>
                <a:lnTo>
                  <a:pt x="1517308" y="167851"/>
                </a:lnTo>
                <a:lnTo>
                  <a:pt x="1510637" y="169306"/>
                </a:lnTo>
                <a:lnTo>
                  <a:pt x="1493860" y="183882"/>
                </a:lnTo>
                <a:lnTo>
                  <a:pt x="1488047" y="185905"/>
                </a:lnTo>
                <a:lnTo>
                  <a:pt x="1482156" y="192096"/>
                </a:lnTo>
                <a:lnTo>
                  <a:pt x="1452439" y="233832"/>
                </a:lnTo>
                <a:lnTo>
                  <a:pt x="1421560" y="277001"/>
                </a:lnTo>
                <a:lnTo>
                  <a:pt x="1387856" y="318316"/>
                </a:lnTo>
                <a:lnTo>
                  <a:pt x="1366173" y="357351"/>
                </a:lnTo>
                <a:lnTo>
                  <a:pt x="1359198" y="368175"/>
                </a:lnTo>
                <a:lnTo>
                  <a:pt x="1346099" y="380838"/>
                </a:lnTo>
                <a:lnTo>
                  <a:pt x="1335482" y="403419"/>
                </a:lnTo>
                <a:lnTo>
                  <a:pt x="1325268" y="416444"/>
                </a:lnTo>
                <a:lnTo>
                  <a:pt x="1323159" y="422550"/>
                </a:lnTo>
                <a:lnTo>
                  <a:pt x="1321604" y="424575"/>
                </a:lnTo>
                <a:lnTo>
                  <a:pt x="1315668" y="428417"/>
                </a:lnTo>
                <a:lnTo>
                  <a:pt x="1312553" y="437518"/>
                </a:lnTo>
                <a:lnTo>
                  <a:pt x="1304854" y="437552"/>
                </a:lnTo>
                <a:lnTo>
                  <a:pt x="1304440" y="436560"/>
                </a:lnTo>
                <a:lnTo>
                  <a:pt x="1303980" y="432813"/>
                </a:lnTo>
                <a:lnTo>
                  <a:pt x="1302865" y="431417"/>
                </a:lnTo>
                <a:lnTo>
                  <a:pt x="1294539" y="427878"/>
                </a:lnTo>
                <a:lnTo>
                  <a:pt x="1284671" y="419552"/>
                </a:lnTo>
                <a:lnTo>
                  <a:pt x="1241766" y="395498"/>
                </a:lnTo>
                <a:lnTo>
                  <a:pt x="1202086" y="383913"/>
                </a:lnTo>
                <a:lnTo>
                  <a:pt x="1185446" y="377123"/>
                </a:lnTo>
                <a:lnTo>
                  <a:pt x="1172799" y="369819"/>
                </a:lnTo>
                <a:lnTo>
                  <a:pt x="1133783" y="359266"/>
                </a:lnTo>
                <a:lnTo>
                  <a:pt x="1116040" y="355158"/>
                </a:lnTo>
                <a:lnTo>
                  <a:pt x="1098215" y="350302"/>
                </a:lnTo>
                <a:lnTo>
                  <a:pt x="1080366" y="346218"/>
                </a:lnTo>
                <a:lnTo>
                  <a:pt x="1065155" y="338724"/>
                </a:lnTo>
                <a:lnTo>
                  <a:pt x="1061297" y="335949"/>
                </a:lnTo>
                <a:lnTo>
                  <a:pt x="1051719" y="332865"/>
                </a:lnTo>
                <a:lnTo>
                  <a:pt x="1035170" y="328484"/>
                </a:lnTo>
                <a:lnTo>
                  <a:pt x="1016541" y="322854"/>
                </a:lnTo>
                <a:lnTo>
                  <a:pt x="1003306" y="320750"/>
                </a:lnTo>
                <a:lnTo>
                  <a:pt x="993154" y="315413"/>
                </a:lnTo>
                <a:lnTo>
                  <a:pt x="976232" y="312918"/>
                </a:lnTo>
                <a:lnTo>
                  <a:pt x="963897" y="305521"/>
                </a:lnTo>
                <a:lnTo>
                  <a:pt x="942200" y="303643"/>
                </a:lnTo>
                <a:lnTo>
                  <a:pt x="940632" y="302639"/>
                </a:lnTo>
                <a:lnTo>
                  <a:pt x="939586" y="300978"/>
                </a:lnTo>
                <a:lnTo>
                  <a:pt x="937531" y="294789"/>
                </a:lnTo>
                <a:lnTo>
                  <a:pt x="928565" y="294680"/>
                </a:lnTo>
                <a:lnTo>
                  <a:pt x="928565" y="336376"/>
                </a:lnTo>
                <a:lnTo>
                  <a:pt x="929557" y="377380"/>
                </a:lnTo>
                <a:lnTo>
                  <a:pt x="934702" y="390842"/>
                </a:lnTo>
                <a:lnTo>
                  <a:pt x="937250" y="431028"/>
                </a:lnTo>
                <a:lnTo>
                  <a:pt x="937463" y="466032"/>
                </a:lnTo>
                <a:lnTo>
                  <a:pt x="937485" y="501114"/>
                </a:lnTo>
                <a:lnTo>
                  <a:pt x="938485" y="543155"/>
                </a:lnTo>
                <a:lnTo>
                  <a:pt x="944562" y="580122"/>
                </a:lnTo>
                <a:lnTo>
                  <a:pt x="946057" y="616088"/>
                </a:lnTo>
                <a:lnTo>
                  <a:pt x="947344" y="651855"/>
                </a:lnTo>
                <a:lnTo>
                  <a:pt x="953478" y="687584"/>
                </a:lnTo>
                <a:lnTo>
                  <a:pt x="954984" y="728045"/>
                </a:lnTo>
                <a:lnTo>
                  <a:pt x="955281" y="767126"/>
                </a:lnTo>
                <a:lnTo>
                  <a:pt x="955340" y="803508"/>
                </a:lnTo>
                <a:lnTo>
                  <a:pt x="957996" y="827767"/>
                </a:lnTo>
                <a:lnTo>
                  <a:pt x="963042" y="858482"/>
                </a:lnTo>
                <a:lnTo>
                  <a:pt x="966766" y="892347"/>
                </a:lnTo>
                <a:lnTo>
                  <a:pt x="971303" y="910644"/>
                </a:lnTo>
                <a:lnTo>
                  <a:pt x="974131" y="951317"/>
                </a:lnTo>
                <a:lnTo>
                  <a:pt x="980267" y="964173"/>
                </a:lnTo>
                <a:lnTo>
                  <a:pt x="982888" y="979258"/>
                </a:lnTo>
                <a:lnTo>
                  <a:pt x="989799" y="989428"/>
                </a:lnTo>
                <a:lnTo>
                  <a:pt x="991073" y="1000125"/>
                </a:lnTo>
                <a:lnTo>
                  <a:pt x="991073" y="1004866"/>
                </a:lnTo>
                <a:lnTo>
                  <a:pt x="990081" y="1006262"/>
                </a:lnTo>
                <a:lnTo>
                  <a:pt x="988427" y="1007193"/>
                </a:lnTo>
                <a:lnTo>
                  <a:pt x="981979" y="1008810"/>
                </a:lnTo>
                <a:lnTo>
                  <a:pt x="977771" y="1008946"/>
                </a:lnTo>
                <a:lnTo>
                  <a:pt x="976251" y="1009974"/>
                </a:lnTo>
                <a:lnTo>
                  <a:pt x="975239" y="1011652"/>
                </a:lnTo>
                <a:lnTo>
                  <a:pt x="974564" y="1013763"/>
                </a:lnTo>
                <a:lnTo>
                  <a:pt x="973121" y="1015170"/>
                </a:lnTo>
                <a:lnTo>
                  <a:pt x="968873" y="1016734"/>
                </a:lnTo>
                <a:lnTo>
                  <a:pt x="940448" y="1018955"/>
                </a:lnTo>
                <a:lnTo>
                  <a:pt x="928561" y="1025048"/>
                </a:lnTo>
                <a:lnTo>
                  <a:pt x="889522" y="1032978"/>
                </a:lnTo>
                <a:lnTo>
                  <a:pt x="850578" y="1040207"/>
                </a:lnTo>
                <a:lnTo>
                  <a:pt x="807258" y="1044373"/>
                </a:lnTo>
                <a:lnTo>
                  <a:pt x="764897" y="1052852"/>
                </a:lnTo>
                <a:lnTo>
                  <a:pt x="748000" y="1054443"/>
                </a:lnTo>
                <a:lnTo>
                  <a:pt x="730253" y="1060721"/>
                </a:lnTo>
                <a:lnTo>
                  <a:pt x="709231" y="1063373"/>
                </a:lnTo>
                <a:lnTo>
                  <a:pt x="696577" y="1069651"/>
                </a:lnTo>
                <a:lnTo>
                  <a:pt x="669986" y="1071562"/>
                </a:lnTo>
                <a:lnTo>
                  <a:pt x="678502" y="1071563"/>
                </a:lnTo>
                <a:lnTo>
                  <a:pt x="678534" y="1050313"/>
                </a:lnTo>
                <a:lnTo>
                  <a:pt x="679526" y="1048467"/>
                </a:lnTo>
                <a:lnTo>
                  <a:pt x="681180" y="1047235"/>
                </a:lnTo>
                <a:lnTo>
                  <a:pt x="683274" y="1046415"/>
                </a:lnTo>
                <a:lnTo>
                  <a:pt x="684671" y="1043883"/>
                </a:lnTo>
                <a:lnTo>
                  <a:pt x="687096" y="1024800"/>
                </a:lnTo>
                <a:lnTo>
                  <a:pt x="684654" y="1018368"/>
                </a:lnTo>
                <a:lnTo>
                  <a:pt x="682614" y="1015264"/>
                </a:lnTo>
                <a:lnTo>
                  <a:pt x="679743" y="1001414"/>
                </a:lnTo>
                <a:lnTo>
                  <a:pt x="678605" y="961331"/>
                </a:lnTo>
                <a:lnTo>
                  <a:pt x="677548" y="925702"/>
                </a:lnTo>
                <a:lnTo>
                  <a:pt x="670433" y="888999"/>
                </a:lnTo>
                <a:lnTo>
                  <a:pt x="669677" y="845179"/>
                </a:lnTo>
                <a:lnTo>
                  <a:pt x="669611" y="801596"/>
                </a:lnTo>
                <a:lnTo>
                  <a:pt x="668613" y="758919"/>
                </a:lnTo>
                <a:lnTo>
                  <a:pt x="661227" y="717189"/>
                </a:lnTo>
                <a:lnTo>
                  <a:pt x="659704" y="676433"/>
                </a:lnTo>
                <a:lnTo>
                  <a:pt x="652989" y="658312"/>
                </a:lnTo>
                <a:lnTo>
                  <a:pt x="651748" y="617837"/>
                </a:lnTo>
                <a:lnTo>
                  <a:pt x="642825" y="607230"/>
                </a:lnTo>
                <a:lnTo>
                  <a:pt x="599343" y="607219"/>
                </a:lnTo>
                <a:lnTo>
                  <a:pt x="556516" y="607219"/>
                </a:lnTo>
                <a:lnTo>
                  <a:pt x="532501" y="606227"/>
                </a:lnTo>
                <a:lnTo>
                  <a:pt x="510743" y="598657"/>
                </a:lnTo>
                <a:lnTo>
                  <a:pt x="482084" y="598289"/>
                </a:lnTo>
                <a:lnTo>
                  <a:pt x="486822" y="598289"/>
                </a:lnTo>
                <a:lnTo>
                  <a:pt x="488218" y="599281"/>
                </a:lnTo>
                <a:lnTo>
                  <a:pt x="489149" y="600935"/>
                </a:lnTo>
                <a:lnTo>
                  <a:pt x="490765" y="607384"/>
                </a:lnTo>
                <a:lnTo>
                  <a:pt x="490902" y="611591"/>
                </a:lnTo>
                <a:lnTo>
                  <a:pt x="493608" y="616769"/>
                </a:lnTo>
                <a:lnTo>
                  <a:pt x="497126" y="622377"/>
                </a:lnTo>
                <a:lnTo>
                  <a:pt x="499384" y="634062"/>
                </a:lnTo>
                <a:lnTo>
                  <a:pt x="499936" y="676795"/>
                </a:lnTo>
                <a:lnTo>
                  <a:pt x="500932" y="700423"/>
                </a:lnTo>
                <a:lnTo>
                  <a:pt x="508042" y="735293"/>
                </a:lnTo>
                <a:lnTo>
                  <a:pt x="508821" y="776888"/>
                </a:lnTo>
                <a:lnTo>
                  <a:pt x="507872" y="812786"/>
                </a:lnTo>
                <a:lnTo>
                  <a:pt x="501180" y="844976"/>
                </a:lnTo>
                <a:lnTo>
                  <a:pt x="508115" y="886994"/>
                </a:lnTo>
                <a:lnTo>
                  <a:pt x="508826" y="928686"/>
                </a:lnTo>
                <a:lnTo>
                  <a:pt x="508867" y="970359"/>
                </a:lnTo>
                <a:lnTo>
                  <a:pt x="508870" y="993649"/>
                </a:lnTo>
                <a:lnTo>
                  <a:pt x="517800" y="1035838"/>
                </a:lnTo>
                <a:lnTo>
                  <a:pt x="517800" y="1040584"/>
                </a:lnTo>
                <a:lnTo>
                  <a:pt x="516807" y="1041981"/>
                </a:lnTo>
                <a:lnTo>
                  <a:pt x="515154" y="1042912"/>
                </a:lnTo>
                <a:lnTo>
                  <a:pt x="501549" y="1044665"/>
                </a:lnTo>
                <a:lnTo>
                  <a:pt x="457270" y="1044773"/>
                </a:lnTo>
                <a:lnTo>
                  <a:pt x="415666" y="1044774"/>
                </a:lnTo>
                <a:lnTo>
                  <a:pt x="374870" y="1044774"/>
                </a:lnTo>
                <a:lnTo>
                  <a:pt x="362994" y="1045766"/>
                </a:lnTo>
                <a:lnTo>
                  <a:pt x="327297" y="1052876"/>
                </a:lnTo>
                <a:lnTo>
                  <a:pt x="285627" y="1053655"/>
                </a:lnTo>
                <a:lnTo>
                  <a:pt x="255862" y="1054689"/>
                </a:lnTo>
                <a:lnTo>
                  <a:pt x="220666" y="1062265"/>
                </a:lnTo>
                <a:lnTo>
                  <a:pt x="211369" y="1062524"/>
                </a:lnTo>
                <a:lnTo>
                  <a:pt x="205329" y="1065230"/>
                </a:lnTo>
                <a:lnTo>
                  <a:pt x="199338" y="1068748"/>
                </a:lnTo>
                <a:lnTo>
                  <a:pt x="189169" y="1071192"/>
                </a:lnTo>
                <a:lnTo>
                  <a:pt x="178472" y="1071563"/>
                </a:lnTo>
                <a:lnTo>
                  <a:pt x="178472" y="1063874"/>
                </a:lnTo>
                <a:lnTo>
                  <a:pt x="186160" y="1055053"/>
                </a:lnTo>
                <a:lnTo>
                  <a:pt x="187033" y="1049363"/>
                </a:lnTo>
                <a:lnTo>
                  <a:pt x="188321" y="1032414"/>
                </a:lnTo>
                <a:lnTo>
                  <a:pt x="193517" y="1020717"/>
                </a:lnTo>
                <a:lnTo>
                  <a:pt x="196221" y="979135"/>
                </a:lnTo>
                <a:lnTo>
                  <a:pt x="204010" y="940842"/>
                </a:lnTo>
                <a:lnTo>
                  <a:pt x="207742" y="901147"/>
                </a:lnTo>
                <a:lnTo>
                  <a:pt x="214333" y="863288"/>
                </a:lnTo>
                <a:lnTo>
                  <a:pt x="226507" y="821151"/>
                </a:lnTo>
                <a:lnTo>
                  <a:pt x="233965" y="776833"/>
                </a:lnTo>
                <a:lnTo>
                  <a:pt x="248177" y="732228"/>
                </a:lnTo>
                <a:lnTo>
                  <a:pt x="269537" y="687585"/>
                </a:lnTo>
                <a:lnTo>
                  <a:pt x="288114" y="642937"/>
                </a:lnTo>
                <a:lnTo>
                  <a:pt x="311851" y="599073"/>
                </a:lnTo>
                <a:lnTo>
                  <a:pt x="317126" y="586731"/>
                </a:lnTo>
                <a:lnTo>
                  <a:pt x="330813" y="544731"/>
                </a:lnTo>
                <a:lnTo>
                  <a:pt x="345537" y="516062"/>
                </a:lnTo>
                <a:lnTo>
                  <a:pt x="347973" y="506181"/>
                </a:lnTo>
                <a:lnTo>
                  <a:pt x="357621" y="491754"/>
                </a:lnTo>
                <a:lnTo>
                  <a:pt x="362273" y="485456"/>
                </a:lnTo>
                <a:lnTo>
                  <a:pt x="367906" y="473328"/>
                </a:lnTo>
                <a:lnTo>
                  <a:pt x="371805" y="467345"/>
                </a:lnTo>
                <a:lnTo>
                  <a:pt x="373538" y="461378"/>
                </a:lnTo>
                <a:lnTo>
                  <a:pt x="374992" y="459390"/>
                </a:lnTo>
                <a:lnTo>
                  <a:pt x="376954" y="458065"/>
                </a:lnTo>
                <a:lnTo>
                  <a:pt x="379254" y="457181"/>
                </a:lnTo>
                <a:lnTo>
                  <a:pt x="380788" y="455600"/>
                </a:lnTo>
                <a:lnTo>
                  <a:pt x="384577" y="446423"/>
                </a:lnTo>
                <a:lnTo>
                  <a:pt x="392672" y="437675"/>
                </a:lnTo>
                <a:lnTo>
                  <a:pt x="400463" y="437565"/>
                </a:lnTo>
                <a:lnTo>
                  <a:pt x="400880" y="436570"/>
                </a:lnTo>
                <a:lnTo>
                  <a:pt x="401604" y="429867"/>
                </a:lnTo>
                <a:lnTo>
                  <a:pt x="404311" y="429177"/>
                </a:lnTo>
                <a:lnTo>
                  <a:pt x="409392" y="428734"/>
                </a:lnTo>
                <a:lnTo>
                  <a:pt x="415013" y="423917"/>
                </a:lnTo>
                <a:lnTo>
                  <a:pt x="417547" y="418926"/>
                </a:lnTo>
                <a:lnTo>
                  <a:pt x="418222" y="416206"/>
                </a:lnTo>
                <a:lnTo>
                  <a:pt x="419665" y="414392"/>
                </a:lnTo>
                <a:lnTo>
                  <a:pt x="423913" y="412378"/>
                </a:lnTo>
                <a:lnTo>
                  <a:pt x="425443" y="410848"/>
                </a:lnTo>
                <a:lnTo>
                  <a:pt x="427143" y="406503"/>
                </a:lnTo>
                <a:lnTo>
                  <a:pt x="428588" y="404947"/>
                </a:lnTo>
                <a:lnTo>
                  <a:pt x="440812" y="397505"/>
                </a:lnTo>
                <a:lnTo>
                  <a:pt x="443895" y="392304"/>
                </a:lnTo>
                <a:lnTo>
                  <a:pt x="444718" y="389528"/>
                </a:lnTo>
                <a:lnTo>
                  <a:pt x="446258" y="387678"/>
                </a:lnTo>
                <a:lnTo>
                  <a:pt x="450615" y="385622"/>
                </a:lnTo>
                <a:lnTo>
                  <a:pt x="452174" y="384081"/>
                </a:lnTo>
                <a:lnTo>
                  <a:pt x="455289" y="375058"/>
                </a:lnTo>
                <a:lnTo>
                  <a:pt x="442863" y="375048"/>
                </a:lnTo>
                <a:lnTo>
                  <a:pt x="429560" y="379788"/>
                </a:lnTo>
                <a:lnTo>
                  <a:pt x="397797" y="397971"/>
                </a:lnTo>
                <a:lnTo>
                  <a:pt x="356799" y="408626"/>
                </a:lnTo>
                <a:lnTo>
                  <a:pt x="319939" y="422782"/>
                </a:lnTo>
                <a:lnTo>
                  <a:pt x="279159" y="437569"/>
                </a:lnTo>
                <a:lnTo>
                  <a:pt x="240127" y="452440"/>
                </a:lnTo>
                <a:lnTo>
                  <a:pt x="200959" y="467321"/>
                </a:lnTo>
                <a:lnTo>
                  <a:pt x="162692" y="482203"/>
                </a:lnTo>
                <a:lnTo>
                  <a:pt x="119784" y="502708"/>
                </a:lnTo>
                <a:lnTo>
                  <a:pt x="79940" y="522055"/>
                </a:lnTo>
                <a:lnTo>
                  <a:pt x="63501" y="528550"/>
                </a:lnTo>
                <a:lnTo>
                  <a:pt x="56928" y="532567"/>
                </a:lnTo>
                <a:lnTo>
                  <a:pt x="47650" y="535821"/>
                </a:lnTo>
                <a:lnTo>
                  <a:pt x="35597" y="544711"/>
                </a:lnTo>
                <a:lnTo>
                  <a:pt x="35597" y="537023"/>
                </a:lnTo>
                <a:lnTo>
                  <a:pt x="40337" y="531409"/>
                </a:lnTo>
                <a:lnTo>
                  <a:pt x="42664" y="523585"/>
                </a:lnTo>
                <a:lnTo>
                  <a:pt x="47009" y="497914"/>
                </a:lnTo>
                <a:lnTo>
                  <a:pt x="52182" y="480566"/>
                </a:lnTo>
                <a:lnTo>
                  <a:pt x="53344" y="449056"/>
                </a:lnTo>
                <a:lnTo>
                  <a:pt x="44355" y="408758"/>
                </a:lnTo>
                <a:lnTo>
                  <a:pt x="37620" y="391040"/>
                </a:lnTo>
                <a:lnTo>
                  <a:pt x="35504" y="381163"/>
                </a:lnTo>
                <a:lnTo>
                  <a:pt x="10536" y="341496"/>
                </a:lnTo>
                <a:lnTo>
                  <a:pt x="3012" y="332627"/>
                </a:lnTo>
                <a:lnTo>
                  <a:pt x="0" y="321962"/>
                </a:lnTo>
                <a:lnTo>
                  <a:pt x="20872" y="300491"/>
                </a:lnTo>
                <a:lnTo>
                  <a:pt x="58704" y="282761"/>
                </a:lnTo>
                <a:lnTo>
                  <a:pt x="98795" y="267889"/>
                </a:lnTo>
                <a:lnTo>
                  <a:pt x="142286" y="253173"/>
                </a:lnTo>
                <a:lnTo>
                  <a:pt x="151682" y="250031"/>
                </a:lnTo>
              </a:path>
            </a:pathLst>
          </a:cu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MARTInkShape-295"/>
          <p:cNvSpPr/>
          <p:nvPr>
            <p:custDataLst>
              <p:tags r:id="rId2"/>
            </p:custDataLst>
          </p:nvPr>
        </p:nvSpPr>
        <p:spPr>
          <a:xfrm>
            <a:off x="2536041" y="910829"/>
            <a:ext cx="285740" cy="240942"/>
          </a:xfrm>
          <a:custGeom>
            <a:avLst/>
            <a:gdLst/>
            <a:ahLst/>
            <a:cxnLst/>
            <a:rect l="0" t="0" r="0" b="0"/>
            <a:pathLst>
              <a:path w="285740" h="240942">
                <a:moveTo>
                  <a:pt x="35709" y="8929"/>
                </a:moveTo>
                <a:lnTo>
                  <a:pt x="35709" y="8929"/>
                </a:lnTo>
                <a:lnTo>
                  <a:pt x="35709" y="31"/>
                </a:lnTo>
                <a:lnTo>
                  <a:pt x="35709" y="4749"/>
                </a:lnTo>
                <a:lnTo>
                  <a:pt x="34717" y="6142"/>
                </a:lnTo>
                <a:lnTo>
                  <a:pt x="33063" y="7071"/>
                </a:lnTo>
                <a:lnTo>
                  <a:pt x="30969" y="7690"/>
                </a:lnTo>
                <a:lnTo>
                  <a:pt x="29572" y="9095"/>
                </a:lnTo>
                <a:lnTo>
                  <a:pt x="28021" y="13302"/>
                </a:lnTo>
                <a:lnTo>
                  <a:pt x="24182" y="46796"/>
                </a:lnTo>
                <a:lnTo>
                  <a:pt x="19726" y="63144"/>
                </a:lnTo>
                <a:lnTo>
                  <a:pt x="17960" y="107164"/>
                </a:lnTo>
                <a:lnTo>
                  <a:pt x="16879" y="128581"/>
                </a:lnTo>
                <a:lnTo>
                  <a:pt x="9289" y="163210"/>
                </a:lnTo>
                <a:lnTo>
                  <a:pt x="8921" y="205495"/>
                </a:lnTo>
                <a:lnTo>
                  <a:pt x="8920" y="212570"/>
                </a:lnTo>
                <a:lnTo>
                  <a:pt x="7928" y="213151"/>
                </a:lnTo>
                <a:lnTo>
                  <a:pt x="3775" y="213968"/>
                </a:lnTo>
                <a:lnTo>
                  <a:pt x="47629" y="214312"/>
                </a:lnTo>
                <a:lnTo>
                  <a:pt x="87707" y="205750"/>
                </a:lnTo>
                <a:lnTo>
                  <a:pt x="132236" y="205392"/>
                </a:lnTo>
                <a:lnTo>
                  <a:pt x="174699" y="205382"/>
                </a:lnTo>
                <a:lnTo>
                  <a:pt x="181157" y="205382"/>
                </a:lnTo>
                <a:lnTo>
                  <a:pt x="223064" y="214148"/>
                </a:lnTo>
                <a:lnTo>
                  <a:pt x="230365" y="214279"/>
                </a:lnTo>
                <a:lnTo>
                  <a:pt x="241089" y="223239"/>
                </a:lnTo>
                <a:lnTo>
                  <a:pt x="241091" y="218500"/>
                </a:lnTo>
                <a:lnTo>
                  <a:pt x="243737" y="213527"/>
                </a:lnTo>
                <a:lnTo>
                  <a:pt x="247228" y="208010"/>
                </a:lnTo>
                <a:lnTo>
                  <a:pt x="249470" y="196383"/>
                </a:lnTo>
                <a:lnTo>
                  <a:pt x="250017" y="153665"/>
                </a:lnTo>
                <a:lnTo>
                  <a:pt x="251014" y="113825"/>
                </a:lnTo>
                <a:lnTo>
                  <a:pt x="257089" y="96309"/>
                </a:lnTo>
                <a:lnTo>
                  <a:pt x="259871" y="59620"/>
                </a:lnTo>
                <a:lnTo>
                  <a:pt x="269971" y="35897"/>
                </a:lnTo>
                <a:lnTo>
                  <a:pt x="273771" y="29845"/>
                </a:lnTo>
                <a:lnTo>
                  <a:pt x="275910" y="20859"/>
                </a:lnTo>
                <a:lnTo>
                  <a:pt x="276410" y="14892"/>
                </a:lnTo>
                <a:lnTo>
                  <a:pt x="279278" y="8933"/>
                </a:lnTo>
                <a:lnTo>
                  <a:pt x="285739" y="0"/>
                </a:lnTo>
                <a:lnTo>
                  <a:pt x="280999" y="0"/>
                </a:lnTo>
                <a:lnTo>
                  <a:pt x="250504" y="8377"/>
                </a:lnTo>
                <a:lnTo>
                  <a:pt x="206962" y="8919"/>
                </a:lnTo>
                <a:lnTo>
                  <a:pt x="184263" y="9919"/>
                </a:lnTo>
                <a:lnTo>
                  <a:pt x="149917" y="17307"/>
                </a:lnTo>
                <a:lnTo>
                  <a:pt x="110013" y="17826"/>
                </a:lnTo>
                <a:lnTo>
                  <a:pt x="65821" y="17858"/>
                </a:lnTo>
                <a:lnTo>
                  <a:pt x="26818" y="17859"/>
                </a:lnTo>
                <a:lnTo>
                  <a:pt x="35342" y="9297"/>
                </a:lnTo>
                <a:lnTo>
                  <a:pt x="35600" y="4297"/>
                </a:lnTo>
                <a:lnTo>
                  <a:pt x="36629" y="2865"/>
                </a:lnTo>
                <a:lnTo>
                  <a:pt x="38307" y="1909"/>
                </a:lnTo>
                <a:lnTo>
                  <a:pt x="40417" y="1273"/>
                </a:lnTo>
                <a:lnTo>
                  <a:pt x="41824" y="1840"/>
                </a:lnTo>
                <a:lnTo>
                  <a:pt x="42763" y="3211"/>
                </a:lnTo>
                <a:lnTo>
                  <a:pt x="43388" y="5117"/>
                </a:lnTo>
                <a:lnTo>
                  <a:pt x="44797" y="6387"/>
                </a:lnTo>
                <a:lnTo>
                  <a:pt x="49009" y="7799"/>
                </a:lnTo>
                <a:lnTo>
                  <a:pt x="50528" y="9168"/>
                </a:lnTo>
                <a:lnTo>
                  <a:pt x="52217" y="13335"/>
                </a:lnTo>
                <a:lnTo>
                  <a:pt x="53450" y="29890"/>
                </a:lnTo>
                <a:lnTo>
                  <a:pt x="42540" y="74320"/>
                </a:lnTo>
                <a:lnTo>
                  <a:pt x="29480" y="116465"/>
                </a:lnTo>
                <a:lnTo>
                  <a:pt x="19577" y="156043"/>
                </a:lnTo>
                <a:lnTo>
                  <a:pt x="11009" y="194365"/>
                </a:lnTo>
                <a:lnTo>
                  <a:pt x="8203" y="218814"/>
                </a:lnTo>
                <a:lnTo>
                  <a:pt x="1906" y="231884"/>
                </a:lnTo>
                <a:lnTo>
                  <a:pt x="23" y="240941"/>
                </a:lnTo>
                <a:lnTo>
                  <a:pt x="0" y="236313"/>
                </a:lnTo>
                <a:lnTo>
                  <a:pt x="2641" y="231366"/>
                </a:lnTo>
                <a:lnTo>
                  <a:pt x="12420" y="215365"/>
                </a:lnTo>
                <a:lnTo>
                  <a:pt x="19780" y="177556"/>
                </a:lnTo>
                <a:lnTo>
                  <a:pt x="32987" y="133808"/>
                </a:lnTo>
                <a:lnTo>
                  <a:pt x="47649" y="89278"/>
                </a:lnTo>
                <a:lnTo>
                  <a:pt x="53049" y="45197"/>
                </a:lnTo>
                <a:lnTo>
                  <a:pt x="55983" y="37285"/>
                </a:lnTo>
                <a:lnTo>
                  <a:pt x="59603" y="30461"/>
                </a:lnTo>
                <a:lnTo>
                  <a:pt x="62385" y="18408"/>
                </a:lnTo>
                <a:lnTo>
                  <a:pt x="54800" y="25595"/>
                </a:lnTo>
                <a:lnTo>
                  <a:pt x="47504" y="64310"/>
                </a:lnTo>
                <a:lnTo>
                  <a:pt x="40276" y="107393"/>
                </a:lnTo>
                <a:lnTo>
                  <a:pt x="36311" y="151835"/>
                </a:lnTo>
                <a:lnTo>
                  <a:pt x="35762" y="193025"/>
                </a:lnTo>
                <a:lnTo>
                  <a:pt x="35710" y="219068"/>
                </a:lnTo>
                <a:lnTo>
                  <a:pt x="35709" y="215134"/>
                </a:lnTo>
                <a:lnTo>
                  <a:pt x="41846" y="200216"/>
                </a:lnTo>
                <a:lnTo>
                  <a:pt x="51543" y="157960"/>
                </a:lnTo>
                <a:lnTo>
                  <a:pt x="60431" y="115720"/>
                </a:lnTo>
                <a:lnTo>
                  <a:pt x="69784" y="76129"/>
                </a:lnTo>
                <a:lnTo>
                  <a:pt x="71415" y="37282"/>
                </a:lnTo>
                <a:lnTo>
                  <a:pt x="70435" y="73080"/>
                </a:lnTo>
                <a:lnTo>
                  <a:pt x="63739" y="113484"/>
                </a:lnTo>
                <a:lnTo>
                  <a:pt x="62743" y="152282"/>
                </a:lnTo>
                <a:lnTo>
                  <a:pt x="62547" y="191843"/>
                </a:lnTo>
                <a:lnTo>
                  <a:pt x="63496" y="224619"/>
                </a:lnTo>
                <a:lnTo>
                  <a:pt x="71319" y="240893"/>
                </a:lnTo>
                <a:lnTo>
                  <a:pt x="78535" y="232938"/>
                </a:lnTo>
                <a:lnTo>
                  <a:pt x="85660" y="218728"/>
                </a:lnTo>
                <a:lnTo>
                  <a:pt x="96098" y="176290"/>
                </a:lnTo>
                <a:lnTo>
                  <a:pt x="104670" y="135547"/>
                </a:lnTo>
                <a:lnTo>
                  <a:pt x="106820" y="91491"/>
                </a:lnTo>
                <a:lnTo>
                  <a:pt x="107002" y="81011"/>
                </a:lnTo>
                <a:lnTo>
                  <a:pt x="109728" y="73046"/>
                </a:lnTo>
                <a:lnTo>
                  <a:pt x="111844" y="69533"/>
                </a:lnTo>
                <a:lnTo>
                  <a:pt x="112262" y="66199"/>
                </a:lnTo>
                <a:lnTo>
                  <a:pt x="108016" y="55435"/>
                </a:lnTo>
                <a:lnTo>
                  <a:pt x="107726" y="55808"/>
                </a:lnTo>
                <a:lnTo>
                  <a:pt x="106159" y="94481"/>
                </a:lnTo>
                <a:lnTo>
                  <a:pt x="99045" y="137192"/>
                </a:lnTo>
                <a:lnTo>
                  <a:pt x="99281" y="180679"/>
                </a:lnTo>
                <a:lnTo>
                  <a:pt x="106984" y="215926"/>
                </a:lnTo>
                <a:lnTo>
                  <a:pt x="107074" y="218998"/>
                </a:lnTo>
                <a:lnTo>
                  <a:pt x="107114" y="217056"/>
                </a:lnTo>
                <a:lnTo>
                  <a:pt x="114210" y="204959"/>
                </a:lnTo>
                <a:lnTo>
                  <a:pt x="124106" y="165330"/>
                </a:lnTo>
                <a:lnTo>
                  <a:pt x="129628" y="124444"/>
                </a:lnTo>
                <a:lnTo>
                  <a:pt x="133768" y="81360"/>
                </a:lnTo>
                <a:lnTo>
                  <a:pt x="133933" y="63047"/>
                </a:lnTo>
                <a:lnTo>
                  <a:pt x="133935" y="74983"/>
                </a:lnTo>
                <a:lnTo>
                  <a:pt x="131290" y="80620"/>
                </a:lnTo>
                <a:lnTo>
                  <a:pt x="129195" y="83512"/>
                </a:lnTo>
                <a:lnTo>
                  <a:pt x="125833" y="108548"/>
                </a:lnTo>
                <a:lnTo>
                  <a:pt x="125079" y="151849"/>
                </a:lnTo>
                <a:lnTo>
                  <a:pt x="125009" y="192810"/>
                </a:lnTo>
                <a:lnTo>
                  <a:pt x="127653" y="197479"/>
                </a:lnTo>
                <a:lnTo>
                  <a:pt x="133568" y="204919"/>
                </a:lnTo>
                <a:lnTo>
                  <a:pt x="134855" y="197169"/>
                </a:lnTo>
                <a:lnTo>
                  <a:pt x="140989" y="177559"/>
                </a:lnTo>
                <a:lnTo>
                  <a:pt x="145346" y="140137"/>
                </a:lnTo>
                <a:lnTo>
                  <a:pt x="150946" y="98857"/>
                </a:lnTo>
                <a:lnTo>
                  <a:pt x="151788" y="54302"/>
                </a:lnTo>
                <a:lnTo>
                  <a:pt x="151795" y="53606"/>
                </a:lnTo>
                <a:lnTo>
                  <a:pt x="157932" y="67841"/>
                </a:lnTo>
                <a:lnTo>
                  <a:pt x="160561" y="109939"/>
                </a:lnTo>
                <a:lnTo>
                  <a:pt x="160703" y="152170"/>
                </a:lnTo>
                <a:lnTo>
                  <a:pt x="160722" y="187020"/>
                </a:lnTo>
                <a:lnTo>
                  <a:pt x="163369" y="194906"/>
                </a:lnTo>
                <a:lnTo>
                  <a:pt x="166861" y="201718"/>
                </a:lnTo>
                <a:lnTo>
                  <a:pt x="168413" y="208053"/>
                </a:lnTo>
                <a:lnTo>
                  <a:pt x="169819" y="209147"/>
                </a:lnTo>
                <a:lnTo>
                  <a:pt x="171748" y="208884"/>
                </a:lnTo>
                <a:lnTo>
                  <a:pt x="177234" y="206074"/>
                </a:lnTo>
                <a:lnTo>
                  <a:pt x="192744" y="181097"/>
                </a:lnTo>
                <a:lnTo>
                  <a:pt x="202255" y="141395"/>
                </a:lnTo>
                <a:lnTo>
                  <a:pt x="209703" y="98031"/>
                </a:lnTo>
                <a:lnTo>
                  <a:pt x="213899" y="57059"/>
                </a:lnTo>
                <a:lnTo>
                  <a:pt x="214267" y="45737"/>
                </a:lnTo>
                <a:lnTo>
                  <a:pt x="214302" y="83878"/>
                </a:lnTo>
                <a:lnTo>
                  <a:pt x="209562" y="121519"/>
                </a:lnTo>
                <a:lnTo>
                  <a:pt x="206201" y="159051"/>
                </a:lnTo>
                <a:lnTo>
                  <a:pt x="205422" y="202463"/>
                </a:lnTo>
                <a:lnTo>
                  <a:pt x="205383" y="211971"/>
                </a:lnTo>
                <a:lnTo>
                  <a:pt x="206371" y="212751"/>
                </a:lnTo>
                <a:lnTo>
                  <a:pt x="213063" y="214106"/>
                </a:lnTo>
                <a:lnTo>
                  <a:pt x="213476" y="213182"/>
                </a:lnTo>
                <a:lnTo>
                  <a:pt x="213935" y="209510"/>
                </a:lnTo>
                <a:lnTo>
                  <a:pt x="216785" y="204571"/>
                </a:lnTo>
                <a:lnTo>
                  <a:pt x="218934" y="201865"/>
                </a:lnTo>
                <a:lnTo>
                  <a:pt x="221322" y="193566"/>
                </a:lnTo>
                <a:lnTo>
                  <a:pt x="232778" y="150766"/>
                </a:lnTo>
                <a:lnTo>
                  <a:pt x="240989" y="107019"/>
                </a:lnTo>
                <a:lnTo>
                  <a:pt x="248636" y="62489"/>
                </a:lnTo>
                <a:lnTo>
                  <a:pt x="250011" y="27402"/>
                </a:lnTo>
                <a:lnTo>
                  <a:pt x="250018" y="31711"/>
                </a:lnTo>
                <a:lnTo>
                  <a:pt x="247374" y="36583"/>
                </a:lnTo>
                <a:lnTo>
                  <a:pt x="245280" y="39271"/>
                </a:lnTo>
                <a:lnTo>
                  <a:pt x="242953" y="47550"/>
                </a:lnTo>
                <a:lnTo>
                  <a:pt x="236460" y="91230"/>
                </a:lnTo>
                <a:lnTo>
                  <a:pt x="232728" y="134199"/>
                </a:lnTo>
                <a:lnTo>
                  <a:pt x="232195" y="176350"/>
                </a:lnTo>
                <a:lnTo>
                  <a:pt x="232162" y="187497"/>
                </a:lnTo>
                <a:lnTo>
                  <a:pt x="232162" y="145540"/>
                </a:lnTo>
                <a:lnTo>
                  <a:pt x="232162" y="106331"/>
                </a:lnTo>
                <a:lnTo>
                  <a:pt x="232162" y="63219"/>
                </a:lnTo>
                <a:lnTo>
                  <a:pt x="232162" y="43575"/>
                </a:lnTo>
                <a:lnTo>
                  <a:pt x="229516" y="36564"/>
                </a:lnTo>
                <a:lnTo>
                  <a:pt x="223600" y="27360"/>
                </a:lnTo>
                <a:lnTo>
                  <a:pt x="223341" y="31698"/>
                </a:lnTo>
                <a:lnTo>
                  <a:pt x="220635" y="36577"/>
                </a:lnTo>
                <a:lnTo>
                  <a:pt x="217117" y="42053"/>
                </a:lnTo>
                <a:lnTo>
                  <a:pt x="207400" y="81957"/>
                </a:lnTo>
                <a:lnTo>
                  <a:pt x="199503" y="124232"/>
                </a:lnTo>
                <a:lnTo>
                  <a:pt x="196712" y="163380"/>
                </a:lnTo>
                <a:lnTo>
                  <a:pt x="196446" y="194897"/>
                </a:lnTo>
                <a:lnTo>
                  <a:pt x="196443" y="156133"/>
                </a:lnTo>
                <a:lnTo>
                  <a:pt x="196443" y="115479"/>
                </a:lnTo>
                <a:lnTo>
                  <a:pt x="196443" y="74003"/>
                </a:lnTo>
                <a:lnTo>
                  <a:pt x="195451" y="43001"/>
                </a:lnTo>
                <a:lnTo>
                  <a:pt x="187881" y="27479"/>
                </a:lnTo>
                <a:lnTo>
                  <a:pt x="182882" y="26993"/>
                </a:lnTo>
                <a:lnTo>
                  <a:pt x="181450" y="27917"/>
                </a:lnTo>
                <a:lnTo>
                  <a:pt x="180494" y="29525"/>
                </a:lnTo>
                <a:lnTo>
                  <a:pt x="164419" y="72076"/>
                </a:lnTo>
                <a:lnTo>
                  <a:pt x="156471" y="108611"/>
                </a:lnTo>
                <a:lnTo>
                  <a:pt x="152205" y="151380"/>
                </a:lnTo>
                <a:lnTo>
                  <a:pt x="151798" y="178044"/>
                </a:lnTo>
                <a:lnTo>
                  <a:pt x="151795" y="136348"/>
                </a:lnTo>
                <a:lnTo>
                  <a:pt x="149149" y="97366"/>
                </a:lnTo>
                <a:lnTo>
                  <a:pt x="143417" y="54286"/>
                </a:lnTo>
                <a:lnTo>
                  <a:pt x="142118" y="42978"/>
                </a:lnTo>
                <a:lnTo>
                  <a:pt x="134047" y="26993"/>
                </a:lnTo>
                <a:lnTo>
                  <a:pt x="129228" y="26849"/>
                </a:lnTo>
                <a:lnTo>
                  <a:pt x="127821" y="27821"/>
                </a:lnTo>
                <a:lnTo>
                  <a:pt x="126883" y="29461"/>
                </a:lnTo>
                <a:lnTo>
                  <a:pt x="115985" y="73065"/>
                </a:lnTo>
                <a:lnTo>
                  <a:pt x="108506" y="116299"/>
                </a:lnTo>
                <a:lnTo>
                  <a:pt x="99578" y="157253"/>
                </a:lnTo>
                <a:lnTo>
                  <a:pt x="98620" y="170727"/>
                </a:lnTo>
                <a:lnTo>
                  <a:pt x="99478" y="173349"/>
                </a:lnTo>
                <a:lnTo>
                  <a:pt x="101042" y="175097"/>
                </a:lnTo>
                <a:lnTo>
                  <a:pt x="106789" y="178388"/>
                </a:lnTo>
                <a:lnTo>
                  <a:pt x="107144" y="139299"/>
                </a:lnTo>
                <a:lnTo>
                  <a:pt x="107146" y="96671"/>
                </a:lnTo>
                <a:lnTo>
                  <a:pt x="107147" y="54533"/>
                </a:lnTo>
                <a:lnTo>
                  <a:pt x="107147" y="51238"/>
                </a:lnTo>
                <a:lnTo>
                  <a:pt x="104501" y="44931"/>
                </a:lnTo>
                <a:lnTo>
                  <a:pt x="99458" y="37538"/>
                </a:lnTo>
                <a:lnTo>
                  <a:pt x="99044" y="37923"/>
                </a:lnTo>
                <a:lnTo>
                  <a:pt x="98585" y="40998"/>
                </a:lnTo>
                <a:lnTo>
                  <a:pt x="91197" y="53881"/>
                </a:lnTo>
                <a:lnTo>
                  <a:pt x="76970" y="91600"/>
                </a:lnTo>
                <a:lnTo>
                  <a:pt x="65090" y="124534"/>
                </a:lnTo>
                <a:lnTo>
                  <a:pt x="62511" y="168983"/>
                </a:lnTo>
                <a:lnTo>
                  <a:pt x="67243" y="169462"/>
                </a:lnTo>
                <a:lnTo>
                  <a:pt x="68638" y="168537"/>
                </a:lnTo>
                <a:lnTo>
                  <a:pt x="69568" y="166928"/>
                </a:lnTo>
                <a:lnTo>
                  <a:pt x="89471" y="124711"/>
                </a:lnTo>
                <a:lnTo>
                  <a:pt x="110331" y="88080"/>
                </a:lnTo>
                <a:lnTo>
                  <a:pt x="131128" y="43499"/>
                </a:lnTo>
                <a:lnTo>
                  <a:pt x="132064" y="37928"/>
                </a:lnTo>
                <a:lnTo>
                  <a:pt x="133680" y="34215"/>
                </a:lnTo>
                <a:lnTo>
                  <a:pt x="135749" y="31739"/>
                </a:lnTo>
                <a:lnTo>
                  <a:pt x="142742" y="26874"/>
                </a:lnTo>
                <a:lnTo>
                  <a:pt x="142829" y="31554"/>
                </a:lnTo>
                <a:lnTo>
                  <a:pt x="140203" y="36513"/>
                </a:lnTo>
                <a:lnTo>
                  <a:pt x="136721" y="42024"/>
                </a:lnTo>
                <a:lnTo>
                  <a:pt x="134761" y="51698"/>
                </a:lnTo>
                <a:lnTo>
                  <a:pt x="133968" y="95408"/>
                </a:lnTo>
                <a:lnTo>
                  <a:pt x="142865" y="133944"/>
                </a:lnTo>
              </a:path>
            </a:pathLst>
          </a:custGeom>
          <a:ln w="19050">
            <a:solidFill>
              <a:srgbClr val="009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86985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58748"/>
            <a:ext cx="5029200" cy="667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66537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1524000"/>
            <a:ext cx="4800600" cy="1143000"/>
          </a:xfrm>
        </p:spPr>
        <p:txBody>
          <a:bodyPr>
            <a:noAutofit/>
          </a:bodyPr>
          <a:lstStyle/>
          <a:p>
            <a:r>
              <a:rPr lang="en-US" altLang="en-US" sz="5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Social </a:t>
            </a:r>
            <a:br>
              <a:rPr lang="en-US" altLang="en-US" sz="5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altLang="en-US" sz="5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Contract </a:t>
            </a:r>
            <a:br>
              <a:rPr lang="en-US" altLang="en-US" sz="5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altLang="en-US" sz="5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Theory</a:t>
            </a:r>
            <a:endParaRPr lang="en-US" altLang="en-US" sz="5400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en-US" b="1" dirty="0">
                <a:solidFill>
                  <a:srgbClr val="FF0000"/>
                </a:solidFill>
              </a:rPr>
              <a:t>The ideas behind the </a:t>
            </a:r>
            <a:r>
              <a:rPr lang="en-US" altLang="en-US" b="1" dirty="0" smtClean="0">
                <a:solidFill>
                  <a:srgbClr val="FF0000"/>
                </a:solidFill>
              </a:rPr>
              <a:t>US government as seen in the Declaration </a:t>
            </a:r>
            <a:r>
              <a:rPr lang="en-US" altLang="en-US" b="1" dirty="0">
                <a:solidFill>
                  <a:srgbClr val="FF0000"/>
                </a:solidFill>
              </a:rPr>
              <a:t>of Independence</a:t>
            </a:r>
            <a:r>
              <a:rPr lang="en-US" altLang="en-US" dirty="0"/>
              <a:t> 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13212"/>
            <a:ext cx="2743200" cy="3573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534400" cy="1143000"/>
          </a:xfrm>
        </p:spPr>
        <p:txBody>
          <a:bodyPr/>
          <a:lstStyle/>
          <a:p>
            <a:r>
              <a:rPr lang="en-US" altLang="en-US" dirty="0"/>
              <a:t>Social Contract Theory is about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752600"/>
            <a:ext cx="7772400" cy="4800600"/>
          </a:xfrm>
        </p:spPr>
        <p:txBody>
          <a:bodyPr/>
          <a:lstStyle/>
          <a:p>
            <a:pPr lvl="1">
              <a:buFontTx/>
              <a:buNone/>
            </a:pPr>
            <a:r>
              <a:rPr lang="en-US" altLang="en-US" sz="4400"/>
              <a:t>1.  Why people theoretically choose to give up some of their power in order to form a government</a:t>
            </a:r>
          </a:p>
          <a:p>
            <a:pPr lvl="1">
              <a:buFontTx/>
              <a:buNone/>
            </a:pPr>
            <a:r>
              <a:rPr lang="en-US" altLang="en-US" sz="4400"/>
              <a:t>2.  The purpose of government</a:t>
            </a:r>
            <a:endParaRPr lang="en-US" altLang="en-US" sz="400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Who are the main social contract theorists?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7772400" cy="4572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4000" dirty="0" smtClean="0"/>
              <a:t>Thomas Hobbes</a:t>
            </a:r>
          </a:p>
          <a:p>
            <a:pPr>
              <a:lnSpc>
                <a:spcPct val="90000"/>
              </a:lnSpc>
            </a:pPr>
            <a:r>
              <a:rPr lang="en-US" altLang="en-US" sz="4000" dirty="0" smtClean="0"/>
              <a:t>John Locke </a:t>
            </a:r>
          </a:p>
          <a:p>
            <a:pPr>
              <a:lnSpc>
                <a:spcPct val="90000"/>
              </a:lnSpc>
            </a:pPr>
            <a:r>
              <a:rPr lang="en-US" altLang="en-US" sz="4000" dirty="0" smtClean="0"/>
              <a:t>Jean Jacques Rousseau,</a:t>
            </a:r>
          </a:p>
          <a:p>
            <a:pPr>
              <a:lnSpc>
                <a:spcPct val="90000"/>
              </a:lnSpc>
            </a:pPr>
            <a:r>
              <a:rPr lang="en-US" altLang="en-US" sz="4000" dirty="0" smtClean="0"/>
              <a:t>All wrote about social contract theory in 1600s &amp; 1700s.  </a:t>
            </a:r>
            <a:endParaRPr lang="en-US" altLang="en-US" sz="4000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BCB7A8"/>
                </a:solidFill>
                <a:ea typeface="ＭＳ Ｐゴシック" pitchFamily="34" charset="-128"/>
              </a:rPr>
              <a:t>Copyright  © 2014 Cengage Learning</a:t>
            </a:r>
          </a:p>
        </p:txBody>
      </p:sp>
      <p:sp>
        <p:nvSpPr>
          <p:cNvPr id="1843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25DE819-79E1-4A22-BC72-F4E0373EA0AF}" type="slidenum">
              <a:rPr lang="en-US"/>
              <a:pPr/>
              <a:t>8</a:t>
            </a:fld>
            <a:endParaRPr lang="en-US"/>
          </a:p>
        </p:txBody>
      </p:sp>
      <p:sp>
        <p:nvSpPr>
          <p:cNvPr id="18435" name="TextBox 7"/>
          <p:cNvSpPr txBox="1">
            <a:spLocks noChangeArrowheads="1"/>
          </p:cNvSpPr>
          <p:nvPr/>
        </p:nvSpPr>
        <p:spPr bwMode="auto">
          <a:xfrm>
            <a:off x="533400" y="228600"/>
            <a:ext cx="80010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/>
              <a:t>Leviathan, Hobbe</a:t>
            </a:r>
            <a:r>
              <a:rPr lang="ja-JP" altLang="en-US" sz="2800" b="1"/>
              <a:t>’</a:t>
            </a:r>
            <a:r>
              <a:rPr lang="en-US" altLang="ja-JP" sz="2800" b="1"/>
              <a:t>s All-Powerful Sovereign</a:t>
            </a:r>
            <a:endParaRPr lang="en-US" altLang="ja-JP" sz="2800"/>
          </a:p>
          <a:p>
            <a:endParaRPr lang="en-US"/>
          </a:p>
        </p:txBody>
      </p:sp>
      <p:pic>
        <p:nvPicPr>
          <p:cNvPr id="18436" name="Picture 1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4450" y="908050"/>
            <a:ext cx="6502400" cy="504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Islamic State in Iraq and Syria</a:t>
            </a:r>
            <a:endParaRPr lang="en-US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2296319"/>
            <a:ext cx="603885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54963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1231</TotalTime>
  <Words>722</Words>
  <Application>Microsoft Office PowerPoint</Application>
  <PresentationFormat>On-screen Show (4:3)</PresentationFormat>
  <Paragraphs>100</Paragraphs>
  <Slides>27</Slides>
  <Notes>26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ＭＳ Ｐゴシック</vt:lpstr>
      <vt:lpstr>Arial</vt:lpstr>
      <vt:lpstr>Calibri</vt:lpstr>
      <vt:lpstr>Impact</vt:lpstr>
      <vt:lpstr>Maiandra GD</vt:lpstr>
      <vt:lpstr>Times</vt:lpstr>
      <vt:lpstr>Times New Roman</vt:lpstr>
      <vt:lpstr>Wingdings</vt:lpstr>
      <vt:lpstr>Office Theme</vt:lpstr>
      <vt:lpstr>PowerPoint Presentation</vt:lpstr>
      <vt:lpstr>Openers…</vt:lpstr>
      <vt:lpstr>PowerPoint Presentation</vt:lpstr>
      <vt:lpstr>PowerPoint Presentation</vt:lpstr>
      <vt:lpstr>Social  Contract  Theory</vt:lpstr>
      <vt:lpstr>Social Contract Theory is about</vt:lpstr>
      <vt:lpstr>Who are the main social contract theorists?</vt:lpstr>
      <vt:lpstr>PowerPoint Presentation</vt:lpstr>
      <vt:lpstr>Islamic State in Iraq and Syria</vt:lpstr>
      <vt:lpstr>PowerPoint Presentation</vt:lpstr>
      <vt:lpstr>PowerPoint Presentation</vt:lpstr>
      <vt:lpstr>What does “the state of nature” mean?</vt:lpstr>
      <vt:lpstr>According to Locke, in the state of nature everyone</vt:lpstr>
      <vt:lpstr>The state of nature  is dangerous!</vt:lpstr>
      <vt:lpstr>Jack Johnson and Tom O’Leary</vt:lpstr>
      <vt:lpstr>Trade State of Nature for Gov’t</vt:lpstr>
      <vt:lpstr>The purpose of government according to John Locke is to…</vt:lpstr>
      <vt:lpstr>Forming a government to protect yourself from the violence of the state of nature is called...</vt:lpstr>
      <vt:lpstr>Right to revolution</vt:lpstr>
      <vt:lpstr>How does this exist in a modern context?</vt:lpstr>
      <vt:lpstr>The Concepts of Freedom, Order, and Equality </vt:lpstr>
      <vt:lpstr>#diversity</vt:lpstr>
      <vt:lpstr>The Concepts of Freedom, Order, and Equality </vt:lpstr>
      <vt:lpstr>The Concepts of Freedom, Order, and Equality </vt:lpstr>
      <vt:lpstr>So how do we balance…?</vt:lpstr>
      <vt:lpstr>PowerPoint Presentation</vt:lpstr>
      <vt:lpstr>Closer…</vt:lpstr>
    </vt:vector>
  </TitlesOfParts>
  <Company>CUSD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Contract Theory</dc:title>
  <dc:creator>Miller Middle School</dc:creator>
  <cp:lastModifiedBy>Barikmo, Kristoffer R.</cp:lastModifiedBy>
  <cp:revision>73</cp:revision>
  <dcterms:created xsi:type="dcterms:W3CDTF">2000-12-01T00:42:28Z</dcterms:created>
  <dcterms:modified xsi:type="dcterms:W3CDTF">2017-01-11T21:38:28Z</dcterms:modified>
</cp:coreProperties>
</file>