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4.xml" ContentType="application/vnd.openxmlformats-officedocument.presentationml.notesSlide+xml"/>
  <Override PartName="/ppt/tags/tag68.xml" ContentType="application/vnd.openxmlformats-officedocument.presentationml.tags+xml"/>
  <Override PartName="/ppt/notesSlides/notesSlide5.xml" ContentType="application/vnd.openxmlformats-officedocument.presentationml.notesSlide+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notesSlides/notesSlide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notesSlides/notesSlide12.xml" ContentType="application/vnd.openxmlformats-officedocument.presentationml.notesSlide+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6.xml" ContentType="application/vnd.openxmlformats-officedocument.presentationml.notesSlide+xml"/>
  <Override PartName="/ppt/tags/tag98.xml" ContentType="application/vnd.openxmlformats-officedocument.presentationml.tags+xml"/>
  <Override PartName="/ppt/notesSlides/notesSlide17.xml" ContentType="application/vnd.openxmlformats-officedocument.presentationml.notesSlide+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notesSlides/notesSlide19.xml" ContentType="application/vnd.openxmlformats-officedocument.presentationml.notesSlide+xml"/>
  <Override PartName="/ppt/tags/tag101.xml" ContentType="application/vnd.openxmlformats-officedocument.presentationml.tags+xml"/>
  <Override PartName="/ppt/notesSlides/notesSlide20.xml" ContentType="application/vnd.openxmlformats-officedocument.presentationml.notesSlide+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7"/>
  </p:notesMasterIdLst>
  <p:sldIdLst>
    <p:sldId id="310" r:id="rId2"/>
    <p:sldId id="311" r:id="rId3"/>
    <p:sldId id="306" r:id="rId4"/>
    <p:sldId id="276" r:id="rId5"/>
    <p:sldId id="291" r:id="rId6"/>
    <p:sldId id="289" r:id="rId7"/>
    <p:sldId id="290" r:id="rId8"/>
    <p:sldId id="303" r:id="rId9"/>
    <p:sldId id="304" r:id="rId10"/>
    <p:sldId id="305" r:id="rId11"/>
    <p:sldId id="272" r:id="rId12"/>
    <p:sldId id="298" r:id="rId13"/>
    <p:sldId id="295" r:id="rId14"/>
    <p:sldId id="299" r:id="rId15"/>
    <p:sldId id="301" r:id="rId16"/>
    <p:sldId id="308" r:id="rId17"/>
    <p:sldId id="302" r:id="rId18"/>
    <p:sldId id="309" r:id="rId19"/>
    <p:sldId id="307" r:id="rId20"/>
    <p:sldId id="278" r:id="rId21"/>
    <p:sldId id="292" r:id="rId22"/>
    <p:sldId id="294" r:id="rId23"/>
    <p:sldId id="293" r:id="rId24"/>
    <p:sldId id="312" r:id="rId25"/>
    <p:sldId id="31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18" autoAdjust="0"/>
    <p:restoredTop sz="90948" autoAdjust="0"/>
  </p:normalViewPr>
  <p:slideViewPr>
    <p:cSldViewPr>
      <p:cViewPr varScale="1">
        <p:scale>
          <a:sx n="67" d="100"/>
          <a:sy n="67" d="100"/>
        </p:scale>
        <p:origin x="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88684B42-E29A-4144-ACB2-4EE780BB6DD5}" type="slidenum">
              <a:rPr lang="en-US"/>
              <a:pPr/>
              <a:t>‹#›</a:t>
            </a:fld>
            <a:endParaRPr lang="en-US"/>
          </a:p>
        </p:txBody>
      </p:sp>
    </p:spTree>
    <p:extLst>
      <p:ext uri="{BB962C8B-B14F-4D97-AF65-F5344CB8AC3E}">
        <p14:creationId xmlns:p14="http://schemas.microsoft.com/office/powerpoint/2010/main" val="4243703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98.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3</a:t>
            </a:fld>
            <a:endParaRPr lang="en-US"/>
          </a:p>
        </p:txBody>
      </p:sp>
    </p:spTree>
    <p:extLst>
      <p:ext uri="{BB962C8B-B14F-4D97-AF65-F5344CB8AC3E}">
        <p14:creationId xmlns:p14="http://schemas.microsoft.com/office/powerpoint/2010/main" val="58043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12</a:t>
            </a:fld>
            <a:endParaRPr lang="en-US"/>
          </a:p>
        </p:txBody>
      </p:sp>
    </p:spTree>
    <p:extLst>
      <p:ext uri="{BB962C8B-B14F-4D97-AF65-F5344CB8AC3E}">
        <p14:creationId xmlns:p14="http://schemas.microsoft.com/office/powerpoint/2010/main" val="209258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13</a:t>
            </a:fld>
            <a:endParaRPr lang="en-US"/>
          </a:p>
        </p:txBody>
      </p:sp>
    </p:spTree>
    <p:extLst>
      <p:ext uri="{BB962C8B-B14F-4D97-AF65-F5344CB8AC3E}">
        <p14:creationId xmlns:p14="http://schemas.microsoft.com/office/powerpoint/2010/main" val="405925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14</a:t>
            </a:fld>
            <a:endParaRPr lang="en-US"/>
          </a:p>
        </p:txBody>
      </p:sp>
    </p:spTree>
    <p:extLst>
      <p:ext uri="{BB962C8B-B14F-4D97-AF65-F5344CB8AC3E}">
        <p14:creationId xmlns:p14="http://schemas.microsoft.com/office/powerpoint/2010/main" val="42764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15</a:t>
            </a:fld>
            <a:endParaRPr lang="en-US"/>
          </a:p>
        </p:txBody>
      </p:sp>
    </p:spTree>
    <p:extLst>
      <p:ext uri="{BB962C8B-B14F-4D97-AF65-F5344CB8AC3E}">
        <p14:creationId xmlns:p14="http://schemas.microsoft.com/office/powerpoint/2010/main" val="3821740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16</a:t>
            </a:fld>
            <a:endParaRPr lang="en-US"/>
          </a:p>
        </p:txBody>
      </p:sp>
    </p:spTree>
    <p:extLst>
      <p:ext uri="{BB962C8B-B14F-4D97-AF65-F5344CB8AC3E}">
        <p14:creationId xmlns:p14="http://schemas.microsoft.com/office/powerpoint/2010/main" val="2772996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17</a:t>
            </a:fld>
            <a:endParaRPr lang="en-US"/>
          </a:p>
        </p:txBody>
      </p:sp>
    </p:spTree>
    <p:extLst>
      <p:ext uri="{BB962C8B-B14F-4D97-AF65-F5344CB8AC3E}">
        <p14:creationId xmlns:p14="http://schemas.microsoft.com/office/powerpoint/2010/main" val="781324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18</a:t>
            </a:fld>
            <a:endParaRPr lang="en-US"/>
          </a:p>
        </p:txBody>
      </p:sp>
    </p:spTree>
    <p:extLst>
      <p:ext uri="{BB962C8B-B14F-4D97-AF65-F5344CB8AC3E}">
        <p14:creationId xmlns:p14="http://schemas.microsoft.com/office/powerpoint/2010/main" val="161463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19</a:t>
            </a:fld>
            <a:endParaRPr lang="en-US"/>
          </a:p>
        </p:txBody>
      </p:sp>
    </p:spTree>
    <p:extLst>
      <p:ext uri="{BB962C8B-B14F-4D97-AF65-F5344CB8AC3E}">
        <p14:creationId xmlns:p14="http://schemas.microsoft.com/office/powerpoint/2010/main" val="423303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6880A4C-64E7-4445-9F8D-B13838ACC1A2}" type="slidenum">
              <a:rPr lang="en-US">
                <a:latin typeface="Times New Roman" panose="02020603050405020304" pitchFamily="18" charset="0"/>
              </a:rPr>
              <a:pPr/>
              <a:t>20</a:t>
            </a:fld>
            <a:endParaRPr lang="en-US">
              <a:latin typeface="Times New Roman" panose="02020603050405020304" pitchFamily="18" charset="0"/>
            </a:endParaRPr>
          </a:p>
        </p:txBody>
      </p:sp>
      <p:sp>
        <p:nvSpPr>
          <p:cNvPr id="25603" name="Rectangle 2"/>
          <p:cNvSpPr>
            <a:spLocks noGrp="1" noRot="1" noChangeAspect="1" noChangeArrowheads="1" noTextEdit="1"/>
          </p:cNvSpPr>
          <p:nvPr>
            <p:ph type="sldImg"/>
            <p:custDataLst>
              <p:tags r:id="rId1"/>
            </p:custDataLst>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08229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21</a:t>
            </a:fld>
            <a:endParaRPr lang="en-US"/>
          </a:p>
        </p:txBody>
      </p:sp>
    </p:spTree>
    <p:extLst>
      <p:ext uri="{BB962C8B-B14F-4D97-AF65-F5344CB8AC3E}">
        <p14:creationId xmlns:p14="http://schemas.microsoft.com/office/powerpoint/2010/main" val="133040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1E5C7B6-0ECA-4EC6-A622-3383C6CDD1F6}" type="slidenum">
              <a:rPr lang="en-US">
                <a:latin typeface="Times New Roman" panose="02020603050405020304" pitchFamily="18" charset="0"/>
              </a:rPr>
              <a:pPr/>
              <a:t>4</a:t>
            </a:fld>
            <a:endParaRPr lang="en-US">
              <a:latin typeface="Times New Roman" panose="02020603050405020304" pitchFamily="18" charset="0"/>
            </a:endParaRPr>
          </a:p>
        </p:txBody>
      </p:sp>
      <p:sp>
        <p:nvSpPr>
          <p:cNvPr id="21507" name="Rectangle 2"/>
          <p:cNvSpPr>
            <a:spLocks noGrp="1" noRot="1" noChangeAspect="1" noChangeArrowheads="1" noTextEdit="1"/>
          </p:cNvSpPr>
          <p:nvPr>
            <p:ph type="sldImg"/>
            <p:custDataLst>
              <p:tags r:id="rId1"/>
            </p:custDataLst>
          </p:nvPr>
        </p:nvSpPr>
        <p:spPr>
          <a:ln/>
        </p:spPr>
      </p:sp>
      <p:sp>
        <p:nvSpPr>
          <p:cNvPr id="215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40999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22</a:t>
            </a:fld>
            <a:endParaRPr lang="en-US"/>
          </a:p>
        </p:txBody>
      </p:sp>
    </p:spTree>
    <p:extLst>
      <p:ext uri="{BB962C8B-B14F-4D97-AF65-F5344CB8AC3E}">
        <p14:creationId xmlns:p14="http://schemas.microsoft.com/office/powerpoint/2010/main" val="420059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23</a:t>
            </a:fld>
            <a:endParaRPr lang="en-US"/>
          </a:p>
        </p:txBody>
      </p:sp>
    </p:spTree>
    <p:extLst>
      <p:ext uri="{BB962C8B-B14F-4D97-AF65-F5344CB8AC3E}">
        <p14:creationId xmlns:p14="http://schemas.microsoft.com/office/powerpoint/2010/main" val="88587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5</a:t>
            </a:fld>
            <a:endParaRPr lang="en-US"/>
          </a:p>
        </p:txBody>
      </p:sp>
    </p:spTree>
    <p:extLst>
      <p:ext uri="{BB962C8B-B14F-4D97-AF65-F5344CB8AC3E}">
        <p14:creationId xmlns:p14="http://schemas.microsoft.com/office/powerpoint/2010/main" val="345856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3276503-ECD0-4C2E-841B-E8D24CF64484}" type="slidenum">
              <a:rPr lang="en-US">
                <a:latin typeface="Times New Roman" panose="02020603050405020304" pitchFamily="18" charset="0"/>
              </a:rPr>
              <a:pPr/>
              <a:t>6</a:t>
            </a:fld>
            <a:endParaRPr lang="en-US">
              <a:latin typeface="Times New Roman" panose="02020603050405020304" pitchFamily="18" charset="0"/>
            </a:endParaRPr>
          </a:p>
        </p:txBody>
      </p:sp>
      <p:sp>
        <p:nvSpPr>
          <p:cNvPr id="22531" name="Rectangle 2"/>
          <p:cNvSpPr>
            <a:spLocks noGrp="1" noRot="1" noChangeAspect="1" noChangeArrowheads="1" noTextEdit="1"/>
          </p:cNvSpPr>
          <p:nvPr>
            <p:ph type="sldImg"/>
            <p:custDataLst>
              <p:tags r:id="rId1"/>
            </p:custDataLst>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7363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760D92E-26C9-410B-B70A-B41F1A8EC56D}" type="slidenum">
              <a:rPr lang="en-US">
                <a:latin typeface="Times New Roman" panose="02020603050405020304" pitchFamily="18" charset="0"/>
              </a:rPr>
              <a:pPr/>
              <a:t>7</a:t>
            </a:fld>
            <a:endParaRPr lang="en-US">
              <a:latin typeface="Times New Roman" panose="02020603050405020304" pitchFamily="18" charset="0"/>
            </a:endParaRPr>
          </a:p>
        </p:txBody>
      </p:sp>
      <p:sp>
        <p:nvSpPr>
          <p:cNvPr id="23555" name="Rectangle 2"/>
          <p:cNvSpPr>
            <a:spLocks noGrp="1" noRot="1" noChangeAspect="1" noChangeArrowheads="1" noTextEdit="1"/>
          </p:cNvSpPr>
          <p:nvPr>
            <p:ph type="sldImg"/>
            <p:custDataLst>
              <p:tags r:id="rId1"/>
            </p:custDataLst>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1518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8</a:t>
            </a:fld>
            <a:endParaRPr lang="en-US"/>
          </a:p>
        </p:txBody>
      </p:sp>
    </p:spTree>
    <p:extLst>
      <p:ext uri="{BB962C8B-B14F-4D97-AF65-F5344CB8AC3E}">
        <p14:creationId xmlns:p14="http://schemas.microsoft.com/office/powerpoint/2010/main" val="42413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9</a:t>
            </a:fld>
            <a:endParaRPr lang="en-US"/>
          </a:p>
        </p:txBody>
      </p:sp>
    </p:spTree>
    <p:extLst>
      <p:ext uri="{BB962C8B-B14F-4D97-AF65-F5344CB8AC3E}">
        <p14:creationId xmlns:p14="http://schemas.microsoft.com/office/powerpoint/2010/main" val="236449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8684B42-E29A-4144-ACB2-4EE780BB6DD5}" type="slidenum">
              <a:rPr lang="en-US" smtClean="0"/>
              <a:pPr/>
              <a:t>10</a:t>
            </a:fld>
            <a:endParaRPr lang="en-US"/>
          </a:p>
        </p:txBody>
      </p:sp>
    </p:spTree>
    <p:extLst>
      <p:ext uri="{BB962C8B-B14F-4D97-AF65-F5344CB8AC3E}">
        <p14:creationId xmlns:p14="http://schemas.microsoft.com/office/powerpoint/2010/main" val="410172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DF86305-8389-4D1B-8060-8CFE01FBE56B}" type="slidenum">
              <a:rPr lang="en-US">
                <a:latin typeface="Times New Roman" panose="02020603050405020304" pitchFamily="18" charset="0"/>
              </a:rPr>
              <a:pPr/>
              <a:t>11</a:t>
            </a:fld>
            <a:endParaRPr lang="en-US">
              <a:latin typeface="Times New Roman" panose="02020603050405020304" pitchFamily="18" charset="0"/>
            </a:endParaRPr>
          </a:p>
        </p:txBody>
      </p:sp>
      <p:sp>
        <p:nvSpPr>
          <p:cNvPr id="24579" name="Rectangle 2"/>
          <p:cNvSpPr>
            <a:spLocks noGrp="1" noRot="1" noChangeAspect="1" noChangeArrowheads="1" noTextEdit="1"/>
          </p:cNvSpPr>
          <p:nvPr>
            <p:ph type="sldImg"/>
            <p:custDataLst>
              <p:tags r:id="rId1"/>
            </p:custDataLst>
          </p:nvPr>
        </p:nvSpPr>
        <p:spPr>
          <a:ln/>
        </p:spPr>
      </p:sp>
      <p:sp>
        <p:nvSpPr>
          <p:cNvPr id="245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2793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EB54007-FC65-4305-B30E-10F9937CAA7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826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C87A3E-A442-4B4F-B4E3-DABFA5678A9B}" type="slidenum">
              <a:rPr lang="en-US" smtClean="0"/>
              <a:pPr/>
              <a:t>‹#›</a:t>
            </a:fld>
            <a:endParaRPr lang="en-US"/>
          </a:p>
        </p:txBody>
      </p:sp>
    </p:spTree>
    <p:extLst>
      <p:ext uri="{BB962C8B-B14F-4D97-AF65-F5344CB8AC3E}">
        <p14:creationId xmlns:p14="http://schemas.microsoft.com/office/powerpoint/2010/main" val="3486258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38D266A-2D76-4174-A680-196D6FE02168}" type="slidenum">
              <a:rPr lang="en-US" smtClean="0"/>
              <a:pPr/>
              <a:t>‹#›</a:t>
            </a:fld>
            <a:endParaRPr lang="en-US"/>
          </a:p>
        </p:txBody>
      </p:sp>
    </p:spTree>
    <p:extLst>
      <p:ext uri="{BB962C8B-B14F-4D97-AF65-F5344CB8AC3E}">
        <p14:creationId xmlns:p14="http://schemas.microsoft.com/office/powerpoint/2010/main" val="1453991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66800" y="1981200"/>
            <a:ext cx="75438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fld id="{A508B222-E85E-4623-A3AA-76782F01F826}" type="slidenum">
              <a:rPr lang="en-US"/>
              <a:pPr/>
              <a:t>‹#›</a:t>
            </a:fld>
            <a:endParaRPr lang="en-US"/>
          </a:p>
        </p:txBody>
      </p:sp>
    </p:spTree>
    <p:extLst>
      <p:ext uri="{BB962C8B-B14F-4D97-AF65-F5344CB8AC3E}">
        <p14:creationId xmlns:p14="http://schemas.microsoft.com/office/powerpoint/2010/main" val="2699735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5290C5-DD1B-4A29-96F0-3D4BF2399BCB}" type="slidenum">
              <a:rPr lang="en-US" smtClean="0"/>
              <a:pPr/>
              <a:t>‹#›</a:t>
            </a:fld>
            <a:endParaRPr lang="en-US"/>
          </a:p>
        </p:txBody>
      </p:sp>
    </p:spTree>
    <p:extLst>
      <p:ext uri="{BB962C8B-B14F-4D97-AF65-F5344CB8AC3E}">
        <p14:creationId xmlns:p14="http://schemas.microsoft.com/office/powerpoint/2010/main" val="1175935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37C4C8F-F0FC-43D5-969C-933FA9BCD476}"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759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61C3312-0A77-4F42-9B75-AED87CED1A53}" type="slidenum">
              <a:rPr lang="en-US" smtClean="0"/>
              <a:pPr/>
              <a:t>‹#›</a:t>
            </a:fld>
            <a:endParaRPr lang="en-US"/>
          </a:p>
        </p:txBody>
      </p:sp>
    </p:spTree>
    <p:extLst>
      <p:ext uri="{BB962C8B-B14F-4D97-AF65-F5344CB8AC3E}">
        <p14:creationId xmlns:p14="http://schemas.microsoft.com/office/powerpoint/2010/main" val="224132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DCA6A7B-EC72-435B-9A07-505B38D142D9}" type="slidenum">
              <a:rPr lang="en-US" smtClean="0"/>
              <a:pPr/>
              <a:t>‹#›</a:t>
            </a:fld>
            <a:endParaRPr lang="en-US"/>
          </a:p>
        </p:txBody>
      </p:sp>
    </p:spTree>
    <p:extLst>
      <p:ext uri="{BB962C8B-B14F-4D97-AF65-F5344CB8AC3E}">
        <p14:creationId xmlns:p14="http://schemas.microsoft.com/office/powerpoint/2010/main" val="2496916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DB80C5D-A561-456B-85ED-731DE2358D49}" type="slidenum">
              <a:rPr lang="en-US" smtClean="0"/>
              <a:pPr/>
              <a:t>‹#›</a:t>
            </a:fld>
            <a:endParaRPr lang="en-US"/>
          </a:p>
        </p:txBody>
      </p:sp>
    </p:spTree>
    <p:extLst>
      <p:ext uri="{BB962C8B-B14F-4D97-AF65-F5344CB8AC3E}">
        <p14:creationId xmlns:p14="http://schemas.microsoft.com/office/powerpoint/2010/main" val="1087464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fld id="{9372E83B-41F4-4FBD-8B57-0B9BEFD0B1DC}" type="slidenum">
              <a:rPr lang="en-US" smtClean="0"/>
              <a:pPr/>
              <a:t>‹#›</a:t>
            </a:fld>
            <a:endParaRPr lang="en-US"/>
          </a:p>
        </p:txBody>
      </p:sp>
    </p:spTree>
    <p:extLst>
      <p:ext uri="{BB962C8B-B14F-4D97-AF65-F5344CB8AC3E}">
        <p14:creationId xmlns:p14="http://schemas.microsoft.com/office/powerpoint/2010/main" val="3862858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5CF893-463C-4EAB-B1C5-4E23A54A79ED}" type="slidenum">
              <a:rPr lang="en-US" smtClean="0"/>
              <a:pPr/>
              <a:t>‹#›</a:t>
            </a:fld>
            <a:endParaRPr lang="en-US"/>
          </a:p>
        </p:txBody>
      </p:sp>
    </p:spTree>
    <p:extLst>
      <p:ext uri="{BB962C8B-B14F-4D97-AF65-F5344CB8AC3E}">
        <p14:creationId xmlns:p14="http://schemas.microsoft.com/office/powerpoint/2010/main" val="705246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2CBA70-ED22-4962-BBD8-6535E29B5E4D}" type="slidenum">
              <a:rPr lang="en-US" smtClean="0"/>
              <a:pPr/>
              <a:t>‹#›</a:t>
            </a:fld>
            <a:endParaRPr lang="en-US"/>
          </a:p>
        </p:txBody>
      </p:sp>
    </p:spTree>
    <p:extLst>
      <p:ext uri="{BB962C8B-B14F-4D97-AF65-F5344CB8AC3E}">
        <p14:creationId xmlns:p14="http://schemas.microsoft.com/office/powerpoint/2010/main" val="3617605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40E123F-4E96-4E40-89F3-7C1471487529}"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5368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laws.findlaw.com/us/343/579.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image" Target="../media/image7.gi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notesSlide" Target="../notesSlides/notesSlide16.xml"/><Relationship Id="rId2" Type="http://schemas.openxmlformats.org/officeDocument/2006/relationships/tags" Target="../tags/tag84.xml"/><Relationship Id="rId16" Type="http://schemas.openxmlformats.org/officeDocument/2006/relationships/slideLayout" Target="../slideLayouts/slideLayout2.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tags" Target="../tags/tag9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slideLayout" Target="../slideLayouts/slideLayout1.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ags" Target="../tags/tag39.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notesSlide" Target="../notesSlides/notesSlide4.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slideLayout" Target="../slideLayouts/slideLayout2.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tags" Target="../tags/tag67.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94359"/>
            <a:ext cx="3086100" cy="2286000"/>
          </a:xfrm>
        </p:spPr>
        <p:txBody>
          <a:bodyPr>
            <a:normAutofit/>
          </a:bodyPr>
          <a:lstStyle/>
          <a:p>
            <a:r>
              <a:rPr lang="en-US" sz="4800" dirty="0" smtClean="0"/>
              <a:t>Presidential Power</a:t>
            </a:r>
            <a:endParaRPr lang="en-US" sz="4800" dirty="0"/>
          </a:p>
        </p:txBody>
      </p:sp>
      <p:sp>
        <p:nvSpPr>
          <p:cNvPr id="8" name="Text Placeholder 7"/>
          <p:cNvSpPr>
            <a:spLocks noGrp="1"/>
          </p:cNvSpPr>
          <p:nvPr>
            <p:ph type="body" sz="half" idx="2"/>
          </p:nvPr>
        </p:nvSpPr>
        <p:spPr/>
        <p:txBody>
          <a:bodyPr/>
          <a:lstStyle/>
          <a:p>
            <a:r>
              <a:rPr lang="en-US" dirty="0" smtClean="0"/>
              <a:t>Enumerated, Implied, and Theories of Power</a:t>
            </a:r>
          </a:p>
          <a:p>
            <a:endParaRPr lang="en-US" dirty="0"/>
          </a:p>
          <a:p>
            <a:endParaRPr lang="en-US" dirty="0" smtClean="0"/>
          </a:p>
          <a:p>
            <a:endParaRPr lang="en-US" dirty="0"/>
          </a:p>
          <a:p>
            <a:r>
              <a:rPr lang="en-US" dirty="0" smtClean="0"/>
              <a:t>How much power is too much?</a:t>
            </a:r>
            <a:endParaRPr lang="en-US" dirty="0"/>
          </a:p>
        </p:txBody>
      </p:sp>
      <p:pic>
        <p:nvPicPr>
          <p:cNvPr id="1026" name="Picture 2" descr="http://site.ap-usgovernment.com/uploads/3/9/0/8/3908888/3582110_orig.jpg?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295400"/>
            <a:ext cx="5443538" cy="398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71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Executive Orders SCOTUS found Unconstitutional</a:t>
            </a:r>
            <a:endParaRPr lang="en-US" dirty="0"/>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US" dirty="0" smtClean="0"/>
              <a:t/>
            </a:r>
            <a:br>
              <a:rPr lang="en-US" dirty="0" smtClean="0"/>
            </a:br>
            <a:r>
              <a:rPr lang="en-US" dirty="0" smtClean="0"/>
              <a:t/>
            </a:r>
            <a:br>
              <a:rPr lang="en-US" dirty="0" smtClean="0"/>
            </a:br>
            <a:r>
              <a:rPr lang="en-US" sz="2000" i="1" u="sng" dirty="0" smtClean="0">
                <a:hlinkClick r:id="rId3"/>
              </a:rPr>
              <a:t>Youngstown Sheet and Tube</a:t>
            </a:r>
            <a:r>
              <a:rPr lang="en-US" sz="2000" u="sng" dirty="0" smtClean="0">
                <a:hlinkClick r:id="rId3"/>
              </a:rPr>
              <a:t> v. </a:t>
            </a:r>
            <a:r>
              <a:rPr lang="en-US" sz="2000" i="1" u="sng" dirty="0" smtClean="0">
                <a:hlinkClick r:id="rId3"/>
              </a:rPr>
              <a:t>Sawyer</a:t>
            </a:r>
            <a:r>
              <a:rPr lang="en-US" sz="2000" dirty="0" smtClean="0"/>
              <a:t>  343 U.S. 579 (1952)</a:t>
            </a:r>
          </a:p>
          <a:p>
            <a:pPr marL="0" indent="0">
              <a:buFont typeface="Wingdings" panose="05000000000000000000" pitchFamily="2" charset="2"/>
              <a:buNone/>
              <a:defRPr/>
            </a:pPr>
            <a:endParaRPr lang="en-US" sz="2000" dirty="0"/>
          </a:p>
          <a:p>
            <a:pPr marL="0" indent="0">
              <a:buFont typeface="Wingdings" panose="05000000000000000000" pitchFamily="2" charset="2"/>
              <a:buNone/>
              <a:defRPr/>
            </a:pPr>
            <a:r>
              <a:rPr lang="en-US" sz="2000" dirty="0" smtClean="0"/>
              <a:t>Truman's 1952 Executive Order # 10340 unconstitutional. The order asserted President's Commander-in-Chief power</a:t>
            </a:r>
            <a:br>
              <a:rPr lang="en-US" sz="2000" dirty="0" smtClean="0"/>
            </a:br>
            <a:r>
              <a:rPr lang="en-US" sz="2000" dirty="0" smtClean="0"/>
              <a:t>to authorize government seizure and operation of steel mills in order to prevent a </a:t>
            </a:r>
            <a:r>
              <a:rPr lang="en-US" sz="2000" b="1" dirty="0" smtClean="0"/>
              <a:t>work stoppage </a:t>
            </a:r>
            <a:r>
              <a:rPr lang="en-US" sz="2000" dirty="0" smtClean="0"/>
              <a:t>during wartime.</a:t>
            </a:r>
            <a:br>
              <a:rPr lang="en-US" sz="2000" dirty="0" smtClean="0"/>
            </a:br>
            <a:endParaRPr 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7772400" cy="1143000"/>
          </a:xfrm>
        </p:spPr>
        <p:txBody>
          <a:bodyPr/>
          <a:lstStyle/>
          <a:p>
            <a:pPr eaLnBrk="1" hangingPunct="1">
              <a:defRPr/>
            </a:pPr>
            <a:r>
              <a:rPr lang="en-US" sz="4000" dirty="0" smtClean="0"/>
              <a:t>Average Executive Orders per year (Washington through Obama)</a:t>
            </a:r>
          </a:p>
        </p:txBody>
      </p:sp>
      <p:pic>
        <p:nvPicPr>
          <p:cNvPr id="10245" name="Picture 5" descr="https://img.washingtonpost.com/wp-apps/imrs.php?src=https://img.washingtonpost.com/blogs/wonkblog/files/2014/06/executive-orders_logo2-2.png&amp;w=14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143000"/>
            <a:ext cx="7938899" cy="5715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SMARTInkShape-Group67"/>
          <p:cNvGrpSpPr/>
          <p:nvPr/>
        </p:nvGrpSpPr>
        <p:grpSpPr>
          <a:xfrm>
            <a:off x="5259586" y="2839641"/>
            <a:ext cx="375048" cy="3446850"/>
            <a:chOff x="5259586" y="2839641"/>
            <a:chExt cx="375048" cy="3446850"/>
          </a:xfrm>
        </p:grpSpPr>
        <p:sp>
          <p:nvSpPr>
            <p:cNvPr id="10" name="SMARTInkShape-259"/>
            <p:cNvSpPr/>
            <p:nvPr>
              <p:custDataLst>
                <p:tags r:id="rId1"/>
              </p:custDataLst>
            </p:nvPr>
          </p:nvSpPr>
          <p:spPr>
            <a:xfrm>
              <a:off x="5393541" y="5947172"/>
              <a:ext cx="232163" cy="339319"/>
            </a:xfrm>
            <a:custGeom>
              <a:avLst/>
              <a:gdLst/>
              <a:ahLst/>
              <a:cxnLst/>
              <a:rect l="0" t="0" r="0" b="0"/>
              <a:pathLst>
                <a:path w="232163" h="339319">
                  <a:moveTo>
                    <a:pt x="232162" y="0"/>
                  </a:moveTo>
                  <a:lnTo>
                    <a:pt x="232162" y="41696"/>
                  </a:lnTo>
                  <a:lnTo>
                    <a:pt x="232162" y="82103"/>
                  </a:lnTo>
                  <a:lnTo>
                    <a:pt x="232162" y="126351"/>
                  </a:lnTo>
                  <a:lnTo>
                    <a:pt x="232162" y="169832"/>
                  </a:lnTo>
                  <a:lnTo>
                    <a:pt x="232162" y="209193"/>
                  </a:lnTo>
                  <a:lnTo>
                    <a:pt x="232162" y="250080"/>
                  </a:lnTo>
                  <a:lnTo>
                    <a:pt x="232162" y="292587"/>
                  </a:lnTo>
                  <a:lnTo>
                    <a:pt x="232162" y="306173"/>
                  </a:lnTo>
                  <a:lnTo>
                    <a:pt x="229517" y="312354"/>
                  </a:lnTo>
                  <a:lnTo>
                    <a:pt x="226025" y="318411"/>
                  </a:lnTo>
                  <a:lnTo>
                    <a:pt x="223478" y="330207"/>
                  </a:lnTo>
                  <a:lnTo>
                    <a:pt x="223265" y="337931"/>
                  </a:lnTo>
                  <a:lnTo>
                    <a:pt x="222262" y="338397"/>
                  </a:lnTo>
                  <a:lnTo>
                    <a:pt x="209672" y="339318"/>
                  </a:lnTo>
                  <a:lnTo>
                    <a:pt x="208239" y="338329"/>
                  </a:lnTo>
                  <a:lnTo>
                    <a:pt x="207283" y="336678"/>
                  </a:lnTo>
                  <a:lnTo>
                    <a:pt x="206647" y="334585"/>
                  </a:lnTo>
                  <a:lnTo>
                    <a:pt x="205230" y="333189"/>
                  </a:lnTo>
                  <a:lnTo>
                    <a:pt x="195827" y="328304"/>
                  </a:lnTo>
                  <a:lnTo>
                    <a:pt x="172379" y="307308"/>
                  </a:lnTo>
                  <a:lnTo>
                    <a:pt x="160675" y="301694"/>
                  </a:lnTo>
                  <a:lnTo>
                    <a:pt x="154749" y="297797"/>
                  </a:lnTo>
                  <a:lnTo>
                    <a:pt x="145836" y="294611"/>
                  </a:lnTo>
                  <a:lnTo>
                    <a:pt x="121845" y="280522"/>
                  </a:lnTo>
                  <a:lnTo>
                    <a:pt x="107698" y="277552"/>
                  </a:lnTo>
                  <a:lnTo>
                    <a:pt x="104537" y="277307"/>
                  </a:lnTo>
                  <a:lnTo>
                    <a:pt x="98380" y="274391"/>
                  </a:lnTo>
                  <a:lnTo>
                    <a:pt x="92337" y="270780"/>
                  </a:lnTo>
                  <a:lnTo>
                    <a:pt x="80372" y="268461"/>
                  </a:lnTo>
                  <a:lnTo>
                    <a:pt x="77391" y="268271"/>
                  </a:lnTo>
                  <a:lnTo>
                    <a:pt x="71432" y="265414"/>
                  </a:lnTo>
                  <a:lnTo>
                    <a:pt x="68454" y="263263"/>
                  </a:lnTo>
                  <a:lnTo>
                    <a:pt x="47644" y="259338"/>
                  </a:lnTo>
                  <a:lnTo>
                    <a:pt x="4302" y="258961"/>
                  </a:lnTo>
                  <a:lnTo>
                    <a:pt x="2864" y="257969"/>
                  </a:lnTo>
                  <a:lnTo>
                    <a:pt x="1907" y="256315"/>
                  </a:lnTo>
                  <a:lnTo>
                    <a:pt x="243" y="249867"/>
                  </a:lnTo>
                  <a:lnTo>
                    <a:pt x="0" y="236761"/>
                  </a:lnTo>
                  <a:lnTo>
                    <a:pt x="8093" y="194868"/>
                  </a:lnTo>
                  <a:lnTo>
                    <a:pt x="9667" y="181872"/>
                  </a:lnTo>
                  <a:lnTo>
                    <a:pt x="17472" y="153987"/>
                  </a:lnTo>
                  <a:lnTo>
                    <a:pt x="26779"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60"/>
            <p:cNvSpPr/>
            <p:nvPr>
              <p:custDataLst>
                <p:tags r:id="rId2"/>
              </p:custDataLst>
            </p:nvPr>
          </p:nvSpPr>
          <p:spPr>
            <a:xfrm>
              <a:off x="5420321" y="2839641"/>
              <a:ext cx="214313" cy="3161110"/>
            </a:xfrm>
            <a:custGeom>
              <a:avLst/>
              <a:gdLst/>
              <a:ahLst/>
              <a:cxnLst/>
              <a:rect l="0" t="0" r="0" b="0"/>
              <a:pathLst>
                <a:path w="214313" h="3161110">
                  <a:moveTo>
                    <a:pt x="205382" y="3161109"/>
                  </a:moveTo>
                  <a:lnTo>
                    <a:pt x="205382" y="3122401"/>
                  </a:lnTo>
                  <a:lnTo>
                    <a:pt x="196821" y="3082322"/>
                  </a:lnTo>
                  <a:lnTo>
                    <a:pt x="196474" y="3041964"/>
                  </a:lnTo>
                  <a:lnTo>
                    <a:pt x="196454" y="2997724"/>
                  </a:lnTo>
                  <a:lnTo>
                    <a:pt x="196452" y="2953632"/>
                  </a:lnTo>
                  <a:lnTo>
                    <a:pt x="195460" y="2937928"/>
                  </a:lnTo>
                  <a:lnTo>
                    <a:pt x="188764" y="2900784"/>
                  </a:lnTo>
                  <a:lnTo>
                    <a:pt x="187686" y="2859966"/>
                  </a:lnTo>
                  <a:lnTo>
                    <a:pt x="187544" y="2820931"/>
                  </a:lnTo>
                  <a:lnTo>
                    <a:pt x="187527" y="2783248"/>
                  </a:lnTo>
                  <a:lnTo>
                    <a:pt x="187524" y="2742622"/>
                  </a:lnTo>
                  <a:lnTo>
                    <a:pt x="187524" y="2705933"/>
                  </a:lnTo>
                  <a:lnTo>
                    <a:pt x="187524" y="2670023"/>
                  </a:lnTo>
                  <a:lnTo>
                    <a:pt x="187524" y="2629526"/>
                  </a:lnTo>
                  <a:lnTo>
                    <a:pt x="187524" y="2590438"/>
                  </a:lnTo>
                  <a:lnTo>
                    <a:pt x="187524" y="2551408"/>
                  </a:lnTo>
                  <a:lnTo>
                    <a:pt x="187524" y="2510515"/>
                  </a:lnTo>
                  <a:lnTo>
                    <a:pt x="187524" y="2472782"/>
                  </a:lnTo>
                  <a:lnTo>
                    <a:pt x="187524" y="2430786"/>
                  </a:lnTo>
                  <a:lnTo>
                    <a:pt x="187524" y="2393533"/>
                  </a:lnTo>
                  <a:lnTo>
                    <a:pt x="187524" y="2351375"/>
                  </a:lnTo>
                  <a:lnTo>
                    <a:pt x="187524" y="2313355"/>
                  </a:lnTo>
                  <a:lnTo>
                    <a:pt x="187524" y="2272441"/>
                  </a:lnTo>
                  <a:lnTo>
                    <a:pt x="187524" y="2233271"/>
                  </a:lnTo>
                  <a:lnTo>
                    <a:pt x="187524" y="2196870"/>
                  </a:lnTo>
                  <a:lnTo>
                    <a:pt x="187524" y="2161017"/>
                  </a:lnTo>
                  <a:lnTo>
                    <a:pt x="187524" y="2119135"/>
                  </a:lnTo>
                  <a:lnTo>
                    <a:pt x="187524" y="2081169"/>
                  </a:lnTo>
                  <a:lnTo>
                    <a:pt x="187524" y="2045007"/>
                  </a:lnTo>
                  <a:lnTo>
                    <a:pt x="187524" y="2003064"/>
                  </a:lnTo>
                  <a:lnTo>
                    <a:pt x="187524" y="1965087"/>
                  </a:lnTo>
                  <a:lnTo>
                    <a:pt x="187524" y="1928922"/>
                  </a:lnTo>
                  <a:lnTo>
                    <a:pt x="187524" y="1893115"/>
                  </a:lnTo>
                  <a:lnTo>
                    <a:pt x="187524" y="1854733"/>
                  </a:lnTo>
                  <a:lnTo>
                    <a:pt x="187524" y="1813968"/>
                  </a:lnTo>
                  <a:lnTo>
                    <a:pt x="187524" y="1777253"/>
                  </a:lnTo>
                  <a:lnTo>
                    <a:pt x="187524" y="1741337"/>
                  </a:lnTo>
                  <a:lnTo>
                    <a:pt x="187524" y="1705580"/>
                  </a:lnTo>
                  <a:lnTo>
                    <a:pt x="187524" y="1669853"/>
                  </a:lnTo>
                  <a:lnTo>
                    <a:pt x="187524" y="1634133"/>
                  </a:lnTo>
                  <a:lnTo>
                    <a:pt x="187524" y="1598414"/>
                  </a:lnTo>
                  <a:lnTo>
                    <a:pt x="187524" y="1556411"/>
                  </a:lnTo>
                  <a:lnTo>
                    <a:pt x="184877" y="1534044"/>
                  </a:lnTo>
                  <a:lnTo>
                    <a:pt x="179834" y="1499819"/>
                  </a:lnTo>
                  <a:lnTo>
                    <a:pt x="185824" y="1455490"/>
                  </a:lnTo>
                  <a:lnTo>
                    <a:pt x="187299" y="1410884"/>
                  </a:lnTo>
                  <a:lnTo>
                    <a:pt x="187493" y="1366241"/>
                  </a:lnTo>
                  <a:lnTo>
                    <a:pt x="187519" y="1321593"/>
                  </a:lnTo>
                  <a:lnTo>
                    <a:pt x="187522" y="1276945"/>
                  </a:lnTo>
                  <a:lnTo>
                    <a:pt x="187524" y="1232297"/>
                  </a:lnTo>
                  <a:lnTo>
                    <a:pt x="187524" y="1194716"/>
                  </a:lnTo>
                  <a:lnTo>
                    <a:pt x="188515" y="1151684"/>
                  </a:lnTo>
                  <a:lnTo>
                    <a:pt x="195211" y="1107249"/>
                  </a:lnTo>
                  <a:lnTo>
                    <a:pt x="196289" y="1062629"/>
                  </a:lnTo>
                  <a:lnTo>
                    <a:pt x="196431" y="1017983"/>
                  </a:lnTo>
                  <a:lnTo>
                    <a:pt x="196449" y="973336"/>
                  </a:lnTo>
                  <a:lnTo>
                    <a:pt x="196452" y="928687"/>
                  </a:lnTo>
                  <a:lnTo>
                    <a:pt x="196452" y="884039"/>
                  </a:lnTo>
                  <a:lnTo>
                    <a:pt x="199098" y="848320"/>
                  </a:lnTo>
                  <a:lnTo>
                    <a:pt x="204555" y="804664"/>
                  </a:lnTo>
                  <a:lnTo>
                    <a:pt x="205274" y="766712"/>
                  </a:lnTo>
                  <a:lnTo>
                    <a:pt x="205367" y="723141"/>
                  </a:lnTo>
                  <a:lnTo>
                    <a:pt x="205381" y="678634"/>
                  </a:lnTo>
                  <a:lnTo>
                    <a:pt x="205381" y="638745"/>
                  </a:lnTo>
                  <a:lnTo>
                    <a:pt x="205382" y="597737"/>
                  </a:lnTo>
                  <a:lnTo>
                    <a:pt x="205382" y="554560"/>
                  </a:lnTo>
                  <a:lnTo>
                    <a:pt x="205382" y="516671"/>
                  </a:lnTo>
                  <a:lnTo>
                    <a:pt x="205382" y="480176"/>
                  </a:lnTo>
                  <a:lnTo>
                    <a:pt x="205382" y="438279"/>
                  </a:lnTo>
                  <a:lnTo>
                    <a:pt x="205382" y="400559"/>
                  </a:lnTo>
                  <a:lnTo>
                    <a:pt x="208028" y="364087"/>
                  </a:lnTo>
                  <a:lnTo>
                    <a:pt x="213760" y="322074"/>
                  </a:lnTo>
                  <a:lnTo>
                    <a:pt x="214264" y="278735"/>
                  </a:lnTo>
                  <a:lnTo>
                    <a:pt x="214309" y="235260"/>
                  </a:lnTo>
                  <a:lnTo>
                    <a:pt x="214312" y="193483"/>
                  </a:lnTo>
                  <a:lnTo>
                    <a:pt x="214312" y="151805"/>
                  </a:lnTo>
                  <a:lnTo>
                    <a:pt x="214312" y="110316"/>
                  </a:lnTo>
                  <a:lnTo>
                    <a:pt x="214312" y="68583"/>
                  </a:lnTo>
                  <a:lnTo>
                    <a:pt x="214312" y="41675"/>
                  </a:lnTo>
                  <a:lnTo>
                    <a:pt x="213320" y="39689"/>
                  </a:lnTo>
                  <a:lnTo>
                    <a:pt x="211666" y="38366"/>
                  </a:lnTo>
                  <a:lnTo>
                    <a:pt x="209571" y="37483"/>
                  </a:lnTo>
                  <a:lnTo>
                    <a:pt x="208175" y="35903"/>
                  </a:lnTo>
                  <a:lnTo>
                    <a:pt x="205750" y="28185"/>
                  </a:lnTo>
                  <a:lnTo>
                    <a:pt x="202900" y="27409"/>
                  </a:lnTo>
                  <a:lnTo>
                    <a:pt x="191824" y="26800"/>
                  </a:lnTo>
                  <a:lnTo>
                    <a:pt x="190390" y="25803"/>
                  </a:lnTo>
                  <a:lnTo>
                    <a:pt x="189433" y="24148"/>
                  </a:lnTo>
                  <a:lnTo>
                    <a:pt x="188797" y="22051"/>
                  </a:lnTo>
                  <a:lnTo>
                    <a:pt x="187380" y="20654"/>
                  </a:lnTo>
                  <a:lnTo>
                    <a:pt x="178994" y="17968"/>
                  </a:lnTo>
                  <a:lnTo>
                    <a:pt x="173971" y="17891"/>
                  </a:lnTo>
                  <a:lnTo>
                    <a:pt x="168932" y="15228"/>
                  </a:lnTo>
                  <a:lnTo>
                    <a:pt x="162353" y="10173"/>
                  </a:lnTo>
                  <a:lnTo>
                    <a:pt x="153924" y="9175"/>
                  </a:lnTo>
                  <a:lnTo>
                    <a:pt x="109298" y="8929"/>
                  </a:lnTo>
                  <a:lnTo>
                    <a:pt x="91027" y="8929"/>
                  </a:lnTo>
                  <a:lnTo>
                    <a:pt x="82509" y="2792"/>
                  </a:lnTo>
                  <a:lnTo>
                    <a:pt x="74166" y="827"/>
                  </a:lnTo>
                  <a:lnTo>
                    <a:pt x="37079" y="0"/>
                  </a:lnTo>
                  <a:lnTo>
                    <a:pt x="36626" y="992"/>
                  </a:lnTo>
                  <a:lnTo>
                    <a:pt x="36122" y="4740"/>
                  </a:lnTo>
                  <a:lnTo>
                    <a:pt x="34995" y="6136"/>
                  </a:lnTo>
                  <a:lnTo>
                    <a:pt x="27167" y="8820"/>
                  </a:lnTo>
                  <a:lnTo>
                    <a:pt x="26901" y="13638"/>
                  </a:lnTo>
                  <a:lnTo>
                    <a:pt x="24192" y="18629"/>
                  </a:lnTo>
                  <a:lnTo>
                    <a:pt x="20674" y="24154"/>
                  </a:lnTo>
                  <a:lnTo>
                    <a:pt x="18415" y="35786"/>
                  </a:lnTo>
                  <a:lnTo>
                    <a:pt x="17969" y="47638"/>
                  </a:lnTo>
                  <a:lnTo>
                    <a:pt x="15261" y="53584"/>
                  </a:lnTo>
                  <a:lnTo>
                    <a:pt x="13151" y="56558"/>
                  </a:lnTo>
                  <a:lnTo>
                    <a:pt x="10180" y="70226"/>
                  </a:lnTo>
                  <a:lnTo>
                    <a:pt x="8962" y="114396"/>
                  </a:lnTo>
                  <a:lnTo>
                    <a:pt x="7943" y="137176"/>
                  </a:lnTo>
                  <a:lnTo>
                    <a:pt x="552" y="175963"/>
                  </a:lnTo>
                  <a:lnTo>
                    <a:pt x="21" y="217535"/>
                  </a:lnTo>
                  <a:lnTo>
                    <a:pt x="0" y="258975"/>
                  </a:lnTo>
                  <a:lnTo>
                    <a:pt x="992" y="288728"/>
                  </a:lnTo>
                  <a:lnTo>
                    <a:pt x="8102" y="324445"/>
                  </a:lnTo>
                  <a:lnTo>
                    <a:pt x="8929" y="366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61"/>
            <p:cNvSpPr/>
            <p:nvPr>
              <p:custDataLst>
                <p:tags r:id="rId3"/>
              </p:custDataLst>
            </p:nvPr>
          </p:nvSpPr>
          <p:spPr>
            <a:xfrm>
              <a:off x="5259586" y="3232547"/>
              <a:ext cx="232173" cy="2920009"/>
            </a:xfrm>
            <a:custGeom>
              <a:avLst/>
              <a:gdLst/>
              <a:ahLst/>
              <a:cxnLst/>
              <a:rect l="0" t="0" r="0" b="0"/>
              <a:pathLst>
                <a:path w="232173" h="2920009">
                  <a:moveTo>
                    <a:pt x="196453" y="2857500"/>
                  </a:moveTo>
                  <a:lnTo>
                    <a:pt x="187892" y="2857500"/>
                  </a:lnTo>
                  <a:lnTo>
                    <a:pt x="187523" y="2817254"/>
                  </a:lnTo>
                  <a:lnTo>
                    <a:pt x="187523" y="2774023"/>
                  </a:lnTo>
                  <a:lnTo>
                    <a:pt x="187523" y="2735048"/>
                  </a:lnTo>
                  <a:lnTo>
                    <a:pt x="187523" y="2690465"/>
                  </a:lnTo>
                  <a:lnTo>
                    <a:pt x="187523" y="2647037"/>
                  </a:lnTo>
                  <a:lnTo>
                    <a:pt x="187523" y="2604542"/>
                  </a:lnTo>
                  <a:lnTo>
                    <a:pt x="190169" y="2578044"/>
                  </a:lnTo>
                  <a:lnTo>
                    <a:pt x="195901" y="2536583"/>
                  </a:lnTo>
                  <a:lnTo>
                    <a:pt x="196405" y="2497715"/>
                  </a:lnTo>
                  <a:lnTo>
                    <a:pt x="199094" y="2453574"/>
                  </a:lnTo>
                  <a:lnTo>
                    <a:pt x="204830" y="2408970"/>
                  </a:lnTo>
                  <a:lnTo>
                    <a:pt x="205335" y="2364325"/>
                  </a:lnTo>
                  <a:lnTo>
                    <a:pt x="208014" y="2338973"/>
                  </a:lnTo>
                  <a:lnTo>
                    <a:pt x="213483" y="2300987"/>
                  </a:lnTo>
                  <a:lnTo>
                    <a:pt x="214203" y="2263573"/>
                  </a:lnTo>
                  <a:lnTo>
                    <a:pt x="214298" y="2225537"/>
                  </a:lnTo>
                  <a:lnTo>
                    <a:pt x="214311" y="2186866"/>
                  </a:lnTo>
                  <a:lnTo>
                    <a:pt x="214312" y="2147746"/>
                  </a:lnTo>
                  <a:lnTo>
                    <a:pt x="221381" y="2109484"/>
                  </a:lnTo>
                  <a:lnTo>
                    <a:pt x="222997" y="2071777"/>
                  </a:lnTo>
                  <a:lnTo>
                    <a:pt x="223210" y="2034609"/>
                  </a:lnTo>
                  <a:lnTo>
                    <a:pt x="223237" y="1998209"/>
                  </a:lnTo>
                  <a:lnTo>
                    <a:pt x="224234" y="1962461"/>
                  </a:lnTo>
                  <a:lnTo>
                    <a:pt x="231344" y="1919779"/>
                  </a:lnTo>
                  <a:lnTo>
                    <a:pt x="232124" y="1875402"/>
                  </a:lnTo>
                  <a:lnTo>
                    <a:pt x="232167" y="1832462"/>
                  </a:lnTo>
                  <a:lnTo>
                    <a:pt x="232171" y="1789024"/>
                  </a:lnTo>
                  <a:lnTo>
                    <a:pt x="232172" y="1748464"/>
                  </a:lnTo>
                  <a:lnTo>
                    <a:pt x="232172" y="1704804"/>
                  </a:lnTo>
                  <a:lnTo>
                    <a:pt x="232172" y="1661051"/>
                  </a:lnTo>
                  <a:lnTo>
                    <a:pt x="231180" y="1650065"/>
                  </a:lnTo>
                  <a:lnTo>
                    <a:pt x="225104" y="1632282"/>
                  </a:lnTo>
                  <a:lnTo>
                    <a:pt x="223351" y="1592353"/>
                  </a:lnTo>
                  <a:lnTo>
                    <a:pt x="223248" y="1550783"/>
                  </a:lnTo>
                  <a:lnTo>
                    <a:pt x="223243" y="1510852"/>
                  </a:lnTo>
                  <a:lnTo>
                    <a:pt x="223242" y="1470349"/>
                  </a:lnTo>
                  <a:lnTo>
                    <a:pt x="223242" y="1428746"/>
                  </a:lnTo>
                  <a:lnTo>
                    <a:pt x="223242" y="1387078"/>
                  </a:lnTo>
                  <a:lnTo>
                    <a:pt x="223242" y="1345406"/>
                  </a:lnTo>
                  <a:lnTo>
                    <a:pt x="223242" y="1303734"/>
                  </a:lnTo>
                  <a:lnTo>
                    <a:pt x="223242" y="1262062"/>
                  </a:lnTo>
                  <a:lnTo>
                    <a:pt x="223242" y="1219398"/>
                  </a:lnTo>
                  <a:lnTo>
                    <a:pt x="223242" y="1176570"/>
                  </a:lnTo>
                  <a:lnTo>
                    <a:pt x="223242" y="1139104"/>
                  </a:lnTo>
                  <a:lnTo>
                    <a:pt x="223242" y="1096209"/>
                  </a:lnTo>
                  <a:lnTo>
                    <a:pt x="223242" y="1053593"/>
                  </a:lnTo>
                  <a:lnTo>
                    <a:pt x="223242" y="1009122"/>
                  </a:lnTo>
                  <a:lnTo>
                    <a:pt x="223242" y="969634"/>
                  </a:lnTo>
                  <a:lnTo>
                    <a:pt x="224234" y="925570"/>
                  </a:lnTo>
                  <a:lnTo>
                    <a:pt x="231345" y="880972"/>
                  </a:lnTo>
                  <a:lnTo>
                    <a:pt x="232099" y="837320"/>
                  </a:lnTo>
                  <a:lnTo>
                    <a:pt x="229512" y="810135"/>
                  </a:lnTo>
                  <a:lnTo>
                    <a:pt x="223792" y="765875"/>
                  </a:lnTo>
                  <a:lnTo>
                    <a:pt x="223290" y="723906"/>
                  </a:lnTo>
                  <a:lnTo>
                    <a:pt x="225902" y="702978"/>
                  </a:lnTo>
                  <a:lnTo>
                    <a:pt x="228393" y="687481"/>
                  </a:lnTo>
                  <a:lnTo>
                    <a:pt x="223825" y="643006"/>
                  </a:lnTo>
                  <a:lnTo>
                    <a:pt x="224407" y="623004"/>
                  </a:lnTo>
                  <a:lnTo>
                    <a:pt x="231359" y="580325"/>
                  </a:lnTo>
                  <a:lnTo>
                    <a:pt x="232124" y="535949"/>
                  </a:lnTo>
                  <a:lnTo>
                    <a:pt x="232167" y="493009"/>
                  </a:lnTo>
                  <a:lnTo>
                    <a:pt x="232171" y="449571"/>
                  </a:lnTo>
                  <a:lnTo>
                    <a:pt x="232172" y="406063"/>
                  </a:lnTo>
                  <a:lnTo>
                    <a:pt x="232172" y="362222"/>
                  </a:lnTo>
                  <a:lnTo>
                    <a:pt x="232172" y="319326"/>
                  </a:lnTo>
                  <a:lnTo>
                    <a:pt x="232172" y="276869"/>
                  </a:lnTo>
                  <a:lnTo>
                    <a:pt x="232172" y="235151"/>
                  </a:lnTo>
                  <a:lnTo>
                    <a:pt x="232172" y="195901"/>
                  </a:lnTo>
                  <a:lnTo>
                    <a:pt x="231180" y="184302"/>
                  </a:lnTo>
                  <a:lnTo>
                    <a:pt x="223794" y="149929"/>
                  </a:lnTo>
                  <a:lnTo>
                    <a:pt x="223252" y="105543"/>
                  </a:lnTo>
                  <a:lnTo>
                    <a:pt x="223242" y="61202"/>
                  </a:lnTo>
                  <a:lnTo>
                    <a:pt x="223242" y="50344"/>
                  </a:lnTo>
                  <a:lnTo>
                    <a:pt x="220597" y="44534"/>
                  </a:lnTo>
                  <a:lnTo>
                    <a:pt x="197727" y="19134"/>
                  </a:lnTo>
                  <a:lnTo>
                    <a:pt x="192091" y="18237"/>
                  </a:lnTo>
                  <a:lnTo>
                    <a:pt x="148451" y="17859"/>
                  </a:lnTo>
                  <a:lnTo>
                    <a:pt x="142708" y="15213"/>
                  </a:lnTo>
                  <a:lnTo>
                    <a:pt x="135676" y="10171"/>
                  </a:lnTo>
                  <a:lnTo>
                    <a:pt x="127158" y="9175"/>
                  </a:lnTo>
                  <a:lnTo>
                    <a:pt x="85047" y="8930"/>
                  </a:lnTo>
                  <a:lnTo>
                    <a:pt x="79801" y="6284"/>
                  </a:lnTo>
                  <a:lnTo>
                    <a:pt x="73090" y="1241"/>
                  </a:lnTo>
                  <a:lnTo>
                    <a:pt x="63894" y="109"/>
                  </a:lnTo>
                  <a:lnTo>
                    <a:pt x="37080" y="0"/>
                  </a:lnTo>
                  <a:lnTo>
                    <a:pt x="36626" y="992"/>
                  </a:lnTo>
                  <a:lnTo>
                    <a:pt x="35838" y="7688"/>
                  </a:lnTo>
                  <a:lnTo>
                    <a:pt x="33126" y="8378"/>
                  </a:lnTo>
                  <a:lnTo>
                    <a:pt x="27160" y="8897"/>
                  </a:lnTo>
                  <a:lnTo>
                    <a:pt x="26790" y="39973"/>
                  </a:lnTo>
                  <a:lnTo>
                    <a:pt x="24143" y="45216"/>
                  </a:lnTo>
                  <a:lnTo>
                    <a:pt x="20652" y="50854"/>
                  </a:lnTo>
                  <a:lnTo>
                    <a:pt x="18411" y="62558"/>
                  </a:lnTo>
                  <a:lnTo>
                    <a:pt x="17866" y="104927"/>
                  </a:lnTo>
                  <a:lnTo>
                    <a:pt x="16868" y="148741"/>
                  </a:lnTo>
                  <a:lnTo>
                    <a:pt x="10171" y="175998"/>
                  </a:lnTo>
                  <a:lnTo>
                    <a:pt x="8962" y="220643"/>
                  </a:lnTo>
                  <a:lnTo>
                    <a:pt x="8933" y="260758"/>
                  </a:lnTo>
                  <a:lnTo>
                    <a:pt x="7938" y="287906"/>
                  </a:lnTo>
                  <a:lnTo>
                    <a:pt x="829" y="325365"/>
                  </a:lnTo>
                  <a:lnTo>
                    <a:pt x="73" y="368260"/>
                  </a:lnTo>
                  <a:lnTo>
                    <a:pt x="6" y="410876"/>
                  </a:lnTo>
                  <a:lnTo>
                    <a:pt x="1" y="450201"/>
                  </a:lnTo>
                  <a:lnTo>
                    <a:pt x="0" y="494252"/>
                  </a:lnTo>
                  <a:lnTo>
                    <a:pt x="0" y="538848"/>
                  </a:lnTo>
                  <a:lnTo>
                    <a:pt x="0" y="583491"/>
                  </a:lnTo>
                  <a:lnTo>
                    <a:pt x="0" y="628140"/>
                  </a:lnTo>
                  <a:lnTo>
                    <a:pt x="0" y="672788"/>
                  </a:lnTo>
                  <a:lnTo>
                    <a:pt x="0" y="717437"/>
                  </a:lnTo>
                  <a:lnTo>
                    <a:pt x="0" y="759426"/>
                  </a:lnTo>
                  <a:lnTo>
                    <a:pt x="0" y="796657"/>
                  </a:lnTo>
                  <a:lnTo>
                    <a:pt x="0" y="833506"/>
                  </a:lnTo>
                  <a:lnTo>
                    <a:pt x="0" y="875510"/>
                  </a:lnTo>
                  <a:lnTo>
                    <a:pt x="0" y="916294"/>
                  </a:lnTo>
                  <a:lnTo>
                    <a:pt x="0" y="960145"/>
                  </a:lnTo>
                  <a:lnTo>
                    <a:pt x="0" y="1004724"/>
                  </a:lnTo>
                  <a:lnTo>
                    <a:pt x="8103" y="1048663"/>
                  </a:lnTo>
                  <a:lnTo>
                    <a:pt x="8857" y="1091564"/>
                  </a:lnTo>
                  <a:lnTo>
                    <a:pt x="8925" y="1134021"/>
                  </a:lnTo>
                  <a:lnTo>
                    <a:pt x="8929" y="1175739"/>
                  </a:lnTo>
                  <a:lnTo>
                    <a:pt x="8930" y="1219149"/>
                  </a:lnTo>
                  <a:lnTo>
                    <a:pt x="9922" y="1243958"/>
                  </a:lnTo>
                  <a:lnTo>
                    <a:pt x="17307" y="1285860"/>
                  </a:lnTo>
                  <a:lnTo>
                    <a:pt x="17828" y="1327546"/>
                  </a:lnTo>
                  <a:lnTo>
                    <a:pt x="17858" y="1369219"/>
                  </a:lnTo>
                  <a:lnTo>
                    <a:pt x="17859" y="1410891"/>
                  </a:lnTo>
                  <a:lnTo>
                    <a:pt x="17859" y="1452562"/>
                  </a:lnTo>
                  <a:lnTo>
                    <a:pt x="25962" y="1494234"/>
                  </a:lnTo>
                  <a:lnTo>
                    <a:pt x="26741" y="1535906"/>
                  </a:lnTo>
                  <a:lnTo>
                    <a:pt x="26786" y="1577578"/>
                  </a:lnTo>
                  <a:lnTo>
                    <a:pt x="26789" y="1619250"/>
                  </a:lnTo>
                  <a:lnTo>
                    <a:pt x="26789" y="1660923"/>
                  </a:lnTo>
                  <a:lnTo>
                    <a:pt x="26789" y="1702594"/>
                  </a:lnTo>
                  <a:lnTo>
                    <a:pt x="26789" y="1743273"/>
                  </a:lnTo>
                  <a:lnTo>
                    <a:pt x="27781" y="1771882"/>
                  </a:lnTo>
                  <a:lnTo>
                    <a:pt x="34892" y="1806846"/>
                  </a:lnTo>
                  <a:lnTo>
                    <a:pt x="35671" y="1848450"/>
                  </a:lnTo>
                  <a:lnTo>
                    <a:pt x="35716" y="1890118"/>
                  </a:lnTo>
                  <a:lnTo>
                    <a:pt x="35719" y="1930674"/>
                  </a:lnTo>
                  <a:lnTo>
                    <a:pt x="35719" y="1970593"/>
                  </a:lnTo>
                  <a:lnTo>
                    <a:pt x="35719" y="2011046"/>
                  </a:lnTo>
                  <a:lnTo>
                    <a:pt x="35719" y="2050962"/>
                  </a:lnTo>
                  <a:lnTo>
                    <a:pt x="35719" y="2091537"/>
                  </a:lnTo>
                  <a:lnTo>
                    <a:pt x="35719" y="2131587"/>
                  </a:lnTo>
                  <a:lnTo>
                    <a:pt x="35719" y="2171791"/>
                  </a:lnTo>
                  <a:lnTo>
                    <a:pt x="35719" y="2211696"/>
                  </a:lnTo>
                  <a:lnTo>
                    <a:pt x="35719" y="2250838"/>
                  </a:lnTo>
                  <a:lnTo>
                    <a:pt x="35719" y="2291791"/>
                  </a:lnTo>
                  <a:lnTo>
                    <a:pt x="35719" y="2331971"/>
                  </a:lnTo>
                  <a:lnTo>
                    <a:pt x="44096" y="2375464"/>
                  </a:lnTo>
                  <a:lnTo>
                    <a:pt x="44627" y="2414826"/>
                  </a:lnTo>
                  <a:lnTo>
                    <a:pt x="44647" y="2453961"/>
                  </a:lnTo>
                  <a:lnTo>
                    <a:pt x="43656" y="2494434"/>
                  </a:lnTo>
                  <a:lnTo>
                    <a:pt x="36271" y="2528968"/>
                  </a:lnTo>
                  <a:lnTo>
                    <a:pt x="35750" y="2568883"/>
                  </a:lnTo>
                  <a:lnTo>
                    <a:pt x="35720" y="2608025"/>
                  </a:lnTo>
                  <a:lnTo>
                    <a:pt x="35719" y="2649173"/>
                  </a:lnTo>
                  <a:lnTo>
                    <a:pt x="35719" y="2688388"/>
                  </a:lnTo>
                  <a:lnTo>
                    <a:pt x="35719" y="2727380"/>
                  </a:lnTo>
                  <a:lnTo>
                    <a:pt x="35719" y="2771037"/>
                  </a:lnTo>
                  <a:lnTo>
                    <a:pt x="35719" y="2815425"/>
                  </a:lnTo>
                  <a:lnTo>
                    <a:pt x="35719" y="2851168"/>
                  </a:lnTo>
                  <a:lnTo>
                    <a:pt x="33073" y="2857332"/>
                  </a:lnTo>
                  <a:lnTo>
                    <a:pt x="29582" y="2863378"/>
                  </a:lnTo>
                  <a:lnTo>
                    <a:pt x="27034" y="2875169"/>
                  </a:lnTo>
                  <a:lnTo>
                    <a:pt x="26789" y="2919762"/>
                  </a:lnTo>
                  <a:lnTo>
                    <a:pt x="26789" y="2920008"/>
                  </a:lnTo>
                  <a:lnTo>
                    <a:pt x="35610" y="2920008"/>
                  </a:lnTo>
                  <a:lnTo>
                    <a:pt x="35709" y="2912319"/>
                  </a:lnTo>
                  <a:lnTo>
                    <a:pt x="36705" y="2911905"/>
                  </a:lnTo>
                  <a:lnTo>
                    <a:pt x="53178" y="2911081"/>
                  </a:lnTo>
                  <a:lnTo>
                    <a:pt x="61231" y="2903390"/>
                  </a:lnTo>
                  <a:lnTo>
                    <a:pt x="66869" y="2902517"/>
                  </a:lnTo>
                  <a:lnTo>
                    <a:pt x="68392" y="2901401"/>
                  </a:lnTo>
                  <a:lnTo>
                    <a:pt x="69407" y="2899666"/>
                  </a:lnTo>
                  <a:lnTo>
                    <a:pt x="70084" y="2897517"/>
                  </a:lnTo>
                  <a:lnTo>
                    <a:pt x="71527" y="2896084"/>
                  </a:lnTo>
                  <a:lnTo>
                    <a:pt x="75777" y="2894492"/>
                  </a:lnTo>
                  <a:lnTo>
                    <a:pt x="77307" y="2893076"/>
                  </a:lnTo>
                  <a:lnTo>
                    <a:pt x="79008" y="2888855"/>
                  </a:lnTo>
                  <a:lnTo>
                    <a:pt x="80452" y="2887334"/>
                  </a:lnTo>
                  <a:lnTo>
                    <a:pt x="96582" y="2876719"/>
                  </a:lnTo>
                  <a:lnTo>
                    <a:pt x="105032" y="2869491"/>
                  </a:lnTo>
                  <a:lnTo>
                    <a:pt x="113362" y="2866345"/>
                  </a:lnTo>
                  <a:lnTo>
                    <a:pt x="131802" y="2851632"/>
                  </a:lnTo>
                  <a:lnTo>
                    <a:pt x="140146" y="2848485"/>
                  </a:lnTo>
                  <a:lnTo>
                    <a:pt x="158591" y="2833772"/>
                  </a:lnTo>
                  <a:lnTo>
                    <a:pt x="164082" y="2832072"/>
                  </a:lnTo>
                  <a:lnTo>
                    <a:pt x="165943" y="2830626"/>
                  </a:lnTo>
                  <a:lnTo>
                    <a:pt x="168010" y="2826373"/>
                  </a:lnTo>
                  <a:lnTo>
                    <a:pt x="169554" y="2824843"/>
                  </a:lnTo>
                  <a:lnTo>
                    <a:pt x="178662" y="2821058"/>
                  </a:lnTo>
                  <a:lnTo>
                    <a:pt x="196453" y="28039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mtClean="0"/>
              <a:t>Presidential Proclamations</a:t>
            </a:r>
          </a:p>
        </p:txBody>
      </p:sp>
      <p:sp>
        <p:nvSpPr>
          <p:cNvPr id="56323" name="Rectangle 3"/>
          <p:cNvSpPr>
            <a:spLocks noGrp="1" noChangeArrowheads="1"/>
          </p:cNvSpPr>
          <p:nvPr>
            <p:ph idx="1"/>
          </p:nvPr>
        </p:nvSpPr>
        <p:spPr/>
        <p:txBody>
          <a:bodyPr/>
          <a:lstStyle/>
          <a:p>
            <a:pPr eaLnBrk="1" hangingPunct="1">
              <a:defRPr/>
            </a:pPr>
            <a:r>
              <a:rPr lang="en-US" smtClean="0"/>
              <a:t>States a condition, declares law and requires obedience, or recognizes an event. (Also pardons)</a:t>
            </a:r>
          </a:p>
          <a:p>
            <a:pPr eaLnBrk="1" hangingPunct="1">
              <a:defRPr/>
            </a:pPr>
            <a:endParaRPr lang="en-US" smtClean="0"/>
          </a:p>
          <a:p>
            <a:pPr eaLnBrk="1" hangingPunct="1">
              <a:defRPr/>
            </a:pPr>
            <a:r>
              <a:rPr lang="en-US" smtClean="0"/>
              <a:t>Binding on the public.</a:t>
            </a:r>
          </a:p>
          <a:p>
            <a:pPr eaLnBrk="1" hangingPunct="1">
              <a:defRPr/>
            </a:pPr>
            <a:endParaRPr lang="en-US" smtClean="0"/>
          </a:p>
          <a:p>
            <a:pPr eaLnBrk="1" hangingPunct="1">
              <a:defRPr/>
            </a:pPr>
            <a:r>
              <a:rPr lang="en-US" smtClean="0"/>
              <a:t>Published in the </a:t>
            </a:r>
            <a:r>
              <a:rPr lang="en-US" i="1" smtClean="0"/>
              <a:t>Federal Register</a:t>
            </a:r>
            <a:endParaRPr lang="en-US" smtClean="0"/>
          </a:p>
          <a:p>
            <a:pPr eaLnBrk="1" hangingPunct="1">
              <a:defRPr/>
            </a:pPr>
            <a:endParaRPr lang="en-US"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left)">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wipe(left)">
                                      <p:cBhvr>
                                        <p:cTn id="12" dur="500"/>
                                        <p:tgtEl>
                                          <p:spTgt spid="563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wipe(left)">
                                      <p:cBhvr>
                                        <p:cTn id="17"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t>Presidential Memoranda</a:t>
            </a:r>
          </a:p>
        </p:txBody>
      </p:sp>
      <p:sp>
        <p:nvSpPr>
          <p:cNvPr id="53251" name="Rectangle 3"/>
          <p:cNvSpPr>
            <a:spLocks noGrp="1" noChangeArrowheads="1"/>
          </p:cNvSpPr>
          <p:nvPr>
            <p:ph idx="1"/>
          </p:nvPr>
        </p:nvSpPr>
        <p:spPr/>
        <p:txBody>
          <a:bodyPr/>
          <a:lstStyle/>
          <a:p>
            <a:pPr eaLnBrk="1" hangingPunct="1">
              <a:defRPr/>
            </a:pPr>
            <a:r>
              <a:rPr lang="en-US" dirty="0" smtClean="0"/>
              <a:t>Pronouncement directed to executive branch officials</a:t>
            </a:r>
          </a:p>
          <a:p>
            <a:pPr eaLnBrk="1" hangingPunct="1">
              <a:defRPr/>
            </a:pPr>
            <a:endParaRPr lang="en-US" dirty="0" smtClean="0"/>
          </a:p>
          <a:p>
            <a:pPr eaLnBrk="1" hangingPunct="1">
              <a:defRPr/>
            </a:pPr>
            <a:r>
              <a:rPr lang="en-US" dirty="0" smtClean="0"/>
              <a:t>No publication in </a:t>
            </a:r>
            <a:r>
              <a:rPr lang="en-US" i="1" dirty="0" smtClean="0"/>
              <a:t>Federal Register</a:t>
            </a:r>
          </a:p>
          <a:p>
            <a:pPr eaLnBrk="1" hangingPunct="1">
              <a:defRPr/>
            </a:pPr>
            <a:endParaRPr lang="en-US" i="1" dirty="0" smtClean="0"/>
          </a:p>
          <a:p>
            <a:pPr eaLnBrk="1" hangingPunct="1">
              <a:defRPr/>
            </a:pPr>
            <a:r>
              <a:rPr lang="en-US" dirty="0" smtClean="0"/>
              <a:t>Below the radar of media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left)">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wipe(left)">
                                      <p:cBhvr>
                                        <p:cTn id="12" dur="500"/>
                                        <p:tgtEl>
                                          <p:spTgt spid="532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Effect transition="in" filter="wipe(left)">
                                      <p:cBhvr>
                                        <p:cTn id="17"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mtClean="0"/>
              <a:t>National Security Directives</a:t>
            </a:r>
          </a:p>
        </p:txBody>
      </p:sp>
      <p:sp>
        <p:nvSpPr>
          <p:cNvPr id="57347" name="Rectangle 3"/>
          <p:cNvSpPr>
            <a:spLocks noGrp="1" noChangeArrowheads="1"/>
          </p:cNvSpPr>
          <p:nvPr>
            <p:ph idx="1"/>
          </p:nvPr>
        </p:nvSpPr>
        <p:spPr/>
        <p:txBody>
          <a:bodyPr/>
          <a:lstStyle/>
          <a:p>
            <a:pPr eaLnBrk="1" hangingPunct="1">
              <a:lnSpc>
                <a:spcPct val="90000"/>
              </a:lnSpc>
              <a:defRPr/>
            </a:pPr>
            <a:r>
              <a:rPr lang="en-US" sz="2800" dirty="0" smtClean="0"/>
              <a:t>Formal declaration to an agency or department head of a presidential national security decision, requiring follow-up.</a:t>
            </a:r>
          </a:p>
          <a:p>
            <a:pPr eaLnBrk="1" hangingPunct="1">
              <a:lnSpc>
                <a:spcPct val="90000"/>
              </a:lnSpc>
              <a:defRPr/>
            </a:pPr>
            <a:r>
              <a:rPr lang="en-US" sz="2800" dirty="0" smtClean="0"/>
              <a:t>Designed at the National Security Council</a:t>
            </a:r>
          </a:p>
          <a:p>
            <a:pPr eaLnBrk="1" hangingPunct="1">
              <a:lnSpc>
                <a:spcPct val="90000"/>
              </a:lnSpc>
              <a:defRPr/>
            </a:pPr>
            <a:r>
              <a:rPr lang="en-US" sz="2800" dirty="0" smtClean="0"/>
              <a:t>Not published.</a:t>
            </a:r>
          </a:p>
          <a:p>
            <a:pPr eaLnBrk="1" hangingPunct="1">
              <a:lnSpc>
                <a:spcPct val="90000"/>
              </a:lnSpc>
              <a:defRPr/>
            </a:pPr>
            <a:r>
              <a:rPr lang="en-US" sz="2800" dirty="0" smtClean="0"/>
              <a:t>Mostly classified.</a:t>
            </a:r>
          </a:p>
          <a:p>
            <a:pPr eaLnBrk="1" hangingPunct="1">
              <a:lnSpc>
                <a:spcPct val="90000"/>
              </a:lnSpc>
              <a:defRPr/>
            </a:pPr>
            <a:r>
              <a:rPr lang="en-US" sz="2800" dirty="0" smtClean="0"/>
              <a:t> Congress exclusion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left)">
                                      <p:cBhvr>
                                        <p:cTn id="12" dur="500"/>
                                        <p:tgtEl>
                                          <p:spTgt spid="57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left)">
                                      <p:cBhvr>
                                        <p:cTn id="17" dur="500"/>
                                        <p:tgtEl>
                                          <p:spTgt spid="57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left)">
                                      <p:cBhvr>
                                        <p:cTn id="22" dur="500"/>
                                        <p:tgtEl>
                                          <p:spTgt spid="573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wipe(left)">
                                      <p:cBhvr>
                                        <p:cTn id="27"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Impoundment</a:t>
            </a:r>
          </a:p>
        </p:txBody>
      </p:sp>
      <p:sp>
        <p:nvSpPr>
          <p:cNvPr id="59395"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smtClean="0"/>
              <a:t>The president refuses to spend funds appropriated by Congress</a:t>
            </a:r>
          </a:p>
          <a:p>
            <a:pPr eaLnBrk="1" hangingPunct="1">
              <a:lnSpc>
                <a:spcPct val="90000"/>
              </a:lnSpc>
              <a:defRPr/>
            </a:pPr>
            <a:endParaRPr lang="en-US" sz="2400" smtClean="0"/>
          </a:p>
          <a:p>
            <a:pPr eaLnBrk="1" hangingPunct="1">
              <a:lnSpc>
                <a:spcPct val="90000"/>
              </a:lnSpc>
              <a:defRPr/>
            </a:pPr>
            <a:r>
              <a:rPr lang="en-US" sz="2400" smtClean="0"/>
              <a:t>Congress has restricted this practice (1974, 1987)</a:t>
            </a:r>
          </a:p>
          <a:p>
            <a:pPr eaLnBrk="1" hangingPunct="1">
              <a:lnSpc>
                <a:spcPct val="90000"/>
              </a:lnSpc>
              <a:defRPr/>
            </a:pPr>
            <a:endParaRPr lang="en-US" sz="2400" smtClean="0"/>
          </a:p>
          <a:p>
            <a:pPr eaLnBrk="1" hangingPunct="1">
              <a:lnSpc>
                <a:spcPct val="90000"/>
              </a:lnSpc>
              <a:defRPr/>
            </a:pPr>
            <a:r>
              <a:rPr lang="en-US" sz="2400" smtClean="0"/>
              <a:t>He can only</a:t>
            </a:r>
            <a:r>
              <a:rPr lang="en-US" sz="2400" i="1" smtClean="0"/>
              <a:t> defer</a:t>
            </a:r>
            <a:r>
              <a:rPr lang="en-US" sz="2400" smtClean="0"/>
              <a:t> spending if:</a:t>
            </a:r>
          </a:p>
          <a:p>
            <a:pPr eaLnBrk="1" hangingPunct="1">
              <a:lnSpc>
                <a:spcPct val="90000"/>
              </a:lnSpc>
              <a:defRPr/>
            </a:pPr>
            <a:r>
              <a:rPr lang="en-US" sz="2400" smtClean="0"/>
              <a:t>A “special contingency”</a:t>
            </a:r>
          </a:p>
          <a:p>
            <a:pPr eaLnBrk="1" hangingPunct="1">
              <a:lnSpc>
                <a:spcPct val="90000"/>
              </a:lnSpc>
              <a:defRPr/>
            </a:pPr>
            <a:r>
              <a:rPr lang="en-US" sz="2400" smtClean="0"/>
              <a:t>To achieve savings through more efficient operations</a:t>
            </a:r>
          </a:p>
          <a:p>
            <a:pPr eaLnBrk="1" hangingPunct="1">
              <a:lnSpc>
                <a:spcPct val="90000"/>
              </a:lnSpc>
              <a:defRPr/>
            </a:pPr>
            <a:r>
              <a:rPr lang="en-US" sz="2400" smtClean="0"/>
              <a:t>He can only propose to permanently </a:t>
            </a:r>
            <a:r>
              <a:rPr lang="en-US" sz="2400" i="1" smtClean="0"/>
              <a:t>rescind</a:t>
            </a:r>
            <a:r>
              <a:rPr lang="en-US" sz="2400" smtClean="0"/>
              <a:t> funds, but Congress must approve within 45 days</a:t>
            </a:r>
          </a:p>
          <a:p>
            <a:pPr eaLnBrk="1" hangingPunct="1">
              <a:lnSpc>
                <a:spcPct val="90000"/>
              </a:lnSpc>
              <a:defRPr/>
            </a:pPr>
            <a:endParaRPr lang="en-US" sz="240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http://media.cagle.com/30/2006/07/26/29084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8" y="426008"/>
            <a:ext cx="8336282" cy="552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43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mtClean="0"/>
              <a:t>Signing Statements</a:t>
            </a:r>
          </a:p>
        </p:txBody>
      </p:sp>
      <p:sp>
        <p:nvSpPr>
          <p:cNvPr id="76803" name="Rectangle 3"/>
          <p:cNvSpPr>
            <a:spLocks noGrp="1" noChangeArrowheads="1"/>
          </p:cNvSpPr>
          <p:nvPr>
            <p:ph idx="1"/>
          </p:nvPr>
        </p:nvSpPr>
        <p:spPr/>
        <p:txBody>
          <a:bodyPr/>
          <a:lstStyle/>
          <a:p>
            <a:pPr eaLnBrk="1" hangingPunct="1">
              <a:defRPr/>
            </a:pPr>
            <a:r>
              <a:rPr lang="en-US" sz="2800" smtClean="0"/>
              <a:t>Traditionally innocuous</a:t>
            </a:r>
          </a:p>
          <a:p>
            <a:pPr eaLnBrk="1" hangingPunct="1">
              <a:defRPr/>
            </a:pPr>
            <a:r>
              <a:rPr lang="en-US" sz="2800" smtClean="0"/>
              <a:t>Since 1980s, provide the president’s interpretation of a law, announce Constitutional limits on implementation of it, or indicate directions about how to administer it.</a:t>
            </a:r>
          </a:p>
          <a:p>
            <a:pPr eaLnBrk="1" hangingPunct="1">
              <a:defRPr/>
            </a:pPr>
            <a:r>
              <a:rPr lang="en-US" sz="2800" smtClean="0"/>
              <a:t>Since 1986, part of official legislative history</a:t>
            </a:r>
          </a:p>
          <a:p>
            <a:pPr eaLnBrk="1" hangingPunct="1">
              <a:defRPr/>
            </a:pPr>
            <a:r>
              <a:rPr lang="en-US" sz="2800" smtClean="0"/>
              <a:t>Used as </a:t>
            </a:r>
            <a:r>
              <a:rPr lang="en-US" sz="2800" i="1" smtClean="0"/>
              <a:t>de facto </a:t>
            </a:r>
            <a:r>
              <a:rPr lang="en-US" sz="2800" smtClean="0"/>
              <a:t>line item veto since Reagan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ipe(left)">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wipe(left)">
                                      <p:cBhvr>
                                        <p:cTn id="12" dur="500"/>
                                        <p:tgtEl>
                                          <p:spTgt spid="76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wipe(left)">
                                      <p:cBhvr>
                                        <p:cTn id="17" dur="500"/>
                                        <p:tgtEl>
                                          <p:spTgt spid="76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wipe(left)">
                                      <p:cBhvr>
                                        <p:cTn id="22"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http://library.cqpress.com/cqresearcher/file.php?path=/images/CQ_Researcher/r20150306-lighteruse.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0546" y="0"/>
            <a:ext cx="8048626" cy="687712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MARTInkShape-Group27"/>
          <p:cNvGrpSpPr/>
          <p:nvPr/>
        </p:nvGrpSpPr>
        <p:grpSpPr>
          <a:xfrm>
            <a:off x="4134445" y="1902023"/>
            <a:ext cx="1464470" cy="3783673"/>
            <a:chOff x="4134445" y="1902023"/>
            <a:chExt cx="1464470" cy="3783673"/>
          </a:xfrm>
        </p:grpSpPr>
        <p:sp>
          <p:nvSpPr>
            <p:cNvPr id="4" name="SMARTInkShape-113"/>
            <p:cNvSpPr/>
            <p:nvPr>
              <p:custDataLst>
                <p:tags r:id="rId14"/>
              </p:custDataLst>
            </p:nvPr>
          </p:nvSpPr>
          <p:spPr>
            <a:xfrm>
              <a:off x="4134445" y="1902023"/>
              <a:ext cx="80359" cy="3783673"/>
            </a:xfrm>
            <a:custGeom>
              <a:avLst/>
              <a:gdLst/>
              <a:ahLst/>
              <a:cxnLst/>
              <a:rect l="0" t="0" r="0" b="0"/>
              <a:pathLst>
                <a:path w="80359" h="3783673">
                  <a:moveTo>
                    <a:pt x="0" y="0"/>
                  </a:moveTo>
                  <a:lnTo>
                    <a:pt x="0" y="40894"/>
                  </a:lnTo>
                  <a:lnTo>
                    <a:pt x="0" y="81049"/>
                  </a:lnTo>
                  <a:lnTo>
                    <a:pt x="6137" y="123350"/>
                  </a:lnTo>
                  <a:lnTo>
                    <a:pt x="8103" y="158147"/>
                  </a:lnTo>
                  <a:lnTo>
                    <a:pt x="8685" y="194584"/>
                  </a:lnTo>
                  <a:lnTo>
                    <a:pt x="8857" y="236359"/>
                  </a:lnTo>
                  <a:lnTo>
                    <a:pt x="9900" y="280156"/>
                  </a:lnTo>
                  <a:lnTo>
                    <a:pt x="13661" y="309722"/>
                  </a:lnTo>
                  <a:lnTo>
                    <a:pt x="15994" y="342045"/>
                  </a:lnTo>
                  <a:lnTo>
                    <a:pt x="17030" y="376255"/>
                  </a:lnTo>
                  <a:lnTo>
                    <a:pt x="17491" y="411303"/>
                  </a:lnTo>
                  <a:lnTo>
                    <a:pt x="17696" y="446724"/>
                  </a:lnTo>
                  <a:lnTo>
                    <a:pt x="17787" y="482310"/>
                  </a:lnTo>
                  <a:lnTo>
                    <a:pt x="17828" y="517969"/>
                  </a:lnTo>
                  <a:lnTo>
                    <a:pt x="17845" y="556308"/>
                  </a:lnTo>
                  <a:lnTo>
                    <a:pt x="17853" y="596498"/>
                  </a:lnTo>
                  <a:lnTo>
                    <a:pt x="17857" y="637512"/>
                  </a:lnTo>
                  <a:lnTo>
                    <a:pt x="20504" y="681537"/>
                  </a:lnTo>
                  <a:lnTo>
                    <a:pt x="22600" y="704389"/>
                  </a:lnTo>
                  <a:lnTo>
                    <a:pt x="24927" y="748302"/>
                  </a:lnTo>
                  <a:lnTo>
                    <a:pt x="25962" y="791962"/>
                  </a:lnTo>
                  <a:lnTo>
                    <a:pt x="26237" y="814717"/>
                  </a:lnTo>
                  <a:lnTo>
                    <a:pt x="26421" y="837824"/>
                  </a:lnTo>
                  <a:lnTo>
                    <a:pt x="26544" y="862159"/>
                  </a:lnTo>
                  <a:lnTo>
                    <a:pt x="26626" y="887312"/>
                  </a:lnTo>
                  <a:lnTo>
                    <a:pt x="26681" y="913010"/>
                  </a:lnTo>
                  <a:lnTo>
                    <a:pt x="27709" y="938080"/>
                  </a:lnTo>
                  <a:lnTo>
                    <a:pt x="29387" y="962730"/>
                  </a:lnTo>
                  <a:lnTo>
                    <a:pt x="31498" y="987102"/>
                  </a:lnTo>
                  <a:lnTo>
                    <a:pt x="32905" y="1012279"/>
                  </a:lnTo>
                  <a:lnTo>
                    <a:pt x="33843" y="1037993"/>
                  </a:lnTo>
                  <a:lnTo>
                    <a:pt x="34468" y="1064066"/>
                  </a:lnTo>
                  <a:lnTo>
                    <a:pt x="34885" y="1090377"/>
                  </a:lnTo>
                  <a:lnTo>
                    <a:pt x="35163" y="1116848"/>
                  </a:lnTo>
                  <a:lnTo>
                    <a:pt x="35348" y="1143425"/>
                  </a:lnTo>
                  <a:lnTo>
                    <a:pt x="36464" y="1171065"/>
                  </a:lnTo>
                  <a:lnTo>
                    <a:pt x="38200" y="1199413"/>
                  </a:lnTo>
                  <a:lnTo>
                    <a:pt x="40350" y="1228234"/>
                  </a:lnTo>
                  <a:lnTo>
                    <a:pt x="41783" y="1257370"/>
                  </a:lnTo>
                  <a:lnTo>
                    <a:pt x="42738" y="1286715"/>
                  </a:lnTo>
                  <a:lnTo>
                    <a:pt x="43375" y="1316201"/>
                  </a:lnTo>
                  <a:lnTo>
                    <a:pt x="43800" y="1345780"/>
                  </a:lnTo>
                  <a:lnTo>
                    <a:pt x="44083" y="1375421"/>
                  </a:lnTo>
                  <a:lnTo>
                    <a:pt x="44271" y="1405104"/>
                  </a:lnTo>
                  <a:lnTo>
                    <a:pt x="45389" y="1435807"/>
                  </a:lnTo>
                  <a:lnTo>
                    <a:pt x="47127" y="1467189"/>
                  </a:lnTo>
                  <a:lnTo>
                    <a:pt x="49277" y="1499024"/>
                  </a:lnTo>
                  <a:lnTo>
                    <a:pt x="50711" y="1531162"/>
                  </a:lnTo>
                  <a:lnTo>
                    <a:pt x="51667" y="1563502"/>
                  </a:lnTo>
                  <a:lnTo>
                    <a:pt x="52304" y="1595975"/>
                  </a:lnTo>
                  <a:lnTo>
                    <a:pt x="53721" y="1628538"/>
                  </a:lnTo>
                  <a:lnTo>
                    <a:pt x="55658" y="1661161"/>
                  </a:lnTo>
                  <a:lnTo>
                    <a:pt x="57941" y="1693824"/>
                  </a:lnTo>
                  <a:lnTo>
                    <a:pt x="59463" y="1727505"/>
                  </a:lnTo>
                  <a:lnTo>
                    <a:pt x="60478" y="1761866"/>
                  </a:lnTo>
                  <a:lnTo>
                    <a:pt x="61155" y="1796679"/>
                  </a:lnTo>
                  <a:lnTo>
                    <a:pt x="61606" y="1830801"/>
                  </a:lnTo>
                  <a:lnTo>
                    <a:pt x="61907" y="1864464"/>
                  </a:lnTo>
                  <a:lnTo>
                    <a:pt x="62107" y="1897820"/>
                  </a:lnTo>
                  <a:lnTo>
                    <a:pt x="63233" y="1931964"/>
                  </a:lnTo>
                  <a:lnTo>
                    <a:pt x="64976" y="1966632"/>
                  </a:lnTo>
                  <a:lnTo>
                    <a:pt x="67130" y="2001651"/>
                  </a:lnTo>
                  <a:lnTo>
                    <a:pt x="68566" y="2036902"/>
                  </a:lnTo>
                  <a:lnTo>
                    <a:pt x="69523" y="2072310"/>
                  </a:lnTo>
                  <a:lnTo>
                    <a:pt x="70162" y="2107821"/>
                  </a:lnTo>
                  <a:lnTo>
                    <a:pt x="70587" y="2143402"/>
                  </a:lnTo>
                  <a:lnTo>
                    <a:pt x="70870" y="2179029"/>
                  </a:lnTo>
                  <a:lnTo>
                    <a:pt x="71060" y="2214686"/>
                  </a:lnTo>
                  <a:lnTo>
                    <a:pt x="71186" y="2250364"/>
                  </a:lnTo>
                  <a:lnTo>
                    <a:pt x="71270" y="2286055"/>
                  </a:lnTo>
                  <a:lnTo>
                    <a:pt x="71325" y="2321756"/>
                  </a:lnTo>
                  <a:lnTo>
                    <a:pt x="71363" y="2357462"/>
                  </a:lnTo>
                  <a:lnTo>
                    <a:pt x="71388" y="2393173"/>
                  </a:lnTo>
                  <a:lnTo>
                    <a:pt x="71404" y="2428886"/>
                  </a:lnTo>
                  <a:lnTo>
                    <a:pt x="72408" y="2464601"/>
                  </a:lnTo>
                  <a:lnTo>
                    <a:pt x="74069" y="2500318"/>
                  </a:lnTo>
                  <a:lnTo>
                    <a:pt x="76169" y="2536035"/>
                  </a:lnTo>
                  <a:lnTo>
                    <a:pt x="77568" y="2571752"/>
                  </a:lnTo>
                  <a:lnTo>
                    <a:pt x="78501" y="2607471"/>
                  </a:lnTo>
                  <a:lnTo>
                    <a:pt x="79123" y="2643189"/>
                  </a:lnTo>
                  <a:lnTo>
                    <a:pt x="79538" y="2677915"/>
                  </a:lnTo>
                  <a:lnTo>
                    <a:pt x="79815" y="2711980"/>
                  </a:lnTo>
                  <a:lnTo>
                    <a:pt x="79999" y="2745604"/>
                  </a:lnTo>
                  <a:lnTo>
                    <a:pt x="80122" y="2779926"/>
                  </a:lnTo>
                  <a:lnTo>
                    <a:pt x="80204" y="2814714"/>
                  </a:lnTo>
                  <a:lnTo>
                    <a:pt x="80258" y="2849812"/>
                  </a:lnTo>
                  <a:lnTo>
                    <a:pt x="80295" y="2884125"/>
                  </a:lnTo>
                  <a:lnTo>
                    <a:pt x="80319" y="2917915"/>
                  </a:lnTo>
                  <a:lnTo>
                    <a:pt x="80335" y="2951354"/>
                  </a:lnTo>
                  <a:lnTo>
                    <a:pt x="80346" y="2984562"/>
                  </a:lnTo>
                  <a:lnTo>
                    <a:pt x="80353" y="3017614"/>
                  </a:lnTo>
                  <a:lnTo>
                    <a:pt x="80358" y="3050563"/>
                  </a:lnTo>
                  <a:lnTo>
                    <a:pt x="79369" y="3083444"/>
                  </a:lnTo>
                  <a:lnTo>
                    <a:pt x="77717" y="3116277"/>
                  </a:lnTo>
                  <a:lnTo>
                    <a:pt x="75624" y="3149081"/>
                  </a:lnTo>
                  <a:lnTo>
                    <a:pt x="74229" y="3179880"/>
                  </a:lnTo>
                  <a:lnTo>
                    <a:pt x="73299" y="3209343"/>
                  </a:lnTo>
                  <a:lnTo>
                    <a:pt x="72678" y="3237913"/>
                  </a:lnTo>
                  <a:lnTo>
                    <a:pt x="72265" y="3266882"/>
                  </a:lnTo>
                  <a:lnTo>
                    <a:pt x="71989" y="3296117"/>
                  </a:lnTo>
                  <a:lnTo>
                    <a:pt x="71805" y="3325529"/>
                  </a:lnTo>
                  <a:lnTo>
                    <a:pt x="71683" y="3354066"/>
                  </a:lnTo>
                  <a:lnTo>
                    <a:pt x="71601" y="3382021"/>
                  </a:lnTo>
                  <a:lnTo>
                    <a:pt x="71546" y="3409587"/>
                  </a:lnTo>
                  <a:lnTo>
                    <a:pt x="71511" y="3434909"/>
                  </a:lnTo>
                  <a:lnTo>
                    <a:pt x="71486" y="3458737"/>
                  </a:lnTo>
                  <a:lnTo>
                    <a:pt x="71470" y="3481567"/>
                  </a:lnTo>
                  <a:lnTo>
                    <a:pt x="68806" y="3525454"/>
                  </a:lnTo>
                  <a:lnTo>
                    <a:pt x="65307" y="3567119"/>
                  </a:lnTo>
                  <a:lnTo>
                    <a:pt x="63752" y="3605480"/>
                  </a:lnTo>
                  <a:lnTo>
                    <a:pt x="63061" y="3642373"/>
                  </a:lnTo>
                  <a:lnTo>
                    <a:pt x="61762" y="3676630"/>
                  </a:lnTo>
                  <a:lnTo>
                    <a:pt x="56444" y="3717236"/>
                  </a:lnTo>
                  <a:lnTo>
                    <a:pt x="54144" y="3755480"/>
                  </a:lnTo>
                  <a:lnTo>
                    <a:pt x="52838" y="3768571"/>
                  </a:lnTo>
                  <a:lnTo>
                    <a:pt x="45923" y="3783672"/>
                  </a:lnTo>
                  <a:lnTo>
                    <a:pt x="45498" y="3783518"/>
                  </a:lnTo>
                  <a:lnTo>
                    <a:pt x="44901" y="3777570"/>
                  </a:lnTo>
                  <a:lnTo>
                    <a:pt x="44649" y="37326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14"/>
            <p:cNvSpPr/>
            <p:nvPr>
              <p:custDataLst>
                <p:tags r:id="rId15"/>
              </p:custDataLst>
            </p:nvPr>
          </p:nvSpPr>
          <p:spPr>
            <a:xfrm>
              <a:off x="4402336" y="4000514"/>
              <a:ext cx="1196579" cy="276764"/>
            </a:xfrm>
            <a:custGeom>
              <a:avLst/>
              <a:gdLst/>
              <a:ahLst/>
              <a:cxnLst/>
              <a:rect l="0" t="0" r="0" b="0"/>
              <a:pathLst>
                <a:path w="1196579" h="276764">
                  <a:moveTo>
                    <a:pt x="0" y="151791"/>
                  </a:moveTo>
                  <a:lnTo>
                    <a:pt x="42240" y="151791"/>
                  </a:lnTo>
                  <a:lnTo>
                    <a:pt x="81226" y="144723"/>
                  </a:lnTo>
                  <a:lnTo>
                    <a:pt x="120996" y="143229"/>
                  </a:lnTo>
                  <a:lnTo>
                    <a:pt x="155354" y="138229"/>
                  </a:lnTo>
                  <a:lnTo>
                    <a:pt x="190670" y="135205"/>
                  </a:lnTo>
                  <a:lnTo>
                    <a:pt x="231009" y="134309"/>
                  </a:lnTo>
                  <a:lnTo>
                    <a:pt x="274381" y="129303"/>
                  </a:lnTo>
                  <a:lnTo>
                    <a:pt x="318651" y="126276"/>
                  </a:lnTo>
                  <a:lnTo>
                    <a:pt x="350974" y="125568"/>
                  </a:lnTo>
                  <a:lnTo>
                    <a:pt x="384192" y="124261"/>
                  </a:lnTo>
                  <a:lnTo>
                    <a:pt x="415492" y="120373"/>
                  </a:lnTo>
                  <a:lnTo>
                    <a:pt x="448585" y="117984"/>
                  </a:lnTo>
                  <a:lnTo>
                    <a:pt x="483137" y="116921"/>
                  </a:lnTo>
                  <a:lnTo>
                    <a:pt x="518337" y="116449"/>
                  </a:lnTo>
                  <a:lnTo>
                    <a:pt x="553825" y="113594"/>
                  </a:lnTo>
                  <a:lnTo>
                    <a:pt x="589441" y="110010"/>
                  </a:lnTo>
                  <a:lnTo>
                    <a:pt x="625114" y="108417"/>
                  </a:lnTo>
                  <a:lnTo>
                    <a:pt x="660813" y="107708"/>
                  </a:lnTo>
                  <a:lnTo>
                    <a:pt x="696523" y="107394"/>
                  </a:lnTo>
                  <a:lnTo>
                    <a:pt x="732238" y="107254"/>
                  </a:lnTo>
                  <a:lnTo>
                    <a:pt x="767954" y="107192"/>
                  </a:lnTo>
                  <a:lnTo>
                    <a:pt x="803673" y="107164"/>
                  </a:lnTo>
                  <a:lnTo>
                    <a:pt x="839391" y="107152"/>
                  </a:lnTo>
                  <a:lnTo>
                    <a:pt x="872464" y="107147"/>
                  </a:lnTo>
                  <a:lnTo>
                    <a:pt x="903699" y="107144"/>
                  </a:lnTo>
                  <a:lnTo>
                    <a:pt x="934118" y="107143"/>
                  </a:lnTo>
                  <a:lnTo>
                    <a:pt x="964174" y="107143"/>
                  </a:lnTo>
                  <a:lnTo>
                    <a:pt x="1006340" y="107142"/>
                  </a:lnTo>
                  <a:lnTo>
                    <a:pt x="1043970" y="107142"/>
                  </a:lnTo>
                  <a:lnTo>
                    <a:pt x="1080254" y="104497"/>
                  </a:lnTo>
                  <a:lnTo>
                    <a:pt x="1118589" y="99454"/>
                  </a:lnTo>
                  <a:lnTo>
                    <a:pt x="1144278" y="97465"/>
                  </a:lnTo>
                  <a:lnTo>
                    <a:pt x="1152828" y="93581"/>
                  </a:lnTo>
                  <a:lnTo>
                    <a:pt x="1155505" y="91156"/>
                  </a:lnTo>
                  <a:lnTo>
                    <a:pt x="1158480" y="85816"/>
                  </a:lnTo>
                  <a:lnTo>
                    <a:pt x="1160154" y="77231"/>
                  </a:lnTo>
                  <a:lnTo>
                    <a:pt x="1157900" y="71359"/>
                  </a:lnTo>
                  <a:lnTo>
                    <a:pt x="1155910" y="68404"/>
                  </a:lnTo>
                  <a:lnTo>
                    <a:pt x="1138458" y="56532"/>
                  </a:lnTo>
                  <a:lnTo>
                    <a:pt x="1095614" y="35704"/>
                  </a:lnTo>
                  <a:lnTo>
                    <a:pt x="1053343" y="20822"/>
                  </a:lnTo>
                  <a:lnTo>
                    <a:pt x="1013747" y="5939"/>
                  </a:lnTo>
                  <a:lnTo>
                    <a:pt x="973515" y="508"/>
                  </a:lnTo>
                  <a:lnTo>
                    <a:pt x="942779" y="0"/>
                  </a:lnTo>
                  <a:lnTo>
                    <a:pt x="941058" y="987"/>
                  </a:lnTo>
                  <a:lnTo>
                    <a:pt x="939911" y="2638"/>
                  </a:lnTo>
                  <a:lnTo>
                    <a:pt x="938297" y="9701"/>
                  </a:lnTo>
                  <a:lnTo>
                    <a:pt x="938070" y="12416"/>
                  </a:lnTo>
                  <a:lnTo>
                    <a:pt x="942492" y="25718"/>
                  </a:lnTo>
                  <a:lnTo>
                    <a:pt x="953867" y="41853"/>
                  </a:lnTo>
                  <a:lnTo>
                    <a:pt x="978494" y="74678"/>
                  </a:lnTo>
                  <a:lnTo>
                    <a:pt x="998071" y="116280"/>
                  </a:lnTo>
                  <a:lnTo>
                    <a:pt x="1011202" y="136088"/>
                  </a:lnTo>
                  <a:lnTo>
                    <a:pt x="1015974" y="155516"/>
                  </a:lnTo>
                  <a:lnTo>
                    <a:pt x="1016397" y="178691"/>
                  </a:lnTo>
                  <a:lnTo>
                    <a:pt x="1010679" y="197575"/>
                  </a:lnTo>
                  <a:lnTo>
                    <a:pt x="993061" y="225966"/>
                  </a:lnTo>
                  <a:lnTo>
                    <a:pt x="961071" y="251903"/>
                  </a:lnTo>
                  <a:lnTo>
                    <a:pt x="919737" y="268248"/>
                  </a:lnTo>
                  <a:lnTo>
                    <a:pt x="904539" y="274271"/>
                  </a:lnTo>
                  <a:lnTo>
                    <a:pt x="884608" y="276763"/>
                  </a:lnTo>
                  <a:lnTo>
                    <a:pt x="884207" y="272053"/>
                  </a:lnTo>
                  <a:lnTo>
                    <a:pt x="886761" y="267087"/>
                  </a:lnTo>
                  <a:lnTo>
                    <a:pt x="888829" y="264374"/>
                  </a:lnTo>
                  <a:lnTo>
                    <a:pt x="931636" y="238421"/>
                  </a:lnTo>
                  <a:lnTo>
                    <a:pt x="972732" y="217108"/>
                  </a:lnTo>
                  <a:lnTo>
                    <a:pt x="1004710" y="198464"/>
                  </a:lnTo>
                  <a:lnTo>
                    <a:pt x="1046994" y="181823"/>
                  </a:lnTo>
                  <a:lnTo>
                    <a:pt x="1089714" y="166709"/>
                  </a:lnTo>
                  <a:lnTo>
                    <a:pt x="1130597" y="153558"/>
                  </a:lnTo>
                  <a:lnTo>
                    <a:pt x="1165607" y="142800"/>
                  </a:lnTo>
                  <a:lnTo>
                    <a:pt x="1187433" y="126098"/>
                  </a:lnTo>
                  <a:lnTo>
                    <a:pt x="1196578" y="1250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SMARTInkShape-Group28"/>
          <p:cNvGrpSpPr/>
          <p:nvPr/>
        </p:nvGrpSpPr>
        <p:grpSpPr>
          <a:xfrm>
            <a:off x="6050827" y="3357563"/>
            <a:ext cx="1718002" cy="982266"/>
            <a:chOff x="6050827" y="3357563"/>
            <a:chExt cx="1718002" cy="982266"/>
          </a:xfrm>
        </p:grpSpPr>
        <p:sp>
          <p:nvSpPr>
            <p:cNvPr id="7" name="SMARTInkShape-115"/>
            <p:cNvSpPr/>
            <p:nvPr>
              <p:custDataLst>
                <p:tags r:id="rId10"/>
              </p:custDataLst>
            </p:nvPr>
          </p:nvSpPr>
          <p:spPr>
            <a:xfrm>
              <a:off x="6050827" y="3375667"/>
              <a:ext cx="507098" cy="641965"/>
            </a:xfrm>
            <a:custGeom>
              <a:avLst/>
              <a:gdLst/>
              <a:ahLst/>
              <a:cxnLst/>
              <a:rect l="0" t="0" r="0" b="0"/>
              <a:pathLst>
                <a:path w="507098" h="641965">
                  <a:moveTo>
                    <a:pt x="485704" y="8685"/>
                  </a:moveTo>
                  <a:lnTo>
                    <a:pt x="480963" y="3944"/>
                  </a:lnTo>
                  <a:lnTo>
                    <a:pt x="463795" y="996"/>
                  </a:lnTo>
                  <a:lnTo>
                    <a:pt x="429341" y="0"/>
                  </a:lnTo>
                  <a:lnTo>
                    <a:pt x="390842" y="820"/>
                  </a:lnTo>
                  <a:lnTo>
                    <a:pt x="349007" y="7898"/>
                  </a:lnTo>
                  <a:lnTo>
                    <a:pt x="309051" y="22122"/>
                  </a:lnTo>
                  <a:lnTo>
                    <a:pt x="277215" y="33178"/>
                  </a:lnTo>
                  <a:lnTo>
                    <a:pt x="235304" y="60039"/>
                  </a:lnTo>
                  <a:lnTo>
                    <a:pt x="193010" y="88393"/>
                  </a:lnTo>
                  <a:lnTo>
                    <a:pt x="153800" y="125126"/>
                  </a:lnTo>
                  <a:lnTo>
                    <a:pt x="112305" y="162690"/>
                  </a:lnTo>
                  <a:lnTo>
                    <a:pt x="88570" y="192225"/>
                  </a:lnTo>
                  <a:lnTo>
                    <a:pt x="68098" y="224203"/>
                  </a:lnTo>
                  <a:lnTo>
                    <a:pt x="49078" y="254952"/>
                  </a:lnTo>
                  <a:lnTo>
                    <a:pt x="33349" y="287801"/>
                  </a:lnTo>
                  <a:lnTo>
                    <a:pt x="20736" y="321252"/>
                  </a:lnTo>
                  <a:lnTo>
                    <a:pt x="11822" y="352655"/>
                  </a:lnTo>
                  <a:lnTo>
                    <a:pt x="4553" y="385795"/>
                  </a:lnTo>
                  <a:lnTo>
                    <a:pt x="0" y="419375"/>
                  </a:lnTo>
                  <a:lnTo>
                    <a:pt x="1284" y="450836"/>
                  </a:lnTo>
                  <a:lnTo>
                    <a:pt x="5161" y="481355"/>
                  </a:lnTo>
                  <a:lnTo>
                    <a:pt x="12923" y="523782"/>
                  </a:lnTo>
                  <a:lnTo>
                    <a:pt x="20587" y="548171"/>
                  </a:lnTo>
                  <a:lnTo>
                    <a:pt x="49760" y="588083"/>
                  </a:lnTo>
                  <a:lnTo>
                    <a:pt x="84186" y="619889"/>
                  </a:lnTo>
                  <a:lnTo>
                    <a:pt x="120233" y="634392"/>
                  </a:lnTo>
                  <a:lnTo>
                    <a:pt x="157592" y="640233"/>
                  </a:lnTo>
                  <a:lnTo>
                    <a:pt x="198537" y="641964"/>
                  </a:lnTo>
                  <a:lnTo>
                    <a:pt x="230082" y="637077"/>
                  </a:lnTo>
                  <a:lnTo>
                    <a:pt x="262954" y="628290"/>
                  </a:lnTo>
                  <a:lnTo>
                    <a:pt x="294100" y="617771"/>
                  </a:lnTo>
                  <a:lnTo>
                    <a:pt x="327125" y="606481"/>
                  </a:lnTo>
                  <a:lnTo>
                    <a:pt x="359662" y="593856"/>
                  </a:lnTo>
                  <a:lnTo>
                    <a:pt x="401285" y="570014"/>
                  </a:lnTo>
                  <a:lnTo>
                    <a:pt x="441619" y="543106"/>
                  </a:lnTo>
                  <a:lnTo>
                    <a:pt x="474534" y="498961"/>
                  </a:lnTo>
                  <a:lnTo>
                    <a:pt x="491324" y="463845"/>
                  </a:lnTo>
                  <a:lnTo>
                    <a:pt x="502583" y="428305"/>
                  </a:lnTo>
                  <a:lnTo>
                    <a:pt x="507097" y="403541"/>
                  </a:lnTo>
                  <a:lnTo>
                    <a:pt x="504060" y="361710"/>
                  </a:lnTo>
                  <a:lnTo>
                    <a:pt x="496876" y="318888"/>
                  </a:lnTo>
                  <a:lnTo>
                    <a:pt x="487471" y="279632"/>
                  </a:lnTo>
                  <a:lnTo>
                    <a:pt x="472558" y="238014"/>
                  </a:lnTo>
                  <a:lnTo>
                    <a:pt x="454579" y="201098"/>
                  </a:lnTo>
                  <a:lnTo>
                    <a:pt x="424986" y="161455"/>
                  </a:lnTo>
                  <a:lnTo>
                    <a:pt x="399803" y="116960"/>
                  </a:lnTo>
                  <a:lnTo>
                    <a:pt x="372898" y="81146"/>
                  </a:lnTo>
                  <a:lnTo>
                    <a:pt x="371805" y="77828"/>
                  </a:lnTo>
                  <a:lnTo>
                    <a:pt x="372068" y="74624"/>
                  </a:lnTo>
                  <a:lnTo>
                    <a:pt x="375007" y="68418"/>
                  </a:lnTo>
                  <a:lnTo>
                    <a:pt x="382239" y="59346"/>
                  </a:lnTo>
                  <a:lnTo>
                    <a:pt x="387795" y="56006"/>
                  </a:lnTo>
                  <a:lnTo>
                    <a:pt x="395555" y="52537"/>
                  </a:lnTo>
                  <a:lnTo>
                    <a:pt x="441056" y="265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16"/>
            <p:cNvSpPr/>
            <p:nvPr>
              <p:custDataLst>
                <p:tags r:id="rId11"/>
              </p:custDataLst>
            </p:nvPr>
          </p:nvSpPr>
          <p:spPr>
            <a:xfrm>
              <a:off x="6603181" y="3357563"/>
              <a:ext cx="279764" cy="544555"/>
            </a:xfrm>
            <a:custGeom>
              <a:avLst/>
              <a:gdLst/>
              <a:ahLst/>
              <a:cxnLst/>
              <a:rect l="0" t="0" r="0" b="0"/>
              <a:pathLst>
                <a:path w="279764" h="544555">
                  <a:moveTo>
                    <a:pt x="111944" y="0"/>
                  </a:moveTo>
                  <a:lnTo>
                    <a:pt x="116685" y="4740"/>
                  </a:lnTo>
                  <a:lnTo>
                    <a:pt x="119012" y="9713"/>
                  </a:lnTo>
                  <a:lnTo>
                    <a:pt x="119633" y="12428"/>
                  </a:lnTo>
                  <a:lnTo>
                    <a:pt x="127779" y="26858"/>
                  </a:lnTo>
                  <a:lnTo>
                    <a:pt x="137373" y="67746"/>
                  </a:lnTo>
                  <a:lnTo>
                    <a:pt x="131335" y="106390"/>
                  </a:lnTo>
                  <a:lnTo>
                    <a:pt x="123422" y="140553"/>
                  </a:lnTo>
                  <a:lnTo>
                    <a:pt x="113801" y="176803"/>
                  </a:lnTo>
                  <a:lnTo>
                    <a:pt x="99816" y="217530"/>
                  </a:lnTo>
                  <a:lnTo>
                    <a:pt x="87956" y="256166"/>
                  </a:lnTo>
                  <a:lnTo>
                    <a:pt x="72315" y="298591"/>
                  </a:lnTo>
                  <a:lnTo>
                    <a:pt x="55113" y="342582"/>
                  </a:lnTo>
                  <a:lnTo>
                    <a:pt x="38440" y="385050"/>
                  </a:lnTo>
                  <a:lnTo>
                    <a:pt x="26776" y="418359"/>
                  </a:lnTo>
                  <a:lnTo>
                    <a:pt x="13945" y="459376"/>
                  </a:lnTo>
                  <a:lnTo>
                    <a:pt x="7502" y="480731"/>
                  </a:lnTo>
                  <a:lnTo>
                    <a:pt x="2946" y="499626"/>
                  </a:lnTo>
                  <a:lnTo>
                    <a:pt x="583" y="505724"/>
                  </a:lnTo>
                  <a:lnTo>
                    <a:pt x="0" y="509790"/>
                  </a:lnTo>
                  <a:lnTo>
                    <a:pt x="604" y="512500"/>
                  </a:lnTo>
                  <a:lnTo>
                    <a:pt x="4543" y="517604"/>
                  </a:lnTo>
                  <a:lnTo>
                    <a:pt x="26141" y="500687"/>
                  </a:lnTo>
                  <a:lnTo>
                    <a:pt x="38786" y="480734"/>
                  </a:lnTo>
                  <a:lnTo>
                    <a:pt x="78659" y="437503"/>
                  </a:lnTo>
                  <a:lnTo>
                    <a:pt x="120843" y="395723"/>
                  </a:lnTo>
                  <a:lnTo>
                    <a:pt x="149420" y="381556"/>
                  </a:lnTo>
                  <a:lnTo>
                    <a:pt x="170232" y="376975"/>
                  </a:lnTo>
                  <a:lnTo>
                    <a:pt x="193707" y="380358"/>
                  </a:lnTo>
                  <a:lnTo>
                    <a:pt x="238324" y="396088"/>
                  </a:lnTo>
                  <a:lnTo>
                    <a:pt x="250134" y="404572"/>
                  </a:lnTo>
                  <a:lnTo>
                    <a:pt x="269085" y="431962"/>
                  </a:lnTo>
                  <a:lnTo>
                    <a:pt x="277456" y="449567"/>
                  </a:lnTo>
                  <a:lnTo>
                    <a:pt x="279763" y="461414"/>
                  </a:lnTo>
                  <a:lnTo>
                    <a:pt x="278142" y="473294"/>
                  </a:lnTo>
                  <a:lnTo>
                    <a:pt x="271413" y="502049"/>
                  </a:lnTo>
                  <a:lnTo>
                    <a:pt x="252656" y="520375"/>
                  </a:lnTo>
                  <a:lnTo>
                    <a:pt x="221626" y="538712"/>
                  </a:lnTo>
                  <a:lnTo>
                    <a:pt x="192038" y="543525"/>
                  </a:lnTo>
                  <a:lnTo>
                    <a:pt x="155185" y="544554"/>
                  </a:lnTo>
                  <a:lnTo>
                    <a:pt x="111759" y="537622"/>
                  </a:lnTo>
                  <a:lnTo>
                    <a:pt x="68264" y="529887"/>
                  </a:lnTo>
                  <a:lnTo>
                    <a:pt x="48621" y="526758"/>
                  </a:lnTo>
                  <a:lnTo>
                    <a:pt x="36076" y="519988"/>
                  </a:lnTo>
                  <a:lnTo>
                    <a:pt x="29277" y="514541"/>
                  </a:lnTo>
                  <a:lnTo>
                    <a:pt x="25593" y="508812"/>
                  </a:lnTo>
                  <a:lnTo>
                    <a:pt x="24611" y="505895"/>
                  </a:lnTo>
                  <a:lnTo>
                    <a:pt x="24949" y="503951"/>
                  </a:lnTo>
                  <a:lnTo>
                    <a:pt x="26166" y="502654"/>
                  </a:lnTo>
                  <a:lnTo>
                    <a:pt x="67296" y="4822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17"/>
            <p:cNvSpPr/>
            <p:nvPr>
              <p:custDataLst>
                <p:tags r:id="rId12"/>
              </p:custDataLst>
            </p:nvPr>
          </p:nvSpPr>
          <p:spPr>
            <a:xfrm>
              <a:off x="6895650" y="3831358"/>
              <a:ext cx="578499" cy="320948"/>
            </a:xfrm>
            <a:custGeom>
              <a:avLst/>
              <a:gdLst/>
              <a:ahLst/>
              <a:cxnLst/>
              <a:rect l="0" t="0" r="0" b="0"/>
              <a:pathLst>
                <a:path w="578499" h="320948">
                  <a:moveTo>
                    <a:pt x="212381" y="53056"/>
                  </a:moveTo>
                  <a:lnTo>
                    <a:pt x="212381" y="48316"/>
                  </a:lnTo>
                  <a:lnTo>
                    <a:pt x="209736" y="43342"/>
                  </a:lnTo>
                  <a:lnTo>
                    <a:pt x="199953" y="32065"/>
                  </a:lnTo>
                  <a:lnTo>
                    <a:pt x="180344" y="20283"/>
                  </a:lnTo>
                  <a:lnTo>
                    <a:pt x="137690" y="3444"/>
                  </a:lnTo>
                  <a:lnTo>
                    <a:pt x="95867" y="0"/>
                  </a:lnTo>
                  <a:lnTo>
                    <a:pt x="61484" y="573"/>
                  </a:lnTo>
                  <a:lnTo>
                    <a:pt x="28346" y="11921"/>
                  </a:lnTo>
                  <a:lnTo>
                    <a:pt x="18801" y="20222"/>
                  </a:lnTo>
                  <a:lnTo>
                    <a:pt x="2416" y="40354"/>
                  </a:lnTo>
                  <a:lnTo>
                    <a:pt x="0" y="46749"/>
                  </a:lnTo>
                  <a:lnTo>
                    <a:pt x="1573" y="55545"/>
                  </a:lnTo>
                  <a:lnTo>
                    <a:pt x="8037" y="69007"/>
                  </a:lnTo>
                  <a:lnTo>
                    <a:pt x="14405" y="76021"/>
                  </a:lnTo>
                  <a:lnTo>
                    <a:pt x="47484" y="97655"/>
                  </a:lnTo>
                  <a:lnTo>
                    <a:pt x="68272" y="103974"/>
                  </a:lnTo>
                  <a:lnTo>
                    <a:pt x="93075" y="106109"/>
                  </a:lnTo>
                  <a:lnTo>
                    <a:pt x="111106" y="101738"/>
                  </a:lnTo>
                  <a:lnTo>
                    <a:pt x="138288" y="88522"/>
                  </a:lnTo>
                  <a:lnTo>
                    <a:pt x="145717" y="83701"/>
                  </a:lnTo>
                  <a:lnTo>
                    <a:pt x="152326" y="81559"/>
                  </a:lnTo>
                  <a:lnTo>
                    <a:pt x="154485" y="79996"/>
                  </a:lnTo>
                  <a:lnTo>
                    <a:pt x="155924" y="77961"/>
                  </a:lnTo>
                  <a:lnTo>
                    <a:pt x="157523" y="73054"/>
                  </a:lnTo>
                  <a:lnTo>
                    <a:pt x="158798" y="53208"/>
                  </a:lnTo>
                  <a:lnTo>
                    <a:pt x="154062" y="53101"/>
                  </a:lnTo>
                  <a:lnTo>
                    <a:pt x="152666" y="54078"/>
                  </a:lnTo>
                  <a:lnTo>
                    <a:pt x="151735" y="55722"/>
                  </a:lnTo>
                  <a:lnTo>
                    <a:pt x="150241" y="65489"/>
                  </a:lnTo>
                  <a:lnTo>
                    <a:pt x="149906" y="95297"/>
                  </a:lnTo>
                  <a:lnTo>
                    <a:pt x="152534" y="104241"/>
                  </a:lnTo>
                  <a:lnTo>
                    <a:pt x="170865" y="135019"/>
                  </a:lnTo>
                  <a:lnTo>
                    <a:pt x="196271" y="154138"/>
                  </a:lnTo>
                  <a:lnTo>
                    <a:pt x="205551" y="157512"/>
                  </a:lnTo>
                  <a:lnTo>
                    <a:pt x="222938" y="159679"/>
                  </a:lnTo>
                  <a:lnTo>
                    <a:pt x="243056" y="152978"/>
                  </a:lnTo>
                  <a:lnTo>
                    <a:pt x="254458" y="147737"/>
                  </a:lnTo>
                  <a:lnTo>
                    <a:pt x="263493" y="139454"/>
                  </a:lnTo>
                  <a:lnTo>
                    <a:pt x="295682" y="103762"/>
                  </a:lnTo>
                  <a:lnTo>
                    <a:pt x="301660" y="100397"/>
                  </a:lnTo>
                  <a:lnTo>
                    <a:pt x="304642" y="99499"/>
                  </a:lnTo>
                  <a:lnTo>
                    <a:pt x="306631" y="97909"/>
                  </a:lnTo>
                  <a:lnTo>
                    <a:pt x="310084" y="90174"/>
                  </a:lnTo>
                  <a:lnTo>
                    <a:pt x="310258" y="90700"/>
                  </a:lnTo>
                  <a:lnTo>
                    <a:pt x="310595" y="102114"/>
                  </a:lnTo>
                  <a:lnTo>
                    <a:pt x="309606" y="103620"/>
                  </a:lnTo>
                  <a:lnTo>
                    <a:pt x="307955" y="104625"/>
                  </a:lnTo>
                  <a:lnTo>
                    <a:pt x="305863" y="105295"/>
                  </a:lnTo>
                  <a:lnTo>
                    <a:pt x="286691" y="130882"/>
                  </a:lnTo>
                  <a:lnTo>
                    <a:pt x="257028" y="168969"/>
                  </a:lnTo>
                  <a:lnTo>
                    <a:pt x="239216" y="186955"/>
                  </a:lnTo>
                  <a:lnTo>
                    <a:pt x="243924" y="186988"/>
                  </a:lnTo>
                  <a:lnTo>
                    <a:pt x="248890" y="184350"/>
                  </a:lnTo>
                  <a:lnTo>
                    <a:pt x="293001" y="153076"/>
                  </a:lnTo>
                  <a:lnTo>
                    <a:pt x="334436" y="130552"/>
                  </a:lnTo>
                  <a:lnTo>
                    <a:pt x="361542" y="118223"/>
                  </a:lnTo>
                  <a:lnTo>
                    <a:pt x="384867" y="115720"/>
                  </a:lnTo>
                  <a:lnTo>
                    <a:pt x="386903" y="116660"/>
                  </a:lnTo>
                  <a:lnTo>
                    <a:pt x="388260" y="118279"/>
                  </a:lnTo>
                  <a:lnTo>
                    <a:pt x="389165" y="120350"/>
                  </a:lnTo>
                  <a:lnTo>
                    <a:pt x="390760" y="121732"/>
                  </a:lnTo>
                  <a:lnTo>
                    <a:pt x="395179" y="123266"/>
                  </a:lnTo>
                  <a:lnTo>
                    <a:pt x="396754" y="124667"/>
                  </a:lnTo>
                  <a:lnTo>
                    <a:pt x="398505" y="128870"/>
                  </a:lnTo>
                  <a:lnTo>
                    <a:pt x="399782" y="150193"/>
                  </a:lnTo>
                  <a:lnTo>
                    <a:pt x="397204" y="158405"/>
                  </a:lnTo>
                  <a:lnTo>
                    <a:pt x="385658" y="180994"/>
                  </a:lnTo>
                  <a:lnTo>
                    <a:pt x="382124" y="192056"/>
                  </a:lnTo>
                  <a:lnTo>
                    <a:pt x="376226" y="201618"/>
                  </a:lnTo>
                  <a:lnTo>
                    <a:pt x="373525" y="211991"/>
                  </a:lnTo>
                  <a:lnTo>
                    <a:pt x="373151" y="221321"/>
                  </a:lnTo>
                  <a:lnTo>
                    <a:pt x="374132" y="221787"/>
                  </a:lnTo>
                  <a:lnTo>
                    <a:pt x="377866" y="222305"/>
                  </a:lnTo>
                  <a:lnTo>
                    <a:pt x="382834" y="219890"/>
                  </a:lnTo>
                  <a:lnTo>
                    <a:pt x="388349" y="216501"/>
                  </a:lnTo>
                  <a:lnTo>
                    <a:pt x="430028" y="198630"/>
                  </a:lnTo>
                  <a:lnTo>
                    <a:pt x="453554" y="184301"/>
                  </a:lnTo>
                  <a:lnTo>
                    <a:pt x="495159" y="157600"/>
                  </a:lnTo>
                  <a:lnTo>
                    <a:pt x="515207" y="145047"/>
                  </a:lnTo>
                  <a:lnTo>
                    <a:pt x="521596" y="142558"/>
                  </a:lnTo>
                  <a:lnTo>
                    <a:pt x="533314" y="133838"/>
                  </a:lnTo>
                  <a:lnTo>
                    <a:pt x="533846" y="154676"/>
                  </a:lnTo>
                  <a:lnTo>
                    <a:pt x="515758" y="196179"/>
                  </a:lnTo>
                  <a:lnTo>
                    <a:pt x="502069" y="225730"/>
                  </a:lnTo>
                  <a:lnTo>
                    <a:pt x="493332" y="260426"/>
                  </a:lnTo>
                  <a:lnTo>
                    <a:pt x="495337" y="268583"/>
                  </a:lnTo>
                  <a:lnTo>
                    <a:pt x="507477" y="292064"/>
                  </a:lnTo>
                  <a:lnTo>
                    <a:pt x="519049" y="305650"/>
                  </a:lnTo>
                  <a:lnTo>
                    <a:pt x="532662" y="314871"/>
                  </a:lnTo>
                  <a:lnTo>
                    <a:pt x="557269" y="320413"/>
                  </a:lnTo>
                  <a:lnTo>
                    <a:pt x="578498" y="3209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18"/>
            <p:cNvSpPr/>
            <p:nvPr>
              <p:custDataLst>
                <p:tags r:id="rId13"/>
              </p:custDataLst>
            </p:nvPr>
          </p:nvSpPr>
          <p:spPr>
            <a:xfrm>
              <a:off x="7493950" y="4045793"/>
              <a:ext cx="274879" cy="294036"/>
            </a:xfrm>
            <a:custGeom>
              <a:avLst/>
              <a:gdLst/>
              <a:ahLst/>
              <a:cxnLst/>
              <a:rect l="0" t="0" r="0" b="0"/>
              <a:pathLst>
                <a:path w="274879" h="294036">
                  <a:moveTo>
                    <a:pt x="212370" y="35074"/>
                  </a:moveTo>
                  <a:lnTo>
                    <a:pt x="207630" y="30334"/>
                  </a:lnTo>
                  <a:lnTo>
                    <a:pt x="202657" y="28006"/>
                  </a:lnTo>
                  <a:lnTo>
                    <a:pt x="199942" y="27386"/>
                  </a:lnTo>
                  <a:lnTo>
                    <a:pt x="187463" y="20253"/>
                  </a:lnTo>
                  <a:lnTo>
                    <a:pt x="156492" y="17615"/>
                  </a:lnTo>
                  <a:lnTo>
                    <a:pt x="113841" y="26981"/>
                  </a:lnTo>
                  <a:lnTo>
                    <a:pt x="73625" y="38216"/>
                  </a:lnTo>
                  <a:lnTo>
                    <a:pt x="41722" y="50982"/>
                  </a:lnTo>
                  <a:lnTo>
                    <a:pt x="14967" y="72532"/>
                  </a:lnTo>
                  <a:lnTo>
                    <a:pt x="4612" y="87073"/>
                  </a:lnTo>
                  <a:lnTo>
                    <a:pt x="0" y="99209"/>
                  </a:lnTo>
                  <a:lnTo>
                    <a:pt x="1567" y="108557"/>
                  </a:lnTo>
                  <a:lnTo>
                    <a:pt x="8027" y="122331"/>
                  </a:lnTo>
                  <a:lnTo>
                    <a:pt x="14395" y="129418"/>
                  </a:lnTo>
                  <a:lnTo>
                    <a:pt x="40313" y="145088"/>
                  </a:lnTo>
                  <a:lnTo>
                    <a:pt x="76924" y="149961"/>
                  </a:lnTo>
                  <a:lnTo>
                    <a:pt x="113848" y="148277"/>
                  </a:lnTo>
                  <a:lnTo>
                    <a:pt x="157761" y="135897"/>
                  </a:lnTo>
                  <a:lnTo>
                    <a:pt x="178441" y="126243"/>
                  </a:lnTo>
                  <a:lnTo>
                    <a:pt x="204497" y="104761"/>
                  </a:lnTo>
                  <a:lnTo>
                    <a:pt x="224108" y="78095"/>
                  </a:lnTo>
                  <a:lnTo>
                    <a:pt x="227509" y="68747"/>
                  </a:lnTo>
                  <a:lnTo>
                    <a:pt x="228416" y="63476"/>
                  </a:lnTo>
                  <a:lnTo>
                    <a:pt x="226777" y="52327"/>
                  </a:lnTo>
                  <a:lnTo>
                    <a:pt x="214385" y="14379"/>
                  </a:lnTo>
                  <a:lnTo>
                    <a:pt x="208966" y="6694"/>
                  </a:lnTo>
                  <a:lnTo>
                    <a:pt x="203251" y="2617"/>
                  </a:lnTo>
                  <a:lnTo>
                    <a:pt x="194454" y="322"/>
                  </a:lnTo>
                  <a:lnTo>
                    <a:pt x="191497" y="0"/>
                  </a:lnTo>
                  <a:lnTo>
                    <a:pt x="185565" y="2288"/>
                  </a:lnTo>
                  <a:lnTo>
                    <a:pt x="173672" y="11841"/>
                  </a:lnTo>
                  <a:lnTo>
                    <a:pt x="170366" y="20118"/>
                  </a:lnTo>
                  <a:lnTo>
                    <a:pt x="167877" y="63797"/>
                  </a:lnTo>
                  <a:lnTo>
                    <a:pt x="174881" y="104101"/>
                  </a:lnTo>
                  <a:lnTo>
                    <a:pt x="188466" y="147046"/>
                  </a:lnTo>
                  <a:lnTo>
                    <a:pt x="206941" y="185660"/>
                  </a:lnTo>
                  <a:lnTo>
                    <a:pt x="228620" y="222236"/>
                  </a:lnTo>
                  <a:lnTo>
                    <a:pt x="254317" y="265732"/>
                  </a:lnTo>
                  <a:lnTo>
                    <a:pt x="274878" y="2940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SMARTInkShape-Group29"/>
          <p:cNvGrpSpPr/>
          <p:nvPr/>
        </p:nvGrpSpPr>
        <p:grpSpPr>
          <a:xfrm>
            <a:off x="2433389" y="1839966"/>
            <a:ext cx="1584939" cy="4276871"/>
            <a:chOff x="2433389" y="1839966"/>
            <a:chExt cx="1584939" cy="4276871"/>
          </a:xfrm>
        </p:grpSpPr>
        <p:sp>
          <p:nvSpPr>
            <p:cNvPr id="12" name="SMARTInkShape-119"/>
            <p:cNvSpPr/>
            <p:nvPr>
              <p:custDataLst>
                <p:tags r:id="rId8"/>
              </p:custDataLst>
            </p:nvPr>
          </p:nvSpPr>
          <p:spPr>
            <a:xfrm>
              <a:off x="3911203" y="1839966"/>
              <a:ext cx="107125" cy="4276871"/>
            </a:xfrm>
            <a:custGeom>
              <a:avLst/>
              <a:gdLst/>
              <a:ahLst/>
              <a:cxnLst/>
              <a:rect l="0" t="0" r="0" b="0"/>
              <a:pathLst>
                <a:path w="107125" h="4276871">
                  <a:moveTo>
                    <a:pt x="26789" y="106706"/>
                  </a:moveTo>
                  <a:lnTo>
                    <a:pt x="27781" y="76243"/>
                  </a:lnTo>
                  <a:lnTo>
                    <a:pt x="37813" y="37873"/>
                  </a:lnTo>
                  <a:lnTo>
                    <a:pt x="41611" y="29481"/>
                  </a:lnTo>
                  <a:lnTo>
                    <a:pt x="44741" y="15584"/>
                  </a:lnTo>
                  <a:lnTo>
                    <a:pt x="46694" y="13216"/>
                  </a:lnTo>
                  <a:lnTo>
                    <a:pt x="48989" y="11637"/>
                  </a:lnTo>
                  <a:lnTo>
                    <a:pt x="50519" y="9592"/>
                  </a:lnTo>
                  <a:lnTo>
                    <a:pt x="53175" y="1068"/>
                  </a:lnTo>
                  <a:lnTo>
                    <a:pt x="54302" y="562"/>
                  </a:lnTo>
                  <a:lnTo>
                    <a:pt x="58199" y="0"/>
                  </a:lnTo>
                  <a:lnTo>
                    <a:pt x="59635" y="842"/>
                  </a:lnTo>
                  <a:lnTo>
                    <a:pt x="60593" y="2395"/>
                  </a:lnTo>
                  <a:lnTo>
                    <a:pt x="61231" y="4423"/>
                  </a:lnTo>
                  <a:lnTo>
                    <a:pt x="69408" y="17659"/>
                  </a:lnTo>
                  <a:lnTo>
                    <a:pt x="71358" y="56462"/>
                  </a:lnTo>
                  <a:lnTo>
                    <a:pt x="71433" y="100443"/>
                  </a:lnTo>
                  <a:lnTo>
                    <a:pt x="71437" y="137631"/>
                  </a:lnTo>
                  <a:lnTo>
                    <a:pt x="71437" y="176902"/>
                  </a:lnTo>
                  <a:lnTo>
                    <a:pt x="76178" y="218358"/>
                  </a:lnTo>
                  <a:lnTo>
                    <a:pt x="79126" y="253008"/>
                  </a:lnTo>
                  <a:lnTo>
                    <a:pt x="79999" y="288410"/>
                  </a:lnTo>
                  <a:lnTo>
                    <a:pt x="80258" y="328775"/>
                  </a:lnTo>
                  <a:lnTo>
                    <a:pt x="80335" y="372154"/>
                  </a:lnTo>
                  <a:lnTo>
                    <a:pt x="80358" y="416427"/>
                  </a:lnTo>
                  <a:lnTo>
                    <a:pt x="80363" y="448750"/>
                  </a:lnTo>
                  <a:lnTo>
                    <a:pt x="81358" y="481968"/>
                  </a:lnTo>
                  <a:lnTo>
                    <a:pt x="85107" y="513268"/>
                  </a:lnTo>
                  <a:lnTo>
                    <a:pt x="87435" y="546361"/>
                  </a:lnTo>
                  <a:lnTo>
                    <a:pt x="88470" y="580913"/>
                  </a:lnTo>
                  <a:lnTo>
                    <a:pt x="88929" y="616113"/>
                  </a:lnTo>
                  <a:lnTo>
                    <a:pt x="89133" y="654247"/>
                  </a:lnTo>
                  <a:lnTo>
                    <a:pt x="90216" y="693354"/>
                  </a:lnTo>
                  <a:lnTo>
                    <a:pt x="94005" y="730579"/>
                  </a:lnTo>
                  <a:lnTo>
                    <a:pt x="96351" y="769613"/>
                  </a:lnTo>
                  <a:lnTo>
                    <a:pt x="97393" y="810113"/>
                  </a:lnTo>
                  <a:lnTo>
                    <a:pt x="97856" y="851263"/>
                  </a:lnTo>
                  <a:lnTo>
                    <a:pt x="98062" y="892704"/>
                  </a:lnTo>
                  <a:lnTo>
                    <a:pt x="98153" y="935265"/>
                  </a:lnTo>
                  <a:lnTo>
                    <a:pt x="98178" y="957727"/>
                  </a:lnTo>
                  <a:lnTo>
                    <a:pt x="98194" y="980639"/>
                  </a:lnTo>
                  <a:lnTo>
                    <a:pt x="98205" y="1003852"/>
                  </a:lnTo>
                  <a:lnTo>
                    <a:pt x="98212" y="1027264"/>
                  </a:lnTo>
                  <a:lnTo>
                    <a:pt x="98217" y="1050809"/>
                  </a:lnTo>
                  <a:lnTo>
                    <a:pt x="98220" y="1073452"/>
                  </a:lnTo>
                  <a:lnTo>
                    <a:pt x="98224" y="1117131"/>
                  </a:lnTo>
                  <a:lnTo>
                    <a:pt x="98225" y="1139495"/>
                  </a:lnTo>
                  <a:lnTo>
                    <a:pt x="98226" y="1162341"/>
                  </a:lnTo>
                  <a:lnTo>
                    <a:pt x="98226" y="1185509"/>
                  </a:lnTo>
                  <a:lnTo>
                    <a:pt x="98226" y="1209885"/>
                  </a:lnTo>
                  <a:lnTo>
                    <a:pt x="98226" y="1235065"/>
                  </a:lnTo>
                  <a:lnTo>
                    <a:pt x="98226" y="1260781"/>
                  </a:lnTo>
                  <a:lnTo>
                    <a:pt x="99219" y="1285863"/>
                  </a:lnTo>
                  <a:lnTo>
                    <a:pt x="100872" y="1310521"/>
                  </a:lnTo>
                  <a:lnTo>
                    <a:pt x="102967" y="1334898"/>
                  </a:lnTo>
                  <a:lnTo>
                    <a:pt x="104364" y="1359087"/>
                  </a:lnTo>
                  <a:lnTo>
                    <a:pt x="105294" y="1383150"/>
                  </a:lnTo>
                  <a:lnTo>
                    <a:pt x="105915" y="1407129"/>
                  </a:lnTo>
                  <a:lnTo>
                    <a:pt x="106329" y="1432046"/>
                  </a:lnTo>
                  <a:lnTo>
                    <a:pt x="106604" y="1457586"/>
                  </a:lnTo>
                  <a:lnTo>
                    <a:pt x="106788" y="1483542"/>
                  </a:lnTo>
                  <a:lnTo>
                    <a:pt x="106911" y="1509777"/>
                  </a:lnTo>
                  <a:lnTo>
                    <a:pt x="106993" y="1536196"/>
                  </a:lnTo>
                  <a:lnTo>
                    <a:pt x="107047" y="1562738"/>
                  </a:lnTo>
                  <a:lnTo>
                    <a:pt x="107084" y="1590355"/>
                  </a:lnTo>
                  <a:lnTo>
                    <a:pt x="107108" y="1618688"/>
                  </a:lnTo>
                  <a:lnTo>
                    <a:pt x="107124" y="1647499"/>
                  </a:lnTo>
                  <a:lnTo>
                    <a:pt x="106143" y="1675635"/>
                  </a:lnTo>
                  <a:lnTo>
                    <a:pt x="104496" y="1703323"/>
                  </a:lnTo>
                  <a:lnTo>
                    <a:pt x="102406" y="1730711"/>
                  </a:lnTo>
                  <a:lnTo>
                    <a:pt x="101013" y="1758892"/>
                  </a:lnTo>
                  <a:lnTo>
                    <a:pt x="100084" y="1787601"/>
                  </a:lnTo>
                  <a:lnTo>
                    <a:pt x="99465" y="1816662"/>
                  </a:lnTo>
                  <a:lnTo>
                    <a:pt x="99052" y="1844966"/>
                  </a:lnTo>
                  <a:lnTo>
                    <a:pt x="98777" y="1872764"/>
                  </a:lnTo>
                  <a:lnTo>
                    <a:pt x="98593" y="1900227"/>
                  </a:lnTo>
                  <a:lnTo>
                    <a:pt x="98471" y="1928457"/>
                  </a:lnTo>
                  <a:lnTo>
                    <a:pt x="98390" y="1957198"/>
                  </a:lnTo>
                  <a:lnTo>
                    <a:pt x="98335" y="1986282"/>
                  </a:lnTo>
                  <a:lnTo>
                    <a:pt x="98299" y="2014600"/>
                  </a:lnTo>
                  <a:lnTo>
                    <a:pt x="98275" y="2042409"/>
                  </a:lnTo>
                  <a:lnTo>
                    <a:pt x="98259" y="2069878"/>
                  </a:lnTo>
                  <a:lnTo>
                    <a:pt x="97256" y="2098112"/>
                  </a:lnTo>
                  <a:lnTo>
                    <a:pt x="95595" y="2126857"/>
                  </a:lnTo>
                  <a:lnTo>
                    <a:pt x="93496" y="2155942"/>
                  </a:lnTo>
                  <a:lnTo>
                    <a:pt x="92096" y="2185254"/>
                  </a:lnTo>
                  <a:lnTo>
                    <a:pt x="91163" y="2214717"/>
                  </a:lnTo>
                  <a:lnTo>
                    <a:pt x="90541" y="2244281"/>
                  </a:lnTo>
                  <a:lnTo>
                    <a:pt x="89134" y="2272920"/>
                  </a:lnTo>
                  <a:lnTo>
                    <a:pt x="87204" y="2300942"/>
                  </a:lnTo>
                  <a:lnTo>
                    <a:pt x="84925" y="2328554"/>
                  </a:lnTo>
                  <a:lnTo>
                    <a:pt x="83406" y="2356883"/>
                  </a:lnTo>
                  <a:lnTo>
                    <a:pt x="82393" y="2385691"/>
                  </a:lnTo>
                  <a:lnTo>
                    <a:pt x="81718" y="2414818"/>
                  </a:lnTo>
                  <a:lnTo>
                    <a:pt x="81268" y="2444159"/>
                  </a:lnTo>
                  <a:lnTo>
                    <a:pt x="80968" y="2473640"/>
                  </a:lnTo>
                  <a:lnTo>
                    <a:pt x="80768" y="2503217"/>
                  </a:lnTo>
                  <a:lnTo>
                    <a:pt x="80634" y="2532856"/>
                  </a:lnTo>
                  <a:lnTo>
                    <a:pt x="80545" y="2562538"/>
                  </a:lnTo>
                  <a:lnTo>
                    <a:pt x="80486" y="2592248"/>
                  </a:lnTo>
                  <a:lnTo>
                    <a:pt x="79454" y="2621976"/>
                  </a:lnTo>
                  <a:lnTo>
                    <a:pt x="77774" y="2651717"/>
                  </a:lnTo>
                  <a:lnTo>
                    <a:pt x="75662" y="2681466"/>
                  </a:lnTo>
                  <a:lnTo>
                    <a:pt x="74254" y="2711220"/>
                  </a:lnTo>
                  <a:lnTo>
                    <a:pt x="73315" y="2740979"/>
                  </a:lnTo>
                  <a:lnTo>
                    <a:pt x="72689" y="2770739"/>
                  </a:lnTo>
                  <a:lnTo>
                    <a:pt x="72272" y="2800502"/>
                  </a:lnTo>
                  <a:lnTo>
                    <a:pt x="71994" y="2830265"/>
                  </a:lnTo>
                  <a:lnTo>
                    <a:pt x="71809" y="2860029"/>
                  </a:lnTo>
                  <a:lnTo>
                    <a:pt x="71685" y="2889794"/>
                  </a:lnTo>
                  <a:lnTo>
                    <a:pt x="71603" y="2919559"/>
                  </a:lnTo>
                  <a:lnTo>
                    <a:pt x="71548" y="2949324"/>
                  </a:lnTo>
                  <a:lnTo>
                    <a:pt x="71511" y="2980082"/>
                  </a:lnTo>
                  <a:lnTo>
                    <a:pt x="71486" y="3011500"/>
                  </a:lnTo>
                  <a:lnTo>
                    <a:pt x="71470" y="3043360"/>
                  </a:lnTo>
                  <a:lnTo>
                    <a:pt x="70467" y="3074522"/>
                  </a:lnTo>
                  <a:lnTo>
                    <a:pt x="68806" y="3105219"/>
                  </a:lnTo>
                  <a:lnTo>
                    <a:pt x="66707" y="3135605"/>
                  </a:lnTo>
                  <a:lnTo>
                    <a:pt x="65307" y="3165785"/>
                  </a:lnTo>
                  <a:lnTo>
                    <a:pt x="64374" y="3195826"/>
                  </a:lnTo>
                  <a:lnTo>
                    <a:pt x="63752" y="3225775"/>
                  </a:lnTo>
                  <a:lnTo>
                    <a:pt x="62345" y="3255664"/>
                  </a:lnTo>
                  <a:lnTo>
                    <a:pt x="60415" y="3285511"/>
                  </a:lnTo>
                  <a:lnTo>
                    <a:pt x="58136" y="3315332"/>
                  </a:lnTo>
                  <a:lnTo>
                    <a:pt x="56617" y="3345133"/>
                  </a:lnTo>
                  <a:lnTo>
                    <a:pt x="55604" y="3374923"/>
                  </a:lnTo>
                  <a:lnTo>
                    <a:pt x="54929" y="3404705"/>
                  </a:lnTo>
                  <a:lnTo>
                    <a:pt x="53486" y="3434481"/>
                  </a:lnTo>
                  <a:lnTo>
                    <a:pt x="51533" y="3464254"/>
                  </a:lnTo>
                  <a:lnTo>
                    <a:pt x="49238" y="3494024"/>
                  </a:lnTo>
                  <a:lnTo>
                    <a:pt x="47708" y="3523793"/>
                  </a:lnTo>
                  <a:lnTo>
                    <a:pt x="46688" y="3553561"/>
                  </a:lnTo>
                  <a:lnTo>
                    <a:pt x="46008" y="3583328"/>
                  </a:lnTo>
                  <a:lnTo>
                    <a:pt x="44563" y="3612102"/>
                  </a:lnTo>
                  <a:lnTo>
                    <a:pt x="42607" y="3640215"/>
                  </a:lnTo>
                  <a:lnTo>
                    <a:pt x="40311" y="3667886"/>
                  </a:lnTo>
                  <a:lnTo>
                    <a:pt x="38780" y="3696256"/>
                  </a:lnTo>
                  <a:lnTo>
                    <a:pt x="37760" y="3725091"/>
                  </a:lnTo>
                  <a:lnTo>
                    <a:pt x="37080" y="3754236"/>
                  </a:lnTo>
                  <a:lnTo>
                    <a:pt x="35634" y="3782595"/>
                  </a:lnTo>
                  <a:lnTo>
                    <a:pt x="33678" y="3810432"/>
                  </a:lnTo>
                  <a:lnTo>
                    <a:pt x="31382" y="3837919"/>
                  </a:lnTo>
                  <a:lnTo>
                    <a:pt x="29851" y="3866166"/>
                  </a:lnTo>
                  <a:lnTo>
                    <a:pt x="28830" y="3894918"/>
                  </a:lnTo>
                  <a:lnTo>
                    <a:pt x="28150" y="3924009"/>
                  </a:lnTo>
                  <a:lnTo>
                    <a:pt x="26704" y="3952332"/>
                  </a:lnTo>
                  <a:lnTo>
                    <a:pt x="24748" y="3980145"/>
                  </a:lnTo>
                  <a:lnTo>
                    <a:pt x="22452" y="4007615"/>
                  </a:lnTo>
                  <a:lnTo>
                    <a:pt x="19929" y="4034859"/>
                  </a:lnTo>
                  <a:lnTo>
                    <a:pt x="17254" y="4061952"/>
                  </a:lnTo>
                  <a:lnTo>
                    <a:pt x="14480" y="4088943"/>
                  </a:lnTo>
                  <a:lnTo>
                    <a:pt x="12630" y="4114874"/>
                  </a:lnTo>
                  <a:lnTo>
                    <a:pt x="11396" y="4140098"/>
                  </a:lnTo>
                  <a:lnTo>
                    <a:pt x="10026" y="4181356"/>
                  </a:lnTo>
                  <a:lnTo>
                    <a:pt x="8262" y="4211528"/>
                  </a:lnTo>
                  <a:lnTo>
                    <a:pt x="2889" y="4254422"/>
                  </a:lnTo>
                  <a:lnTo>
                    <a:pt x="0" y="42768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20"/>
            <p:cNvSpPr/>
            <p:nvPr>
              <p:custDataLst>
                <p:tags r:id="rId9"/>
              </p:custDataLst>
            </p:nvPr>
          </p:nvSpPr>
          <p:spPr>
            <a:xfrm>
              <a:off x="2433389" y="3982763"/>
              <a:ext cx="1334940" cy="303488"/>
            </a:xfrm>
            <a:custGeom>
              <a:avLst/>
              <a:gdLst/>
              <a:ahLst/>
              <a:cxnLst/>
              <a:rect l="0" t="0" r="0" b="0"/>
              <a:pathLst>
                <a:path w="1334940" h="303488">
                  <a:moveTo>
                    <a:pt x="1334939" y="8807"/>
                  </a:moveTo>
                  <a:lnTo>
                    <a:pt x="1330199" y="8807"/>
                  </a:lnTo>
                  <a:lnTo>
                    <a:pt x="1325225" y="11453"/>
                  </a:lnTo>
                  <a:lnTo>
                    <a:pt x="1322510" y="13548"/>
                  </a:lnTo>
                  <a:lnTo>
                    <a:pt x="1314202" y="15875"/>
                  </a:lnTo>
                  <a:lnTo>
                    <a:pt x="1271395" y="24641"/>
                  </a:lnTo>
                  <a:lnTo>
                    <a:pt x="1236508" y="31007"/>
                  </a:lnTo>
                  <a:lnTo>
                    <a:pt x="1193824" y="35682"/>
                  </a:lnTo>
                  <a:lnTo>
                    <a:pt x="1157969" y="41465"/>
                  </a:lnTo>
                  <a:lnTo>
                    <a:pt x="1116367" y="43619"/>
                  </a:lnTo>
                  <a:lnTo>
                    <a:pt x="1072622" y="45250"/>
                  </a:lnTo>
                  <a:lnTo>
                    <a:pt x="1043067" y="49147"/>
                  </a:lnTo>
                  <a:lnTo>
                    <a:pt x="1010749" y="51541"/>
                  </a:lnTo>
                  <a:lnTo>
                    <a:pt x="977535" y="52605"/>
                  </a:lnTo>
                  <a:lnTo>
                    <a:pt x="946236" y="53077"/>
                  </a:lnTo>
                  <a:lnTo>
                    <a:pt x="913143" y="53288"/>
                  </a:lnTo>
                  <a:lnTo>
                    <a:pt x="877599" y="54373"/>
                  </a:lnTo>
                  <a:lnTo>
                    <a:pt x="838651" y="58163"/>
                  </a:lnTo>
                  <a:lnTo>
                    <a:pt x="800835" y="60509"/>
                  </a:lnTo>
                  <a:lnTo>
                    <a:pt x="764185" y="61551"/>
                  </a:lnTo>
                  <a:lnTo>
                    <a:pt x="728052" y="62015"/>
                  </a:lnTo>
                  <a:lnTo>
                    <a:pt x="689503" y="62221"/>
                  </a:lnTo>
                  <a:lnTo>
                    <a:pt x="650212" y="63304"/>
                  </a:lnTo>
                  <a:lnTo>
                    <a:pt x="612905" y="67093"/>
                  </a:lnTo>
                  <a:lnTo>
                    <a:pt x="576480" y="69439"/>
                  </a:lnTo>
                  <a:lnTo>
                    <a:pt x="540448" y="71473"/>
                  </a:lnTo>
                  <a:lnTo>
                    <a:pt x="504590" y="75685"/>
                  </a:lnTo>
                  <a:lnTo>
                    <a:pt x="468809" y="78218"/>
                  </a:lnTo>
                  <a:lnTo>
                    <a:pt x="433063" y="80336"/>
                  </a:lnTo>
                  <a:lnTo>
                    <a:pt x="397332" y="84585"/>
                  </a:lnTo>
                  <a:lnTo>
                    <a:pt x="361607" y="89781"/>
                  </a:lnTo>
                  <a:lnTo>
                    <a:pt x="326879" y="95397"/>
                  </a:lnTo>
                  <a:lnTo>
                    <a:pt x="294907" y="101201"/>
                  </a:lnTo>
                  <a:lnTo>
                    <a:pt x="261515" y="107087"/>
                  </a:lnTo>
                  <a:lnTo>
                    <a:pt x="228815" y="112018"/>
                  </a:lnTo>
                  <a:lnTo>
                    <a:pt x="188092" y="115787"/>
                  </a:lnTo>
                  <a:lnTo>
                    <a:pt x="150891" y="121754"/>
                  </a:lnTo>
                  <a:lnTo>
                    <a:pt x="115726" y="124955"/>
                  </a:lnTo>
                  <a:lnTo>
                    <a:pt x="72211" y="132459"/>
                  </a:lnTo>
                  <a:lnTo>
                    <a:pt x="46813" y="133703"/>
                  </a:lnTo>
                  <a:lnTo>
                    <a:pt x="40457" y="131124"/>
                  </a:lnTo>
                  <a:lnTo>
                    <a:pt x="33032" y="126124"/>
                  </a:lnTo>
                  <a:lnTo>
                    <a:pt x="33415" y="124722"/>
                  </a:lnTo>
                  <a:lnTo>
                    <a:pt x="61030" y="95091"/>
                  </a:lnTo>
                  <a:lnTo>
                    <a:pt x="101063" y="68338"/>
                  </a:lnTo>
                  <a:lnTo>
                    <a:pt x="142412" y="39400"/>
                  </a:lnTo>
                  <a:lnTo>
                    <a:pt x="185166" y="20786"/>
                  </a:lnTo>
                  <a:lnTo>
                    <a:pt x="203602" y="12797"/>
                  </a:lnTo>
                  <a:lnTo>
                    <a:pt x="245503" y="1973"/>
                  </a:lnTo>
                  <a:lnTo>
                    <a:pt x="287188" y="0"/>
                  </a:lnTo>
                  <a:lnTo>
                    <a:pt x="310009" y="894"/>
                  </a:lnTo>
                  <a:lnTo>
                    <a:pt x="330497" y="8974"/>
                  </a:lnTo>
                  <a:lnTo>
                    <a:pt x="331936" y="10903"/>
                  </a:lnTo>
                  <a:lnTo>
                    <a:pt x="333535" y="15692"/>
                  </a:lnTo>
                  <a:lnTo>
                    <a:pt x="334246" y="21127"/>
                  </a:lnTo>
                  <a:lnTo>
                    <a:pt x="331915" y="26850"/>
                  </a:lnTo>
                  <a:lnTo>
                    <a:pt x="322335" y="38609"/>
                  </a:lnTo>
                  <a:lnTo>
                    <a:pt x="278336" y="69455"/>
                  </a:lnTo>
                  <a:lnTo>
                    <a:pt x="235214" y="86945"/>
                  </a:lnTo>
                  <a:lnTo>
                    <a:pt x="191079" y="105124"/>
                  </a:lnTo>
                  <a:lnTo>
                    <a:pt x="148885" y="123303"/>
                  </a:lnTo>
                  <a:lnTo>
                    <a:pt x="105750" y="146003"/>
                  </a:lnTo>
                  <a:lnTo>
                    <a:pt x="67537" y="169596"/>
                  </a:lnTo>
                  <a:lnTo>
                    <a:pt x="23113" y="198197"/>
                  </a:lnTo>
                  <a:lnTo>
                    <a:pt x="12726" y="208075"/>
                  </a:lnTo>
                  <a:lnTo>
                    <a:pt x="770" y="225683"/>
                  </a:lnTo>
                  <a:lnTo>
                    <a:pt x="0" y="228797"/>
                  </a:lnTo>
                  <a:lnTo>
                    <a:pt x="480" y="231866"/>
                  </a:lnTo>
                  <a:lnTo>
                    <a:pt x="1792" y="234904"/>
                  </a:lnTo>
                  <a:lnTo>
                    <a:pt x="3659" y="236929"/>
                  </a:lnTo>
                  <a:lnTo>
                    <a:pt x="26095" y="245186"/>
                  </a:lnTo>
                  <a:lnTo>
                    <a:pt x="63005" y="251933"/>
                  </a:lnTo>
                  <a:lnTo>
                    <a:pt x="106609" y="257475"/>
                  </a:lnTo>
                  <a:lnTo>
                    <a:pt x="141631" y="263175"/>
                  </a:lnTo>
                  <a:lnTo>
                    <a:pt x="181884" y="271148"/>
                  </a:lnTo>
                  <a:lnTo>
                    <a:pt x="220489" y="279794"/>
                  </a:lnTo>
                  <a:lnTo>
                    <a:pt x="265121" y="290612"/>
                  </a:lnTo>
                  <a:lnTo>
                    <a:pt x="308025" y="3034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30"/>
          <p:cNvGrpSpPr/>
          <p:nvPr/>
        </p:nvGrpSpPr>
        <p:grpSpPr>
          <a:xfrm>
            <a:off x="991205" y="3562945"/>
            <a:ext cx="1223359" cy="875111"/>
            <a:chOff x="991205" y="3562945"/>
            <a:chExt cx="1223359" cy="875111"/>
          </a:xfrm>
        </p:grpSpPr>
        <p:sp>
          <p:nvSpPr>
            <p:cNvPr id="15" name="SMARTInkShape-121"/>
            <p:cNvSpPr/>
            <p:nvPr>
              <p:custDataLst>
                <p:tags r:id="rId2"/>
              </p:custDataLst>
            </p:nvPr>
          </p:nvSpPr>
          <p:spPr>
            <a:xfrm>
              <a:off x="1268037" y="3759398"/>
              <a:ext cx="44628" cy="428626"/>
            </a:xfrm>
            <a:custGeom>
              <a:avLst/>
              <a:gdLst/>
              <a:ahLst/>
              <a:cxnLst/>
              <a:rect l="0" t="0" r="0" b="0"/>
              <a:pathLst>
                <a:path w="44628" h="428626">
                  <a:moveTo>
                    <a:pt x="8908" y="0"/>
                  </a:moveTo>
                  <a:lnTo>
                    <a:pt x="8908" y="4741"/>
                  </a:lnTo>
                  <a:lnTo>
                    <a:pt x="1220" y="38161"/>
                  </a:lnTo>
                  <a:lnTo>
                    <a:pt x="224" y="73904"/>
                  </a:lnTo>
                  <a:lnTo>
                    <a:pt x="51" y="111636"/>
                  </a:lnTo>
                  <a:lnTo>
                    <a:pt x="0" y="149384"/>
                  </a:lnTo>
                  <a:lnTo>
                    <a:pt x="977" y="191547"/>
                  </a:lnTo>
                  <a:lnTo>
                    <a:pt x="7110" y="235459"/>
                  </a:lnTo>
                  <a:lnTo>
                    <a:pt x="15210" y="278897"/>
                  </a:lnTo>
                  <a:lnTo>
                    <a:pt x="23894" y="317344"/>
                  </a:lnTo>
                  <a:lnTo>
                    <a:pt x="32751" y="353871"/>
                  </a:lnTo>
                  <a:lnTo>
                    <a:pt x="42867" y="394736"/>
                  </a:lnTo>
                  <a:lnTo>
                    <a:pt x="44627"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22"/>
            <p:cNvSpPr/>
            <p:nvPr>
              <p:custDataLst>
                <p:tags r:id="rId3"/>
              </p:custDataLst>
            </p:nvPr>
          </p:nvSpPr>
          <p:spPr>
            <a:xfrm>
              <a:off x="1098352" y="3635693"/>
              <a:ext cx="426293" cy="729888"/>
            </a:xfrm>
            <a:custGeom>
              <a:avLst/>
              <a:gdLst/>
              <a:ahLst/>
              <a:cxnLst/>
              <a:rect l="0" t="0" r="0" b="0"/>
              <a:pathLst>
                <a:path w="426293" h="729888">
                  <a:moveTo>
                    <a:pt x="0" y="248721"/>
                  </a:moveTo>
                  <a:lnTo>
                    <a:pt x="0" y="243981"/>
                  </a:lnTo>
                  <a:lnTo>
                    <a:pt x="2645" y="239007"/>
                  </a:lnTo>
                  <a:lnTo>
                    <a:pt x="4740" y="236292"/>
                  </a:lnTo>
                  <a:lnTo>
                    <a:pt x="13669" y="199790"/>
                  </a:lnTo>
                  <a:lnTo>
                    <a:pt x="33678" y="160342"/>
                  </a:lnTo>
                  <a:lnTo>
                    <a:pt x="58724" y="123887"/>
                  </a:lnTo>
                  <a:lnTo>
                    <a:pt x="97185" y="88022"/>
                  </a:lnTo>
                  <a:lnTo>
                    <a:pt x="138480" y="52275"/>
                  </a:lnTo>
                  <a:lnTo>
                    <a:pt x="173102" y="30222"/>
                  </a:lnTo>
                  <a:lnTo>
                    <a:pt x="208496" y="15860"/>
                  </a:lnTo>
                  <a:lnTo>
                    <a:pt x="244118" y="5320"/>
                  </a:lnTo>
                  <a:lnTo>
                    <a:pt x="284582" y="0"/>
                  </a:lnTo>
                  <a:lnTo>
                    <a:pt x="311200" y="70"/>
                  </a:lnTo>
                  <a:lnTo>
                    <a:pt x="344713" y="11170"/>
                  </a:lnTo>
                  <a:lnTo>
                    <a:pt x="354289" y="19450"/>
                  </a:lnTo>
                  <a:lnTo>
                    <a:pt x="360860" y="29745"/>
                  </a:lnTo>
                  <a:lnTo>
                    <a:pt x="365078" y="52523"/>
                  </a:lnTo>
                  <a:lnTo>
                    <a:pt x="365425" y="58391"/>
                  </a:lnTo>
                  <a:lnTo>
                    <a:pt x="356431" y="80871"/>
                  </a:lnTo>
                  <a:lnTo>
                    <a:pt x="329906" y="123944"/>
                  </a:lnTo>
                  <a:lnTo>
                    <a:pt x="301748" y="164212"/>
                  </a:lnTo>
                  <a:lnTo>
                    <a:pt x="268515" y="203254"/>
                  </a:lnTo>
                  <a:lnTo>
                    <a:pt x="241812" y="239630"/>
                  </a:lnTo>
                  <a:lnTo>
                    <a:pt x="208091" y="283641"/>
                  </a:lnTo>
                  <a:lnTo>
                    <a:pt x="199901" y="299417"/>
                  </a:lnTo>
                  <a:lnTo>
                    <a:pt x="197134" y="313636"/>
                  </a:lnTo>
                  <a:lnTo>
                    <a:pt x="197899" y="315810"/>
                  </a:lnTo>
                  <a:lnTo>
                    <a:pt x="199401" y="317260"/>
                  </a:lnTo>
                  <a:lnTo>
                    <a:pt x="203716" y="319862"/>
                  </a:lnTo>
                  <a:lnTo>
                    <a:pt x="208941" y="324327"/>
                  </a:lnTo>
                  <a:lnTo>
                    <a:pt x="217217" y="326972"/>
                  </a:lnTo>
                  <a:lnTo>
                    <a:pt x="257354" y="331548"/>
                  </a:lnTo>
                  <a:lnTo>
                    <a:pt x="295644" y="343303"/>
                  </a:lnTo>
                  <a:lnTo>
                    <a:pt x="321754" y="347852"/>
                  </a:lnTo>
                  <a:lnTo>
                    <a:pt x="366154" y="371663"/>
                  </a:lnTo>
                  <a:lnTo>
                    <a:pt x="407269" y="398870"/>
                  </a:lnTo>
                  <a:lnTo>
                    <a:pt x="420754" y="420540"/>
                  </a:lnTo>
                  <a:lnTo>
                    <a:pt x="426292" y="445813"/>
                  </a:lnTo>
                  <a:lnTo>
                    <a:pt x="421035" y="481019"/>
                  </a:lnTo>
                  <a:lnTo>
                    <a:pt x="407573" y="525558"/>
                  </a:lnTo>
                  <a:lnTo>
                    <a:pt x="382574" y="567400"/>
                  </a:lnTo>
                  <a:lnTo>
                    <a:pt x="352206" y="605358"/>
                  </a:lnTo>
                  <a:lnTo>
                    <a:pt x="308578" y="641519"/>
                  </a:lnTo>
                  <a:lnTo>
                    <a:pt x="267880" y="676333"/>
                  </a:lnTo>
                  <a:lnTo>
                    <a:pt x="225298" y="703347"/>
                  </a:lnTo>
                  <a:lnTo>
                    <a:pt x="187929" y="723052"/>
                  </a:lnTo>
                  <a:lnTo>
                    <a:pt x="145574" y="729887"/>
                  </a:lnTo>
                  <a:lnTo>
                    <a:pt x="133160" y="729471"/>
                  </a:lnTo>
                  <a:lnTo>
                    <a:pt x="124336" y="725979"/>
                  </a:lnTo>
                  <a:lnTo>
                    <a:pt x="117106" y="718474"/>
                  </a:lnTo>
                  <a:lnTo>
                    <a:pt x="113790" y="713694"/>
                  </a:lnTo>
                  <a:lnTo>
                    <a:pt x="109121" y="692746"/>
                  </a:lnTo>
                  <a:lnTo>
                    <a:pt x="108536" y="665138"/>
                  </a:lnTo>
                  <a:lnTo>
                    <a:pt x="119636" y="623336"/>
                  </a:lnTo>
                  <a:lnTo>
                    <a:pt x="132074" y="581827"/>
                  </a:lnTo>
                  <a:lnTo>
                    <a:pt x="152611" y="543936"/>
                  </a:lnTo>
                  <a:lnTo>
                    <a:pt x="178147" y="503990"/>
                  </a:lnTo>
                  <a:lnTo>
                    <a:pt x="187523" y="4898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23"/>
            <p:cNvSpPr/>
            <p:nvPr>
              <p:custDataLst>
                <p:tags r:id="rId4"/>
              </p:custDataLst>
            </p:nvPr>
          </p:nvSpPr>
          <p:spPr>
            <a:xfrm>
              <a:off x="1589484" y="3912646"/>
              <a:ext cx="214314" cy="248389"/>
            </a:xfrm>
            <a:custGeom>
              <a:avLst/>
              <a:gdLst/>
              <a:ahLst/>
              <a:cxnLst/>
              <a:rect l="0" t="0" r="0" b="0"/>
              <a:pathLst>
                <a:path w="214314" h="248389">
                  <a:moveTo>
                    <a:pt x="0" y="43206"/>
                  </a:moveTo>
                  <a:lnTo>
                    <a:pt x="0" y="85522"/>
                  </a:lnTo>
                  <a:lnTo>
                    <a:pt x="7689" y="128341"/>
                  </a:lnTo>
                  <a:lnTo>
                    <a:pt x="11412" y="166203"/>
                  </a:lnTo>
                  <a:lnTo>
                    <a:pt x="22223" y="209775"/>
                  </a:lnTo>
                  <a:lnTo>
                    <a:pt x="35617" y="243437"/>
                  </a:lnTo>
                  <a:lnTo>
                    <a:pt x="37635" y="245154"/>
                  </a:lnTo>
                  <a:lnTo>
                    <a:pt x="42524" y="247062"/>
                  </a:lnTo>
                  <a:lnTo>
                    <a:pt x="56667" y="248388"/>
                  </a:lnTo>
                  <a:lnTo>
                    <a:pt x="70258" y="243788"/>
                  </a:lnTo>
                  <a:lnTo>
                    <a:pt x="78520" y="236202"/>
                  </a:lnTo>
                  <a:lnTo>
                    <a:pt x="88750" y="218129"/>
                  </a:lnTo>
                  <a:lnTo>
                    <a:pt x="107109" y="174967"/>
                  </a:lnTo>
                  <a:lnTo>
                    <a:pt x="121041" y="132215"/>
                  </a:lnTo>
                  <a:lnTo>
                    <a:pt x="129233" y="87816"/>
                  </a:lnTo>
                  <a:lnTo>
                    <a:pt x="133532" y="46701"/>
                  </a:lnTo>
                  <a:lnTo>
                    <a:pt x="133943" y="3428"/>
                  </a:lnTo>
                  <a:lnTo>
                    <a:pt x="133945" y="0"/>
                  </a:lnTo>
                  <a:lnTo>
                    <a:pt x="133946" y="41751"/>
                  </a:lnTo>
                  <a:lnTo>
                    <a:pt x="134938" y="64342"/>
                  </a:lnTo>
                  <a:lnTo>
                    <a:pt x="144969" y="105731"/>
                  </a:lnTo>
                  <a:lnTo>
                    <a:pt x="152426" y="120932"/>
                  </a:lnTo>
                  <a:lnTo>
                    <a:pt x="172677" y="144254"/>
                  </a:lnTo>
                  <a:lnTo>
                    <a:pt x="178610" y="147647"/>
                  </a:lnTo>
                  <a:lnTo>
                    <a:pt x="181582" y="148552"/>
                  </a:lnTo>
                  <a:lnTo>
                    <a:pt x="190174" y="146912"/>
                  </a:lnTo>
                  <a:lnTo>
                    <a:pt x="204373" y="142154"/>
                  </a:lnTo>
                  <a:lnTo>
                    <a:pt x="214313" y="1414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24"/>
            <p:cNvSpPr/>
            <p:nvPr>
              <p:custDataLst>
                <p:tags r:id="rId5"/>
              </p:custDataLst>
            </p:nvPr>
          </p:nvSpPr>
          <p:spPr>
            <a:xfrm>
              <a:off x="1786351" y="3852553"/>
              <a:ext cx="151233" cy="263876"/>
            </a:xfrm>
            <a:custGeom>
              <a:avLst/>
              <a:gdLst/>
              <a:ahLst/>
              <a:cxnLst/>
              <a:rect l="0" t="0" r="0" b="0"/>
              <a:pathLst>
                <a:path w="151233" h="263876">
                  <a:moveTo>
                    <a:pt x="71024" y="14002"/>
                  </a:moveTo>
                  <a:lnTo>
                    <a:pt x="63336" y="14002"/>
                  </a:lnTo>
                  <a:lnTo>
                    <a:pt x="55210" y="7865"/>
                  </a:lnTo>
                  <a:lnTo>
                    <a:pt x="46936" y="5899"/>
                  </a:lnTo>
                  <a:lnTo>
                    <a:pt x="41136" y="5440"/>
                  </a:lnTo>
                  <a:lnTo>
                    <a:pt x="35251" y="2590"/>
                  </a:lnTo>
                  <a:lnTo>
                    <a:pt x="32292" y="440"/>
                  </a:lnTo>
                  <a:lnTo>
                    <a:pt x="29328" y="0"/>
                  </a:lnTo>
                  <a:lnTo>
                    <a:pt x="26359" y="699"/>
                  </a:lnTo>
                  <a:lnTo>
                    <a:pt x="20415" y="3128"/>
                  </a:lnTo>
                  <a:lnTo>
                    <a:pt x="14466" y="4208"/>
                  </a:lnTo>
                  <a:lnTo>
                    <a:pt x="12483" y="5488"/>
                  </a:lnTo>
                  <a:lnTo>
                    <a:pt x="11161" y="7334"/>
                  </a:lnTo>
                  <a:lnTo>
                    <a:pt x="10279" y="9556"/>
                  </a:lnTo>
                  <a:lnTo>
                    <a:pt x="8699" y="11038"/>
                  </a:lnTo>
                  <a:lnTo>
                    <a:pt x="4298" y="12685"/>
                  </a:lnTo>
                  <a:lnTo>
                    <a:pt x="2728" y="14116"/>
                  </a:lnTo>
                  <a:lnTo>
                    <a:pt x="983" y="18352"/>
                  </a:lnTo>
                  <a:lnTo>
                    <a:pt x="0" y="26315"/>
                  </a:lnTo>
                  <a:lnTo>
                    <a:pt x="2416" y="32042"/>
                  </a:lnTo>
                  <a:lnTo>
                    <a:pt x="20588" y="52707"/>
                  </a:lnTo>
                  <a:lnTo>
                    <a:pt x="60518" y="84227"/>
                  </a:lnTo>
                  <a:lnTo>
                    <a:pt x="100872" y="109999"/>
                  </a:lnTo>
                  <a:lnTo>
                    <a:pt x="117681" y="125238"/>
                  </a:lnTo>
                  <a:lnTo>
                    <a:pt x="145284" y="164114"/>
                  </a:lnTo>
                  <a:lnTo>
                    <a:pt x="149582" y="181070"/>
                  </a:lnTo>
                  <a:lnTo>
                    <a:pt x="151232" y="211701"/>
                  </a:lnTo>
                  <a:lnTo>
                    <a:pt x="146604" y="226589"/>
                  </a:lnTo>
                  <a:lnTo>
                    <a:pt x="136151" y="242268"/>
                  </a:lnTo>
                  <a:lnTo>
                    <a:pt x="121578" y="257957"/>
                  </a:lnTo>
                  <a:lnTo>
                    <a:pt x="113006" y="261332"/>
                  </a:lnTo>
                  <a:lnTo>
                    <a:pt x="86273" y="263875"/>
                  </a:lnTo>
                  <a:lnTo>
                    <a:pt x="83175" y="261943"/>
                  </a:lnTo>
                  <a:lnTo>
                    <a:pt x="68080" y="243902"/>
                  </a:lnTo>
                  <a:lnTo>
                    <a:pt x="54931" y="214763"/>
                  </a:lnTo>
                  <a:lnTo>
                    <a:pt x="53165" y="1925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25"/>
            <p:cNvSpPr/>
            <p:nvPr>
              <p:custDataLst>
                <p:tags r:id="rId6"/>
              </p:custDataLst>
            </p:nvPr>
          </p:nvSpPr>
          <p:spPr>
            <a:xfrm>
              <a:off x="991205" y="4411266"/>
              <a:ext cx="8921" cy="26790"/>
            </a:xfrm>
            <a:custGeom>
              <a:avLst/>
              <a:gdLst/>
              <a:ahLst/>
              <a:cxnLst/>
              <a:rect l="0" t="0" r="0" b="0"/>
              <a:pathLst>
                <a:path w="8921" h="26790">
                  <a:moveTo>
                    <a:pt x="8920" y="0"/>
                  </a:moveTo>
                  <a:lnTo>
                    <a:pt x="1232" y="7688"/>
                  </a:lnTo>
                  <a:lnTo>
                    <a:pt x="0" y="17740"/>
                  </a:lnTo>
                  <a:lnTo>
                    <a:pt x="8920"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26"/>
            <p:cNvSpPr/>
            <p:nvPr>
              <p:custDataLst>
                <p:tags r:id="rId7"/>
              </p:custDataLst>
            </p:nvPr>
          </p:nvSpPr>
          <p:spPr>
            <a:xfrm>
              <a:off x="1937742" y="3562945"/>
              <a:ext cx="276822" cy="508994"/>
            </a:xfrm>
            <a:custGeom>
              <a:avLst/>
              <a:gdLst/>
              <a:ahLst/>
              <a:cxnLst/>
              <a:rect l="0" t="0" r="0" b="0"/>
              <a:pathLst>
                <a:path w="276822" h="508994">
                  <a:moveTo>
                    <a:pt x="0" y="0"/>
                  </a:moveTo>
                  <a:lnTo>
                    <a:pt x="0" y="12429"/>
                  </a:lnTo>
                  <a:lnTo>
                    <a:pt x="11024" y="56477"/>
                  </a:lnTo>
                  <a:lnTo>
                    <a:pt x="16509" y="94610"/>
                  </a:lnTo>
                  <a:lnTo>
                    <a:pt x="22200" y="128685"/>
                  </a:lnTo>
                  <a:lnTo>
                    <a:pt x="33012" y="169617"/>
                  </a:lnTo>
                  <a:lnTo>
                    <a:pt x="40760" y="203275"/>
                  </a:lnTo>
                  <a:lnTo>
                    <a:pt x="44489" y="238383"/>
                  </a:lnTo>
                  <a:lnTo>
                    <a:pt x="51436" y="273920"/>
                  </a:lnTo>
                  <a:lnTo>
                    <a:pt x="58787" y="308593"/>
                  </a:lnTo>
                  <a:lnTo>
                    <a:pt x="64419" y="347478"/>
                  </a:lnTo>
                  <a:lnTo>
                    <a:pt x="71506" y="391812"/>
                  </a:lnTo>
                  <a:lnTo>
                    <a:pt x="79762" y="434671"/>
                  </a:lnTo>
                  <a:lnTo>
                    <a:pt x="80248" y="448892"/>
                  </a:lnTo>
                  <a:lnTo>
                    <a:pt x="81280" y="451066"/>
                  </a:lnTo>
                  <a:lnTo>
                    <a:pt x="82960" y="452515"/>
                  </a:lnTo>
                  <a:lnTo>
                    <a:pt x="89187" y="455364"/>
                  </a:lnTo>
                  <a:lnTo>
                    <a:pt x="90289" y="415513"/>
                  </a:lnTo>
                  <a:lnTo>
                    <a:pt x="96985" y="386795"/>
                  </a:lnTo>
                  <a:lnTo>
                    <a:pt x="100709" y="350099"/>
                  </a:lnTo>
                  <a:lnTo>
                    <a:pt x="111520" y="306694"/>
                  </a:lnTo>
                  <a:lnTo>
                    <a:pt x="122313" y="289924"/>
                  </a:lnTo>
                  <a:lnTo>
                    <a:pt x="136958" y="274001"/>
                  </a:lnTo>
                  <a:lnTo>
                    <a:pt x="142891" y="270607"/>
                  </a:lnTo>
                  <a:lnTo>
                    <a:pt x="154785" y="268427"/>
                  </a:lnTo>
                  <a:lnTo>
                    <a:pt x="163712" y="268050"/>
                  </a:lnTo>
                  <a:lnTo>
                    <a:pt x="169665" y="270607"/>
                  </a:lnTo>
                  <a:lnTo>
                    <a:pt x="207118" y="297704"/>
                  </a:lnTo>
                  <a:lnTo>
                    <a:pt x="226110" y="327949"/>
                  </a:lnTo>
                  <a:lnTo>
                    <a:pt x="247048" y="370117"/>
                  </a:lnTo>
                  <a:lnTo>
                    <a:pt x="263922" y="413910"/>
                  </a:lnTo>
                  <a:lnTo>
                    <a:pt x="272109" y="455828"/>
                  </a:lnTo>
                  <a:lnTo>
                    <a:pt x="276821" y="5089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SMARTInkShape-127"/>
          <p:cNvSpPr/>
          <p:nvPr>
            <p:custDataLst>
              <p:tags r:id="rId1"/>
            </p:custDataLst>
          </p:nvPr>
        </p:nvSpPr>
        <p:spPr>
          <a:xfrm>
            <a:off x="437922" y="3982804"/>
            <a:ext cx="356752" cy="668968"/>
          </a:xfrm>
          <a:custGeom>
            <a:avLst/>
            <a:gdLst/>
            <a:ahLst/>
            <a:cxnLst/>
            <a:rect l="0" t="0" r="0" b="0"/>
            <a:pathLst>
              <a:path w="356752" h="668968">
                <a:moveTo>
                  <a:pt x="8562" y="294516"/>
                </a:moveTo>
                <a:lnTo>
                  <a:pt x="8562" y="273526"/>
                </a:lnTo>
                <a:lnTo>
                  <a:pt x="0" y="250755"/>
                </a:lnTo>
                <a:lnTo>
                  <a:pt x="4482" y="254871"/>
                </a:lnTo>
                <a:lnTo>
                  <a:pt x="6749" y="259698"/>
                </a:lnTo>
                <a:lnTo>
                  <a:pt x="13197" y="301596"/>
                </a:lnTo>
                <a:lnTo>
                  <a:pt x="23773" y="339791"/>
                </a:lnTo>
                <a:lnTo>
                  <a:pt x="32472" y="373967"/>
                </a:lnTo>
                <a:lnTo>
                  <a:pt x="41333" y="416063"/>
                </a:lnTo>
                <a:lnTo>
                  <a:pt x="47270" y="448748"/>
                </a:lnTo>
                <a:lnTo>
                  <a:pt x="55862" y="480472"/>
                </a:lnTo>
                <a:lnTo>
                  <a:pt x="69210" y="523578"/>
                </a:lnTo>
                <a:lnTo>
                  <a:pt x="82095" y="561485"/>
                </a:lnTo>
                <a:lnTo>
                  <a:pt x="95834" y="597852"/>
                </a:lnTo>
                <a:lnTo>
                  <a:pt x="108835" y="628472"/>
                </a:lnTo>
                <a:lnTo>
                  <a:pt x="136152" y="662773"/>
                </a:lnTo>
                <a:lnTo>
                  <a:pt x="142329" y="666546"/>
                </a:lnTo>
                <a:lnTo>
                  <a:pt x="154379" y="668967"/>
                </a:lnTo>
                <a:lnTo>
                  <a:pt x="156375" y="667181"/>
                </a:lnTo>
                <a:lnTo>
                  <a:pt x="158593" y="659906"/>
                </a:lnTo>
                <a:lnTo>
                  <a:pt x="164952" y="622826"/>
                </a:lnTo>
                <a:lnTo>
                  <a:pt x="168725" y="579991"/>
                </a:lnTo>
                <a:lnTo>
                  <a:pt x="169184" y="539753"/>
                </a:lnTo>
                <a:lnTo>
                  <a:pt x="170267" y="500716"/>
                </a:lnTo>
                <a:lnTo>
                  <a:pt x="176982" y="460098"/>
                </a:lnTo>
                <a:lnTo>
                  <a:pt x="180319" y="449798"/>
                </a:lnTo>
                <a:lnTo>
                  <a:pt x="190546" y="435102"/>
                </a:lnTo>
                <a:lnTo>
                  <a:pt x="193385" y="433881"/>
                </a:lnTo>
                <a:lnTo>
                  <a:pt x="196270" y="434059"/>
                </a:lnTo>
                <a:lnTo>
                  <a:pt x="205070" y="436404"/>
                </a:lnTo>
                <a:lnTo>
                  <a:pt x="208028" y="436733"/>
                </a:lnTo>
                <a:lnTo>
                  <a:pt x="213961" y="442390"/>
                </a:lnTo>
                <a:lnTo>
                  <a:pt x="246853" y="484219"/>
                </a:lnTo>
                <a:lnTo>
                  <a:pt x="265498" y="501800"/>
                </a:lnTo>
                <a:lnTo>
                  <a:pt x="279029" y="519346"/>
                </a:lnTo>
                <a:lnTo>
                  <a:pt x="308344" y="540497"/>
                </a:lnTo>
                <a:lnTo>
                  <a:pt x="317873" y="543348"/>
                </a:lnTo>
                <a:lnTo>
                  <a:pt x="323966" y="544014"/>
                </a:lnTo>
                <a:lnTo>
                  <a:pt x="329981" y="541665"/>
                </a:lnTo>
                <a:lnTo>
                  <a:pt x="341927" y="532072"/>
                </a:lnTo>
                <a:lnTo>
                  <a:pt x="350864" y="518802"/>
                </a:lnTo>
                <a:lnTo>
                  <a:pt x="355055" y="497563"/>
                </a:lnTo>
                <a:lnTo>
                  <a:pt x="356472" y="462727"/>
                </a:lnTo>
                <a:lnTo>
                  <a:pt x="356751" y="418657"/>
                </a:lnTo>
                <a:lnTo>
                  <a:pt x="354154" y="383554"/>
                </a:lnTo>
                <a:lnTo>
                  <a:pt x="347101" y="342726"/>
                </a:lnTo>
                <a:lnTo>
                  <a:pt x="342578" y="310982"/>
                </a:lnTo>
                <a:lnTo>
                  <a:pt x="340569" y="280337"/>
                </a:lnTo>
                <a:lnTo>
                  <a:pt x="337030" y="247535"/>
                </a:lnTo>
                <a:lnTo>
                  <a:pt x="332149" y="214104"/>
                </a:lnTo>
                <a:lnTo>
                  <a:pt x="326673" y="182710"/>
                </a:lnTo>
                <a:lnTo>
                  <a:pt x="318012" y="141885"/>
                </a:lnTo>
                <a:lnTo>
                  <a:pt x="313902" y="104653"/>
                </a:lnTo>
                <a:lnTo>
                  <a:pt x="306377" y="63646"/>
                </a:lnTo>
                <a:lnTo>
                  <a:pt x="301215" y="32175"/>
                </a:lnTo>
                <a:lnTo>
                  <a:pt x="296358" y="19340"/>
                </a:lnTo>
                <a:lnTo>
                  <a:pt x="294323" y="0"/>
                </a:lnTo>
                <a:lnTo>
                  <a:pt x="318251" y="23780"/>
                </a:lnTo>
                <a:lnTo>
                  <a:pt x="330031" y="444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1405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2698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ruwhim.com/wp-content/uploads/2015/02/Presidential-Power-1024x6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 y="381000"/>
            <a:ext cx="9058796" cy="570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29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066800" y="2147888"/>
            <a:ext cx="7086600" cy="1114425"/>
          </a:xfrm>
        </p:spPr>
        <p:txBody>
          <a:bodyPr>
            <a:normAutofit fontScale="90000"/>
          </a:bodyPr>
          <a:lstStyle/>
          <a:p>
            <a:pPr eaLnBrk="1" hangingPunct="1">
              <a:defRPr/>
            </a:pPr>
            <a:r>
              <a:rPr lang="en-US" smtClean="0"/>
              <a:t>Why take unilateral action?</a:t>
            </a:r>
          </a:p>
        </p:txBody>
      </p:sp>
      <p:sp>
        <p:nvSpPr>
          <p:cNvPr id="27651" name="Rectangle 3"/>
          <p:cNvSpPr>
            <a:spLocks noGrp="1" noChangeArrowheads="1"/>
          </p:cNvSpPr>
          <p:nvPr>
            <p:ph type="subTitle" idx="1"/>
          </p:nvPr>
        </p:nvSpPr>
        <p:spPr/>
        <p:txBody>
          <a:bodyPr/>
          <a:lstStyle/>
          <a:p>
            <a:pPr eaLnBrk="1" hangingPunct="1">
              <a:defRPr/>
            </a:pPr>
            <a:endParaRPr lang="en-US"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Why take unilateral action?</a:t>
            </a:r>
          </a:p>
        </p:txBody>
      </p:sp>
      <p:sp>
        <p:nvSpPr>
          <p:cNvPr id="50179"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800" smtClean="0"/>
              <a:t>Quick in an emergency situation</a:t>
            </a:r>
          </a:p>
          <a:p>
            <a:pPr eaLnBrk="1" hangingPunct="1">
              <a:lnSpc>
                <a:spcPct val="90000"/>
              </a:lnSpc>
              <a:defRPr/>
            </a:pPr>
            <a:endParaRPr lang="en-US" sz="2800" smtClean="0"/>
          </a:p>
          <a:p>
            <a:pPr eaLnBrk="1" hangingPunct="1">
              <a:lnSpc>
                <a:spcPct val="90000"/>
              </a:lnSpc>
              <a:defRPr/>
            </a:pPr>
            <a:r>
              <a:rPr lang="en-US" sz="2800" smtClean="0"/>
              <a:t>Pay debts to important groups without committing many resources</a:t>
            </a:r>
          </a:p>
          <a:p>
            <a:pPr eaLnBrk="1" hangingPunct="1">
              <a:lnSpc>
                <a:spcPct val="90000"/>
              </a:lnSpc>
              <a:defRPr/>
            </a:pPr>
            <a:endParaRPr lang="en-US" sz="2800" smtClean="0"/>
          </a:p>
          <a:p>
            <a:pPr eaLnBrk="1" hangingPunct="1">
              <a:lnSpc>
                <a:spcPct val="90000"/>
              </a:lnSpc>
              <a:defRPr/>
            </a:pPr>
            <a:r>
              <a:rPr lang="en-US" sz="2800" smtClean="0"/>
              <a:t>Don’t attract much attention</a:t>
            </a:r>
          </a:p>
          <a:p>
            <a:pPr eaLnBrk="1" hangingPunct="1">
              <a:lnSpc>
                <a:spcPct val="90000"/>
              </a:lnSpc>
              <a:defRPr/>
            </a:pPr>
            <a:endParaRPr lang="en-US" sz="2800" smtClean="0"/>
          </a:p>
          <a:p>
            <a:pPr eaLnBrk="1" hangingPunct="1">
              <a:lnSpc>
                <a:spcPct val="90000"/>
              </a:lnSpc>
              <a:defRPr/>
            </a:pPr>
            <a:r>
              <a:rPr lang="en-US" sz="2800" smtClean="0"/>
              <a:t>Signing statements prevent vetoes of complex/end of session legislation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wipe(left)">
                                      <p:cBhvr>
                                        <p:cTn id="12" dur="500"/>
                                        <p:tgtEl>
                                          <p:spTgt spid="501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animEffect transition="in" filter="wipe(left)">
                                      <p:cBhvr>
                                        <p:cTn id="17" dur="500"/>
                                        <p:tgtEl>
                                          <p:spTgt spid="501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79">
                                            <p:txEl>
                                              <p:pRg st="6" end="6"/>
                                            </p:txEl>
                                          </p:spTgt>
                                        </p:tgtEl>
                                        <p:attrNameLst>
                                          <p:attrName>style.visibility</p:attrName>
                                        </p:attrNameLst>
                                      </p:cBhvr>
                                      <p:to>
                                        <p:strVal val="visible"/>
                                      </p:to>
                                    </p:set>
                                    <p:animEffect transition="in" filter="wipe(left)">
                                      <p:cBhvr>
                                        <p:cTn id="22"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066800" y="2147888"/>
            <a:ext cx="7086600" cy="1114425"/>
          </a:xfrm>
        </p:spPr>
        <p:txBody>
          <a:bodyPr>
            <a:normAutofit fontScale="90000"/>
          </a:bodyPr>
          <a:lstStyle/>
          <a:p>
            <a:pPr eaLnBrk="1" hangingPunct="1">
              <a:defRPr/>
            </a:pPr>
            <a:r>
              <a:rPr lang="en-US" smtClean="0"/>
              <a:t>Problems?</a:t>
            </a:r>
          </a:p>
        </p:txBody>
      </p:sp>
      <p:sp>
        <p:nvSpPr>
          <p:cNvPr id="52227" name="Rectangle 3"/>
          <p:cNvSpPr>
            <a:spLocks noGrp="1" noChangeArrowheads="1"/>
          </p:cNvSpPr>
          <p:nvPr>
            <p:ph type="subTitle" idx="1"/>
          </p:nvPr>
        </p:nvSpPr>
        <p:spPr/>
        <p:txBody>
          <a:bodyPr/>
          <a:lstStyle/>
          <a:p>
            <a:pPr eaLnBrk="1" hangingPunct="1">
              <a:defRPr/>
            </a:pPr>
            <a:endParaRPr lang="en-US"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Why not take unilateral action?</a:t>
            </a:r>
          </a:p>
        </p:txBody>
      </p:sp>
      <p:sp>
        <p:nvSpPr>
          <p:cNvPr id="51203" name="Rectangle 3"/>
          <p:cNvSpPr>
            <a:spLocks noGrp="1" noChangeArrowheads="1"/>
          </p:cNvSpPr>
          <p:nvPr>
            <p:ph idx="1"/>
          </p:nvPr>
        </p:nvSpPr>
        <p:spPr/>
        <p:txBody>
          <a:bodyPr/>
          <a:lstStyle/>
          <a:p>
            <a:pPr eaLnBrk="1" hangingPunct="1">
              <a:lnSpc>
                <a:spcPct val="90000"/>
              </a:lnSpc>
              <a:defRPr/>
            </a:pPr>
            <a:r>
              <a:rPr lang="en-US" smtClean="0"/>
              <a:t>Contribute to accumulation of power in executive hands</a:t>
            </a:r>
          </a:p>
          <a:p>
            <a:pPr eaLnBrk="1" hangingPunct="1">
              <a:lnSpc>
                <a:spcPct val="90000"/>
              </a:lnSpc>
              <a:defRPr/>
            </a:pPr>
            <a:endParaRPr lang="en-US" smtClean="0"/>
          </a:p>
          <a:p>
            <a:pPr eaLnBrk="1" hangingPunct="1">
              <a:lnSpc>
                <a:spcPct val="90000"/>
              </a:lnSpc>
              <a:defRPr/>
            </a:pPr>
            <a:r>
              <a:rPr lang="en-US" smtClean="0"/>
              <a:t>Make it more difficult for successors to govern</a:t>
            </a:r>
          </a:p>
          <a:p>
            <a:pPr eaLnBrk="1" hangingPunct="1">
              <a:lnSpc>
                <a:spcPct val="90000"/>
              </a:lnSpc>
              <a:defRPr/>
            </a:pPr>
            <a:endParaRPr lang="en-US" smtClean="0"/>
          </a:p>
          <a:p>
            <a:pPr eaLnBrk="1" hangingPunct="1">
              <a:lnSpc>
                <a:spcPct val="90000"/>
              </a:lnSpc>
              <a:defRPr/>
            </a:pPr>
            <a:r>
              <a:rPr lang="en-US" smtClean="0"/>
              <a:t>Undermine existing administrative law procedures</a:t>
            </a:r>
          </a:p>
          <a:p>
            <a:pPr eaLnBrk="1" hangingPunct="1">
              <a:lnSpc>
                <a:spcPct val="90000"/>
              </a:lnSpc>
              <a:defRPr/>
            </a:pPr>
            <a:endParaRPr lang="en-US" smtClean="0"/>
          </a:p>
          <a:p>
            <a:pPr eaLnBrk="1" hangingPunct="1">
              <a:lnSpc>
                <a:spcPct val="90000"/>
              </a:lnSpc>
              <a:defRPr/>
            </a:pPr>
            <a:endParaRPr lang="en-US"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wipe(left)">
                                      <p:cBhvr>
                                        <p:cTn id="12" dur="500"/>
                                        <p:tgtEl>
                                          <p:spTgt spid="51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wipe(left)">
                                      <p:cBhvr>
                                        <p:cTn id="17"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985" y="304800"/>
            <a:ext cx="2400300" cy="2286000"/>
          </a:xfrm>
        </p:spPr>
        <p:txBody>
          <a:bodyPr/>
          <a:lstStyle/>
          <a:p>
            <a:r>
              <a:rPr lang="en-US" dirty="0" smtClean="0"/>
              <a:t>Theories of Presidential Powers</a:t>
            </a:r>
            <a:endParaRPr lang="en-US" dirty="0"/>
          </a:p>
        </p:txBody>
      </p:sp>
      <p:pic>
        <p:nvPicPr>
          <p:cNvPr id="3074" name="Picture 2" descr="https://pmcvariety.files.wordpress.com/2013/10/roosevelt-taf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60750" y="1952080"/>
            <a:ext cx="5008563" cy="2817316"/>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2 6"/>
          <p:cNvSpPr/>
          <p:nvPr/>
        </p:nvSpPr>
        <p:spPr>
          <a:xfrm>
            <a:off x="7391400" y="2057400"/>
            <a:ext cx="1295400" cy="1371600"/>
          </a:xfrm>
          <a:prstGeom prst="irregularSeal2">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half" idx="2"/>
          </p:nvPr>
        </p:nvSpPr>
        <p:spPr>
          <a:xfrm>
            <a:off x="7620000" y="3381469"/>
            <a:ext cx="1257300" cy="331124"/>
          </a:xfrm>
        </p:spPr>
        <p:txBody>
          <a:bodyPr>
            <a:normAutofit fontScale="70000" lnSpcReduction="20000"/>
          </a:bodyPr>
          <a:lstStyle/>
          <a:p>
            <a:r>
              <a:rPr lang="en-US" dirty="0" smtClean="0">
                <a:solidFill>
                  <a:srgbClr val="FFFF00"/>
                </a:solidFill>
              </a:rPr>
              <a:t>Who is this </a:t>
            </a:r>
            <a:r>
              <a:rPr lang="en-US" dirty="0" err="1" smtClean="0">
                <a:solidFill>
                  <a:srgbClr val="FFFF00"/>
                </a:solidFill>
              </a:rPr>
              <a:t>creepo</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264049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your opinion which is the most appropriate?</a:t>
            </a:r>
            <a:endParaRPr lang="en-US" dirty="0"/>
          </a:p>
        </p:txBody>
      </p:sp>
      <p:sp>
        <p:nvSpPr>
          <p:cNvPr id="5" name="Text Placeholder 4"/>
          <p:cNvSpPr>
            <a:spLocks noGrp="1"/>
          </p:cNvSpPr>
          <p:nvPr>
            <p:ph type="body" idx="1"/>
          </p:nvPr>
        </p:nvSpPr>
        <p:spPr>
          <a:xfrm>
            <a:off x="381000" y="1846052"/>
            <a:ext cx="2727960" cy="736282"/>
          </a:xfrm>
        </p:spPr>
        <p:txBody>
          <a:bodyPr/>
          <a:lstStyle/>
          <a:p>
            <a:r>
              <a:rPr lang="en-US" dirty="0" smtClean="0"/>
              <a:t>Abraham Lincoln</a:t>
            </a:r>
            <a:endParaRPr lang="en-US" dirty="0"/>
          </a:p>
        </p:txBody>
      </p:sp>
      <p:sp>
        <p:nvSpPr>
          <p:cNvPr id="6" name="Content Placeholder 5"/>
          <p:cNvSpPr>
            <a:spLocks noGrp="1"/>
          </p:cNvSpPr>
          <p:nvPr>
            <p:ph sz="half" idx="2"/>
          </p:nvPr>
        </p:nvSpPr>
        <p:spPr>
          <a:xfrm>
            <a:off x="381000" y="2582334"/>
            <a:ext cx="2727960" cy="3286760"/>
          </a:xfrm>
        </p:spPr>
        <p:txBody>
          <a:bodyPr/>
          <a:lstStyle/>
          <a:p>
            <a:r>
              <a:rPr lang="en-US" dirty="0" smtClean="0"/>
              <a:t>Prerogative Theory</a:t>
            </a:r>
          </a:p>
          <a:p>
            <a:endParaRPr lang="en-US" dirty="0"/>
          </a:p>
          <a:p>
            <a:r>
              <a:rPr lang="en-US" dirty="0" smtClean="0"/>
              <a:t>When nation is at stake, POTUS may take any action necessary, regardless of Constitutional legality</a:t>
            </a:r>
            <a:endParaRPr lang="en-US" dirty="0"/>
          </a:p>
        </p:txBody>
      </p:sp>
      <p:sp>
        <p:nvSpPr>
          <p:cNvPr id="9" name="Text Placeholder 4"/>
          <p:cNvSpPr>
            <a:spLocks noGrp="1"/>
          </p:cNvSpPr>
          <p:nvPr>
            <p:ph type="body" idx="1"/>
          </p:nvPr>
        </p:nvSpPr>
        <p:spPr>
          <a:xfrm>
            <a:off x="3230880" y="1846052"/>
            <a:ext cx="2727960" cy="736282"/>
          </a:xfrm>
        </p:spPr>
        <p:txBody>
          <a:bodyPr/>
          <a:lstStyle/>
          <a:p>
            <a:r>
              <a:rPr lang="en-US" dirty="0" smtClean="0"/>
              <a:t>Theodore Roosevelt</a:t>
            </a:r>
            <a:endParaRPr lang="en-US" dirty="0"/>
          </a:p>
        </p:txBody>
      </p:sp>
      <p:sp>
        <p:nvSpPr>
          <p:cNvPr id="10" name="Content Placeholder 5"/>
          <p:cNvSpPr>
            <a:spLocks noGrp="1"/>
          </p:cNvSpPr>
          <p:nvPr>
            <p:ph sz="half" idx="2"/>
          </p:nvPr>
        </p:nvSpPr>
        <p:spPr>
          <a:xfrm>
            <a:off x="3230880" y="2606477"/>
            <a:ext cx="2727960" cy="3286760"/>
          </a:xfrm>
        </p:spPr>
        <p:txBody>
          <a:bodyPr/>
          <a:lstStyle/>
          <a:p>
            <a:r>
              <a:rPr lang="en-US" dirty="0" smtClean="0"/>
              <a:t>Stewardship Theory</a:t>
            </a:r>
          </a:p>
          <a:p>
            <a:endParaRPr lang="en-US" dirty="0"/>
          </a:p>
          <a:p>
            <a:r>
              <a:rPr lang="en-US" dirty="0" smtClean="0"/>
              <a:t>POTUS, representing the entire nation, must act as a steward</a:t>
            </a:r>
            <a:endParaRPr lang="en-US" dirty="0"/>
          </a:p>
        </p:txBody>
      </p:sp>
      <p:sp>
        <p:nvSpPr>
          <p:cNvPr id="11" name="Text Placeholder 4"/>
          <p:cNvSpPr>
            <a:spLocks noGrp="1"/>
          </p:cNvSpPr>
          <p:nvPr>
            <p:ph type="body" idx="1"/>
          </p:nvPr>
        </p:nvSpPr>
        <p:spPr>
          <a:xfrm>
            <a:off x="6080760" y="1846052"/>
            <a:ext cx="2727960" cy="736282"/>
          </a:xfrm>
        </p:spPr>
        <p:txBody>
          <a:bodyPr/>
          <a:lstStyle/>
          <a:p>
            <a:r>
              <a:rPr lang="en-US" dirty="0" smtClean="0"/>
              <a:t>William Howard Taft</a:t>
            </a:r>
            <a:endParaRPr lang="en-US" dirty="0"/>
          </a:p>
        </p:txBody>
      </p:sp>
      <p:sp>
        <p:nvSpPr>
          <p:cNvPr id="12" name="Content Placeholder 5"/>
          <p:cNvSpPr>
            <a:spLocks noGrp="1"/>
          </p:cNvSpPr>
          <p:nvPr>
            <p:ph sz="half" idx="2"/>
          </p:nvPr>
        </p:nvSpPr>
        <p:spPr>
          <a:xfrm>
            <a:off x="6080760" y="2582334"/>
            <a:ext cx="2727960" cy="3286760"/>
          </a:xfrm>
        </p:spPr>
        <p:txBody>
          <a:bodyPr/>
          <a:lstStyle/>
          <a:p>
            <a:r>
              <a:rPr lang="en-US" dirty="0" smtClean="0"/>
              <a:t>Restricted or Literalist Theory</a:t>
            </a:r>
          </a:p>
          <a:p>
            <a:endParaRPr lang="en-US" dirty="0"/>
          </a:p>
          <a:p>
            <a:r>
              <a:rPr lang="en-US" dirty="0" smtClean="0"/>
              <a:t>POTUS only allowed to exercise powers granted by Constitution or Statutory Laws</a:t>
            </a:r>
            <a:endParaRPr lang="en-US" dirty="0"/>
          </a:p>
        </p:txBody>
      </p:sp>
    </p:spTree>
    <p:extLst>
      <p:ext uri="{BB962C8B-B14F-4D97-AF65-F5344CB8AC3E}">
        <p14:creationId xmlns:p14="http://schemas.microsoft.com/office/powerpoint/2010/main" val="4165063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8914" name="Picture 2" descr="http://www.politicususa.com/wp-content/uploads/2014/01/executive-orders.jpg?cdn=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
            <a:ext cx="6524626" cy="6524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5105400"/>
            <a:ext cx="6477000" cy="1600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82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066800" y="2147888"/>
            <a:ext cx="7086600" cy="1114425"/>
          </a:xfrm>
        </p:spPr>
        <p:txBody>
          <a:bodyPr>
            <a:normAutofit fontScale="90000"/>
          </a:bodyPr>
          <a:lstStyle/>
          <a:p>
            <a:pPr eaLnBrk="1" hangingPunct="1">
              <a:defRPr/>
            </a:pPr>
            <a:r>
              <a:rPr lang="en-US" dirty="0" smtClean="0"/>
              <a:t>Presidential Unilateral Action</a:t>
            </a:r>
          </a:p>
        </p:txBody>
      </p:sp>
      <p:sp>
        <p:nvSpPr>
          <p:cNvPr id="24579" name="Rectangle 3"/>
          <p:cNvSpPr>
            <a:spLocks noGrp="1" noChangeArrowheads="1"/>
          </p:cNvSpPr>
          <p:nvPr>
            <p:ph type="subTitle" idx="1"/>
          </p:nvPr>
        </p:nvSpPr>
        <p:spPr/>
        <p:txBody>
          <a:bodyPr/>
          <a:lstStyle/>
          <a:p>
            <a:pPr eaLnBrk="1" hangingPunct="1">
              <a:defRPr/>
            </a:pPr>
            <a:r>
              <a:rPr lang="en-US" smtClean="0"/>
              <a:t>Execution of the laws or legislation?</a:t>
            </a:r>
          </a:p>
        </p:txBody>
      </p:sp>
      <p:grpSp>
        <p:nvGrpSpPr>
          <p:cNvPr id="24638" name="SMARTInkShape-Group50"/>
          <p:cNvGrpSpPr/>
          <p:nvPr/>
        </p:nvGrpSpPr>
        <p:grpSpPr>
          <a:xfrm>
            <a:off x="1053703" y="3529206"/>
            <a:ext cx="3375423" cy="564537"/>
            <a:chOff x="1053703" y="3529206"/>
            <a:chExt cx="3375423" cy="564537"/>
          </a:xfrm>
        </p:grpSpPr>
        <p:sp>
          <p:nvSpPr>
            <p:cNvPr id="24618" name="SMARTInkShape-195"/>
            <p:cNvSpPr/>
            <p:nvPr>
              <p:custDataLst>
                <p:tags r:id="rId14"/>
              </p:custDataLst>
            </p:nvPr>
          </p:nvSpPr>
          <p:spPr>
            <a:xfrm>
              <a:off x="1062633" y="3687997"/>
              <a:ext cx="303610" cy="116051"/>
            </a:xfrm>
            <a:custGeom>
              <a:avLst/>
              <a:gdLst/>
              <a:ahLst/>
              <a:cxnLst/>
              <a:rect l="0" t="0" r="0" b="0"/>
              <a:pathLst>
                <a:path w="303610" h="116051">
                  <a:moveTo>
                    <a:pt x="0" y="116050"/>
                  </a:moveTo>
                  <a:lnTo>
                    <a:pt x="0" y="103621"/>
                  </a:lnTo>
                  <a:lnTo>
                    <a:pt x="2646" y="97958"/>
                  </a:lnTo>
                  <a:lnTo>
                    <a:pt x="33419" y="64912"/>
                  </a:lnTo>
                  <a:lnTo>
                    <a:pt x="57680" y="48659"/>
                  </a:lnTo>
                  <a:lnTo>
                    <a:pt x="92753" y="33248"/>
                  </a:lnTo>
                  <a:lnTo>
                    <a:pt x="123394" y="22394"/>
                  </a:lnTo>
                  <a:lnTo>
                    <a:pt x="165154" y="13986"/>
                  </a:lnTo>
                  <a:lnTo>
                    <a:pt x="203500" y="8907"/>
                  </a:lnTo>
                  <a:lnTo>
                    <a:pt x="242225" y="1337"/>
                  </a:lnTo>
                  <a:lnTo>
                    <a:pt x="286459" y="45"/>
                  </a:lnTo>
                  <a:lnTo>
                    <a:pt x="291026" y="0"/>
                  </a:lnTo>
                  <a:lnTo>
                    <a:pt x="295702" y="2626"/>
                  </a:lnTo>
                  <a:lnTo>
                    <a:pt x="303609" y="88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19" name="SMARTInkShape-196"/>
            <p:cNvSpPr/>
            <p:nvPr>
              <p:custDataLst>
                <p:tags r:id="rId15"/>
              </p:custDataLst>
            </p:nvPr>
          </p:nvSpPr>
          <p:spPr>
            <a:xfrm>
              <a:off x="1107281" y="3848695"/>
              <a:ext cx="196454" cy="44650"/>
            </a:xfrm>
            <a:custGeom>
              <a:avLst/>
              <a:gdLst/>
              <a:ahLst/>
              <a:cxnLst/>
              <a:rect l="0" t="0" r="0" b="0"/>
              <a:pathLst>
                <a:path w="196454" h="44650">
                  <a:moveTo>
                    <a:pt x="0" y="0"/>
                  </a:moveTo>
                  <a:lnTo>
                    <a:pt x="0" y="4741"/>
                  </a:lnTo>
                  <a:lnTo>
                    <a:pt x="992" y="6137"/>
                  </a:lnTo>
                  <a:lnTo>
                    <a:pt x="2646" y="7068"/>
                  </a:lnTo>
                  <a:lnTo>
                    <a:pt x="4741" y="7689"/>
                  </a:lnTo>
                  <a:lnTo>
                    <a:pt x="46981" y="29888"/>
                  </a:lnTo>
                  <a:lnTo>
                    <a:pt x="81820" y="35559"/>
                  </a:lnTo>
                  <a:lnTo>
                    <a:pt x="123245" y="42559"/>
                  </a:lnTo>
                  <a:lnTo>
                    <a:pt x="166455" y="44374"/>
                  </a:lnTo>
                  <a:lnTo>
                    <a:pt x="196453" y="44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0" name="SMARTInkShape-197"/>
            <p:cNvSpPr/>
            <p:nvPr>
              <p:custDataLst>
                <p:tags r:id="rId16"/>
              </p:custDataLst>
            </p:nvPr>
          </p:nvSpPr>
          <p:spPr>
            <a:xfrm>
              <a:off x="3279106" y="3764208"/>
              <a:ext cx="114176" cy="253985"/>
            </a:xfrm>
            <a:custGeom>
              <a:avLst/>
              <a:gdLst/>
              <a:ahLst/>
              <a:cxnLst/>
              <a:rect l="0" t="0" r="0" b="0"/>
              <a:pathLst>
                <a:path w="114176" h="253985">
                  <a:moveTo>
                    <a:pt x="7019" y="182714"/>
                  </a:moveTo>
                  <a:lnTo>
                    <a:pt x="11759" y="187454"/>
                  </a:lnTo>
                  <a:lnTo>
                    <a:pt x="14087" y="192428"/>
                  </a:lnTo>
                  <a:lnTo>
                    <a:pt x="15900" y="233899"/>
                  </a:lnTo>
                  <a:lnTo>
                    <a:pt x="15948" y="253984"/>
                  </a:lnTo>
                  <a:lnTo>
                    <a:pt x="9812" y="239860"/>
                  </a:lnTo>
                  <a:lnTo>
                    <a:pt x="6272" y="204333"/>
                  </a:lnTo>
                  <a:lnTo>
                    <a:pt x="0" y="165891"/>
                  </a:lnTo>
                  <a:lnTo>
                    <a:pt x="1301" y="138373"/>
                  </a:lnTo>
                  <a:lnTo>
                    <a:pt x="7258" y="94450"/>
                  </a:lnTo>
                  <a:lnTo>
                    <a:pt x="22184" y="55074"/>
                  </a:lnTo>
                  <a:lnTo>
                    <a:pt x="36822" y="25002"/>
                  </a:lnTo>
                  <a:lnTo>
                    <a:pt x="45400" y="15716"/>
                  </a:lnTo>
                  <a:lnTo>
                    <a:pt x="54835" y="9274"/>
                  </a:lnTo>
                  <a:lnTo>
                    <a:pt x="76877" y="58"/>
                  </a:lnTo>
                  <a:lnTo>
                    <a:pt x="88007" y="0"/>
                  </a:lnTo>
                  <a:lnTo>
                    <a:pt x="114175" y="41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1" name="SMARTInkShape-198"/>
            <p:cNvSpPr/>
            <p:nvPr>
              <p:custDataLst>
                <p:tags r:id="rId17"/>
              </p:custDataLst>
            </p:nvPr>
          </p:nvSpPr>
          <p:spPr>
            <a:xfrm>
              <a:off x="3411677" y="3536850"/>
              <a:ext cx="167779" cy="427284"/>
            </a:xfrm>
            <a:custGeom>
              <a:avLst/>
              <a:gdLst/>
              <a:ahLst/>
              <a:cxnLst/>
              <a:rect l="0" t="0" r="0" b="0"/>
              <a:pathLst>
                <a:path w="167779" h="427284">
                  <a:moveTo>
                    <a:pt x="124479" y="285056"/>
                  </a:moveTo>
                  <a:lnTo>
                    <a:pt x="124479" y="268470"/>
                  </a:lnTo>
                  <a:lnTo>
                    <a:pt x="123487" y="268046"/>
                  </a:lnTo>
                  <a:lnTo>
                    <a:pt x="107310" y="267308"/>
                  </a:lnTo>
                  <a:lnTo>
                    <a:pt x="91060" y="271970"/>
                  </a:lnTo>
                  <a:lnTo>
                    <a:pt x="61882" y="295006"/>
                  </a:lnTo>
                  <a:lnTo>
                    <a:pt x="28891" y="329794"/>
                  </a:lnTo>
                  <a:lnTo>
                    <a:pt x="8625" y="372499"/>
                  </a:lnTo>
                  <a:lnTo>
                    <a:pt x="1274" y="393059"/>
                  </a:lnTo>
                  <a:lnTo>
                    <a:pt x="0" y="408228"/>
                  </a:lnTo>
                  <a:lnTo>
                    <a:pt x="2348" y="416859"/>
                  </a:lnTo>
                  <a:lnTo>
                    <a:pt x="4363" y="420550"/>
                  </a:lnTo>
                  <a:lnTo>
                    <a:pt x="6699" y="423010"/>
                  </a:lnTo>
                  <a:lnTo>
                    <a:pt x="11940" y="425744"/>
                  </a:lnTo>
                  <a:lnTo>
                    <a:pt x="25209" y="427283"/>
                  </a:lnTo>
                  <a:lnTo>
                    <a:pt x="41708" y="422999"/>
                  </a:lnTo>
                  <a:lnTo>
                    <a:pt x="59165" y="410705"/>
                  </a:lnTo>
                  <a:lnTo>
                    <a:pt x="88783" y="373261"/>
                  </a:lnTo>
                  <a:lnTo>
                    <a:pt x="112577" y="333678"/>
                  </a:lnTo>
                  <a:lnTo>
                    <a:pt x="130434" y="299352"/>
                  </a:lnTo>
                  <a:lnTo>
                    <a:pt x="143552" y="264047"/>
                  </a:lnTo>
                  <a:lnTo>
                    <a:pt x="153722" y="228450"/>
                  </a:lnTo>
                  <a:lnTo>
                    <a:pt x="163020" y="192767"/>
                  </a:lnTo>
                  <a:lnTo>
                    <a:pt x="167318" y="157059"/>
                  </a:lnTo>
                  <a:lnTo>
                    <a:pt x="167778" y="115575"/>
                  </a:lnTo>
                  <a:lnTo>
                    <a:pt x="159343" y="72837"/>
                  </a:lnTo>
                  <a:lnTo>
                    <a:pt x="151340" y="33500"/>
                  </a:lnTo>
                  <a:lnTo>
                    <a:pt x="144454" y="15611"/>
                  </a:lnTo>
                  <a:lnTo>
                    <a:pt x="138980" y="7214"/>
                  </a:lnTo>
                  <a:lnTo>
                    <a:pt x="133239" y="2821"/>
                  </a:lnTo>
                  <a:lnTo>
                    <a:pt x="124429" y="347"/>
                  </a:lnTo>
                  <a:lnTo>
                    <a:pt x="121469" y="0"/>
                  </a:lnTo>
                  <a:lnTo>
                    <a:pt x="119496" y="1753"/>
                  </a:lnTo>
                  <a:lnTo>
                    <a:pt x="109759" y="30801"/>
                  </a:lnTo>
                  <a:lnTo>
                    <a:pt x="104594" y="65389"/>
                  </a:lnTo>
                  <a:lnTo>
                    <a:pt x="99736" y="98592"/>
                  </a:lnTo>
                  <a:lnTo>
                    <a:pt x="98296" y="133565"/>
                  </a:lnTo>
                  <a:lnTo>
                    <a:pt x="100516" y="169063"/>
                  </a:lnTo>
                  <a:lnTo>
                    <a:pt x="107457" y="204717"/>
                  </a:lnTo>
                  <a:lnTo>
                    <a:pt x="115798" y="240416"/>
                  </a:lnTo>
                  <a:lnTo>
                    <a:pt x="127505" y="283294"/>
                  </a:lnTo>
                  <a:lnTo>
                    <a:pt x="142345" y="324181"/>
                  </a:lnTo>
                  <a:lnTo>
                    <a:pt x="160198" y="3475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2" name="SMARTInkShape-199"/>
            <p:cNvSpPr/>
            <p:nvPr>
              <p:custDataLst>
                <p:tags r:id="rId18"/>
              </p:custDataLst>
            </p:nvPr>
          </p:nvSpPr>
          <p:spPr>
            <a:xfrm>
              <a:off x="3589734" y="3707231"/>
              <a:ext cx="419697" cy="203116"/>
            </a:xfrm>
            <a:custGeom>
              <a:avLst/>
              <a:gdLst/>
              <a:ahLst/>
              <a:cxnLst/>
              <a:rect l="0" t="0" r="0" b="0"/>
              <a:pathLst>
                <a:path w="419697" h="203116">
                  <a:moveTo>
                    <a:pt x="0" y="123605"/>
                  </a:moveTo>
                  <a:lnTo>
                    <a:pt x="13303" y="123605"/>
                  </a:lnTo>
                  <a:lnTo>
                    <a:pt x="18480" y="126251"/>
                  </a:lnTo>
                  <a:lnTo>
                    <a:pt x="24089" y="129742"/>
                  </a:lnTo>
                  <a:lnTo>
                    <a:pt x="33816" y="131707"/>
                  </a:lnTo>
                  <a:lnTo>
                    <a:pt x="74321" y="132486"/>
                  </a:lnTo>
                  <a:lnTo>
                    <a:pt x="115474" y="132528"/>
                  </a:lnTo>
                  <a:lnTo>
                    <a:pt x="135859" y="131540"/>
                  </a:lnTo>
                  <a:lnTo>
                    <a:pt x="166548" y="120106"/>
                  </a:lnTo>
                  <a:lnTo>
                    <a:pt x="179765" y="111544"/>
                  </a:lnTo>
                  <a:lnTo>
                    <a:pt x="182351" y="107626"/>
                  </a:lnTo>
                  <a:lnTo>
                    <a:pt x="189148" y="89728"/>
                  </a:lnTo>
                  <a:lnTo>
                    <a:pt x="191583" y="86137"/>
                  </a:lnTo>
                  <a:lnTo>
                    <a:pt x="192215" y="81759"/>
                  </a:lnTo>
                  <a:lnTo>
                    <a:pt x="190270" y="71603"/>
                  </a:lnTo>
                  <a:lnTo>
                    <a:pt x="175336" y="44850"/>
                  </a:lnTo>
                  <a:lnTo>
                    <a:pt x="166894" y="36348"/>
                  </a:lnTo>
                  <a:lnTo>
                    <a:pt x="145671" y="20686"/>
                  </a:lnTo>
                  <a:lnTo>
                    <a:pt x="121746" y="17285"/>
                  </a:lnTo>
                  <a:lnTo>
                    <a:pt x="107688" y="17813"/>
                  </a:lnTo>
                  <a:lnTo>
                    <a:pt x="98132" y="21355"/>
                  </a:lnTo>
                  <a:lnTo>
                    <a:pt x="82434" y="33667"/>
                  </a:lnTo>
                  <a:lnTo>
                    <a:pt x="69956" y="49883"/>
                  </a:lnTo>
                  <a:lnTo>
                    <a:pt x="64715" y="67256"/>
                  </a:lnTo>
                  <a:lnTo>
                    <a:pt x="63162" y="89711"/>
                  </a:lnTo>
                  <a:lnTo>
                    <a:pt x="68090" y="103911"/>
                  </a:lnTo>
                  <a:lnTo>
                    <a:pt x="94295" y="148371"/>
                  </a:lnTo>
                  <a:lnTo>
                    <a:pt x="128467" y="178901"/>
                  </a:lnTo>
                  <a:lnTo>
                    <a:pt x="170119" y="197461"/>
                  </a:lnTo>
                  <a:lnTo>
                    <a:pt x="211727" y="203115"/>
                  </a:lnTo>
                  <a:lnTo>
                    <a:pt x="225070" y="202599"/>
                  </a:lnTo>
                  <a:lnTo>
                    <a:pt x="255833" y="191493"/>
                  </a:lnTo>
                  <a:lnTo>
                    <a:pt x="276017" y="177108"/>
                  </a:lnTo>
                  <a:lnTo>
                    <a:pt x="282416" y="172189"/>
                  </a:lnTo>
                  <a:lnTo>
                    <a:pt x="288568" y="170002"/>
                  </a:lnTo>
                  <a:lnTo>
                    <a:pt x="290606" y="168427"/>
                  </a:lnTo>
                  <a:lnTo>
                    <a:pt x="294521" y="159737"/>
                  </a:lnTo>
                  <a:lnTo>
                    <a:pt x="294633" y="164187"/>
                  </a:lnTo>
                  <a:lnTo>
                    <a:pt x="293656" y="165542"/>
                  </a:lnTo>
                  <a:lnTo>
                    <a:pt x="289926" y="167048"/>
                  </a:lnTo>
                  <a:lnTo>
                    <a:pt x="288534" y="168443"/>
                  </a:lnTo>
                  <a:lnTo>
                    <a:pt x="286988" y="172637"/>
                  </a:lnTo>
                  <a:lnTo>
                    <a:pt x="285583" y="174152"/>
                  </a:lnTo>
                  <a:lnTo>
                    <a:pt x="281377" y="175836"/>
                  </a:lnTo>
                  <a:lnTo>
                    <a:pt x="279858" y="177277"/>
                  </a:lnTo>
                  <a:lnTo>
                    <a:pt x="278171" y="181524"/>
                  </a:lnTo>
                  <a:lnTo>
                    <a:pt x="276939" y="193398"/>
                  </a:lnTo>
                  <a:lnTo>
                    <a:pt x="277892" y="193946"/>
                  </a:lnTo>
                  <a:lnTo>
                    <a:pt x="285386" y="195000"/>
                  </a:lnTo>
                  <a:lnTo>
                    <a:pt x="286670" y="186913"/>
                  </a:lnTo>
                  <a:lnTo>
                    <a:pt x="292804" y="167236"/>
                  </a:lnTo>
                  <a:lnTo>
                    <a:pt x="296770" y="150092"/>
                  </a:lnTo>
                  <a:lnTo>
                    <a:pt x="300570" y="137361"/>
                  </a:lnTo>
                  <a:lnTo>
                    <a:pt x="310472" y="93663"/>
                  </a:lnTo>
                  <a:lnTo>
                    <a:pt x="321365" y="50090"/>
                  </a:lnTo>
                  <a:lnTo>
                    <a:pt x="332429" y="17285"/>
                  </a:lnTo>
                  <a:lnTo>
                    <a:pt x="334729" y="14030"/>
                  </a:lnTo>
                  <a:lnTo>
                    <a:pt x="339930" y="10413"/>
                  </a:lnTo>
                  <a:lnTo>
                    <a:pt x="345549" y="7813"/>
                  </a:lnTo>
                  <a:lnTo>
                    <a:pt x="354291" y="1763"/>
                  </a:lnTo>
                  <a:lnTo>
                    <a:pt x="360200" y="0"/>
                  </a:lnTo>
                  <a:lnTo>
                    <a:pt x="363165" y="522"/>
                  </a:lnTo>
                  <a:lnTo>
                    <a:pt x="373070" y="5005"/>
                  </a:lnTo>
                  <a:lnTo>
                    <a:pt x="387139" y="7766"/>
                  </a:lnTo>
                  <a:lnTo>
                    <a:pt x="399705" y="15109"/>
                  </a:lnTo>
                  <a:lnTo>
                    <a:pt x="419696" y="16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3" name="SMARTInkShape-200"/>
            <p:cNvSpPr/>
            <p:nvPr>
              <p:custDataLst>
                <p:tags r:id="rId19"/>
              </p:custDataLst>
            </p:nvPr>
          </p:nvSpPr>
          <p:spPr>
            <a:xfrm>
              <a:off x="2968086" y="3529206"/>
              <a:ext cx="227721" cy="468418"/>
            </a:xfrm>
            <a:custGeom>
              <a:avLst/>
              <a:gdLst/>
              <a:ahLst/>
              <a:cxnLst/>
              <a:rect l="0" t="0" r="0" b="0"/>
              <a:pathLst>
                <a:path w="227721" h="468418">
                  <a:moveTo>
                    <a:pt x="139445" y="69458"/>
                  </a:moveTo>
                  <a:lnTo>
                    <a:pt x="134705" y="64718"/>
                  </a:lnTo>
                  <a:lnTo>
                    <a:pt x="129732" y="62390"/>
                  </a:lnTo>
                  <a:lnTo>
                    <a:pt x="127016" y="61769"/>
                  </a:lnTo>
                  <a:lnTo>
                    <a:pt x="124214" y="62348"/>
                  </a:lnTo>
                  <a:lnTo>
                    <a:pt x="99543" y="76824"/>
                  </a:lnTo>
                  <a:lnTo>
                    <a:pt x="76699" y="99760"/>
                  </a:lnTo>
                  <a:lnTo>
                    <a:pt x="53078" y="137400"/>
                  </a:lnTo>
                  <a:lnTo>
                    <a:pt x="35252" y="176130"/>
                  </a:lnTo>
                  <a:lnTo>
                    <a:pt x="23353" y="207157"/>
                  </a:lnTo>
                  <a:lnTo>
                    <a:pt x="12443" y="239798"/>
                  </a:lnTo>
                  <a:lnTo>
                    <a:pt x="4286" y="270842"/>
                  </a:lnTo>
                  <a:lnTo>
                    <a:pt x="0" y="301176"/>
                  </a:lnTo>
                  <a:lnTo>
                    <a:pt x="232" y="343498"/>
                  </a:lnTo>
                  <a:lnTo>
                    <a:pt x="6585" y="378527"/>
                  </a:lnTo>
                  <a:lnTo>
                    <a:pt x="17397" y="407758"/>
                  </a:lnTo>
                  <a:lnTo>
                    <a:pt x="44586" y="451315"/>
                  </a:lnTo>
                  <a:lnTo>
                    <a:pt x="56275" y="461753"/>
                  </a:lnTo>
                  <a:lnTo>
                    <a:pt x="70731" y="467054"/>
                  </a:lnTo>
                  <a:lnTo>
                    <a:pt x="86085" y="468417"/>
                  </a:lnTo>
                  <a:lnTo>
                    <a:pt x="99524" y="465716"/>
                  </a:lnTo>
                  <a:lnTo>
                    <a:pt x="140068" y="443378"/>
                  </a:lnTo>
                  <a:lnTo>
                    <a:pt x="156589" y="430114"/>
                  </a:lnTo>
                  <a:lnTo>
                    <a:pt x="183364" y="389260"/>
                  </a:lnTo>
                  <a:lnTo>
                    <a:pt x="201737" y="352068"/>
                  </a:lnTo>
                  <a:lnTo>
                    <a:pt x="217103" y="309629"/>
                  </a:lnTo>
                  <a:lnTo>
                    <a:pt x="225293" y="265636"/>
                  </a:lnTo>
                  <a:lnTo>
                    <a:pt x="227720" y="221181"/>
                  </a:lnTo>
                  <a:lnTo>
                    <a:pt x="226304" y="191461"/>
                  </a:lnTo>
                  <a:lnTo>
                    <a:pt x="215342" y="147830"/>
                  </a:lnTo>
                  <a:lnTo>
                    <a:pt x="203384" y="109326"/>
                  </a:lnTo>
                  <a:lnTo>
                    <a:pt x="182864" y="73774"/>
                  </a:lnTo>
                  <a:lnTo>
                    <a:pt x="162783" y="44940"/>
                  </a:lnTo>
                  <a:lnTo>
                    <a:pt x="138423" y="24380"/>
                  </a:lnTo>
                  <a:lnTo>
                    <a:pt x="93899" y="2474"/>
                  </a:lnTo>
                  <a:lnTo>
                    <a:pt x="85137" y="0"/>
                  </a:lnTo>
                  <a:lnTo>
                    <a:pt x="81412" y="332"/>
                  </a:lnTo>
                  <a:lnTo>
                    <a:pt x="74627" y="3347"/>
                  </a:lnTo>
                  <a:lnTo>
                    <a:pt x="72420" y="6533"/>
                  </a:lnTo>
                  <a:lnTo>
                    <a:pt x="69969" y="15364"/>
                  </a:lnTo>
                  <a:lnTo>
                    <a:pt x="70307" y="19505"/>
                  </a:lnTo>
                  <a:lnTo>
                    <a:pt x="76225" y="35335"/>
                  </a:lnTo>
                  <a:lnTo>
                    <a:pt x="76937" y="605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4" name="SMARTInkShape-201"/>
            <p:cNvSpPr/>
            <p:nvPr>
              <p:custDataLst>
                <p:tags r:id="rId20"/>
              </p:custDataLst>
            </p:nvPr>
          </p:nvSpPr>
          <p:spPr>
            <a:xfrm>
              <a:off x="2366367" y="3580805"/>
              <a:ext cx="44650" cy="8930"/>
            </a:xfrm>
            <a:custGeom>
              <a:avLst/>
              <a:gdLst/>
              <a:ahLst/>
              <a:cxnLst/>
              <a:rect l="0" t="0" r="0" b="0"/>
              <a:pathLst>
                <a:path w="44650" h="8930">
                  <a:moveTo>
                    <a:pt x="0" y="0"/>
                  </a:moveTo>
                  <a:lnTo>
                    <a:pt x="12429" y="0"/>
                  </a:lnTo>
                  <a:lnTo>
                    <a:pt x="18092" y="2645"/>
                  </a:lnTo>
                  <a:lnTo>
                    <a:pt x="25071" y="7688"/>
                  </a:lnTo>
                  <a:lnTo>
                    <a:pt x="44649" y="89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5" name="SMARTInkShape-202"/>
            <p:cNvSpPr/>
            <p:nvPr>
              <p:custDataLst>
                <p:tags r:id="rId21"/>
              </p:custDataLst>
            </p:nvPr>
          </p:nvSpPr>
          <p:spPr>
            <a:xfrm>
              <a:off x="2473523" y="3781415"/>
              <a:ext cx="339330" cy="285501"/>
            </a:xfrm>
            <a:custGeom>
              <a:avLst/>
              <a:gdLst/>
              <a:ahLst/>
              <a:cxnLst/>
              <a:rect l="0" t="0" r="0" b="0"/>
              <a:pathLst>
                <a:path w="339330" h="285501">
                  <a:moveTo>
                    <a:pt x="0" y="40491"/>
                  </a:moveTo>
                  <a:lnTo>
                    <a:pt x="0" y="45232"/>
                  </a:lnTo>
                  <a:lnTo>
                    <a:pt x="9095" y="86767"/>
                  </a:lnTo>
                  <a:lnTo>
                    <a:pt x="21250" y="130002"/>
                  </a:lnTo>
                  <a:lnTo>
                    <a:pt x="33128" y="174465"/>
                  </a:lnTo>
                  <a:lnTo>
                    <a:pt x="42507" y="219089"/>
                  </a:lnTo>
                  <a:lnTo>
                    <a:pt x="55489" y="262166"/>
                  </a:lnTo>
                  <a:lnTo>
                    <a:pt x="59389" y="268990"/>
                  </a:lnTo>
                  <a:lnTo>
                    <a:pt x="61892" y="281455"/>
                  </a:lnTo>
                  <a:lnTo>
                    <a:pt x="62097" y="284478"/>
                  </a:lnTo>
                  <a:lnTo>
                    <a:pt x="63226" y="285500"/>
                  </a:lnTo>
                  <a:lnTo>
                    <a:pt x="64971" y="285190"/>
                  </a:lnTo>
                  <a:lnTo>
                    <a:pt x="70161" y="282303"/>
                  </a:lnTo>
                  <a:lnTo>
                    <a:pt x="71405" y="239629"/>
                  </a:lnTo>
                  <a:lnTo>
                    <a:pt x="77568" y="202785"/>
                  </a:lnTo>
                  <a:lnTo>
                    <a:pt x="79999" y="161523"/>
                  </a:lnTo>
                  <a:lnTo>
                    <a:pt x="80319" y="122980"/>
                  </a:lnTo>
                  <a:lnTo>
                    <a:pt x="81353" y="92364"/>
                  </a:lnTo>
                  <a:lnTo>
                    <a:pt x="88055" y="73793"/>
                  </a:lnTo>
                  <a:lnTo>
                    <a:pt x="89188" y="55423"/>
                  </a:lnTo>
                  <a:lnTo>
                    <a:pt x="90217" y="53422"/>
                  </a:lnTo>
                  <a:lnTo>
                    <a:pt x="91895" y="52089"/>
                  </a:lnTo>
                  <a:lnTo>
                    <a:pt x="96405" y="50607"/>
                  </a:lnTo>
                  <a:lnTo>
                    <a:pt x="101717" y="49948"/>
                  </a:lnTo>
                  <a:lnTo>
                    <a:pt x="103530" y="50764"/>
                  </a:lnTo>
                  <a:lnTo>
                    <a:pt x="104739" y="52301"/>
                  </a:lnTo>
                  <a:lnTo>
                    <a:pt x="105545" y="54318"/>
                  </a:lnTo>
                  <a:lnTo>
                    <a:pt x="123726" y="70179"/>
                  </a:lnTo>
                  <a:lnTo>
                    <a:pt x="136667" y="86925"/>
                  </a:lnTo>
                  <a:lnTo>
                    <a:pt x="178817" y="111882"/>
                  </a:lnTo>
                  <a:lnTo>
                    <a:pt x="190599" y="116869"/>
                  </a:lnTo>
                  <a:lnTo>
                    <a:pt x="232178" y="120625"/>
                  </a:lnTo>
                  <a:lnTo>
                    <a:pt x="243089" y="119762"/>
                  </a:lnTo>
                  <a:lnTo>
                    <a:pt x="251246" y="116072"/>
                  </a:lnTo>
                  <a:lnTo>
                    <a:pt x="278401" y="92175"/>
                  </a:lnTo>
                  <a:lnTo>
                    <a:pt x="297534" y="60900"/>
                  </a:lnTo>
                  <a:lnTo>
                    <a:pt x="301810" y="48081"/>
                  </a:lnTo>
                  <a:lnTo>
                    <a:pt x="303077" y="33260"/>
                  </a:lnTo>
                  <a:lnTo>
                    <a:pt x="300727" y="24709"/>
                  </a:lnTo>
                  <a:lnTo>
                    <a:pt x="291134" y="11136"/>
                  </a:lnTo>
                  <a:lnTo>
                    <a:pt x="285497" y="7601"/>
                  </a:lnTo>
                  <a:lnTo>
                    <a:pt x="279685" y="5037"/>
                  </a:lnTo>
                  <a:lnTo>
                    <a:pt x="273794" y="591"/>
                  </a:lnTo>
                  <a:lnTo>
                    <a:pt x="270834" y="0"/>
                  </a:lnTo>
                  <a:lnTo>
                    <a:pt x="267869" y="599"/>
                  </a:lnTo>
                  <a:lnTo>
                    <a:pt x="258955" y="6182"/>
                  </a:lnTo>
                  <a:lnTo>
                    <a:pt x="253005" y="12344"/>
                  </a:lnTo>
                  <a:lnTo>
                    <a:pt x="232172" y="52336"/>
                  </a:lnTo>
                  <a:lnTo>
                    <a:pt x="225888" y="77074"/>
                  </a:lnTo>
                  <a:lnTo>
                    <a:pt x="224583" y="120972"/>
                  </a:lnTo>
                  <a:lnTo>
                    <a:pt x="235717" y="165522"/>
                  </a:lnTo>
                  <a:lnTo>
                    <a:pt x="259820" y="203089"/>
                  </a:lnTo>
                  <a:lnTo>
                    <a:pt x="271249" y="217929"/>
                  </a:lnTo>
                  <a:lnTo>
                    <a:pt x="300684" y="238985"/>
                  </a:lnTo>
                  <a:lnTo>
                    <a:pt x="326875" y="245269"/>
                  </a:lnTo>
                  <a:lnTo>
                    <a:pt x="339329" y="2458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6" name="SMARTInkShape-203"/>
            <p:cNvSpPr/>
            <p:nvPr>
              <p:custDataLst>
                <p:tags r:id="rId22"/>
              </p:custDataLst>
            </p:nvPr>
          </p:nvSpPr>
          <p:spPr>
            <a:xfrm>
              <a:off x="2357438" y="3696891"/>
              <a:ext cx="17860" cy="294403"/>
            </a:xfrm>
            <a:custGeom>
              <a:avLst/>
              <a:gdLst/>
              <a:ahLst/>
              <a:cxnLst/>
              <a:rect l="0" t="0" r="0" b="0"/>
              <a:pathLst>
                <a:path w="17860" h="294403">
                  <a:moveTo>
                    <a:pt x="17859" y="178593"/>
                  </a:moveTo>
                  <a:lnTo>
                    <a:pt x="17859" y="220834"/>
                  </a:lnTo>
                  <a:lnTo>
                    <a:pt x="17859" y="265266"/>
                  </a:lnTo>
                  <a:lnTo>
                    <a:pt x="16867" y="273670"/>
                  </a:lnTo>
                  <a:lnTo>
                    <a:pt x="9038" y="294402"/>
                  </a:lnTo>
                  <a:lnTo>
                    <a:pt x="8932" y="255638"/>
                  </a:lnTo>
                  <a:lnTo>
                    <a:pt x="6284" y="211229"/>
                  </a:lnTo>
                  <a:lnTo>
                    <a:pt x="1862" y="177680"/>
                  </a:lnTo>
                  <a:lnTo>
                    <a:pt x="551" y="142604"/>
                  </a:lnTo>
                  <a:lnTo>
                    <a:pt x="108" y="99937"/>
                  </a:lnTo>
                  <a:lnTo>
                    <a:pt x="14" y="56449"/>
                  </a:lnTo>
                  <a:lnTo>
                    <a:pt x="0" y="13194"/>
                  </a:lnTo>
                  <a:lnTo>
                    <a:pt x="0" y="1933"/>
                  </a:lnTo>
                  <a:lnTo>
                    <a:pt x="992" y="1289"/>
                  </a:lnTo>
                  <a:lnTo>
                    <a:pt x="8561" y="50"/>
                  </a:lnTo>
                  <a:lnTo>
                    <a:pt x="178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7" name="SMARTInkShape-204"/>
            <p:cNvSpPr/>
            <p:nvPr>
              <p:custDataLst>
                <p:tags r:id="rId23"/>
              </p:custDataLst>
            </p:nvPr>
          </p:nvSpPr>
          <p:spPr>
            <a:xfrm>
              <a:off x="2098477" y="3821906"/>
              <a:ext cx="205383" cy="8931"/>
            </a:xfrm>
            <a:custGeom>
              <a:avLst/>
              <a:gdLst/>
              <a:ahLst/>
              <a:cxnLst/>
              <a:rect l="0" t="0" r="0" b="0"/>
              <a:pathLst>
                <a:path w="205383" h="8931">
                  <a:moveTo>
                    <a:pt x="0" y="0"/>
                  </a:moveTo>
                  <a:lnTo>
                    <a:pt x="40311" y="0"/>
                  </a:lnTo>
                  <a:lnTo>
                    <a:pt x="80972" y="0"/>
                  </a:lnTo>
                  <a:lnTo>
                    <a:pt x="125095" y="0"/>
                  </a:lnTo>
                  <a:lnTo>
                    <a:pt x="151828" y="2646"/>
                  </a:lnTo>
                  <a:lnTo>
                    <a:pt x="205382" y="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8" name="SMARTInkShape-205"/>
            <p:cNvSpPr/>
            <p:nvPr>
              <p:custDataLst>
                <p:tags r:id="rId24"/>
              </p:custDataLst>
            </p:nvPr>
          </p:nvSpPr>
          <p:spPr>
            <a:xfrm>
              <a:off x="2169914" y="3571875"/>
              <a:ext cx="71025" cy="521349"/>
            </a:xfrm>
            <a:custGeom>
              <a:avLst/>
              <a:gdLst/>
              <a:ahLst/>
              <a:cxnLst/>
              <a:rect l="0" t="0" r="0" b="0"/>
              <a:pathLst>
                <a:path w="71025" h="521349">
                  <a:moveTo>
                    <a:pt x="0" y="0"/>
                  </a:moveTo>
                  <a:lnTo>
                    <a:pt x="992" y="9113"/>
                  </a:lnTo>
                  <a:lnTo>
                    <a:pt x="7689" y="45849"/>
                  </a:lnTo>
                  <a:lnTo>
                    <a:pt x="14821" y="88726"/>
                  </a:lnTo>
                  <a:lnTo>
                    <a:pt x="16959" y="129587"/>
                  </a:lnTo>
                  <a:lnTo>
                    <a:pt x="18585" y="174105"/>
                  </a:lnTo>
                  <a:lnTo>
                    <a:pt x="22481" y="207357"/>
                  </a:lnTo>
                  <a:lnTo>
                    <a:pt x="24875" y="239333"/>
                  </a:lnTo>
                  <a:lnTo>
                    <a:pt x="26930" y="271073"/>
                  </a:lnTo>
                  <a:lnTo>
                    <a:pt x="31151" y="305024"/>
                  </a:lnTo>
                  <a:lnTo>
                    <a:pt x="36335" y="337311"/>
                  </a:lnTo>
                  <a:lnTo>
                    <a:pt x="41946" y="368197"/>
                  </a:lnTo>
                  <a:lnTo>
                    <a:pt x="50683" y="411492"/>
                  </a:lnTo>
                  <a:lnTo>
                    <a:pt x="58563" y="445046"/>
                  </a:lnTo>
                  <a:lnTo>
                    <a:pt x="64374" y="486145"/>
                  </a:lnTo>
                  <a:lnTo>
                    <a:pt x="70817" y="516700"/>
                  </a:lnTo>
                  <a:lnTo>
                    <a:pt x="71024" y="520084"/>
                  </a:lnTo>
                  <a:lnTo>
                    <a:pt x="70170" y="521348"/>
                  </a:lnTo>
                  <a:lnTo>
                    <a:pt x="68608" y="521198"/>
                  </a:lnTo>
                  <a:lnTo>
                    <a:pt x="63713" y="518569"/>
                  </a:lnTo>
                  <a:lnTo>
                    <a:pt x="62508" y="5000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29" name="SMARTInkShape-206"/>
            <p:cNvSpPr/>
            <p:nvPr>
              <p:custDataLst>
                <p:tags r:id="rId25"/>
              </p:custDataLst>
            </p:nvPr>
          </p:nvSpPr>
          <p:spPr>
            <a:xfrm>
              <a:off x="1973461" y="3839766"/>
              <a:ext cx="169665" cy="217853"/>
            </a:xfrm>
            <a:custGeom>
              <a:avLst/>
              <a:gdLst/>
              <a:ahLst/>
              <a:cxnLst/>
              <a:rect l="0" t="0" r="0" b="0"/>
              <a:pathLst>
                <a:path w="169665" h="217853">
                  <a:moveTo>
                    <a:pt x="0" y="0"/>
                  </a:moveTo>
                  <a:lnTo>
                    <a:pt x="992" y="39901"/>
                  </a:lnTo>
                  <a:lnTo>
                    <a:pt x="9094" y="80657"/>
                  </a:lnTo>
                  <a:lnTo>
                    <a:pt x="19905" y="122212"/>
                  </a:lnTo>
                  <a:lnTo>
                    <a:pt x="34075" y="148635"/>
                  </a:lnTo>
                  <a:lnTo>
                    <a:pt x="35615" y="149691"/>
                  </a:lnTo>
                  <a:lnTo>
                    <a:pt x="43263" y="151526"/>
                  </a:lnTo>
                  <a:lnTo>
                    <a:pt x="48978" y="151722"/>
                  </a:lnTo>
                  <a:lnTo>
                    <a:pt x="54180" y="149122"/>
                  </a:lnTo>
                  <a:lnTo>
                    <a:pt x="56956" y="147039"/>
                  </a:lnTo>
                  <a:lnTo>
                    <a:pt x="60040" y="142080"/>
                  </a:lnTo>
                  <a:lnTo>
                    <a:pt x="77889" y="97973"/>
                  </a:lnTo>
                  <a:lnTo>
                    <a:pt x="81033" y="69419"/>
                  </a:lnTo>
                  <a:lnTo>
                    <a:pt x="88013" y="51119"/>
                  </a:lnTo>
                  <a:lnTo>
                    <a:pt x="89294" y="35766"/>
                  </a:lnTo>
                  <a:lnTo>
                    <a:pt x="89296" y="40473"/>
                  </a:lnTo>
                  <a:lnTo>
                    <a:pt x="91942" y="45438"/>
                  </a:lnTo>
                  <a:lnTo>
                    <a:pt x="94037" y="48151"/>
                  </a:lnTo>
                  <a:lnTo>
                    <a:pt x="96364" y="56458"/>
                  </a:lnTo>
                  <a:lnTo>
                    <a:pt x="98118" y="100159"/>
                  </a:lnTo>
                  <a:lnTo>
                    <a:pt x="105280" y="140483"/>
                  </a:lnTo>
                  <a:lnTo>
                    <a:pt x="111526" y="170955"/>
                  </a:lnTo>
                  <a:lnTo>
                    <a:pt x="122314" y="197516"/>
                  </a:lnTo>
                  <a:lnTo>
                    <a:pt x="136958" y="216645"/>
                  </a:lnTo>
                  <a:lnTo>
                    <a:pt x="139922" y="217852"/>
                  </a:lnTo>
                  <a:lnTo>
                    <a:pt x="142891" y="217664"/>
                  </a:lnTo>
                  <a:lnTo>
                    <a:pt x="148835" y="214809"/>
                  </a:lnTo>
                  <a:lnTo>
                    <a:pt x="158971" y="206820"/>
                  </a:lnTo>
                  <a:lnTo>
                    <a:pt x="169664" y="187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30" name="SMARTInkShape-207"/>
            <p:cNvSpPr/>
            <p:nvPr>
              <p:custDataLst>
                <p:tags r:id="rId26"/>
              </p:custDataLst>
            </p:nvPr>
          </p:nvSpPr>
          <p:spPr>
            <a:xfrm>
              <a:off x="1384102" y="3830836"/>
              <a:ext cx="125016" cy="196454"/>
            </a:xfrm>
            <a:custGeom>
              <a:avLst/>
              <a:gdLst/>
              <a:ahLst/>
              <a:cxnLst/>
              <a:rect l="0" t="0" r="0" b="0"/>
              <a:pathLst>
                <a:path w="125016" h="196454">
                  <a:moveTo>
                    <a:pt x="0" y="0"/>
                  </a:moveTo>
                  <a:lnTo>
                    <a:pt x="0" y="4740"/>
                  </a:lnTo>
                  <a:lnTo>
                    <a:pt x="2645" y="9714"/>
                  </a:lnTo>
                  <a:lnTo>
                    <a:pt x="29811" y="51138"/>
                  </a:lnTo>
                  <a:lnTo>
                    <a:pt x="47300" y="90151"/>
                  </a:lnTo>
                  <a:lnTo>
                    <a:pt x="67634" y="127921"/>
                  </a:lnTo>
                  <a:lnTo>
                    <a:pt x="82849" y="158662"/>
                  </a:lnTo>
                  <a:lnTo>
                    <a:pt x="115530" y="195874"/>
                  </a:lnTo>
                  <a:lnTo>
                    <a:pt x="125015" y="1964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31" name="SMARTInkShape-208"/>
            <p:cNvSpPr/>
            <p:nvPr>
              <p:custDataLst>
                <p:tags r:id="rId27"/>
              </p:custDataLst>
            </p:nvPr>
          </p:nvSpPr>
          <p:spPr>
            <a:xfrm>
              <a:off x="1544836" y="3857682"/>
              <a:ext cx="169665" cy="158757"/>
            </a:xfrm>
            <a:custGeom>
              <a:avLst/>
              <a:gdLst/>
              <a:ahLst/>
              <a:cxnLst/>
              <a:rect l="0" t="0" r="0" b="0"/>
              <a:pathLst>
                <a:path w="169665" h="158757">
                  <a:moveTo>
                    <a:pt x="0" y="80310"/>
                  </a:moveTo>
                  <a:lnTo>
                    <a:pt x="20991" y="101301"/>
                  </a:lnTo>
                  <a:lnTo>
                    <a:pt x="29504" y="104522"/>
                  </a:lnTo>
                  <a:lnTo>
                    <a:pt x="38910" y="106946"/>
                  </a:lnTo>
                  <a:lnTo>
                    <a:pt x="46397" y="111331"/>
                  </a:lnTo>
                  <a:lnTo>
                    <a:pt x="50775" y="111904"/>
                  </a:lnTo>
                  <a:lnTo>
                    <a:pt x="89481" y="104822"/>
                  </a:lnTo>
                  <a:lnTo>
                    <a:pt x="95373" y="102605"/>
                  </a:lnTo>
                  <a:lnTo>
                    <a:pt x="104565" y="94849"/>
                  </a:lnTo>
                  <a:lnTo>
                    <a:pt x="112950" y="85780"/>
                  </a:lnTo>
                  <a:lnTo>
                    <a:pt x="127835" y="74104"/>
                  </a:lnTo>
                  <a:lnTo>
                    <a:pt x="154659" y="34323"/>
                  </a:lnTo>
                  <a:lnTo>
                    <a:pt x="158034" y="24814"/>
                  </a:lnTo>
                  <a:lnTo>
                    <a:pt x="160201" y="7281"/>
                  </a:lnTo>
                  <a:lnTo>
                    <a:pt x="159387" y="4835"/>
                  </a:lnTo>
                  <a:lnTo>
                    <a:pt x="157851" y="3204"/>
                  </a:lnTo>
                  <a:lnTo>
                    <a:pt x="153500" y="1393"/>
                  </a:lnTo>
                  <a:lnTo>
                    <a:pt x="126178" y="0"/>
                  </a:lnTo>
                  <a:lnTo>
                    <a:pt x="109595" y="4700"/>
                  </a:lnTo>
                  <a:lnTo>
                    <a:pt x="92114" y="17117"/>
                  </a:lnTo>
                  <a:lnTo>
                    <a:pt x="64229" y="50746"/>
                  </a:lnTo>
                  <a:lnTo>
                    <a:pt x="58312" y="65186"/>
                  </a:lnTo>
                  <a:lnTo>
                    <a:pt x="53994" y="106555"/>
                  </a:lnTo>
                  <a:lnTo>
                    <a:pt x="54755" y="118764"/>
                  </a:lnTo>
                  <a:lnTo>
                    <a:pt x="58401" y="130804"/>
                  </a:lnTo>
                  <a:lnTo>
                    <a:pt x="65974" y="140124"/>
                  </a:lnTo>
                  <a:lnTo>
                    <a:pt x="87005" y="154192"/>
                  </a:lnTo>
                  <a:lnTo>
                    <a:pt x="109123" y="158756"/>
                  </a:lnTo>
                  <a:lnTo>
                    <a:pt x="146686" y="152820"/>
                  </a:lnTo>
                  <a:lnTo>
                    <a:pt x="169664" y="1428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32" name="SMARTInkShape-209"/>
            <p:cNvSpPr/>
            <p:nvPr>
              <p:custDataLst>
                <p:tags r:id="rId28"/>
              </p:custDataLst>
            </p:nvPr>
          </p:nvSpPr>
          <p:spPr>
            <a:xfrm>
              <a:off x="1805225" y="3848695"/>
              <a:ext cx="123589" cy="149993"/>
            </a:xfrm>
            <a:custGeom>
              <a:avLst/>
              <a:gdLst/>
              <a:ahLst/>
              <a:cxnLst/>
              <a:rect l="0" t="0" r="0" b="0"/>
              <a:pathLst>
                <a:path w="123589" h="149993">
                  <a:moveTo>
                    <a:pt x="70009" y="0"/>
                  </a:moveTo>
                  <a:lnTo>
                    <a:pt x="49018" y="0"/>
                  </a:lnTo>
                  <a:lnTo>
                    <a:pt x="43152" y="2646"/>
                  </a:lnTo>
                  <a:lnTo>
                    <a:pt x="14692" y="20991"/>
                  </a:lnTo>
                  <a:lnTo>
                    <a:pt x="10697" y="29504"/>
                  </a:lnTo>
                  <a:lnTo>
                    <a:pt x="0" y="73361"/>
                  </a:lnTo>
                  <a:lnTo>
                    <a:pt x="3736" y="94056"/>
                  </a:lnTo>
                  <a:lnTo>
                    <a:pt x="13887" y="117835"/>
                  </a:lnTo>
                  <a:lnTo>
                    <a:pt x="19600" y="126124"/>
                  </a:lnTo>
                  <a:lnTo>
                    <a:pt x="38481" y="139530"/>
                  </a:lnTo>
                  <a:lnTo>
                    <a:pt x="58674" y="149086"/>
                  </a:lnTo>
                  <a:lnTo>
                    <a:pt x="62452" y="149992"/>
                  </a:lnTo>
                  <a:lnTo>
                    <a:pt x="71942" y="148354"/>
                  </a:lnTo>
                  <a:lnTo>
                    <a:pt x="82775" y="143326"/>
                  </a:lnTo>
                  <a:lnTo>
                    <a:pt x="123588" y="116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33" name="SMARTInkShape-210"/>
            <p:cNvSpPr/>
            <p:nvPr>
              <p:custDataLst>
                <p:tags r:id="rId29"/>
              </p:custDataLst>
            </p:nvPr>
          </p:nvSpPr>
          <p:spPr>
            <a:xfrm>
              <a:off x="1053703" y="3777258"/>
              <a:ext cx="17861" cy="283415"/>
            </a:xfrm>
            <a:custGeom>
              <a:avLst/>
              <a:gdLst/>
              <a:ahLst/>
              <a:cxnLst/>
              <a:rect l="0" t="0" r="0" b="0"/>
              <a:pathLst>
                <a:path w="17861" h="283415">
                  <a:moveTo>
                    <a:pt x="0" y="0"/>
                  </a:moveTo>
                  <a:lnTo>
                    <a:pt x="0" y="39079"/>
                  </a:lnTo>
                  <a:lnTo>
                    <a:pt x="0" y="70616"/>
                  </a:lnTo>
                  <a:lnTo>
                    <a:pt x="992" y="103814"/>
                  </a:lnTo>
                  <a:lnTo>
                    <a:pt x="6137" y="140231"/>
                  </a:lnTo>
                  <a:lnTo>
                    <a:pt x="8102" y="174723"/>
                  </a:lnTo>
                  <a:lnTo>
                    <a:pt x="11412" y="213548"/>
                  </a:lnTo>
                  <a:lnTo>
                    <a:pt x="17294" y="258110"/>
                  </a:lnTo>
                  <a:lnTo>
                    <a:pt x="17826" y="283414"/>
                  </a:lnTo>
                  <a:lnTo>
                    <a:pt x="17860" y="2678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34" name="SMARTInkShape-211"/>
            <p:cNvSpPr/>
            <p:nvPr>
              <p:custDataLst>
                <p:tags r:id="rId30"/>
              </p:custDataLst>
            </p:nvPr>
          </p:nvSpPr>
          <p:spPr>
            <a:xfrm>
              <a:off x="4214813" y="3723680"/>
              <a:ext cx="125016" cy="17860"/>
            </a:xfrm>
            <a:custGeom>
              <a:avLst/>
              <a:gdLst/>
              <a:ahLst/>
              <a:cxnLst/>
              <a:rect l="0" t="0" r="0" b="0"/>
              <a:pathLst>
                <a:path w="125016" h="17860">
                  <a:moveTo>
                    <a:pt x="0" y="0"/>
                  </a:moveTo>
                  <a:lnTo>
                    <a:pt x="39729" y="992"/>
                  </a:lnTo>
                  <a:lnTo>
                    <a:pt x="74505" y="8102"/>
                  </a:lnTo>
                  <a:lnTo>
                    <a:pt x="92300" y="9677"/>
                  </a:lnTo>
                  <a:lnTo>
                    <a:pt x="125015"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35" name="SMARTInkShape-212"/>
            <p:cNvSpPr/>
            <p:nvPr>
              <p:custDataLst>
                <p:tags r:id="rId31"/>
              </p:custDataLst>
            </p:nvPr>
          </p:nvSpPr>
          <p:spPr>
            <a:xfrm>
              <a:off x="4205883" y="3777258"/>
              <a:ext cx="223243" cy="53579"/>
            </a:xfrm>
            <a:custGeom>
              <a:avLst/>
              <a:gdLst/>
              <a:ahLst/>
              <a:cxnLst/>
              <a:rect l="0" t="0" r="0" b="0"/>
              <a:pathLst>
                <a:path w="223243" h="53579">
                  <a:moveTo>
                    <a:pt x="0" y="0"/>
                  </a:moveTo>
                  <a:lnTo>
                    <a:pt x="0" y="4740"/>
                  </a:lnTo>
                  <a:lnTo>
                    <a:pt x="992" y="6137"/>
                  </a:lnTo>
                  <a:lnTo>
                    <a:pt x="2645" y="7068"/>
                  </a:lnTo>
                  <a:lnTo>
                    <a:pt x="40139" y="24088"/>
                  </a:lnTo>
                  <a:lnTo>
                    <a:pt x="80949" y="38732"/>
                  </a:lnTo>
                  <a:lnTo>
                    <a:pt x="123330" y="44472"/>
                  </a:lnTo>
                  <a:lnTo>
                    <a:pt x="167273" y="51485"/>
                  </a:lnTo>
                  <a:lnTo>
                    <a:pt x="223242" y="535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36" name="SMARTInkShape-213"/>
            <p:cNvSpPr/>
            <p:nvPr>
              <p:custDataLst>
                <p:tags r:id="rId32"/>
              </p:custDataLst>
            </p:nvPr>
          </p:nvSpPr>
          <p:spPr>
            <a:xfrm>
              <a:off x="1357360" y="3875484"/>
              <a:ext cx="151758" cy="167367"/>
            </a:xfrm>
            <a:custGeom>
              <a:avLst/>
              <a:gdLst/>
              <a:ahLst/>
              <a:cxnLst/>
              <a:rect l="0" t="0" r="0" b="0"/>
              <a:pathLst>
                <a:path w="151758" h="167367">
                  <a:moveTo>
                    <a:pt x="151757" y="0"/>
                  </a:moveTo>
                  <a:lnTo>
                    <a:pt x="147017" y="0"/>
                  </a:lnTo>
                  <a:lnTo>
                    <a:pt x="142044" y="2646"/>
                  </a:lnTo>
                  <a:lnTo>
                    <a:pt x="97926" y="36572"/>
                  </a:lnTo>
                  <a:lnTo>
                    <a:pt x="68380" y="72726"/>
                  </a:lnTo>
                  <a:lnTo>
                    <a:pt x="38643" y="111516"/>
                  </a:lnTo>
                  <a:lnTo>
                    <a:pt x="12207" y="153696"/>
                  </a:lnTo>
                  <a:lnTo>
                    <a:pt x="1762" y="167366"/>
                  </a:lnTo>
                  <a:lnTo>
                    <a:pt x="1159" y="167140"/>
                  </a:lnTo>
                  <a:lnTo>
                    <a:pt x="489" y="164243"/>
                  </a:lnTo>
                  <a:lnTo>
                    <a:pt x="0" y="145666"/>
                  </a:lnTo>
                  <a:lnTo>
                    <a:pt x="8882" y="125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37" name="SMARTInkShape-214"/>
            <p:cNvSpPr/>
            <p:nvPr>
              <p:custDataLst>
                <p:tags r:id="rId33"/>
              </p:custDataLst>
            </p:nvPr>
          </p:nvSpPr>
          <p:spPr>
            <a:xfrm>
              <a:off x="1054071" y="4009430"/>
              <a:ext cx="285383" cy="84313"/>
            </a:xfrm>
            <a:custGeom>
              <a:avLst/>
              <a:gdLst/>
              <a:ahLst/>
              <a:cxnLst/>
              <a:rect l="0" t="0" r="0" b="0"/>
              <a:pathLst>
                <a:path w="285383" h="84313">
                  <a:moveTo>
                    <a:pt x="8562" y="0"/>
                  </a:moveTo>
                  <a:lnTo>
                    <a:pt x="3821" y="4740"/>
                  </a:lnTo>
                  <a:lnTo>
                    <a:pt x="1494" y="12359"/>
                  </a:lnTo>
                  <a:lnTo>
                    <a:pt x="0" y="28679"/>
                  </a:lnTo>
                  <a:lnTo>
                    <a:pt x="4482" y="43114"/>
                  </a:lnTo>
                  <a:lnTo>
                    <a:pt x="12040" y="51573"/>
                  </a:lnTo>
                  <a:lnTo>
                    <a:pt x="39778" y="68197"/>
                  </a:lnTo>
                  <a:lnTo>
                    <a:pt x="74590" y="80315"/>
                  </a:lnTo>
                  <a:lnTo>
                    <a:pt x="96447" y="84312"/>
                  </a:lnTo>
                  <a:lnTo>
                    <a:pt x="132057" y="80985"/>
                  </a:lnTo>
                  <a:lnTo>
                    <a:pt x="172594" y="72722"/>
                  </a:lnTo>
                  <a:lnTo>
                    <a:pt x="210181" y="58148"/>
                  </a:lnTo>
                  <a:lnTo>
                    <a:pt x="251434" y="39064"/>
                  </a:lnTo>
                  <a:lnTo>
                    <a:pt x="285382"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42" name="SMARTInkShape-Group51"/>
          <p:cNvGrpSpPr/>
          <p:nvPr/>
        </p:nvGrpSpPr>
        <p:grpSpPr>
          <a:xfrm>
            <a:off x="4736771" y="3366492"/>
            <a:ext cx="709241" cy="703636"/>
            <a:chOff x="4736771" y="3366492"/>
            <a:chExt cx="709241" cy="703636"/>
          </a:xfrm>
        </p:grpSpPr>
        <p:sp>
          <p:nvSpPr>
            <p:cNvPr id="24639" name="SMARTInkShape-215"/>
            <p:cNvSpPr/>
            <p:nvPr>
              <p:custDataLst>
                <p:tags r:id="rId11"/>
              </p:custDataLst>
            </p:nvPr>
          </p:nvSpPr>
          <p:spPr>
            <a:xfrm>
              <a:off x="5179220" y="3687961"/>
              <a:ext cx="266792" cy="228015"/>
            </a:xfrm>
            <a:custGeom>
              <a:avLst/>
              <a:gdLst/>
              <a:ahLst/>
              <a:cxnLst/>
              <a:rect l="0" t="0" r="0" b="0"/>
              <a:pathLst>
                <a:path w="266792" h="228015">
                  <a:moveTo>
                    <a:pt x="8928" y="80367"/>
                  </a:moveTo>
                  <a:lnTo>
                    <a:pt x="367" y="88929"/>
                  </a:lnTo>
                  <a:lnTo>
                    <a:pt x="0" y="131162"/>
                  </a:lnTo>
                  <a:lnTo>
                    <a:pt x="992" y="146791"/>
                  </a:lnTo>
                  <a:lnTo>
                    <a:pt x="7128" y="162997"/>
                  </a:lnTo>
                  <a:lnTo>
                    <a:pt x="15444" y="177865"/>
                  </a:lnTo>
                  <a:lnTo>
                    <a:pt x="16249" y="181084"/>
                  </a:lnTo>
                  <a:lnTo>
                    <a:pt x="18770" y="183231"/>
                  </a:lnTo>
                  <a:lnTo>
                    <a:pt x="30806" y="186251"/>
                  </a:lnTo>
                  <a:lnTo>
                    <a:pt x="47369" y="187356"/>
                  </a:lnTo>
                  <a:lnTo>
                    <a:pt x="53464" y="184803"/>
                  </a:lnTo>
                  <a:lnTo>
                    <a:pt x="59480" y="181353"/>
                  </a:lnTo>
                  <a:lnTo>
                    <a:pt x="68445" y="178419"/>
                  </a:lnTo>
                  <a:lnTo>
                    <a:pt x="74407" y="174216"/>
                  </a:lnTo>
                  <a:lnTo>
                    <a:pt x="77716" y="169042"/>
                  </a:lnTo>
                  <a:lnTo>
                    <a:pt x="89357" y="137725"/>
                  </a:lnTo>
                  <a:lnTo>
                    <a:pt x="96180" y="125174"/>
                  </a:lnTo>
                  <a:lnTo>
                    <a:pt x="98222" y="116100"/>
                  </a:lnTo>
                  <a:lnTo>
                    <a:pt x="99218" y="155815"/>
                  </a:lnTo>
                  <a:lnTo>
                    <a:pt x="105354" y="171955"/>
                  </a:lnTo>
                  <a:lnTo>
                    <a:pt x="123133" y="199292"/>
                  </a:lnTo>
                  <a:lnTo>
                    <a:pt x="144622" y="216879"/>
                  </a:lnTo>
                  <a:lnTo>
                    <a:pt x="153903" y="220414"/>
                  </a:lnTo>
                  <a:lnTo>
                    <a:pt x="181847" y="228014"/>
                  </a:lnTo>
                  <a:lnTo>
                    <a:pt x="211371" y="224066"/>
                  </a:lnTo>
                  <a:lnTo>
                    <a:pt x="223256" y="218317"/>
                  </a:lnTo>
                  <a:lnTo>
                    <a:pt x="242316" y="203197"/>
                  </a:lnTo>
                  <a:lnTo>
                    <a:pt x="261782" y="172187"/>
                  </a:lnTo>
                  <a:lnTo>
                    <a:pt x="266683" y="142602"/>
                  </a:lnTo>
                  <a:lnTo>
                    <a:pt x="266791" y="98280"/>
                  </a:lnTo>
                  <a:lnTo>
                    <a:pt x="256860" y="53756"/>
                  </a:lnTo>
                  <a:lnTo>
                    <a:pt x="243800" y="24828"/>
                  </a:lnTo>
                  <a:lnTo>
                    <a:pt x="229158" y="6479"/>
                  </a:lnTo>
                  <a:lnTo>
                    <a:pt x="223225" y="2880"/>
                  </a:lnTo>
                  <a:lnTo>
                    <a:pt x="214493" y="379"/>
                  </a:lnTo>
                  <a:lnTo>
                    <a:pt x="2053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40" name="SMARTInkShape-216"/>
            <p:cNvSpPr/>
            <p:nvPr>
              <p:custDataLst>
                <p:tags r:id="rId12"/>
              </p:custDataLst>
            </p:nvPr>
          </p:nvSpPr>
          <p:spPr>
            <a:xfrm>
              <a:off x="4876809" y="3742967"/>
              <a:ext cx="248833" cy="193214"/>
            </a:xfrm>
            <a:custGeom>
              <a:avLst/>
              <a:gdLst/>
              <a:ahLst/>
              <a:cxnLst/>
              <a:rect l="0" t="0" r="0" b="0"/>
              <a:pathLst>
                <a:path w="248833" h="193214">
                  <a:moveTo>
                    <a:pt x="150605" y="61080"/>
                  </a:moveTo>
                  <a:lnTo>
                    <a:pt x="145865" y="56339"/>
                  </a:lnTo>
                  <a:lnTo>
                    <a:pt x="143537" y="51366"/>
                  </a:lnTo>
                  <a:lnTo>
                    <a:pt x="142916" y="48651"/>
                  </a:lnTo>
                  <a:lnTo>
                    <a:pt x="137302" y="40089"/>
                  </a:lnTo>
                  <a:lnTo>
                    <a:pt x="113028" y="14682"/>
                  </a:lnTo>
                  <a:lnTo>
                    <a:pt x="103808" y="10693"/>
                  </a:lnTo>
                  <a:lnTo>
                    <a:pt x="64159" y="0"/>
                  </a:lnTo>
                  <a:lnTo>
                    <a:pt x="54968" y="1852"/>
                  </a:lnTo>
                  <a:lnTo>
                    <a:pt x="46584" y="6975"/>
                  </a:lnTo>
                  <a:lnTo>
                    <a:pt x="24006" y="27289"/>
                  </a:lnTo>
                  <a:lnTo>
                    <a:pt x="4876" y="66222"/>
                  </a:lnTo>
                  <a:lnTo>
                    <a:pt x="0" y="90685"/>
                  </a:lnTo>
                  <a:lnTo>
                    <a:pt x="148" y="108658"/>
                  </a:lnTo>
                  <a:lnTo>
                    <a:pt x="6035" y="125558"/>
                  </a:lnTo>
                  <a:lnTo>
                    <a:pt x="11276" y="133724"/>
                  </a:lnTo>
                  <a:lnTo>
                    <a:pt x="29854" y="147051"/>
                  </a:lnTo>
                  <a:lnTo>
                    <a:pt x="49987" y="156591"/>
                  </a:lnTo>
                  <a:lnTo>
                    <a:pt x="53761" y="157496"/>
                  </a:lnTo>
                  <a:lnTo>
                    <a:pt x="63245" y="155856"/>
                  </a:lnTo>
                  <a:lnTo>
                    <a:pt x="101619" y="141144"/>
                  </a:lnTo>
                  <a:lnTo>
                    <a:pt x="121747" y="124740"/>
                  </a:lnTo>
                  <a:lnTo>
                    <a:pt x="144209" y="90685"/>
                  </a:lnTo>
                  <a:lnTo>
                    <a:pt x="148710" y="77679"/>
                  </a:lnTo>
                  <a:lnTo>
                    <a:pt x="150590" y="44998"/>
                  </a:lnTo>
                  <a:lnTo>
                    <a:pt x="149604" y="44405"/>
                  </a:lnTo>
                  <a:lnTo>
                    <a:pt x="142916" y="43377"/>
                  </a:lnTo>
                  <a:lnTo>
                    <a:pt x="141697" y="82952"/>
                  </a:lnTo>
                  <a:lnTo>
                    <a:pt x="142670" y="123862"/>
                  </a:lnTo>
                  <a:lnTo>
                    <a:pt x="154104" y="155974"/>
                  </a:lnTo>
                  <a:lnTo>
                    <a:pt x="162666" y="169343"/>
                  </a:lnTo>
                  <a:lnTo>
                    <a:pt x="181578" y="182750"/>
                  </a:lnTo>
                  <a:lnTo>
                    <a:pt x="198587" y="190947"/>
                  </a:lnTo>
                  <a:lnTo>
                    <a:pt x="210295" y="193213"/>
                  </a:lnTo>
                  <a:lnTo>
                    <a:pt x="222113" y="191574"/>
                  </a:lnTo>
                  <a:lnTo>
                    <a:pt x="236387" y="187178"/>
                  </a:lnTo>
                  <a:lnTo>
                    <a:pt x="248832" y="1771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41" name="SMARTInkShape-217"/>
            <p:cNvSpPr/>
            <p:nvPr>
              <p:custDataLst>
                <p:tags r:id="rId13"/>
              </p:custDataLst>
            </p:nvPr>
          </p:nvSpPr>
          <p:spPr>
            <a:xfrm>
              <a:off x="4736771" y="3366492"/>
              <a:ext cx="49543" cy="703636"/>
            </a:xfrm>
            <a:custGeom>
              <a:avLst/>
              <a:gdLst/>
              <a:ahLst/>
              <a:cxnLst/>
              <a:rect l="0" t="0" r="0" b="0"/>
              <a:pathLst>
                <a:path w="49543" h="703636">
                  <a:moveTo>
                    <a:pt x="22752" y="0"/>
                  </a:moveTo>
                  <a:lnTo>
                    <a:pt x="22752" y="42241"/>
                  </a:lnTo>
                  <a:lnTo>
                    <a:pt x="22752" y="84369"/>
                  </a:lnTo>
                  <a:lnTo>
                    <a:pt x="22752" y="128160"/>
                  </a:lnTo>
                  <a:lnTo>
                    <a:pt x="22752" y="170078"/>
                  </a:lnTo>
                  <a:lnTo>
                    <a:pt x="16616" y="211602"/>
                  </a:lnTo>
                  <a:lnTo>
                    <a:pt x="14375" y="252142"/>
                  </a:lnTo>
                  <a:lnTo>
                    <a:pt x="11340" y="289021"/>
                  </a:lnTo>
                  <a:lnTo>
                    <a:pt x="6803" y="328722"/>
                  </a:lnTo>
                  <a:lnTo>
                    <a:pt x="2813" y="365621"/>
                  </a:lnTo>
                  <a:lnTo>
                    <a:pt x="0" y="390701"/>
                  </a:lnTo>
                  <a:lnTo>
                    <a:pt x="3002" y="431720"/>
                  </a:lnTo>
                  <a:lnTo>
                    <a:pt x="4333" y="468458"/>
                  </a:lnTo>
                  <a:lnTo>
                    <a:pt x="4783" y="510687"/>
                  </a:lnTo>
                  <a:lnTo>
                    <a:pt x="4871" y="552211"/>
                  </a:lnTo>
                  <a:lnTo>
                    <a:pt x="11026" y="589077"/>
                  </a:lnTo>
                  <a:lnTo>
                    <a:pt x="18195" y="629230"/>
                  </a:lnTo>
                  <a:lnTo>
                    <a:pt x="27093" y="666592"/>
                  </a:lnTo>
                  <a:lnTo>
                    <a:pt x="48156" y="703635"/>
                  </a:lnTo>
                  <a:lnTo>
                    <a:pt x="48618" y="703246"/>
                  </a:lnTo>
                  <a:lnTo>
                    <a:pt x="49542" y="696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643" name="SMARTInkShape-218"/>
          <p:cNvSpPr/>
          <p:nvPr>
            <p:custDataLst>
              <p:tags r:id="rId1"/>
            </p:custDataLst>
          </p:nvPr>
        </p:nvSpPr>
        <p:spPr>
          <a:xfrm>
            <a:off x="1125141" y="4554141"/>
            <a:ext cx="26790" cy="357018"/>
          </a:xfrm>
          <a:custGeom>
            <a:avLst/>
            <a:gdLst/>
            <a:ahLst/>
            <a:cxnLst/>
            <a:rect l="0" t="0" r="0" b="0"/>
            <a:pathLst>
              <a:path w="26790" h="357018">
                <a:moveTo>
                  <a:pt x="0" y="0"/>
                </a:moveTo>
                <a:lnTo>
                  <a:pt x="0" y="4740"/>
                </a:lnTo>
                <a:lnTo>
                  <a:pt x="8102" y="39146"/>
                </a:lnTo>
                <a:lnTo>
                  <a:pt x="8857" y="81582"/>
                </a:lnTo>
                <a:lnTo>
                  <a:pt x="8915" y="118971"/>
                </a:lnTo>
                <a:lnTo>
                  <a:pt x="8927" y="159540"/>
                </a:lnTo>
                <a:lnTo>
                  <a:pt x="8929" y="202354"/>
                </a:lnTo>
                <a:lnTo>
                  <a:pt x="8929" y="243148"/>
                </a:lnTo>
                <a:lnTo>
                  <a:pt x="8929" y="284390"/>
                </a:lnTo>
                <a:lnTo>
                  <a:pt x="16618" y="326780"/>
                </a:lnTo>
                <a:lnTo>
                  <a:pt x="17750" y="350655"/>
                </a:lnTo>
                <a:lnTo>
                  <a:pt x="18779" y="352832"/>
                </a:lnTo>
                <a:lnTo>
                  <a:pt x="20456" y="354284"/>
                </a:lnTo>
                <a:lnTo>
                  <a:pt x="26418" y="357017"/>
                </a:lnTo>
                <a:lnTo>
                  <a:pt x="26789" y="3482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44" name="SMARTInkShape-219"/>
          <p:cNvSpPr/>
          <p:nvPr>
            <p:custDataLst>
              <p:tags r:id="rId2"/>
            </p:custDataLst>
          </p:nvPr>
        </p:nvSpPr>
        <p:spPr>
          <a:xfrm>
            <a:off x="1071563" y="4536360"/>
            <a:ext cx="312540" cy="53500"/>
          </a:xfrm>
          <a:custGeom>
            <a:avLst/>
            <a:gdLst/>
            <a:ahLst/>
            <a:cxnLst/>
            <a:rect l="0" t="0" r="0" b="0"/>
            <a:pathLst>
              <a:path w="312540" h="53500">
                <a:moveTo>
                  <a:pt x="0" y="17781"/>
                </a:moveTo>
                <a:lnTo>
                  <a:pt x="4740" y="17781"/>
                </a:lnTo>
                <a:lnTo>
                  <a:pt x="6136" y="16788"/>
                </a:lnTo>
                <a:lnTo>
                  <a:pt x="7067" y="15135"/>
                </a:lnTo>
                <a:lnTo>
                  <a:pt x="7688" y="13040"/>
                </a:lnTo>
                <a:lnTo>
                  <a:pt x="9094" y="11644"/>
                </a:lnTo>
                <a:lnTo>
                  <a:pt x="32209" y="2959"/>
                </a:lnTo>
                <a:lnTo>
                  <a:pt x="72151" y="322"/>
                </a:lnTo>
                <a:lnTo>
                  <a:pt x="113434" y="0"/>
                </a:lnTo>
                <a:lnTo>
                  <a:pt x="151280" y="2583"/>
                </a:lnTo>
                <a:lnTo>
                  <a:pt x="192160" y="7613"/>
                </a:lnTo>
                <a:lnTo>
                  <a:pt x="231323" y="15735"/>
                </a:lnTo>
                <a:lnTo>
                  <a:pt x="271968" y="29809"/>
                </a:lnTo>
                <a:lnTo>
                  <a:pt x="302139" y="44393"/>
                </a:lnTo>
                <a:lnTo>
                  <a:pt x="312539" y="53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45" name="SMARTInkShape-220"/>
          <p:cNvSpPr/>
          <p:nvPr>
            <p:custDataLst>
              <p:tags r:id="rId3"/>
            </p:custDataLst>
          </p:nvPr>
        </p:nvSpPr>
        <p:spPr>
          <a:xfrm>
            <a:off x="1107281" y="4786313"/>
            <a:ext cx="160736" cy="62508"/>
          </a:xfrm>
          <a:custGeom>
            <a:avLst/>
            <a:gdLst/>
            <a:ahLst/>
            <a:cxnLst/>
            <a:rect l="0" t="0" r="0" b="0"/>
            <a:pathLst>
              <a:path w="160736" h="62508">
                <a:moveTo>
                  <a:pt x="0" y="0"/>
                </a:moveTo>
                <a:lnTo>
                  <a:pt x="20738" y="18091"/>
                </a:lnTo>
                <a:lnTo>
                  <a:pt x="64440" y="38708"/>
                </a:lnTo>
                <a:lnTo>
                  <a:pt x="107411" y="53580"/>
                </a:lnTo>
                <a:lnTo>
                  <a:pt x="133428" y="61332"/>
                </a:lnTo>
                <a:lnTo>
                  <a:pt x="160735" y="62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46" name="SMARTInkShape-221"/>
          <p:cNvSpPr/>
          <p:nvPr>
            <p:custDataLst>
              <p:tags r:id="rId4"/>
            </p:custDataLst>
          </p:nvPr>
        </p:nvSpPr>
        <p:spPr>
          <a:xfrm>
            <a:off x="1107281" y="4929188"/>
            <a:ext cx="160736" cy="62508"/>
          </a:xfrm>
          <a:custGeom>
            <a:avLst/>
            <a:gdLst/>
            <a:ahLst/>
            <a:cxnLst/>
            <a:rect l="0" t="0" r="0" b="0"/>
            <a:pathLst>
              <a:path w="160736" h="62508">
                <a:moveTo>
                  <a:pt x="0" y="0"/>
                </a:moveTo>
                <a:lnTo>
                  <a:pt x="4741" y="0"/>
                </a:lnTo>
                <a:lnTo>
                  <a:pt x="6137" y="992"/>
                </a:lnTo>
                <a:lnTo>
                  <a:pt x="7068" y="2645"/>
                </a:lnTo>
                <a:lnTo>
                  <a:pt x="7689" y="4740"/>
                </a:lnTo>
                <a:lnTo>
                  <a:pt x="18043" y="17169"/>
                </a:lnTo>
                <a:lnTo>
                  <a:pt x="50879" y="43114"/>
                </a:lnTo>
                <a:lnTo>
                  <a:pt x="67923" y="48928"/>
                </a:lnTo>
                <a:lnTo>
                  <a:pt x="106462" y="57399"/>
                </a:lnTo>
                <a:lnTo>
                  <a:pt x="125320" y="61498"/>
                </a:lnTo>
                <a:lnTo>
                  <a:pt x="160735" y="62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47" name="SMARTInkShape-222"/>
          <p:cNvSpPr/>
          <p:nvPr>
            <p:custDataLst>
              <p:tags r:id="rId5"/>
            </p:custDataLst>
          </p:nvPr>
        </p:nvSpPr>
        <p:spPr>
          <a:xfrm>
            <a:off x="1419820" y="4804172"/>
            <a:ext cx="107158" cy="183040"/>
          </a:xfrm>
          <a:custGeom>
            <a:avLst/>
            <a:gdLst/>
            <a:ahLst/>
            <a:cxnLst/>
            <a:rect l="0" t="0" r="0" b="0"/>
            <a:pathLst>
              <a:path w="107158" h="183040">
                <a:moveTo>
                  <a:pt x="107157" y="0"/>
                </a:moveTo>
                <a:lnTo>
                  <a:pt x="102416" y="4740"/>
                </a:lnTo>
                <a:lnTo>
                  <a:pt x="97443" y="7068"/>
                </a:lnTo>
                <a:lnTo>
                  <a:pt x="94728" y="7689"/>
                </a:lnTo>
                <a:lnTo>
                  <a:pt x="86166" y="13302"/>
                </a:lnTo>
                <a:lnTo>
                  <a:pt x="55434" y="56510"/>
                </a:lnTo>
                <a:lnTo>
                  <a:pt x="32803" y="97620"/>
                </a:lnTo>
                <a:lnTo>
                  <a:pt x="22728" y="118001"/>
                </a:lnTo>
                <a:lnTo>
                  <a:pt x="11077" y="160672"/>
                </a:lnTo>
                <a:lnTo>
                  <a:pt x="10361" y="166646"/>
                </a:lnTo>
                <a:lnTo>
                  <a:pt x="8892" y="170628"/>
                </a:lnTo>
                <a:lnTo>
                  <a:pt x="6920" y="173283"/>
                </a:lnTo>
                <a:lnTo>
                  <a:pt x="4614" y="175054"/>
                </a:lnTo>
                <a:lnTo>
                  <a:pt x="2051" y="179666"/>
                </a:lnTo>
                <a:lnTo>
                  <a:pt x="1367" y="182285"/>
                </a:lnTo>
                <a:lnTo>
                  <a:pt x="912" y="183039"/>
                </a:lnTo>
                <a:lnTo>
                  <a:pt x="608" y="182548"/>
                </a:lnTo>
                <a:lnTo>
                  <a:pt x="0" y="169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48" name="SMARTInkShape-223"/>
          <p:cNvSpPr/>
          <p:nvPr>
            <p:custDataLst>
              <p:tags r:id="rId6"/>
            </p:custDataLst>
          </p:nvPr>
        </p:nvSpPr>
        <p:spPr>
          <a:xfrm>
            <a:off x="1419820" y="4759523"/>
            <a:ext cx="160736" cy="205383"/>
          </a:xfrm>
          <a:custGeom>
            <a:avLst/>
            <a:gdLst/>
            <a:ahLst/>
            <a:cxnLst/>
            <a:rect l="0" t="0" r="0" b="0"/>
            <a:pathLst>
              <a:path w="160736" h="205383">
                <a:moveTo>
                  <a:pt x="0" y="0"/>
                </a:moveTo>
                <a:lnTo>
                  <a:pt x="0" y="4741"/>
                </a:lnTo>
                <a:lnTo>
                  <a:pt x="993" y="6137"/>
                </a:lnTo>
                <a:lnTo>
                  <a:pt x="2646" y="7068"/>
                </a:lnTo>
                <a:lnTo>
                  <a:pt x="4741" y="7689"/>
                </a:lnTo>
                <a:lnTo>
                  <a:pt x="6137" y="9095"/>
                </a:lnTo>
                <a:lnTo>
                  <a:pt x="11024" y="18480"/>
                </a:lnTo>
                <a:lnTo>
                  <a:pt x="46797" y="62757"/>
                </a:lnTo>
                <a:lnTo>
                  <a:pt x="78758" y="104195"/>
                </a:lnTo>
                <a:lnTo>
                  <a:pt x="108489" y="147588"/>
                </a:lnTo>
                <a:lnTo>
                  <a:pt x="122707" y="171404"/>
                </a:lnTo>
                <a:lnTo>
                  <a:pt x="160735" y="205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49" name="SMARTInkShape-224"/>
          <p:cNvSpPr/>
          <p:nvPr>
            <p:custDataLst>
              <p:tags r:id="rId7"/>
            </p:custDataLst>
          </p:nvPr>
        </p:nvSpPr>
        <p:spPr>
          <a:xfrm>
            <a:off x="1616273" y="4796641"/>
            <a:ext cx="116041" cy="203985"/>
          </a:xfrm>
          <a:custGeom>
            <a:avLst/>
            <a:gdLst/>
            <a:ahLst/>
            <a:cxnLst/>
            <a:rect l="0" t="0" r="0" b="0"/>
            <a:pathLst>
              <a:path w="116041" h="203985">
                <a:moveTo>
                  <a:pt x="0" y="78968"/>
                </a:moveTo>
                <a:lnTo>
                  <a:pt x="15232" y="93208"/>
                </a:lnTo>
                <a:lnTo>
                  <a:pt x="20991" y="95219"/>
                </a:lnTo>
                <a:lnTo>
                  <a:pt x="56191" y="96786"/>
                </a:lnTo>
                <a:lnTo>
                  <a:pt x="85472" y="87731"/>
                </a:lnTo>
                <a:lnTo>
                  <a:pt x="104106" y="72739"/>
                </a:lnTo>
                <a:lnTo>
                  <a:pt x="112096" y="64004"/>
                </a:lnTo>
                <a:lnTo>
                  <a:pt x="114313" y="58096"/>
                </a:lnTo>
                <a:lnTo>
                  <a:pt x="116040" y="22780"/>
                </a:lnTo>
                <a:lnTo>
                  <a:pt x="113420" y="16624"/>
                </a:lnTo>
                <a:lnTo>
                  <a:pt x="111332" y="13593"/>
                </a:lnTo>
                <a:lnTo>
                  <a:pt x="106367" y="10225"/>
                </a:lnTo>
                <a:lnTo>
                  <a:pt x="78586" y="0"/>
                </a:lnTo>
                <a:lnTo>
                  <a:pt x="69323" y="1869"/>
                </a:lnTo>
                <a:lnTo>
                  <a:pt x="55598" y="8499"/>
                </a:lnTo>
                <a:lnTo>
                  <a:pt x="25172" y="28423"/>
                </a:lnTo>
                <a:lnTo>
                  <a:pt x="21110" y="36991"/>
                </a:lnTo>
                <a:lnTo>
                  <a:pt x="11077" y="77341"/>
                </a:lnTo>
                <a:lnTo>
                  <a:pt x="10877" y="90151"/>
                </a:lnTo>
                <a:lnTo>
                  <a:pt x="24245" y="132667"/>
                </a:lnTo>
                <a:lnTo>
                  <a:pt x="33863" y="152536"/>
                </a:lnTo>
                <a:lnTo>
                  <a:pt x="48839" y="169999"/>
                </a:lnTo>
                <a:lnTo>
                  <a:pt x="107157" y="203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50" name="SMARTInkShape-225"/>
          <p:cNvSpPr/>
          <p:nvPr>
            <p:custDataLst>
              <p:tags r:id="rId8"/>
            </p:custDataLst>
          </p:nvPr>
        </p:nvSpPr>
        <p:spPr>
          <a:xfrm>
            <a:off x="1830741" y="4813102"/>
            <a:ext cx="258807" cy="187477"/>
          </a:xfrm>
          <a:custGeom>
            <a:avLst/>
            <a:gdLst/>
            <a:ahLst/>
            <a:cxnLst/>
            <a:rect l="0" t="0" r="0" b="0"/>
            <a:pathLst>
              <a:path w="258807" h="187477">
                <a:moveTo>
                  <a:pt x="62353" y="0"/>
                </a:moveTo>
                <a:lnTo>
                  <a:pt x="41362" y="0"/>
                </a:lnTo>
                <a:lnTo>
                  <a:pt x="35495" y="2645"/>
                </a:lnTo>
                <a:lnTo>
                  <a:pt x="14724" y="20990"/>
                </a:lnTo>
                <a:lnTo>
                  <a:pt x="5797" y="34552"/>
                </a:lnTo>
                <a:lnTo>
                  <a:pt x="1608" y="51137"/>
                </a:lnTo>
                <a:lnTo>
                  <a:pt x="0" y="86367"/>
                </a:lnTo>
                <a:lnTo>
                  <a:pt x="7005" y="110142"/>
                </a:lnTo>
                <a:lnTo>
                  <a:pt x="24756" y="145852"/>
                </a:lnTo>
                <a:lnTo>
                  <a:pt x="46243" y="170876"/>
                </a:lnTo>
                <a:lnTo>
                  <a:pt x="55524" y="175164"/>
                </a:lnTo>
                <a:lnTo>
                  <a:pt x="82473" y="183287"/>
                </a:lnTo>
                <a:lnTo>
                  <a:pt x="90477" y="181341"/>
                </a:lnTo>
                <a:lnTo>
                  <a:pt x="116499" y="171888"/>
                </a:lnTo>
                <a:lnTo>
                  <a:pt x="122263" y="171146"/>
                </a:lnTo>
                <a:lnTo>
                  <a:pt x="133958" y="165031"/>
                </a:lnTo>
                <a:lnTo>
                  <a:pt x="144779" y="155698"/>
                </a:lnTo>
                <a:lnTo>
                  <a:pt x="172334" y="117740"/>
                </a:lnTo>
                <a:lnTo>
                  <a:pt x="176630" y="100811"/>
                </a:lnTo>
                <a:lnTo>
                  <a:pt x="178368" y="60630"/>
                </a:lnTo>
                <a:lnTo>
                  <a:pt x="178438" y="28221"/>
                </a:lnTo>
                <a:lnTo>
                  <a:pt x="177446" y="27744"/>
                </a:lnTo>
                <a:lnTo>
                  <a:pt x="173294" y="27072"/>
                </a:lnTo>
                <a:lnTo>
                  <a:pt x="175491" y="26914"/>
                </a:lnTo>
                <a:lnTo>
                  <a:pt x="176473" y="27865"/>
                </a:lnTo>
                <a:lnTo>
                  <a:pt x="178180" y="34488"/>
                </a:lnTo>
                <a:lnTo>
                  <a:pt x="179416" y="57014"/>
                </a:lnTo>
                <a:lnTo>
                  <a:pt x="185504" y="73587"/>
                </a:lnTo>
                <a:lnTo>
                  <a:pt x="189850" y="100277"/>
                </a:lnTo>
                <a:lnTo>
                  <a:pt x="207154" y="144790"/>
                </a:lnTo>
                <a:lnTo>
                  <a:pt x="212082" y="158656"/>
                </a:lnTo>
                <a:lnTo>
                  <a:pt x="214227" y="165763"/>
                </a:lnTo>
                <a:lnTo>
                  <a:pt x="230372" y="185723"/>
                </a:lnTo>
                <a:lnTo>
                  <a:pt x="233931" y="186723"/>
                </a:lnTo>
                <a:lnTo>
                  <a:pt x="245276" y="187476"/>
                </a:lnTo>
                <a:lnTo>
                  <a:pt x="246810" y="186500"/>
                </a:lnTo>
                <a:lnTo>
                  <a:pt x="247832" y="184856"/>
                </a:lnTo>
                <a:lnTo>
                  <a:pt x="249472" y="179830"/>
                </a:lnTo>
                <a:lnTo>
                  <a:pt x="258806" y="169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51" name="SMARTInkShape-226"/>
          <p:cNvSpPr/>
          <p:nvPr>
            <p:custDataLst>
              <p:tags r:id="rId9"/>
            </p:custDataLst>
          </p:nvPr>
        </p:nvSpPr>
        <p:spPr>
          <a:xfrm>
            <a:off x="1995105" y="4822031"/>
            <a:ext cx="201599" cy="218172"/>
          </a:xfrm>
          <a:custGeom>
            <a:avLst/>
            <a:gdLst/>
            <a:ahLst/>
            <a:cxnLst/>
            <a:rect l="0" t="0" r="0" b="0"/>
            <a:pathLst>
              <a:path w="201599" h="218172">
                <a:moveTo>
                  <a:pt x="5145" y="0"/>
                </a:moveTo>
                <a:lnTo>
                  <a:pt x="5145" y="7689"/>
                </a:lnTo>
                <a:lnTo>
                  <a:pt x="405" y="13303"/>
                </a:lnTo>
                <a:lnTo>
                  <a:pt x="0" y="15814"/>
                </a:lnTo>
                <a:lnTo>
                  <a:pt x="723" y="18480"/>
                </a:lnTo>
                <a:lnTo>
                  <a:pt x="2197" y="21250"/>
                </a:lnTo>
                <a:lnTo>
                  <a:pt x="4757" y="45487"/>
                </a:lnTo>
                <a:lnTo>
                  <a:pt x="6086" y="74525"/>
                </a:lnTo>
                <a:lnTo>
                  <a:pt x="20588" y="116092"/>
                </a:lnTo>
                <a:lnTo>
                  <a:pt x="24934" y="133947"/>
                </a:lnTo>
                <a:lnTo>
                  <a:pt x="32506" y="149160"/>
                </a:lnTo>
                <a:lnTo>
                  <a:pt x="46892" y="171484"/>
                </a:lnTo>
                <a:lnTo>
                  <a:pt x="64683" y="184106"/>
                </a:lnTo>
                <a:lnTo>
                  <a:pt x="70632" y="186005"/>
                </a:lnTo>
                <a:lnTo>
                  <a:pt x="73608" y="185519"/>
                </a:lnTo>
                <a:lnTo>
                  <a:pt x="79560" y="182333"/>
                </a:lnTo>
                <a:lnTo>
                  <a:pt x="97418" y="166494"/>
                </a:lnTo>
                <a:lnTo>
                  <a:pt x="115278" y="136383"/>
                </a:lnTo>
                <a:lnTo>
                  <a:pt x="125449" y="96415"/>
                </a:lnTo>
                <a:lnTo>
                  <a:pt x="129747" y="56919"/>
                </a:lnTo>
                <a:lnTo>
                  <a:pt x="137813" y="25609"/>
                </a:lnTo>
                <a:lnTo>
                  <a:pt x="137246" y="22033"/>
                </a:lnTo>
                <a:lnTo>
                  <a:pt x="130190" y="159"/>
                </a:lnTo>
                <a:lnTo>
                  <a:pt x="130161" y="39150"/>
                </a:lnTo>
                <a:lnTo>
                  <a:pt x="130161" y="81583"/>
                </a:lnTo>
                <a:lnTo>
                  <a:pt x="131153" y="106525"/>
                </a:lnTo>
                <a:lnTo>
                  <a:pt x="137849" y="144164"/>
                </a:lnTo>
                <a:lnTo>
                  <a:pt x="148640" y="177979"/>
                </a:lnTo>
                <a:lnTo>
                  <a:pt x="160049" y="197545"/>
                </a:lnTo>
                <a:lnTo>
                  <a:pt x="177796" y="217123"/>
                </a:lnTo>
                <a:lnTo>
                  <a:pt x="180770" y="218171"/>
                </a:lnTo>
                <a:lnTo>
                  <a:pt x="183744" y="217878"/>
                </a:lnTo>
                <a:lnTo>
                  <a:pt x="190905" y="215017"/>
                </a:lnTo>
                <a:lnTo>
                  <a:pt x="201598" y="2143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52" name="SMARTInkShape-227"/>
          <p:cNvSpPr/>
          <p:nvPr>
            <p:custDataLst>
              <p:tags r:id="rId10"/>
            </p:custDataLst>
          </p:nvPr>
        </p:nvSpPr>
        <p:spPr>
          <a:xfrm>
            <a:off x="2268141" y="4616648"/>
            <a:ext cx="53568" cy="436983"/>
          </a:xfrm>
          <a:custGeom>
            <a:avLst/>
            <a:gdLst/>
            <a:ahLst/>
            <a:cxnLst/>
            <a:rect l="0" t="0" r="0" b="0"/>
            <a:pathLst>
              <a:path w="53568" h="436983">
                <a:moveTo>
                  <a:pt x="0" y="0"/>
                </a:moveTo>
                <a:lnTo>
                  <a:pt x="0" y="39147"/>
                </a:lnTo>
                <a:lnTo>
                  <a:pt x="2646" y="65243"/>
                </a:lnTo>
                <a:lnTo>
                  <a:pt x="7688" y="103508"/>
                </a:lnTo>
                <a:lnTo>
                  <a:pt x="15813" y="143147"/>
                </a:lnTo>
                <a:lnTo>
                  <a:pt x="23096" y="176580"/>
                </a:lnTo>
                <a:lnTo>
                  <a:pt x="26687" y="211622"/>
                </a:lnTo>
                <a:lnTo>
                  <a:pt x="32601" y="247140"/>
                </a:lnTo>
                <a:lnTo>
                  <a:pt x="35787" y="282799"/>
                </a:lnTo>
                <a:lnTo>
                  <a:pt x="41582" y="317508"/>
                </a:lnTo>
                <a:lnTo>
                  <a:pt x="46688" y="356405"/>
                </a:lnTo>
                <a:lnTo>
                  <a:pt x="52973" y="400984"/>
                </a:lnTo>
                <a:lnTo>
                  <a:pt x="53567" y="435622"/>
                </a:lnTo>
                <a:lnTo>
                  <a:pt x="52579" y="436266"/>
                </a:lnTo>
                <a:lnTo>
                  <a:pt x="48834" y="436982"/>
                </a:lnTo>
                <a:lnTo>
                  <a:pt x="43863" y="434655"/>
                </a:lnTo>
                <a:lnTo>
                  <a:pt x="41148" y="432645"/>
                </a:lnTo>
                <a:lnTo>
                  <a:pt x="17859" y="4018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Types</a:t>
            </a:r>
          </a:p>
        </p:txBody>
      </p:sp>
      <p:sp>
        <p:nvSpPr>
          <p:cNvPr id="49155" name="Rectangle 3"/>
          <p:cNvSpPr>
            <a:spLocks noGrp="1" noChangeArrowheads="1"/>
          </p:cNvSpPr>
          <p:nvPr>
            <p:ph idx="1"/>
          </p:nvPr>
        </p:nvSpPr>
        <p:spPr/>
        <p:txBody>
          <a:bodyPr/>
          <a:lstStyle/>
          <a:p>
            <a:pPr eaLnBrk="1" hangingPunct="1">
              <a:defRPr/>
            </a:pPr>
            <a:r>
              <a:rPr lang="en-US" smtClean="0"/>
              <a:t>Executive Orders</a:t>
            </a:r>
          </a:p>
          <a:p>
            <a:pPr eaLnBrk="1" hangingPunct="1">
              <a:defRPr/>
            </a:pPr>
            <a:r>
              <a:rPr lang="en-US" smtClean="0"/>
              <a:t>Presidential Memoranda</a:t>
            </a:r>
          </a:p>
          <a:p>
            <a:pPr eaLnBrk="1" hangingPunct="1">
              <a:defRPr/>
            </a:pPr>
            <a:r>
              <a:rPr lang="en-US" smtClean="0"/>
              <a:t>Presidential Proclamations</a:t>
            </a:r>
          </a:p>
          <a:p>
            <a:pPr eaLnBrk="1" hangingPunct="1">
              <a:defRPr/>
            </a:pPr>
            <a:r>
              <a:rPr lang="en-US" smtClean="0"/>
              <a:t>National Security Directives</a:t>
            </a:r>
          </a:p>
          <a:p>
            <a:pPr eaLnBrk="1" hangingPunct="1">
              <a:defRPr/>
            </a:pPr>
            <a:r>
              <a:rPr lang="en-US" smtClean="0"/>
              <a:t>Impoundment</a:t>
            </a:r>
          </a:p>
          <a:p>
            <a:pPr eaLnBrk="1" hangingPunct="1">
              <a:defRPr/>
            </a:pPr>
            <a:r>
              <a:rPr lang="en-US" smtClean="0"/>
              <a:t>Signing statements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left)">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left)">
                                      <p:cBhvr>
                                        <p:cTn id="17" dur="5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left)">
                                      <p:cBhvr>
                                        <p:cTn id="22" dur="500"/>
                                        <p:tgtEl>
                                          <p:spTgt spid="491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wipe(left)">
                                      <p:cBhvr>
                                        <p:cTn id="27" dur="500"/>
                                        <p:tgtEl>
                                          <p:spTgt spid="491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wipe(left)">
                                      <p:cBhvr>
                                        <p:cTn id="32"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Executive Orders</a:t>
            </a:r>
          </a:p>
        </p:txBody>
      </p:sp>
      <p:sp>
        <p:nvSpPr>
          <p:cNvPr id="39939" name="Rectangle 3"/>
          <p:cNvSpPr>
            <a:spLocks noGrp="1" noChangeArrowheads="1"/>
          </p:cNvSpPr>
          <p:nvPr>
            <p:ph idx="1"/>
          </p:nvPr>
        </p:nvSpPr>
        <p:spPr/>
        <p:txBody>
          <a:bodyPr/>
          <a:lstStyle/>
          <a:p>
            <a:pPr eaLnBrk="1" hangingPunct="1">
              <a:defRPr/>
            </a:pPr>
            <a:r>
              <a:rPr lang="en-US" smtClean="0"/>
              <a:t>A directive issued to officers of the executive branch, requiring them to take or stop taking an action, alter policy, change management practices, or accept a delegation of authority.</a:t>
            </a:r>
          </a:p>
        </p:txBody>
      </p:sp>
      <p:grpSp>
        <p:nvGrpSpPr>
          <p:cNvPr id="39985" name="SMARTInkShape-Group62"/>
          <p:cNvGrpSpPr/>
          <p:nvPr/>
        </p:nvGrpSpPr>
        <p:grpSpPr>
          <a:xfrm>
            <a:off x="2080617" y="3187898"/>
            <a:ext cx="1266063" cy="757770"/>
            <a:chOff x="2080617" y="3187898"/>
            <a:chExt cx="1266063" cy="757770"/>
          </a:xfrm>
        </p:grpSpPr>
        <p:sp>
          <p:nvSpPr>
            <p:cNvPr id="39980" name="SMARTInkShape-228"/>
            <p:cNvSpPr/>
            <p:nvPr>
              <p:custDataLst>
                <p:tags r:id="rId27"/>
              </p:custDataLst>
            </p:nvPr>
          </p:nvSpPr>
          <p:spPr>
            <a:xfrm>
              <a:off x="2143200" y="3455789"/>
              <a:ext cx="26715" cy="347009"/>
            </a:xfrm>
            <a:custGeom>
              <a:avLst/>
              <a:gdLst/>
              <a:ahLst/>
              <a:cxnLst/>
              <a:rect l="0" t="0" r="0" b="0"/>
              <a:pathLst>
                <a:path w="26715" h="347009">
                  <a:moveTo>
                    <a:pt x="17784" y="0"/>
                  </a:moveTo>
                  <a:lnTo>
                    <a:pt x="16792" y="36998"/>
                  </a:lnTo>
                  <a:lnTo>
                    <a:pt x="13044" y="70683"/>
                  </a:lnTo>
                  <a:lnTo>
                    <a:pt x="10096" y="115311"/>
                  </a:lnTo>
                  <a:lnTo>
                    <a:pt x="9222" y="158410"/>
                  </a:lnTo>
                  <a:lnTo>
                    <a:pt x="4223" y="202600"/>
                  </a:lnTo>
                  <a:lnTo>
                    <a:pt x="1199" y="242372"/>
                  </a:lnTo>
                  <a:lnTo>
                    <a:pt x="302" y="279292"/>
                  </a:lnTo>
                  <a:lnTo>
                    <a:pt x="0" y="319201"/>
                  </a:lnTo>
                  <a:lnTo>
                    <a:pt x="939" y="338766"/>
                  </a:lnTo>
                  <a:lnTo>
                    <a:pt x="2585" y="341930"/>
                  </a:lnTo>
                  <a:lnTo>
                    <a:pt x="7616" y="347008"/>
                  </a:lnTo>
                  <a:lnTo>
                    <a:pt x="13228" y="338407"/>
                  </a:lnTo>
                  <a:lnTo>
                    <a:pt x="20252" y="294993"/>
                  </a:lnTo>
                  <a:lnTo>
                    <a:pt x="26714" y="2678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81" name="SMARTInkShape-229"/>
            <p:cNvSpPr/>
            <p:nvPr>
              <p:custDataLst>
                <p:tags r:id="rId28"/>
              </p:custDataLst>
            </p:nvPr>
          </p:nvSpPr>
          <p:spPr>
            <a:xfrm>
              <a:off x="2241352" y="3187898"/>
              <a:ext cx="52974" cy="757770"/>
            </a:xfrm>
            <a:custGeom>
              <a:avLst/>
              <a:gdLst/>
              <a:ahLst/>
              <a:cxnLst/>
              <a:rect l="0" t="0" r="0" b="0"/>
              <a:pathLst>
                <a:path w="52974" h="757770">
                  <a:moveTo>
                    <a:pt x="26789" y="0"/>
                  </a:moveTo>
                  <a:lnTo>
                    <a:pt x="31529" y="0"/>
                  </a:lnTo>
                  <a:lnTo>
                    <a:pt x="32925" y="993"/>
                  </a:lnTo>
                  <a:lnTo>
                    <a:pt x="33856" y="2646"/>
                  </a:lnTo>
                  <a:lnTo>
                    <a:pt x="43298" y="38161"/>
                  </a:lnTo>
                  <a:lnTo>
                    <a:pt x="48988" y="72713"/>
                  </a:lnTo>
                  <a:lnTo>
                    <a:pt x="52218" y="114369"/>
                  </a:lnTo>
                  <a:lnTo>
                    <a:pt x="52973" y="148727"/>
                  </a:lnTo>
                  <a:lnTo>
                    <a:pt x="52317" y="187148"/>
                  </a:lnTo>
                  <a:lnTo>
                    <a:pt x="48718" y="227375"/>
                  </a:lnTo>
                  <a:lnTo>
                    <a:pt x="46457" y="271051"/>
                  </a:lnTo>
                  <a:lnTo>
                    <a:pt x="45854" y="293810"/>
                  </a:lnTo>
                  <a:lnTo>
                    <a:pt x="45184" y="337619"/>
                  </a:lnTo>
                  <a:lnTo>
                    <a:pt x="44886" y="381233"/>
                  </a:lnTo>
                  <a:lnTo>
                    <a:pt x="44807" y="403975"/>
                  </a:lnTo>
                  <a:lnTo>
                    <a:pt x="44754" y="427075"/>
                  </a:lnTo>
                  <a:lnTo>
                    <a:pt x="42049" y="471262"/>
                  </a:lnTo>
                  <a:lnTo>
                    <a:pt x="38532" y="513059"/>
                  </a:lnTo>
                  <a:lnTo>
                    <a:pt x="36969" y="551480"/>
                  </a:lnTo>
                  <a:lnTo>
                    <a:pt x="36274" y="588399"/>
                  </a:lnTo>
                  <a:lnTo>
                    <a:pt x="35965" y="622667"/>
                  </a:lnTo>
                  <a:lnTo>
                    <a:pt x="35792" y="664272"/>
                  </a:lnTo>
                  <a:lnTo>
                    <a:pt x="34748" y="700743"/>
                  </a:lnTo>
                  <a:lnTo>
                    <a:pt x="28033" y="744734"/>
                  </a:lnTo>
                  <a:lnTo>
                    <a:pt x="27157" y="754790"/>
                  </a:lnTo>
                  <a:lnTo>
                    <a:pt x="26042" y="756202"/>
                  </a:lnTo>
                  <a:lnTo>
                    <a:pt x="22158" y="757769"/>
                  </a:lnTo>
                  <a:lnTo>
                    <a:pt x="19732" y="756203"/>
                  </a:lnTo>
                  <a:lnTo>
                    <a:pt x="9016" y="740761"/>
                  </a:lnTo>
                  <a:lnTo>
                    <a:pt x="0" y="7233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82" name="SMARTInkShape-230"/>
            <p:cNvSpPr/>
            <p:nvPr>
              <p:custDataLst>
                <p:tags r:id="rId29"/>
              </p:custDataLst>
            </p:nvPr>
          </p:nvSpPr>
          <p:spPr>
            <a:xfrm>
              <a:off x="2080617" y="3589926"/>
              <a:ext cx="982267" cy="292154"/>
            </a:xfrm>
            <a:custGeom>
              <a:avLst/>
              <a:gdLst/>
              <a:ahLst/>
              <a:cxnLst/>
              <a:rect l="0" t="0" r="0" b="0"/>
              <a:pathLst>
                <a:path w="982267" h="292154">
                  <a:moveTo>
                    <a:pt x="0" y="98035"/>
                  </a:moveTo>
                  <a:lnTo>
                    <a:pt x="12429" y="98035"/>
                  </a:lnTo>
                  <a:lnTo>
                    <a:pt x="55133" y="113266"/>
                  </a:lnTo>
                  <a:lnTo>
                    <a:pt x="92250" y="124893"/>
                  </a:lnTo>
                  <a:lnTo>
                    <a:pt x="125891" y="133774"/>
                  </a:lnTo>
                  <a:lnTo>
                    <a:pt x="160994" y="145335"/>
                  </a:lnTo>
                  <a:lnTo>
                    <a:pt x="196530" y="156037"/>
                  </a:lnTo>
                  <a:lnTo>
                    <a:pt x="232195" y="159208"/>
                  </a:lnTo>
                  <a:lnTo>
                    <a:pt x="275061" y="160279"/>
                  </a:lnTo>
                  <a:lnTo>
                    <a:pt x="312192" y="159498"/>
                  </a:lnTo>
                  <a:lnTo>
                    <a:pt x="348189" y="150819"/>
                  </a:lnTo>
                  <a:lnTo>
                    <a:pt x="391905" y="135633"/>
                  </a:lnTo>
                  <a:lnTo>
                    <a:pt x="430260" y="109768"/>
                  </a:lnTo>
                  <a:lnTo>
                    <a:pt x="448893" y="82737"/>
                  </a:lnTo>
                  <a:lnTo>
                    <a:pt x="453482" y="65170"/>
                  </a:lnTo>
                  <a:lnTo>
                    <a:pt x="455245" y="34304"/>
                  </a:lnTo>
                  <a:lnTo>
                    <a:pt x="450623" y="19400"/>
                  </a:lnTo>
                  <a:lnTo>
                    <a:pt x="442970" y="7156"/>
                  </a:lnTo>
                  <a:lnTo>
                    <a:pt x="437316" y="3074"/>
                  </a:lnTo>
                  <a:lnTo>
                    <a:pt x="430503" y="1260"/>
                  </a:lnTo>
                  <a:lnTo>
                    <a:pt x="404276" y="0"/>
                  </a:lnTo>
                  <a:lnTo>
                    <a:pt x="392668" y="5185"/>
                  </a:lnTo>
                  <a:lnTo>
                    <a:pt x="369047" y="24683"/>
                  </a:lnTo>
                  <a:lnTo>
                    <a:pt x="346390" y="65886"/>
                  </a:lnTo>
                  <a:lnTo>
                    <a:pt x="337506" y="87715"/>
                  </a:lnTo>
                  <a:lnTo>
                    <a:pt x="329157" y="131421"/>
                  </a:lnTo>
                  <a:lnTo>
                    <a:pt x="325878" y="151568"/>
                  </a:lnTo>
                  <a:lnTo>
                    <a:pt x="331857" y="194195"/>
                  </a:lnTo>
                  <a:lnTo>
                    <a:pt x="342593" y="231572"/>
                  </a:lnTo>
                  <a:lnTo>
                    <a:pt x="356060" y="253908"/>
                  </a:lnTo>
                  <a:lnTo>
                    <a:pt x="372619" y="273094"/>
                  </a:lnTo>
                  <a:lnTo>
                    <a:pt x="394833" y="286606"/>
                  </a:lnTo>
                  <a:lnTo>
                    <a:pt x="415526" y="292153"/>
                  </a:lnTo>
                  <a:lnTo>
                    <a:pt x="447425" y="286897"/>
                  </a:lnTo>
                  <a:lnTo>
                    <a:pt x="482389" y="273659"/>
                  </a:lnTo>
                  <a:lnTo>
                    <a:pt x="525884" y="240335"/>
                  </a:lnTo>
                  <a:lnTo>
                    <a:pt x="559075" y="203744"/>
                  </a:lnTo>
                  <a:lnTo>
                    <a:pt x="586645" y="160352"/>
                  </a:lnTo>
                  <a:lnTo>
                    <a:pt x="594839" y="136343"/>
                  </a:lnTo>
                  <a:lnTo>
                    <a:pt x="605054" y="93840"/>
                  </a:lnTo>
                  <a:lnTo>
                    <a:pt x="607194" y="58402"/>
                  </a:lnTo>
                  <a:lnTo>
                    <a:pt x="607219" y="100448"/>
                  </a:lnTo>
                  <a:lnTo>
                    <a:pt x="609865" y="134230"/>
                  </a:lnTo>
                  <a:lnTo>
                    <a:pt x="616313" y="172328"/>
                  </a:lnTo>
                  <a:lnTo>
                    <a:pt x="630315" y="216172"/>
                  </a:lnTo>
                  <a:lnTo>
                    <a:pt x="633864" y="259946"/>
                  </a:lnTo>
                  <a:lnTo>
                    <a:pt x="636590" y="266899"/>
                  </a:lnTo>
                  <a:lnTo>
                    <a:pt x="641684" y="274707"/>
                  </a:lnTo>
                  <a:lnTo>
                    <a:pt x="642102" y="274355"/>
                  </a:lnTo>
                  <a:lnTo>
                    <a:pt x="642566" y="271319"/>
                  </a:lnTo>
                  <a:lnTo>
                    <a:pt x="640127" y="266662"/>
                  </a:lnTo>
                  <a:lnTo>
                    <a:pt x="638087" y="264031"/>
                  </a:lnTo>
                  <a:lnTo>
                    <a:pt x="635821" y="255816"/>
                  </a:lnTo>
                  <a:lnTo>
                    <a:pt x="634114" y="212184"/>
                  </a:lnTo>
                  <a:lnTo>
                    <a:pt x="634022" y="169217"/>
                  </a:lnTo>
                  <a:lnTo>
                    <a:pt x="633022" y="152492"/>
                  </a:lnTo>
                  <a:lnTo>
                    <a:pt x="628865" y="131920"/>
                  </a:lnTo>
                  <a:lnTo>
                    <a:pt x="634418" y="96151"/>
                  </a:lnTo>
                  <a:lnTo>
                    <a:pt x="640965" y="84358"/>
                  </a:lnTo>
                  <a:lnTo>
                    <a:pt x="646360" y="77735"/>
                  </a:lnTo>
                  <a:lnTo>
                    <a:pt x="652066" y="74130"/>
                  </a:lnTo>
                  <a:lnTo>
                    <a:pt x="663813" y="71816"/>
                  </a:lnTo>
                  <a:lnTo>
                    <a:pt x="705679" y="71268"/>
                  </a:lnTo>
                  <a:lnTo>
                    <a:pt x="717456" y="72248"/>
                  </a:lnTo>
                  <a:lnTo>
                    <a:pt x="761675" y="82270"/>
                  </a:lnTo>
                  <a:lnTo>
                    <a:pt x="796892" y="88205"/>
                  </a:lnTo>
                  <a:lnTo>
                    <a:pt x="839502" y="89026"/>
                  </a:lnTo>
                  <a:lnTo>
                    <a:pt x="859378" y="88090"/>
                  </a:lnTo>
                  <a:lnTo>
                    <a:pt x="899203" y="78080"/>
                  </a:lnTo>
                  <a:lnTo>
                    <a:pt x="913272" y="67855"/>
                  </a:lnTo>
                  <a:lnTo>
                    <a:pt x="922577" y="54476"/>
                  </a:lnTo>
                  <a:lnTo>
                    <a:pt x="926877" y="42685"/>
                  </a:lnTo>
                  <a:lnTo>
                    <a:pt x="928151" y="28167"/>
                  </a:lnTo>
                  <a:lnTo>
                    <a:pt x="925804" y="19688"/>
                  </a:lnTo>
                  <a:lnTo>
                    <a:pt x="916212" y="6161"/>
                  </a:lnTo>
                  <a:lnTo>
                    <a:pt x="907929" y="2631"/>
                  </a:lnTo>
                  <a:lnTo>
                    <a:pt x="886443" y="366"/>
                  </a:lnTo>
                  <a:lnTo>
                    <a:pt x="868987" y="4714"/>
                  </a:lnTo>
                  <a:lnTo>
                    <a:pt x="845311" y="22201"/>
                  </a:lnTo>
                  <a:lnTo>
                    <a:pt x="828467" y="39957"/>
                  </a:lnTo>
                  <a:lnTo>
                    <a:pt x="810146" y="80759"/>
                  </a:lnTo>
                  <a:lnTo>
                    <a:pt x="804951" y="122147"/>
                  </a:lnTo>
                  <a:lnTo>
                    <a:pt x="803925" y="160014"/>
                  </a:lnTo>
                  <a:lnTo>
                    <a:pt x="806393" y="187175"/>
                  </a:lnTo>
                  <a:lnTo>
                    <a:pt x="811827" y="204129"/>
                  </a:lnTo>
                  <a:lnTo>
                    <a:pt x="837096" y="237402"/>
                  </a:lnTo>
                  <a:lnTo>
                    <a:pt x="854476" y="250895"/>
                  </a:lnTo>
                  <a:lnTo>
                    <a:pt x="876933" y="256436"/>
                  </a:lnTo>
                  <a:lnTo>
                    <a:pt x="891134" y="255087"/>
                  </a:lnTo>
                  <a:lnTo>
                    <a:pt x="921159" y="246136"/>
                  </a:lnTo>
                  <a:lnTo>
                    <a:pt x="935595" y="235295"/>
                  </a:lnTo>
                  <a:lnTo>
                    <a:pt x="968534" y="196398"/>
                  </a:lnTo>
                  <a:lnTo>
                    <a:pt x="982266" y="1784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83" name="SMARTInkShape-231"/>
            <p:cNvSpPr/>
            <p:nvPr>
              <p:custDataLst>
                <p:tags r:id="rId30"/>
              </p:custDataLst>
            </p:nvPr>
          </p:nvSpPr>
          <p:spPr>
            <a:xfrm>
              <a:off x="3053953" y="3277195"/>
              <a:ext cx="17861" cy="142876"/>
            </a:xfrm>
            <a:custGeom>
              <a:avLst/>
              <a:gdLst/>
              <a:ahLst/>
              <a:cxnLst/>
              <a:rect l="0" t="0" r="0" b="0"/>
              <a:pathLst>
                <a:path w="17861" h="142876">
                  <a:moveTo>
                    <a:pt x="0" y="0"/>
                  </a:moveTo>
                  <a:lnTo>
                    <a:pt x="992" y="38174"/>
                  </a:lnTo>
                  <a:lnTo>
                    <a:pt x="7068" y="74569"/>
                  </a:lnTo>
                  <a:lnTo>
                    <a:pt x="11412" y="114879"/>
                  </a:lnTo>
                  <a:lnTo>
                    <a:pt x="17860"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84" name="SMARTInkShape-232"/>
            <p:cNvSpPr/>
            <p:nvPr>
              <p:custDataLst>
                <p:tags r:id="rId31"/>
              </p:custDataLst>
            </p:nvPr>
          </p:nvSpPr>
          <p:spPr>
            <a:xfrm>
              <a:off x="3206445" y="3625453"/>
              <a:ext cx="140235" cy="212918"/>
            </a:xfrm>
            <a:custGeom>
              <a:avLst/>
              <a:gdLst/>
              <a:ahLst/>
              <a:cxnLst/>
              <a:rect l="0" t="0" r="0" b="0"/>
              <a:pathLst>
                <a:path w="140235" h="212918">
                  <a:moveTo>
                    <a:pt x="133258" y="0"/>
                  </a:moveTo>
                  <a:lnTo>
                    <a:pt x="128518" y="0"/>
                  </a:lnTo>
                  <a:lnTo>
                    <a:pt x="88309" y="11024"/>
                  </a:lnTo>
                  <a:lnTo>
                    <a:pt x="45797" y="29618"/>
                  </a:lnTo>
                  <a:lnTo>
                    <a:pt x="4529" y="59293"/>
                  </a:lnTo>
                  <a:lnTo>
                    <a:pt x="1631" y="65379"/>
                  </a:lnTo>
                  <a:lnTo>
                    <a:pt x="0" y="74383"/>
                  </a:lnTo>
                  <a:lnTo>
                    <a:pt x="2264" y="80353"/>
                  </a:lnTo>
                  <a:lnTo>
                    <a:pt x="11802" y="92271"/>
                  </a:lnTo>
                  <a:lnTo>
                    <a:pt x="25062" y="101202"/>
                  </a:lnTo>
                  <a:lnTo>
                    <a:pt x="66702" y="111374"/>
                  </a:lnTo>
                  <a:lnTo>
                    <a:pt x="111087" y="128101"/>
                  </a:lnTo>
                  <a:lnTo>
                    <a:pt x="132298" y="142889"/>
                  </a:lnTo>
                  <a:lnTo>
                    <a:pt x="137792" y="148834"/>
                  </a:lnTo>
                  <a:lnTo>
                    <a:pt x="140234" y="154784"/>
                  </a:lnTo>
                  <a:lnTo>
                    <a:pt x="139893" y="157759"/>
                  </a:lnTo>
                  <a:lnTo>
                    <a:pt x="136869" y="163712"/>
                  </a:lnTo>
                  <a:lnTo>
                    <a:pt x="129587" y="172641"/>
                  </a:lnTo>
                  <a:lnTo>
                    <a:pt x="99932" y="190500"/>
                  </a:lnTo>
                  <a:lnTo>
                    <a:pt x="70451" y="201414"/>
                  </a:lnTo>
                  <a:lnTo>
                    <a:pt x="28904" y="212219"/>
                  </a:lnTo>
                  <a:lnTo>
                    <a:pt x="24993" y="212917"/>
                  </a:lnTo>
                  <a:lnTo>
                    <a:pt x="22386" y="212390"/>
                  </a:lnTo>
                  <a:lnTo>
                    <a:pt x="20648" y="211046"/>
                  </a:lnTo>
                  <a:lnTo>
                    <a:pt x="19490" y="209159"/>
                  </a:lnTo>
                  <a:lnTo>
                    <a:pt x="19710" y="206908"/>
                  </a:lnTo>
                  <a:lnTo>
                    <a:pt x="22599" y="201761"/>
                  </a:lnTo>
                  <a:lnTo>
                    <a:pt x="63924" y="158701"/>
                  </a:lnTo>
                  <a:lnTo>
                    <a:pt x="97539" y="11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988" name="SMARTInkShape-Group63"/>
          <p:cNvGrpSpPr/>
          <p:nvPr/>
        </p:nvGrpSpPr>
        <p:grpSpPr>
          <a:xfrm>
            <a:off x="3696892" y="3348633"/>
            <a:ext cx="705445" cy="469992"/>
            <a:chOff x="3696892" y="3348633"/>
            <a:chExt cx="705445" cy="469992"/>
          </a:xfrm>
        </p:grpSpPr>
        <p:sp>
          <p:nvSpPr>
            <p:cNvPr id="39986" name="SMARTInkShape-233"/>
            <p:cNvSpPr/>
            <p:nvPr>
              <p:custDataLst>
                <p:tags r:id="rId25"/>
              </p:custDataLst>
            </p:nvPr>
          </p:nvSpPr>
          <p:spPr>
            <a:xfrm>
              <a:off x="3696892" y="3348633"/>
              <a:ext cx="285750" cy="469992"/>
            </a:xfrm>
            <a:custGeom>
              <a:avLst/>
              <a:gdLst/>
              <a:ahLst/>
              <a:cxnLst/>
              <a:rect l="0" t="0" r="0" b="0"/>
              <a:pathLst>
                <a:path w="285750" h="469992">
                  <a:moveTo>
                    <a:pt x="8928" y="0"/>
                  </a:moveTo>
                  <a:lnTo>
                    <a:pt x="25514" y="0"/>
                  </a:lnTo>
                  <a:lnTo>
                    <a:pt x="26713" y="38584"/>
                  </a:lnTo>
                  <a:lnTo>
                    <a:pt x="25773" y="71184"/>
                  </a:lnTo>
                  <a:lnTo>
                    <a:pt x="19652" y="111822"/>
                  </a:lnTo>
                  <a:lnTo>
                    <a:pt x="11555" y="156274"/>
                  </a:lnTo>
                  <a:lnTo>
                    <a:pt x="5796" y="189510"/>
                  </a:lnTo>
                  <a:lnTo>
                    <a:pt x="2575" y="221479"/>
                  </a:lnTo>
                  <a:lnTo>
                    <a:pt x="762" y="264722"/>
                  </a:lnTo>
                  <a:lnTo>
                    <a:pt x="225" y="302670"/>
                  </a:lnTo>
                  <a:lnTo>
                    <a:pt x="44" y="346308"/>
                  </a:lnTo>
                  <a:lnTo>
                    <a:pt x="1" y="388291"/>
                  </a:lnTo>
                  <a:lnTo>
                    <a:pt x="0" y="395154"/>
                  </a:lnTo>
                  <a:lnTo>
                    <a:pt x="992" y="397382"/>
                  </a:lnTo>
                  <a:lnTo>
                    <a:pt x="2645" y="398866"/>
                  </a:lnTo>
                  <a:lnTo>
                    <a:pt x="7687" y="401249"/>
                  </a:lnTo>
                  <a:lnTo>
                    <a:pt x="13301" y="396921"/>
                  </a:lnTo>
                  <a:lnTo>
                    <a:pt x="30224" y="378449"/>
                  </a:lnTo>
                  <a:lnTo>
                    <a:pt x="52033" y="338600"/>
                  </a:lnTo>
                  <a:lnTo>
                    <a:pt x="77909" y="297229"/>
                  </a:lnTo>
                  <a:lnTo>
                    <a:pt x="91787" y="276111"/>
                  </a:lnTo>
                  <a:lnTo>
                    <a:pt x="100655" y="271544"/>
                  </a:lnTo>
                  <a:lnTo>
                    <a:pt x="117777" y="268612"/>
                  </a:lnTo>
                  <a:lnTo>
                    <a:pt x="124444" y="270857"/>
                  </a:lnTo>
                  <a:lnTo>
                    <a:pt x="127610" y="272845"/>
                  </a:lnTo>
                  <a:lnTo>
                    <a:pt x="136808" y="285123"/>
                  </a:lnTo>
                  <a:lnTo>
                    <a:pt x="144721" y="322562"/>
                  </a:lnTo>
                  <a:lnTo>
                    <a:pt x="157007" y="366261"/>
                  </a:lnTo>
                  <a:lnTo>
                    <a:pt x="164983" y="406044"/>
                  </a:lnTo>
                  <a:lnTo>
                    <a:pt x="171692" y="441746"/>
                  </a:lnTo>
                  <a:lnTo>
                    <a:pt x="181839" y="456656"/>
                  </a:lnTo>
                  <a:lnTo>
                    <a:pt x="186710" y="462195"/>
                  </a:lnTo>
                  <a:lnTo>
                    <a:pt x="197414" y="468350"/>
                  </a:lnTo>
                  <a:lnTo>
                    <a:pt x="203046" y="469991"/>
                  </a:lnTo>
                  <a:lnTo>
                    <a:pt x="214596" y="469168"/>
                  </a:lnTo>
                  <a:lnTo>
                    <a:pt x="226344" y="464504"/>
                  </a:lnTo>
                  <a:lnTo>
                    <a:pt x="244114" y="449729"/>
                  </a:lnTo>
                  <a:lnTo>
                    <a:pt x="285749" y="4018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87" name="SMARTInkShape-234"/>
            <p:cNvSpPr/>
            <p:nvPr>
              <p:custDataLst>
                <p:tags r:id="rId26"/>
              </p:custDataLst>
            </p:nvPr>
          </p:nvSpPr>
          <p:spPr>
            <a:xfrm>
              <a:off x="3956297" y="3607594"/>
              <a:ext cx="446040" cy="186577"/>
            </a:xfrm>
            <a:custGeom>
              <a:avLst/>
              <a:gdLst/>
              <a:ahLst/>
              <a:cxnLst/>
              <a:rect l="0" t="0" r="0" b="0"/>
              <a:pathLst>
                <a:path w="446040" h="186577">
                  <a:moveTo>
                    <a:pt x="62062" y="53578"/>
                  </a:moveTo>
                  <a:lnTo>
                    <a:pt x="62062" y="41149"/>
                  </a:lnTo>
                  <a:lnTo>
                    <a:pt x="61070" y="39339"/>
                  </a:lnTo>
                  <a:lnTo>
                    <a:pt x="59417" y="38132"/>
                  </a:lnTo>
                  <a:lnTo>
                    <a:pt x="54374" y="36195"/>
                  </a:lnTo>
                  <a:lnTo>
                    <a:pt x="46249" y="42942"/>
                  </a:lnTo>
                  <a:lnTo>
                    <a:pt x="37974" y="51970"/>
                  </a:lnTo>
                  <a:lnTo>
                    <a:pt x="15222" y="89862"/>
                  </a:lnTo>
                  <a:lnTo>
                    <a:pt x="2939" y="133917"/>
                  </a:lnTo>
                  <a:lnTo>
                    <a:pt x="0" y="161551"/>
                  </a:lnTo>
                  <a:lnTo>
                    <a:pt x="4427" y="176741"/>
                  </a:lnTo>
                  <a:lnTo>
                    <a:pt x="6772" y="180335"/>
                  </a:lnTo>
                  <a:lnTo>
                    <a:pt x="15816" y="186576"/>
                  </a:lnTo>
                  <a:lnTo>
                    <a:pt x="26422" y="182502"/>
                  </a:lnTo>
                  <a:lnTo>
                    <a:pt x="37391" y="175011"/>
                  </a:lnTo>
                  <a:lnTo>
                    <a:pt x="46925" y="161767"/>
                  </a:lnTo>
                  <a:lnTo>
                    <a:pt x="54961" y="123975"/>
                  </a:lnTo>
                  <a:lnTo>
                    <a:pt x="61127" y="86367"/>
                  </a:lnTo>
                  <a:lnTo>
                    <a:pt x="60988" y="42591"/>
                  </a:lnTo>
                  <a:lnTo>
                    <a:pt x="52961" y="13163"/>
                  </a:lnTo>
                  <a:lnTo>
                    <a:pt x="44322" y="169"/>
                  </a:lnTo>
                  <a:lnTo>
                    <a:pt x="48979" y="50"/>
                  </a:lnTo>
                  <a:lnTo>
                    <a:pt x="53932" y="2668"/>
                  </a:lnTo>
                  <a:lnTo>
                    <a:pt x="78756" y="20992"/>
                  </a:lnTo>
                  <a:lnTo>
                    <a:pt x="95341" y="25071"/>
                  </a:lnTo>
                  <a:lnTo>
                    <a:pt x="135311" y="26638"/>
                  </a:lnTo>
                  <a:lnTo>
                    <a:pt x="179890" y="26780"/>
                  </a:lnTo>
                  <a:lnTo>
                    <a:pt x="220616" y="26788"/>
                  </a:lnTo>
                  <a:lnTo>
                    <a:pt x="221343" y="27781"/>
                  </a:lnTo>
                  <a:lnTo>
                    <a:pt x="222151" y="31529"/>
                  </a:lnTo>
                  <a:lnTo>
                    <a:pt x="221374" y="32926"/>
                  </a:lnTo>
                  <a:lnTo>
                    <a:pt x="219864" y="33857"/>
                  </a:lnTo>
                  <a:lnTo>
                    <a:pt x="217865" y="34477"/>
                  </a:lnTo>
                  <a:lnTo>
                    <a:pt x="216532" y="36875"/>
                  </a:lnTo>
                  <a:lnTo>
                    <a:pt x="213665" y="48739"/>
                  </a:lnTo>
                  <a:lnTo>
                    <a:pt x="207964" y="59971"/>
                  </a:lnTo>
                  <a:lnTo>
                    <a:pt x="196914" y="103092"/>
                  </a:lnTo>
                  <a:lnTo>
                    <a:pt x="196411" y="109650"/>
                  </a:lnTo>
                  <a:lnTo>
                    <a:pt x="198832" y="115871"/>
                  </a:lnTo>
                  <a:lnTo>
                    <a:pt x="208472" y="127949"/>
                  </a:lnTo>
                  <a:lnTo>
                    <a:pt x="214115" y="131280"/>
                  </a:lnTo>
                  <a:lnTo>
                    <a:pt x="225823" y="133419"/>
                  </a:lnTo>
                  <a:lnTo>
                    <a:pt x="231748" y="131065"/>
                  </a:lnTo>
                  <a:lnTo>
                    <a:pt x="274795" y="99389"/>
                  </a:lnTo>
                  <a:lnTo>
                    <a:pt x="289366" y="84161"/>
                  </a:lnTo>
                  <a:lnTo>
                    <a:pt x="293784" y="75648"/>
                  </a:lnTo>
                  <a:lnTo>
                    <a:pt x="301733" y="71992"/>
                  </a:lnTo>
                  <a:lnTo>
                    <a:pt x="302210" y="72799"/>
                  </a:lnTo>
                  <a:lnTo>
                    <a:pt x="305805" y="105480"/>
                  </a:lnTo>
                  <a:lnTo>
                    <a:pt x="309298" y="112364"/>
                  </a:lnTo>
                  <a:lnTo>
                    <a:pt x="312258" y="121818"/>
                  </a:lnTo>
                  <a:lnTo>
                    <a:pt x="316466" y="127894"/>
                  </a:lnTo>
                  <a:lnTo>
                    <a:pt x="321644" y="131256"/>
                  </a:lnTo>
                  <a:lnTo>
                    <a:pt x="354324" y="141476"/>
                  </a:lnTo>
                  <a:lnTo>
                    <a:pt x="371791" y="137720"/>
                  </a:lnTo>
                  <a:lnTo>
                    <a:pt x="407358" y="121847"/>
                  </a:lnTo>
                  <a:lnTo>
                    <a:pt x="416611" y="113355"/>
                  </a:lnTo>
                  <a:lnTo>
                    <a:pt x="439932" y="81942"/>
                  </a:lnTo>
                  <a:lnTo>
                    <a:pt x="444229" y="65069"/>
                  </a:lnTo>
                  <a:lnTo>
                    <a:pt x="445880" y="34469"/>
                  </a:lnTo>
                  <a:lnTo>
                    <a:pt x="443322" y="27557"/>
                  </a:lnTo>
                  <a:lnTo>
                    <a:pt x="425044" y="5998"/>
                  </a:lnTo>
                  <a:lnTo>
                    <a:pt x="419179" y="2665"/>
                  </a:lnTo>
                  <a:lnTo>
                    <a:pt x="410838" y="156"/>
                  </a:lnTo>
                  <a:lnTo>
                    <a:pt x="44603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028" name="SMARTInkShape-Group64"/>
          <p:cNvGrpSpPr/>
          <p:nvPr/>
        </p:nvGrpSpPr>
        <p:grpSpPr>
          <a:xfrm>
            <a:off x="4625578" y="3210893"/>
            <a:ext cx="2928939" cy="894381"/>
            <a:chOff x="4625578" y="3210893"/>
            <a:chExt cx="2928939" cy="894381"/>
          </a:xfrm>
        </p:grpSpPr>
        <p:sp>
          <p:nvSpPr>
            <p:cNvPr id="39989" name="SMARTInkShape-235"/>
            <p:cNvSpPr/>
            <p:nvPr>
              <p:custDataLst>
                <p:tags r:id="rId14"/>
              </p:custDataLst>
            </p:nvPr>
          </p:nvSpPr>
          <p:spPr>
            <a:xfrm>
              <a:off x="5438211" y="3581083"/>
              <a:ext cx="310699" cy="160300"/>
            </a:xfrm>
            <a:custGeom>
              <a:avLst/>
              <a:gdLst/>
              <a:ahLst/>
              <a:cxnLst/>
              <a:rect l="0" t="0" r="0" b="0"/>
              <a:pathLst>
                <a:path w="310699" h="160300">
                  <a:moveTo>
                    <a:pt x="8898" y="35440"/>
                  </a:moveTo>
                  <a:lnTo>
                    <a:pt x="4158" y="40181"/>
                  </a:lnTo>
                  <a:lnTo>
                    <a:pt x="1830" y="45154"/>
                  </a:lnTo>
                  <a:lnTo>
                    <a:pt x="0" y="86578"/>
                  </a:lnTo>
                  <a:lnTo>
                    <a:pt x="7104" y="109960"/>
                  </a:lnTo>
                  <a:lnTo>
                    <a:pt x="12400" y="121808"/>
                  </a:lnTo>
                  <a:lnTo>
                    <a:pt x="20707" y="131042"/>
                  </a:lnTo>
                  <a:lnTo>
                    <a:pt x="42209" y="145055"/>
                  </a:lnTo>
                  <a:lnTo>
                    <a:pt x="54928" y="149609"/>
                  </a:lnTo>
                  <a:lnTo>
                    <a:pt x="89620" y="151358"/>
                  </a:lnTo>
                  <a:lnTo>
                    <a:pt x="110759" y="144364"/>
                  </a:lnTo>
                  <a:lnTo>
                    <a:pt x="131398" y="133428"/>
                  </a:lnTo>
                  <a:lnTo>
                    <a:pt x="138749" y="126615"/>
                  </a:lnTo>
                  <a:lnTo>
                    <a:pt x="147473" y="112616"/>
                  </a:lnTo>
                  <a:lnTo>
                    <a:pt x="151207" y="100076"/>
                  </a:lnTo>
                  <a:lnTo>
                    <a:pt x="151769" y="89144"/>
                  </a:lnTo>
                  <a:lnTo>
                    <a:pt x="151772" y="93796"/>
                  </a:lnTo>
                  <a:lnTo>
                    <a:pt x="154419" y="98749"/>
                  </a:lnTo>
                  <a:lnTo>
                    <a:pt x="157909" y="104257"/>
                  </a:lnTo>
                  <a:lnTo>
                    <a:pt x="165076" y="123571"/>
                  </a:lnTo>
                  <a:lnTo>
                    <a:pt x="172899" y="131826"/>
                  </a:lnTo>
                  <a:lnTo>
                    <a:pt x="203807" y="154395"/>
                  </a:lnTo>
                  <a:lnTo>
                    <a:pt x="220659" y="158660"/>
                  </a:lnTo>
                  <a:lnTo>
                    <a:pt x="255989" y="160299"/>
                  </a:lnTo>
                  <a:lnTo>
                    <a:pt x="273823" y="155669"/>
                  </a:lnTo>
                  <a:lnTo>
                    <a:pt x="286935" y="148013"/>
                  </a:lnTo>
                  <a:lnTo>
                    <a:pt x="300254" y="129408"/>
                  </a:lnTo>
                  <a:lnTo>
                    <a:pt x="308436" y="112451"/>
                  </a:lnTo>
                  <a:lnTo>
                    <a:pt x="310698" y="100756"/>
                  </a:lnTo>
                  <a:lnTo>
                    <a:pt x="307231" y="78275"/>
                  </a:lnTo>
                  <a:lnTo>
                    <a:pt x="291470" y="38781"/>
                  </a:lnTo>
                  <a:lnTo>
                    <a:pt x="270823" y="6853"/>
                  </a:lnTo>
                  <a:lnTo>
                    <a:pt x="264877" y="2891"/>
                  </a:lnTo>
                  <a:lnTo>
                    <a:pt x="251763" y="0"/>
                  </a:lnTo>
                  <a:lnTo>
                    <a:pt x="251175" y="899"/>
                  </a:lnTo>
                  <a:lnTo>
                    <a:pt x="250522" y="4545"/>
                  </a:lnTo>
                  <a:lnTo>
                    <a:pt x="252878" y="9472"/>
                  </a:lnTo>
                  <a:lnTo>
                    <a:pt x="266264" y="24795"/>
                  </a:lnTo>
                  <a:lnTo>
                    <a:pt x="285719" y="354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90" name="SMARTInkShape-236"/>
            <p:cNvSpPr/>
            <p:nvPr>
              <p:custDataLst>
                <p:tags r:id="rId15"/>
              </p:custDataLst>
            </p:nvPr>
          </p:nvSpPr>
          <p:spPr>
            <a:xfrm>
              <a:off x="4625578" y="3555200"/>
              <a:ext cx="687587" cy="194296"/>
            </a:xfrm>
            <a:custGeom>
              <a:avLst/>
              <a:gdLst/>
              <a:ahLst/>
              <a:cxnLst/>
              <a:rect l="0" t="0" r="0" b="0"/>
              <a:pathLst>
                <a:path w="687587" h="194296">
                  <a:moveTo>
                    <a:pt x="0" y="61323"/>
                  </a:moveTo>
                  <a:lnTo>
                    <a:pt x="7689" y="61323"/>
                  </a:lnTo>
                  <a:lnTo>
                    <a:pt x="13302" y="66064"/>
                  </a:lnTo>
                  <a:lnTo>
                    <a:pt x="15834" y="71037"/>
                  </a:lnTo>
                  <a:lnTo>
                    <a:pt x="18585" y="85239"/>
                  </a:lnTo>
                  <a:lnTo>
                    <a:pt x="23917" y="95088"/>
                  </a:lnTo>
                  <a:lnTo>
                    <a:pt x="31418" y="131182"/>
                  </a:lnTo>
                  <a:lnTo>
                    <a:pt x="42220" y="150020"/>
                  </a:lnTo>
                  <a:lnTo>
                    <a:pt x="44562" y="156307"/>
                  </a:lnTo>
                  <a:lnTo>
                    <a:pt x="48910" y="162408"/>
                  </a:lnTo>
                  <a:lnTo>
                    <a:pt x="56795" y="165781"/>
                  </a:lnTo>
                  <a:lnTo>
                    <a:pt x="83010" y="168322"/>
                  </a:lnTo>
                  <a:lnTo>
                    <a:pt x="113603" y="156037"/>
                  </a:lnTo>
                  <a:lnTo>
                    <a:pt x="122589" y="147736"/>
                  </a:lnTo>
                  <a:lnTo>
                    <a:pt x="130882" y="138424"/>
                  </a:lnTo>
                  <a:lnTo>
                    <a:pt x="145716" y="126612"/>
                  </a:lnTo>
                  <a:lnTo>
                    <a:pt x="155843" y="111977"/>
                  </a:lnTo>
                  <a:lnTo>
                    <a:pt x="162414" y="97641"/>
                  </a:lnTo>
                  <a:lnTo>
                    <a:pt x="168232" y="89995"/>
                  </a:lnTo>
                  <a:lnTo>
                    <a:pt x="169381" y="83340"/>
                  </a:lnTo>
                  <a:lnTo>
                    <a:pt x="170654" y="109433"/>
                  </a:lnTo>
                  <a:lnTo>
                    <a:pt x="176792" y="120116"/>
                  </a:lnTo>
                  <a:lnTo>
                    <a:pt x="193580" y="143794"/>
                  </a:lnTo>
                  <a:lnTo>
                    <a:pt x="222034" y="162783"/>
                  </a:lnTo>
                  <a:lnTo>
                    <a:pt x="233908" y="166792"/>
                  </a:lnTo>
                  <a:lnTo>
                    <a:pt x="243197" y="165084"/>
                  </a:lnTo>
                  <a:lnTo>
                    <a:pt x="256936" y="158544"/>
                  </a:lnTo>
                  <a:lnTo>
                    <a:pt x="279714" y="143542"/>
                  </a:lnTo>
                  <a:lnTo>
                    <a:pt x="306467" y="107547"/>
                  </a:lnTo>
                  <a:lnTo>
                    <a:pt x="310740" y="90674"/>
                  </a:lnTo>
                  <a:lnTo>
                    <a:pt x="312381" y="67763"/>
                  </a:lnTo>
                  <a:lnTo>
                    <a:pt x="313426" y="65617"/>
                  </a:lnTo>
                  <a:lnTo>
                    <a:pt x="315115" y="64185"/>
                  </a:lnTo>
                  <a:lnTo>
                    <a:pt x="321359" y="61373"/>
                  </a:lnTo>
                  <a:lnTo>
                    <a:pt x="333813" y="71043"/>
                  </a:lnTo>
                  <a:lnTo>
                    <a:pt x="370055" y="93104"/>
                  </a:lnTo>
                  <a:lnTo>
                    <a:pt x="412026" y="102833"/>
                  </a:lnTo>
                  <a:lnTo>
                    <a:pt x="450839" y="105559"/>
                  </a:lnTo>
                  <a:lnTo>
                    <a:pt x="482071" y="98761"/>
                  </a:lnTo>
                  <a:lnTo>
                    <a:pt x="505732" y="87864"/>
                  </a:lnTo>
                  <a:lnTo>
                    <a:pt x="528590" y="72205"/>
                  </a:lnTo>
                  <a:lnTo>
                    <a:pt x="532585" y="62522"/>
                  </a:lnTo>
                  <a:lnTo>
                    <a:pt x="535501" y="33165"/>
                  </a:lnTo>
                  <a:lnTo>
                    <a:pt x="533610" y="29653"/>
                  </a:lnTo>
                  <a:lnTo>
                    <a:pt x="521468" y="19969"/>
                  </a:lnTo>
                  <a:lnTo>
                    <a:pt x="493792" y="4811"/>
                  </a:lnTo>
                  <a:lnTo>
                    <a:pt x="464097" y="0"/>
                  </a:lnTo>
                  <a:lnTo>
                    <a:pt x="443325" y="159"/>
                  </a:lnTo>
                  <a:lnTo>
                    <a:pt x="427221" y="3712"/>
                  </a:lnTo>
                  <a:lnTo>
                    <a:pt x="406160" y="16031"/>
                  </a:lnTo>
                  <a:lnTo>
                    <a:pt x="392093" y="32249"/>
                  </a:lnTo>
                  <a:lnTo>
                    <a:pt x="381641" y="49622"/>
                  </a:lnTo>
                  <a:lnTo>
                    <a:pt x="377001" y="72078"/>
                  </a:lnTo>
                  <a:lnTo>
                    <a:pt x="381207" y="88923"/>
                  </a:lnTo>
                  <a:lnTo>
                    <a:pt x="400479" y="131876"/>
                  </a:lnTo>
                  <a:lnTo>
                    <a:pt x="414131" y="145927"/>
                  </a:lnTo>
                  <a:lnTo>
                    <a:pt x="453286" y="164980"/>
                  </a:lnTo>
                  <a:lnTo>
                    <a:pt x="496004" y="184178"/>
                  </a:lnTo>
                  <a:lnTo>
                    <a:pt x="534579" y="191983"/>
                  </a:lnTo>
                  <a:lnTo>
                    <a:pt x="573790" y="194295"/>
                  </a:lnTo>
                  <a:lnTo>
                    <a:pt x="614180" y="192334"/>
                  </a:lnTo>
                  <a:lnTo>
                    <a:pt x="650873" y="186136"/>
                  </a:lnTo>
                  <a:lnTo>
                    <a:pt x="687586" y="1774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91" name="SMARTInkShape-237"/>
            <p:cNvSpPr/>
            <p:nvPr>
              <p:custDataLst>
                <p:tags r:id="rId16"/>
              </p:custDataLst>
            </p:nvPr>
          </p:nvSpPr>
          <p:spPr>
            <a:xfrm>
              <a:off x="5813227" y="3705820"/>
              <a:ext cx="44649" cy="26790"/>
            </a:xfrm>
            <a:custGeom>
              <a:avLst/>
              <a:gdLst/>
              <a:ahLst/>
              <a:cxnLst/>
              <a:rect l="0" t="0" r="0" b="0"/>
              <a:pathLst>
                <a:path w="44649" h="26790">
                  <a:moveTo>
                    <a:pt x="44648" y="0"/>
                  </a:moveTo>
                  <a:lnTo>
                    <a:pt x="39908" y="0"/>
                  </a:lnTo>
                  <a:lnTo>
                    <a:pt x="38511" y="993"/>
                  </a:lnTo>
                  <a:lnTo>
                    <a:pt x="37580" y="2646"/>
                  </a:lnTo>
                  <a:lnTo>
                    <a:pt x="36087" y="7689"/>
                  </a:lnTo>
                  <a:lnTo>
                    <a:pt x="23322" y="21250"/>
                  </a:lnTo>
                  <a:lnTo>
                    <a:pt x="17641" y="24328"/>
                  </a:lnTo>
                  <a:lnTo>
                    <a:pt x="9439" y="26645"/>
                  </a:lnTo>
                  <a:lnTo>
                    <a:pt x="0"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20" name="SMARTInkShape-238"/>
            <p:cNvSpPr/>
            <p:nvPr>
              <p:custDataLst>
                <p:tags r:id="rId17"/>
              </p:custDataLst>
            </p:nvPr>
          </p:nvSpPr>
          <p:spPr>
            <a:xfrm>
              <a:off x="5831086" y="3429000"/>
              <a:ext cx="8931" cy="71439"/>
            </a:xfrm>
            <a:custGeom>
              <a:avLst/>
              <a:gdLst/>
              <a:ahLst/>
              <a:cxnLst/>
              <a:rect l="0" t="0" r="0" b="0"/>
              <a:pathLst>
                <a:path w="8931" h="71439">
                  <a:moveTo>
                    <a:pt x="0" y="71438"/>
                  </a:moveTo>
                  <a:lnTo>
                    <a:pt x="0" y="28765"/>
                  </a:lnTo>
                  <a:lnTo>
                    <a:pt x="0" y="11933"/>
                  </a:ln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21" name="SMARTInkShape-239"/>
            <p:cNvSpPr/>
            <p:nvPr>
              <p:custDataLst>
                <p:tags r:id="rId18"/>
              </p:custDataLst>
            </p:nvPr>
          </p:nvSpPr>
          <p:spPr>
            <a:xfrm>
              <a:off x="5956102" y="3402211"/>
              <a:ext cx="44649" cy="444394"/>
            </a:xfrm>
            <a:custGeom>
              <a:avLst/>
              <a:gdLst/>
              <a:ahLst/>
              <a:cxnLst/>
              <a:rect l="0" t="0" r="0" b="0"/>
              <a:pathLst>
                <a:path w="44649" h="444394">
                  <a:moveTo>
                    <a:pt x="0" y="0"/>
                  </a:moveTo>
                  <a:lnTo>
                    <a:pt x="4740" y="0"/>
                  </a:lnTo>
                  <a:lnTo>
                    <a:pt x="6136" y="992"/>
                  </a:lnTo>
                  <a:lnTo>
                    <a:pt x="7068" y="2646"/>
                  </a:lnTo>
                  <a:lnTo>
                    <a:pt x="19905" y="44950"/>
                  </a:lnTo>
                  <a:lnTo>
                    <a:pt x="23729" y="58673"/>
                  </a:lnTo>
                  <a:lnTo>
                    <a:pt x="26185" y="99821"/>
                  </a:lnTo>
                  <a:lnTo>
                    <a:pt x="26610" y="134418"/>
                  </a:lnTo>
                  <a:lnTo>
                    <a:pt x="24090" y="172449"/>
                  </a:lnTo>
                  <a:lnTo>
                    <a:pt x="19705" y="212492"/>
                  </a:lnTo>
                  <a:lnTo>
                    <a:pt x="15760" y="252138"/>
                  </a:lnTo>
                  <a:lnTo>
                    <a:pt x="8307" y="295304"/>
                  </a:lnTo>
                  <a:lnTo>
                    <a:pt x="2461" y="336867"/>
                  </a:lnTo>
                  <a:lnTo>
                    <a:pt x="729" y="371672"/>
                  </a:lnTo>
                  <a:lnTo>
                    <a:pt x="2861" y="400836"/>
                  </a:lnTo>
                  <a:lnTo>
                    <a:pt x="9121" y="432094"/>
                  </a:lnTo>
                  <a:lnTo>
                    <a:pt x="13314" y="439427"/>
                  </a:lnTo>
                  <a:lnTo>
                    <a:pt x="18485" y="443348"/>
                  </a:lnTo>
                  <a:lnTo>
                    <a:pt x="21253" y="444393"/>
                  </a:lnTo>
                  <a:lnTo>
                    <a:pt x="24090" y="443106"/>
                  </a:lnTo>
                  <a:lnTo>
                    <a:pt x="33991" y="430924"/>
                  </a:lnTo>
                  <a:lnTo>
                    <a:pt x="44648" y="4107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22" name="SMARTInkShape-240"/>
            <p:cNvSpPr/>
            <p:nvPr>
              <p:custDataLst>
                <p:tags r:id="rId19"/>
              </p:custDataLst>
            </p:nvPr>
          </p:nvSpPr>
          <p:spPr>
            <a:xfrm>
              <a:off x="6081117" y="3366492"/>
              <a:ext cx="62509" cy="508993"/>
            </a:xfrm>
            <a:custGeom>
              <a:avLst/>
              <a:gdLst/>
              <a:ahLst/>
              <a:cxnLst/>
              <a:rect l="0" t="0" r="0" b="0"/>
              <a:pathLst>
                <a:path w="62509" h="508993">
                  <a:moveTo>
                    <a:pt x="0" y="0"/>
                  </a:moveTo>
                  <a:lnTo>
                    <a:pt x="0" y="4741"/>
                  </a:lnTo>
                  <a:lnTo>
                    <a:pt x="2646" y="9714"/>
                  </a:lnTo>
                  <a:lnTo>
                    <a:pt x="4741" y="12429"/>
                  </a:lnTo>
                  <a:lnTo>
                    <a:pt x="7068" y="20738"/>
                  </a:lnTo>
                  <a:lnTo>
                    <a:pt x="18480" y="63544"/>
                  </a:lnTo>
                  <a:lnTo>
                    <a:pt x="24327" y="94896"/>
                  </a:lnTo>
                  <a:lnTo>
                    <a:pt x="28706" y="135604"/>
                  </a:lnTo>
                  <a:lnTo>
                    <a:pt x="33641" y="179085"/>
                  </a:lnTo>
                  <a:lnTo>
                    <a:pt x="35103" y="223388"/>
                  </a:lnTo>
                  <a:lnTo>
                    <a:pt x="38183" y="267934"/>
                  </a:lnTo>
                  <a:lnTo>
                    <a:pt x="42732" y="312552"/>
                  </a:lnTo>
                  <a:lnTo>
                    <a:pt x="44080" y="357192"/>
                  </a:lnTo>
                  <a:lnTo>
                    <a:pt x="44480" y="399191"/>
                  </a:lnTo>
                  <a:lnTo>
                    <a:pt x="47245" y="434126"/>
                  </a:lnTo>
                  <a:lnTo>
                    <a:pt x="52326" y="472596"/>
                  </a:lnTo>
                  <a:lnTo>
                    <a:pt x="53468" y="504883"/>
                  </a:lnTo>
                  <a:lnTo>
                    <a:pt x="54498" y="506252"/>
                  </a:lnTo>
                  <a:lnTo>
                    <a:pt x="62508" y="5089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23" name="SMARTInkShape-241"/>
            <p:cNvSpPr/>
            <p:nvPr>
              <p:custDataLst>
                <p:tags r:id="rId20"/>
              </p:custDataLst>
            </p:nvPr>
          </p:nvSpPr>
          <p:spPr>
            <a:xfrm>
              <a:off x="6295430" y="3581362"/>
              <a:ext cx="491134" cy="235236"/>
            </a:xfrm>
            <a:custGeom>
              <a:avLst/>
              <a:gdLst/>
              <a:ahLst/>
              <a:cxnLst/>
              <a:rect l="0" t="0" r="0" b="0"/>
              <a:pathLst>
                <a:path w="491134" h="235236">
                  <a:moveTo>
                    <a:pt x="0" y="124458"/>
                  </a:moveTo>
                  <a:lnTo>
                    <a:pt x="39147" y="124458"/>
                  </a:lnTo>
                  <a:lnTo>
                    <a:pt x="56688" y="123466"/>
                  </a:lnTo>
                  <a:lnTo>
                    <a:pt x="98234" y="113435"/>
                  </a:lnTo>
                  <a:lnTo>
                    <a:pt x="113442" y="105979"/>
                  </a:lnTo>
                  <a:lnTo>
                    <a:pt x="127470" y="94570"/>
                  </a:lnTo>
                  <a:lnTo>
                    <a:pt x="136767" y="80986"/>
                  </a:lnTo>
                  <a:lnTo>
                    <a:pt x="141065" y="69134"/>
                  </a:lnTo>
                  <a:lnTo>
                    <a:pt x="142716" y="42464"/>
                  </a:lnTo>
                  <a:lnTo>
                    <a:pt x="138087" y="27844"/>
                  </a:lnTo>
                  <a:lnTo>
                    <a:pt x="127635" y="12255"/>
                  </a:lnTo>
                  <a:lnTo>
                    <a:pt x="121880" y="5799"/>
                  </a:lnTo>
                  <a:lnTo>
                    <a:pt x="113370" y="2267"/>
                  </a:lnTo>
                  <a:lnTo>
                    <a:pt x="96477" y="0"/>
                  </a:lnTo>
                  <a:lnTo>
                    <a:pt x="81944" y="4349"/>
                  </a:lnTo>
                  <a:lnTo>
                    <a:pt x="73461" y="11876"/>
                  </a:lnTo>
                  <a:lnTo>
                    <a:pt x="56821" y="39591"/>
                  </a:lnTo>
                  <a:lnTo>
                    <a:pt x="48696" y="63263"/>
                  </a:lnTo>
                  <a:lnTo>
                    <a:pt x="45181" y="106772"/>
                  </a:lnTo>
                  <a:lnTo>
                    <a:pt x="47363" y="151270"/>
                  </a:lnTo>
                  <a:lnTo>
                    <a:pt x="57028" y="178043"/>
                  </a:lnTo>
                  <a:lnTo>
                    <a:pt x="78072" y="209016"/>
                  </a:lnTo>
                  <a:lnTo>
                    <a:pt x="100192" y="223376"/>
                  </a:lnTo>
                  <a:lnTo>
                    <a:pt x="125598" y="229174"/>
                  </a:lnTo>
                  <a:lnTo>
                    <a:pt x="160849" y="230140"/>
                  </a:lnTo>
                  <a:lnTo>
                    <a:pt x="205398" y="219122"/>
                  </a:lnTo>
                  <a:lnTo>
                    <a:pt x="220603" y="208203"/>
                  </a:lnTo>
                  <a:lnTo>
                    <a:pt x="253652" y="169368"/>
                  </a:lnTo>
                  <a:lnTo>
                    <a:pt x="275908" y="148238"/>
                  </a:lnTo>
                  <a:lnTo>
                    <a:pt x="299038" y="106518"/>
                  </a:lnTo>
                  <a:lnTo>
                    <a:pt x="302254" y="99299"/>
                  </a:lnTo>
                  <a:lnTo>
                    <a:pt x="303431" y="90326"/>
                  </a:lnTo>
                  <a:lnTo>
                    <a:pt x="300884" y="92091"/>
                  </a:lnTo>
                  <a:lnTo>
                    <a:pt x="298816" y="93950"/>
                  </a:lnTo>
                  <a:lnTo>
                    <a:pt x="296518" y="98662"/>
                  </a:lnTo>
                  <a:lnTo>
                    <a:pt x="285127" y="125330"/>
                  </a:lnTo>
                  <a:lnTo>
                    <a:pt x="280512" y="136752"/>
                  </a:lnTo>
                  <a:lnTo>
                    <a:pt x="269968" y="178059"/>
                  </a:lnTo>
                  <a:lnTo>
                    <a:pt x="269806" y="189953"/>
                  </a:lnTo>
                  <a:lnTo>
                    <a:pt x="275701" y="214969"/>
                  </a:lnTo>
                  <a:lnTo>
                    <a:pt x="277066" y="217541"/>
                  </a:lnTo>
                  <a:lnTo>
                    <a:pt x="278968" y="219256"/>
                  </a:lnTo>
                  <a:lnTo>
                    <a:pt x="281228" y="220399"/>
                  </a:lnTo>
                  <a:lnTo>
                    <a:pt x="282736" y="222153"/>
                  </a:lnTo>
                  <a:lnTo>
                    <a:pt x="284410" y="226748"/>
                  </a:lnTo>
                  <a:lnTo>
                    <a:pt x="285849" y="228370"/>
                  </a:lnTo>
                  <a:lnTo>
                    <a:pt x="290093" y="230172"/>
                  </a:lnTo>
                  <a:lnTo>
                    <a:pt x="292614" y="229661"/>
                  </a:lnTo>
                  <a:lnTo>
                    <a:pt x="300902" y="224201"/>
                  </a:lnTo>
                  <a:lnTo>
                    <a:pt x="324653" y="200545"/>
                  </a:lnTo>
                  <a:lnTo>
                    <a:pt x="350741" y="157455"/>
                  </a:lnTo>
                  <a:lnTo>
                    <a:pt x="377646" y="114679"/>
                  </a:lnTo>
                  <a:lnTo>
                    <a:pt x="381163" y="107544"/>
                  </a:lnTo>
                  <a:lnTo>
                    <a:pt x="382100" y="104253"/>
                  </a:lnTo>
                  <a:lnTo>
                    <a:pt x="383718" y="102058"/>
                  </a:lnTo>
                  <a:lnTo>
                    <a:pt x="385789" y="100595"/>
                  </a:lnTo>
                  <a:lnTo>
                    <a:pt x="388160" y="99620"/>
                  </a:lnTo>
                  <a:lnTo>
                    <a:pt x="389743" y="99962"/>
                  </a:lnTo>
                  <a:lnTo>
                    <a:pt x="390797" y="101182"/>
                  </a:lnTo>
                  <a:lnTo>
                    <a:pt x="391969" y="105184"/>
                  </a:lnTo>
                  <a:lnTo>
                    <a:pt x="393874" y="145683"/>
                  </a:lnTo>
                  <a:lnTo>
                    <a:pt x="403929" y="186989"/>
                  </a:lnTo>
                  <a:lnTo>
                    <a:pt x="414155" y="210783"/>
                  </a:lnTo>
                  <a:lnTo>
                    <a:pt x="422525" y="220041"/>
                  </a:lnTo>
                  <a:lnTo>
                    <a:pt x="444067" y="234069"/>
                  </a:lnTo>
                  <a:lnTo>
                    <a:pt x="449833" y="235235"/>
                  </a:lnTo>
                  <a:lnTo>
                    <a:pt x="491133" y="2316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24" name="SMARTInkShape-242"/>
            <p:cNvSpPr/>
            <p:nvPr>
              <p:custDataLst>
                <p:tags r:id="rId21"/>
              </p:custDataLst>
            </p:nvPr>
          </p:nvSpPr>
          <p:spPr>
            <a:xfrm>
              <a:off x="6831744" y="3210893"/>
              <a:ext cx="160202" cy="894381"/>
            </a:xfrm>
            <a:custGeom>
              <a:avLst/>
              <a:gdLst/>
              <a:ahLst/>
              <a:cxnLst/>
              <a:rect l="0" t="0" r="0" b="0"/>
              <a:pathLst>
                <a:path w="160202" h="894381">
                  <a:moveTo>
                    <a:pt x="160201" y="102021"/>
                  </a:moveTo>
                  <a:lnTo>
                    <a:pt x="139210" y="60039"/>
                  </a:lnTo>
                  <a:lnTo>
                    <a:pt x="126437" y="31331"/>
                  </a:lnTo>
                  <a:lnTo>
                    <a:pt x="111392" y="17686"/>
                  </a:lnTo>
                  <a:lnTo>
                    <a:pt x="82655" y="1079"/>
                  </a:lnTo>
                  <a:lnTo>
                    <a:pt x="76754" y="0"/>
                  </a:lnTo>
                  <a:lnTo>
                    <a:pt x="64906" y="1447"/>
                  </a:lnTo>
                  <a:lnTo>
                    <a:pt x="51819" y="7839"/>
                  </a:lnTo>
                  <a:lnTo>
                    <a:pt x="36917" y="25498"/>
                  </a:lnTo>
                  <a:lnTo>
                    <a:pt x="21233" y="59124"/>
                  </a:lnTo>
                  <a:lnTo>
                    <a:pt x="8580" y="102955"/>
                  </a:lnTo>
                  <a:lnTo>
                    <a:pt x="2168" y="140662"/>
                  </a:lnTo>
                  <a:lnTo>
                    <a:pt x="667" y="169797"/>
                  </a:lnTo>
                  <a:lnTo>
                    <a:pt x="0" y="202589"/>
                  </a:lnTo>
                  <a:lnTo>
                    <a:pt x="2350" y="237007"/>
                  </a:lnTo>
                  <a:lnTo>
                    <a:pt x="5709" y="272147"/>
                  </a:lnTo>
                  <a:lnTo>
                    <a:pt x="7203" y="307609"/>
                  </a:lnTo>
                  <a:lnTo>
                    <a:pt x="10511" y="345860"/>
                  </a:lnTo>
                  <a:lnTo>
                    <a:pt x="15290" y="385019"/>
                  </a:lnTo>
                  <a:lnTo>
                    <a:pt x="20721" y="422267"/>
                  </a:lnTo>
                  <a:lnTo>
                    <a:pt x="26441" y="461311"/>
                  </a:lnTo>
                  <a:lnTo>
                    <a:pt x="32291" y="500823"/>
                  </a:lnTo>
                  <a:lnTo>
                    <a:pt x="38199" y="538227"/>
                  </a:lnTo>
                  <a:lnTo>
                    <a:pt x="41486" y="574695"/>
                  </a:lnTo>
                  <a:lnTo>
                    <a:pt x="43939" y="610747"/>
                  </a:lnTo>
                  <a:lnTo>
                    <a:pt x="48337" y="646614"/>
                  </a:lnTo>
                  <a:lnTo>
                    <a:pt x="53599" y="682398"/>
                  </a:lnTo>
                  <a:lnTo>
                    <a:pt x="58252" y="717154"/>
                  </a:lnTo>
                  <a:lnTo>
                    <a:pt x="60321" y="749137"/>
                  </a:lnTo>
                  <a:lnTo>
                    <a:pt x="61485" y="790294"/>
                  </a:lnTo>
                  <a:lnTo>
                    <a:pt x="61829" y="827624"/>
                  </a:lnTo>
                  <a:lnTo>
                    <a:pt x="61956" y="868317"/>
                  </a:lnTo>
                  <a:lnTo>
                    <a:pt x="60974" y="880152"/>
                  </a:lnTo>
                  <a:lnTo>
                    <a:pt x="57230" y="888719"/>
                  </a:lnTo>
                  <a:lnTo>
                    <a:pt x="54843" y="891400"/>
                  </a:lnTo>
                  <a:lnTo>
                    <a:pt x="49545" y="894380"/>
                  </a:lnTo>
                  <a:lnTo>
                    <a:pt x="45751" y="893190"/>
                  </a:lnTo>
                  <a:lnTo>
                    <a:pt x="17326" y="8699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25" name="SMARTInkShape-243"/>
            <p:cNvSpPr/>
            <p:nvPr>
              <p:custDataLst>
                <p:tags r:id="rId22"/>
              </p:custDataLst>
            </p:nvPr>
          </p:nvSpPr>
          <p:spPr>
            <a:xfrm>
              <a:off x="6777633" y="3732775"/>
              <a:ext cx="392907" cy="151583"/>
            </a:xfrm>
            <a:custGeom>
              <a:avLst/>
              <a:gdLst/>
              <a:ahLst/>
              <a:cxnLst/>
              <a:rect l="0" t="0" r="0" b="0"/>
              <a:pathLst>
                <a:path w="392907" h="151583">
                  <a:moveTo>
                    <a:pt x="0" y="71272"/>
                  </a:moveTo>
                  <a:lnTo>
                    <a:pt x="27805" y="46112"/>
                  </a:lnTo>
                  <a:lnTo>
                    <a:pt x="72310" y="26766"/>
                  </a:lnTo>
                  <a:lnTo>
                    <a:pt x="112069" y="14745"/>
                  </a:lnTo>
                  <a:lnTo>
                    <a:pt x="146425" y="5796"/>
                  </a:lnTo>
                  <a:lnTo>
                    <a:pt x="187453" y="1012"/>
                  </a:lnTo>
                  <a:lnTo>
                    <a:pt x="230100" y="2712"/>
                  </a:lnTo>
                  <a:lnTo>
                    <a:pt x="273209" y="10879"/>
                  </a:lnTo>
                  <a:lnTo>
                    <a:pt x="283272" y="16348"/>
                  </a:lnTo>
                  <a:lnTo>
                    <a:pt x="284098" y="17788"/>
                  </a:lnTo>
                  <a:lnTo>
                    <a:pt x="285016" y="22035"/>
                  </a:lnTo>
                  <a:lnTo>
                    <a:pt x="282778" y="27230"/>
                  </a:lnTo>
                  <a:lnTo>
                    <a:pt x="280792" y="30005"/>
                  </a:lnTo>
                  <a:lnTo>
                    <a:pt x="237160" y="65509"/>
                  </a:lnTo>
                  <a:lnTo>
                    <a:pt x="220972" y="77392"/>
                  </a:lnTo>
                  <a:lnTo>
                    <a:pt x="191587" y="112677"/>
                  </a:lnTo>
                  <a:lnTo>
                    <a:pt x="189329" y="118778"/>
                  </a:lnTo>
                  <a:lnTo>
                    <a:pt x="189720" y="121794"/>
                  </a:lnTo>
                  <a:lnTo>
                    <a:pt x="192799" y="127791"/>
                  </a:lnTo>
                  <a:lnTo>
                    <a:pt x="200111" y="136746"/>
                  </a:lnTo>
                  <a:lnTo>
                    <a:pt x="205686" y="140059"/>
                  </a:lnTo>
                  <a:lnTo>
                    <a:pt x="208561" y="140942"/>
                  </a:lnTo>
                  <a:lnTo>
                    <a:pt x="217049" y="139278"/>
                  </a:lnTo>
                  <a:lnTo>
                    <a:pt x="230336" y="132763"/>
                  </a:lnTo>
                  <a:lnTo>
                    <a:pt x="243716" y="121673"/>
                  </a:lnTo>
                  <a:lnTo>
                    <a:pt x="267876" y="79961"/>
                  </a:lnTo>
                  <a:lnTo>
                    <a:pt x="272845" y="68189"/>
                  </a:lnTo>
                  <a:lnTo>
                    <a:pt x="276716" y="23809"/>
                  </a:lnTo>
                  <a:lnTo>
                    <a:pt x="276819" y="0"/>
                  </a:lnTo>
                  <a:lnTo>
                    <a:pt x="292051" y="16067"/>
                  </a:lnTo>
                  <a:lnTo>
                    <a:pt x="315529" y="59535"/>
                  </a:lnTo>
                  <a:lnTo>
                    <a:pt x="333376" y="102788"/>
                  </a:lnTo>
                  <a:lnTo>
                    <a:pt x="347327" y="146718"/>
                  </a:lnTo>
                  <a:lnTo>
                    <a:pt x="348247" y="151582"/>
                  </a:lnTo>
                  <a:lnTo>
                    <a:pt x="348255" y="146882"/>
                  </a:lnTo>
                  <a:lnTo>
                    <a:pt x="340155" y="112491"/>
                  </a:lnTo>
                  <a:lnTo>
                    <a:pt x="340392" y="77185"/>
                  </a:lnTo>
                  <a:lnTo>
                    <a:pt x="346479" y="60346"/>
                  </a:lnTo>
                  <a:lnTo>
                    <a:pt x="373296" y="19871"/>
                  </a:lnTo>
                  <a:lnTo>
                    <a:pt x="392906" y="87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26" name="SMARTInkShape-244"/>
            <p:cNvSpPr/>
            <p:nvPr>
              <p:custDataLst>
                <p:tags r:id="rId23"/>
              </p:custDataLst>
            </p:nvPr>
          </p:nvSpPr>
          <p:spPr>
            <a:xfrm>
              <a:off x="7366992" y="3684022"/>
              <a:ext cx="187525" cy="280760"/>
            </a:xfrm>
            <a:custGeom>
              <a:avLst/>
              <a:gdLst/>
              <a:ahLst/>
              <a:cxnLst/>
              <a:rect l="0" t="0" r="0" b="0"/>
              <a:pathLst>
                <a:path w="187525" h="280760">
                  <a:moveTo>
                    <a:pt x="0" y="155744"/>
                  </a:moveTo>
                  <a:lnTo>
                    <a:pt x="39902" y="154751"/>
                  </a:lnTo>
                  <a:lnTo>
                    <a:pt x="80439" y="144720"/>
                  </a:lnTo>
                  <a:lnTo>
                    <a:pt x="93298" y="140922"/>
                  </a:lnTo>
                  <a:lnTo>
                    <a:pt x="108935" y="139235"/>
                  </a:lnTo>
                  <a:lnTo>
                    <a:pt x="115288" y="136800"/>
                  </a:lnTo>
                  <a:lnTo>
                    <a:pt x="129960" y="125877"/>
                  </a:lnTo>
                  <a:lnTo>
                    <a:pt x="145442" y="119775"/>
                  </a:lnTo>
                  <a:lnTo>
                    <a:pt x="156755" y="106281"/>
                  </a:lnTo>
                  <a:lnTo>
                    <a:pt x="174537" y="72239"/>
                  </a:lnTo>
                  <a:lnTo>
                    <a:pt x="176791" y="60422"/>
                  </a:lnTo>
                  <a:lnTo>
                    <a:pt x="175146" y="48556"/>
                  </a:lnTo>
                  <a:lnTo>
                    <a:pt x="168643" y="33364"/>
                  </a:lnTo>
                  <a:lnTo>
                    <a:pt x="162265" y="25947"/>
                  </a:lnTo>
                  <a:lnTo>
                    <a:pt x="126579" y="1008"/>
                  </a:lnTo>
                  <a:lnTo>
                    <a:pt x="121097" y="0"/>
                  </a:lnTo>
                  <a:lnTo>
                    <a:pt x="109714" y="1527"/>
                  </a:lnTo>
                  <a:lnTo>
                    <a:pt x="82066" y="16156"/>
                  </a:lnTo>
                  <a:lnTo>
                    <a:pt x="73515" y="24583"/>
                  </a:lnTo>
                  <a:lnTo>
                    <a:pt x="63123" y="43128"/>
                  </a:lnTo>
                  <a:lnTo>
                    <a:pt x="56407" y="67475"/>
                  </a:lnTo>
                  <a:lnTo>
                    <a:pt x="54137" y="102369"/>
                  </a:lnTo>
                  <a:lnTo>
                    <a:pt x="60818" y="144061"/>
                  </a:lnTo>
                  <a:lnTo>
                    <a:pt x="74338" y="181989"/>
                  </a:lnTo>
                  <a:lnTo>
                    <a:pt x="100563" y="218144"/>
                  </a:lnTo>
                  <a:lnTo>
                    <a:pt x="144322" y="259391"/>
                  </a:lnTo>
                  <a:lnTo>
                    <a:pt x="160469" y="270365"/>
                  </a:lnTo>
                  <a:lnTo>
                    <a:pt x="187524" y="2807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27" name="SMARTInkShape-245"/>
            <p:cNvSpPr/>
            <p:nvPr>
              <p:custDataLst>
                <p:tags r:id="rId24"/>
              </p:custDataLst>
            </p:nvPr>
          </p:nvSpPr>
          <p:spPr>
            <a:xfrm>
              <a:off x="7261602" y="3723789"/>
              <a:ext cx="87532" cy="142767"/>
            </a:xfrm>
            <a:custGeom>
              <a:avLst/>
              <a:gdLst/>
              <a:ahLst/>
              <a:cxnLst/>
              <a:rect l="0" t="0" r="0" b="0"/>
              <a:pathLst>
                <a:path w="87532" h="142767">
                  <a:moveTo>
                    <a:pt x="87531" y="8820"/>
                  </a:moveTo>
                  <a:lnTo>
                    <a:pt x="82790" y="8820"/>
                  </a:lnTo>
                  <a:lnTo>
                    <a:pt x="81394" y="7828"/>
                  </a:lnTo>
                  <a:lnTo>
                    <a:pt x="80463" y="6175"/>
                  </a:lnTo>
                  <a:lnTo>
                    <a:pt x="79842" y="4080"/>
                  </a:lnTo>
                  <a:lnTo>
                    <a:pt x="78437" y="2684"/>
                  </a:lnTo>
                  <a:lnTo>
                    <a:pt x="74228" y="1132"/>
                  </a:lnTo>
                  <a:lnTo>
                    <a:pt x="52902" y="0"/>
                  </a:lnTo>
                  <a:lnTo>
                    <a:pt x="44690" y="2585"/>
                  </a:lnTo>
                  <a:lnTo>
                    <a:pt x="28238" y="15129"/>
                  </a:lnTo>
                  <a:lnTo>
                    <a:pt x="10161" y="33656"/>
                  </a:lnTo>
                  <a:lnTo>
                    <a:pt x="2209" y="48701"/>
                  </a:lnTo>
                  <a:lnTo>
                    <a:pt x="0" y="59949"/>
                  </a:lnTo>
                  <a:lnTo>
                    <a:pt x="1665" y="71562"/>
                  </a:lnTo>
                  <a:lnTo>
                    <a:pt x="13569" y="100133"/>
                  </a:lnTo>
                  <a:lnTo>
                    <a:pt x="32008" y="127721"/>
                  </a:lnTo>
                  <a:lnTo>
                    <a:pt x="48812" y="140588"/>
                  </a:lnTo>
                  <a:lnTo>
                    <a:pt x="60742" y="1427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035" name="SMARTInkShape-Group65"/>
          <p:cNvGrpSpPr/>
          <p:nvPr/>
        </p:nvGrpSpPr>
        <p:grpSpPr>
          <a:xfrm>
            <a:off x="7822407" y="3241477"/>
            <a:ext cx="1009055" cy="848321"/>
            <a:chOff x="7822407" y="3241477"/>
            <a:chExt cx="1009055" cy="848321"/>
          </a:xfrm>
        </p:grpSpPr>
        <p:sp>
          <p:nvSpPr>
            <p:cNvPr id="40029" name="SMARTInkShape-246"/>
            <p:cNvSpPr/>
            <p:nvPr>
              <p:custDataLst>
                <p:tags r:id="rId8"/>
              </p:custDataLst>
            </p:nvPr>
          </p:nvSpPr>
          <p:spPr>
            <a:xfrm>
              <a:off x="7822407" y="3241477"/>
              <a:ext cx="17860" cy="767954"/>
            </a:xfrm>
            <a:custGeom>
              <a:avLst/>
              <a:gdLst/>
              <a:ahLst/>
              <a:cxnLst/>
              <a:rect l="0" t="0" r="0" b="0"/>
              <a:pathLst>
                <a:path w="17860" h="767954">
                  <a:moveTo>
                    <a:pt x="17859" y="0"/>
                  </a:moveTo>
                  <a:lnTo>
                    <a:pt x="10170" y="7688"/>
                  </a:lnTo>
                  <a:lnTo>
                    <a:pt x="8977" y="47710"/>
                  </a:lnTo>
                  <a:lnTo>
                    <a:pt x="8939" y="90453"/>
                  </a:lnTo>
                  <a:lnTo>
                    <a:pt x="8932" y="132193"/>
                  </a:lnTo>
                  <a:lnTo>
                    <a:pt x="8930" y="163924"/>
                  </a:lnTo>
                  <a:lnTo>
                    <a:pt x="8930" y="197870"/>
                  </a:lnTo>
                  <a:lnTo>
                    <a:pt x="8930" y="232802"/>
                  </a:lnTo>
                  <a:lnTo>
                    <a:pt x="8929" y="268170"/>
                  </a:lnTo>
                  <a:lnTo>
                    <a:pt x="7937" y="304726"/>
                  </a:lnTo>
                  <a:lnTo>
                    <a:pt x="4188" y="344124"/>
                  </a:lnTo>
                  <a:lnTo>
                    <a:pt x="1861" y="382139"/>
                  </a:lnTo>
                  <a:lnTo>
                    <a:pt x="826" y="418878"/>
                  </a:lnTo>
                  <a:lnTo>
                    <a:pt x="367" y="455051"/>
                  </a:lnTo>
                  <a:lnTo>
                    <a:pt x="163" y="490971"/>
                  </a:lnTo>
                  <a:lnTo>
                    <a:pt x="72" y="525787"/>
                  </a:lnTo>
                  <a:lnTo>
                    <a:pt x="32" y="557797"/>
                  </a:lnTo>
                  <a:lnTo>
                    <a:pt x="14" y="588561"/>
                  </a:lnTo>
                  <a:lnTo>
                    <a:pt x="4" y="631125"/>
                  </a:lnTo>
                  <a:lnTo>
                    <a:pt x="1" y="666226"/>
                  </a:lnTo>
                  <a:lnTo>
                    <a:pt x="0" y="704753"/>
                  </a:lnTo>
                  <a:lnTo>
                    <a:pt x="991" y="739043"/>
                  </a:lnTo>
                  <a:lnTo>
                    <a:pt x="7688" y="756196"/>
                  </a:lnTo>
                  <a:lnTo>
                    <a:pt x="17859" y="7679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30" name="SMARTInkShape-247"/>
            <p:cNvSpPr/>
            <p:nvPr>
              <p:custDataLst>
                <p:tags r:id="rId9"/>
              </p:custDataLst>
            </p:nvPr>
          </p:nvSpPr>
          <p:spPr>
            <a:xfrm>
              <a:off x="7916516" y="3750469"/>
              <a:ext cx="396970" cy="186125"/>
            </a:xfrm>
            <a:custGeom>
              <a:avLst/>
              <a:gdLst/>
              <a:ahLst/>
              <a:cxnLst/>
              <a:rect l="0" t="0" r="0" b="0"/>
              <a:pathLst>
                <a:path w="396970" h="186125">
                  <a:moveTo>
                    <a:pt x="146992" y="53578"/>
                  </a:moveTo>
                  <a:lnTo>
                    <a:pt x="146992" y="41149"/>
                  </a:lnTo>
                  <a:lnTo>
                    <a:pt x="144346" y="35486"/>
                  </a:lnTo>
                  <a:lnTo>
                    <a:pt x="134563" y="23767"/>
                  </a:lnTo>
                  <a:lnTo>
                    <a:pt x="121260" y="14869"/>
                  </a:lnTo>
                  <a:lnTo>
                    <a:pt x="104751" y="10689"/>
                  </a:lnTo>
                  <a:lnTo>
                    <a:pt x="80403" y="10269"/>
                  </a:lnTo>
                  <a:lnTo>
                    <a:pt x="44038" y="21404"/>
                  </a:lnTo>
                  <a:lnTo>
                    <a:pt x="25316" y="34674"/>
                  </a:lnTo>
                  <a:lnTo>
                    <a:pt x="11941" y="51174"/>
                  </a:lnTo>
                  <a:lnTo>
                    <a:pt x="63" y="78682"/>
                  </a:lnTo>
                  <a:lnTo>
                    <a:pt x="0" y="89871"/>
                  </a:lnTo>
                  <a:lnTo>
                    <a:pt x="4566" y="112009"/>
                  </a:lnTo>
                  <a:lnTo>
                    <a:pt x="8616" y="118573"/>
                  </a:lnTo>
                  <a:lnTo>
                    <a:pt x="21215" y="127847"/>
                  </a:lnTo>
                  <a:lnTo>
                    <a:pt x="26429" y="128888"/>
                  </a:lnTo>
                  <a:lnTo>
                    <a:pt x="50173" y="125721"/>
                  </a:lnTo>
                  <a:lnTo>
                    <a:pt x="64947" y="115743"/>
                  </a:lnTo>
                  <a:lnTo>
                    <a:pt x="108678" y="71308"/>
                  </a:lnTo>
                  <a:lnTo>
                    <a:pt x="122666" y="47599"/>
                  </a:lnTo>
                  <a:lnTo>
                    <a:pt x="127855" y="24799"/>
                  </a:lnTo>
                  <a:lnTo>
                    <a:pt x="129083" y="1918"/>
                  </a:lnTo>
                  <a:lnTo>
                    <a:pt x="128107" y="1279"/>
                  </a:lnTo>
                  <a:lnTo>
                    <a:pt x="124378" y="568"/>
                  </a:lnTo>
                  <a:lnTo>
                    <a:pt x="122986" y="1371"/>
                  </a:lnTo>
                  <a:lnTo>
                    <a:pt x="122058" y="2898"/>
                  </a:lnTo>
                  <a:lnTo>
                    <a:pt x="120753" y="9788"/>
                  </a:lnTo>
                  <a:lnTo>
                    <a:pt x="119456" y="16256"/>
                  </a:lnTo>
                  <a:lnTo>
                    <a:pt x="113183" y="36578"/>
                  </a:lnTo>
                  <a:lnTo>
                    <a:pt x="111651" y="59701"/>
                  </a:lnTo>
                  <a:lnTo>
                    <a:pt x="114086" y="68867"/>
                  </a:lnTo>
                  <a:lnTo>
                    <a:pt x="135196" y="103252"/>
                  </a:lnTo>
                  <a:lnTo>
                    <a:pt x="141088" y="109720"/>
                  </a:lnTo>
                  <a:lnTo>
                    <a:pt x="149659" y="113257"/>
                  </a:lnTo>
                  <a:lnTo>
                    <a:pt x="171331" y="115527"/>
                  </a:lnTo>
                  <a:lnTo>
                    <a:pt x="206370" y="106959"/>
                  </a:lnTo>
                  <a:lnTo>
                    <a:pt x="225271" y="97599"/>
                  </a:lnTo>
                  <a:lnTo>
                    <a:pt x="245170" y="80412"/>
                  </a:lnTo>
                  <a:lnTo>
                    <a:pt x="245203" y="85121"/>
                  </a:lnTo>
                  <a:lnTo>
                    <a:pt x="242566" y="90086"/>
                  </a:lnTo>
                  <a:lnTo>
                    <a:pt x="239078" y="95601"/>
                  </a:lnTo>
                  <a:lnTo>
                    <a:pt x="236840" y="107225"/>
                  </a:lnTo>
                  <a:lnTo>
                    <a:pt x="236321" y="127996"/>
                  </a:lnTo>
                  <a:lnTo>
                    <a:pt x="238948" y="133947"/>
                  </a:lnTo>
                  <a:lnTo>
                    <a:pt x="242432" y="139899"/>
                  </a:lnTo>
                  <a:lnTo>
                    <a:pt x="245385" y="148828"/>
                  </a:lnTo>
                  <a:lnTo>
                    <a:pt x="249592" y="154781"/>
                  </a:lnTo>
                  <a:lnTo>
                    <a:pt x="254769" y="158089"/>
                  </a:lnTo>
                  <a:lnTo>
                    <a:pt x="266177" y="160212"/>
                  </a:lnTo>
                  <a:lnTo>
                    <a:pt x="272062" y="157856"/>
                  </a:lnTo>
                  <a:lnTo>
                    <a:pt x="277985" y="154494"/>
                  </a:lnTo>
                  <a:lnTo>
                    <a:pt x="286898" y="151609"/>
                  </a:lnTo>
                  <a:lnTo>
                    <a:pt x="301774" y="139480"/>
                  </a:lnTo>
                  <a:lnTo>
                    <a:pt x="305081" y="133760"/>
                  </a:lnTo>
                  <a:lnTo>
                    <a:pt x="307542" y="127909"/>
                  </a:lnTo>
                  <a:lnTo>
                    <a:pt x="313515" y="119038"/>
                  </a:lnTo>
                  <a:lnTo>
                    <a:pt x="316243" y="108917"/>
                  </a:lnTo>
                  <a:lnTo>
                    <a:pt x="317373" y="108330"/>
                  </a:lnTo>
                  <a:lnTo>
                    <a:pt x="321719" y="107504"/>
                  </a:lnTo>
                  <a:lnTo>
                    <a:pt x="317519" y="107202"/>
                  </a:lnTo>
                  <a:lnTo>
                    <a:pt x="317040" y="109822"/>
                  </a:lnTo>
                  <a:lnTo>
                    <a:pt x="316678" y="128148"/>
                  </a:lnTo>
                  <a:lnTo>
                    <a:pt x="325751" y="156939"/>
                  </a:lnTo>
                  <a:lnTo>
                    <a:pt x="337906" y="172533"/>
                  </a:lnTo>
                  <a:lnTo>
                    <a:pt x="343629" y="175900"/>
                  </a:lnTo>
                  <a:lnTo>
                    <a:pt x="349480" y="178388"/>
                  </a:lnTo>
                  <a:lnTo>
                    <a:pt x="358352" y="184376"/>
                  </a:lnTo>
                  <a:lnTo>
                    <a:pt x="364292" y="186124"/>
                  </a:lnTo>
                  <a:lnTo>
                    <a:pt x="367265" y="185598"/>
                  </a:lnTo>
                  <a:lnTo>
                    <a:pt x="379165" y="180271"/>
                  </a:lnTo>
                  <a:lnTo>
                    <a:pt x="382141" y="179712"/>
                  </a:lnTo>
                  <a:lnTo>
                    <a:pt x="384125" y="177355"/>
                  </a:lnTo>
                  <a:lnTo>
                    <a:pt x="389955" y="161959"/>
                  </a:lnTo>
                  <a:lnTo>
                    <a:pt x="392312" y="158575"/>
                  </a:lnTo>
                  <a:lnTo>
                    <a:pt x="395627" y="144329"/>
                  </a:lnTo>
                  <a:lnTo>
                    <a:pt x="396969" y="103899"/>
                  </a:lnTo>
                  <a:lnTo>
                    <a:pt x="396007" y="88842"/>
                  </a:lnTo>
                  <a:lnTo>
                    <a:pt x="385997" y="44796"/>
                  </a:lnTo>
                  <a:lnTo>
                    <a:pt x="380514" y="25605"/>
                  </a:lnTo>
                  <a:lnTo>
                    <a:pt x="379199" y="1810"/>
                  </a:lnTo>
                  <a:lnTo>
                    <a:pt x="380179" y="1207"/>
                  </a:lnTo>
                  <a:lnTo>
                    <a:pt x="38809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31" name="SMARTInkShape-248"/>
            <p:cNvSpPr/>
            <p:nvPr>
              <p:custDataLst>
                <p:tags r:id="rId10"/>
              </p:custDataLst>
            </p:nvPr>
          </p:nvSpPr>
          <p:spPr>
            <a:xfrm>
              <a:off x="8376047" y="3796867"/>
              <a:ext cx="107157" cy="212481"/>
            </a:xfrm>
            <a:custGeom>
              <a:avLst/>
              <a:gdLst/>
              <a:ahLst/>
              <a:cxnLst/>
              <a:rect l="0" t="0" r="0" b="0"/>
              <a:pathLst>
                <a:path w="107157" h="212481">
                  <a:moveTo>
                    <a:pt x="107156" y="33969"/>
                  </a:moveTo>
                  <a:lnTo>
                    <a:pt x="86419" y="15877"/>
                  </a:lnTo>
                  <a:lnTo>
                    <a:pt x="63039" y="876"/>
                  </a:lnTo>
                  <a:lnTo>
                    <a:pt x="59885" y="0"/>
                  </a:lnTo>
                  <a:lnTo>
                    <a:pt x="57783" y="409"/>
                  </a:lnTo>
                  <a:lnTo>
                    <a:pt x="56381" y="1674"/>
                  </a:lnTo>
                  <a:lnTo>
                    <a:pt x="53831" y="5725"/>
                  </a:lnTo>
                  <a:lnTo>
                    <a:pt x="49391" y="10833"/>
                  </a:lnTo>
                  <a:lnTo>
                    <a:pt x="48803" y="14576"/>
                  </a:lnTo>
                  <a:lnTo>
                    <a:pt x="55857" y="54733"/>
                  </a:lnTo>
                  <a:lnTo>
                    <a:pt x="68761" y="95867"/>
                  </a:lnTo>
                  <a:lnTo>
                    <a:pt x="83383" y="133487"/>
                  </a:lnTo>
                  <a:lnTo>
                    <a:pt x="95586" y="167300"/>
                  </a:lnTo>
                  <a:lnTo>
                    <a:pt x="96061" y="178555"/>
                  </a:lnTo>
                  <a:lnTo>
                    <a:pt x="89029" y="205429"/>
                  </a:lnTo>
                  <a:lnTo>
                    <a:pt x="87134" y="207806"/>
                  </a:lnTo>
                  <a:lnTo>
                    <a:pt x="82382" y="210449"/>
                  </a:lnTo>
                  <a:lnTo>
                    <a:pt x="68602" y="212145"/>
                  </a:lnTo>
                  <a:lnTo>
                    <a:pt x="51804" y="212480"/>
                  </a:lnTo>
                  <a:lnTo>
                    <a:pt x="45183" y="209880"/>
                  </a:lnTo>
                  <a:lnTo>
                    <a:pt x="38933" y="206410"/>
                  </a:lnTo>
                  <a:lnTo>
                    <a:pt x="11945" y="196053"/>
                  </a:lnTo>
                  <a:lnTo>
                    <a:pt x="446" y="186177"/>
                  </a:lnTo>
                  <a:lnTo>
                    <a:pt x="0" y="1768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32" name="SMARTInkShape-249"/>
            <p:cNvSpPr/>
            <p:nvPr>
              <p:custDataLst>
                <p:tags r:id="rId11"/>
              </p:custDataLst>
            </p:nvPr>
          </p:nvSpPr>
          <p:spPr>
            <a:xfrm>
              <a:off x="8599289" y="4054078"/>
              <a:ext cx="8931" cy="1"/>
            </a:xfrm>
            <a:custGeom>
              <a:avLst/>
              <a:gdLst/>
              <a:ahLst/>
              <a:cxnLst/>
              <a:rect l="0" t="0" r="0" b="0"/>
              <a:pathLst>
                <a:path w="8931" h="1">
                  <a:moveTo>
                    <a:pt x="0" y="0"/>
                  </a:moveTo>
                  <a:lnTo>
                    <a:pt x="893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33" name="SMARTInkShape-250"/>
            <p:cNvSpPr/>
            <p:nvPr>
              <p:custDataLst>
                <p:tags r:id="rId12"/>
              </p:custDataLst>
            </p:nvPr>
          </p:nvSpPr>
          <p:spPr>
            <a:xfrm>
              <a:off x="8670727" y="4063008"/>
              <a:ext cx="53579" cy="17860"/>
            </a:xfrm>
            <a:custGeom>
              <a:avLst/>
              <a:gdLst/>
              <a:ahLst/>
              <a:cxnLst/>
              <a:rect l="0" t="0" r="0" b="0"/>
              <a:pathLst>
                <a:path w="53579" h="17860">
                  <a:moveTo>
                    <a:pt x="0" y="0"/>
                  </a:moveTo>
                  <a:lnTo>
                    <a:pt x="13302" y="0"/>
                  </a:lnTo>
                  <a:lnTo>
                    <a:pt x="18479" y="2645"/>
                  </a:lnTo>
                  <a:lnTo>
                    <a:pt x="24088" y="6137"/>
                  </a:lnTo>
                  <a:lnTo>
                    <a:pt x="35773" y="8378"/>
                  </a:lnTo>
                  <a:lnTo>
                    <a:pt x="38731" y="8561"/>
                  </a:lnTo>
                  <a:lnTo>
                    <a:pt x="44664" y="11412"/>
                  </a:lnTo>
                  <a:lnTo>
                    <a:pt x="53578"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34" name="SMARTInkShape-251"/>
            <p:cNvSpPr/>
            <p:nvPr>
              <p:custDataLst>
                <p:tags r:id="rId13"/>
              </p:custDataLst>
            </p:nvPr>
          </p:nvSpPr>
          <p:spPr>
            <a:xfrm>
              <a:off x="8795742" y="4080867"/>
              <a:ext cx="35720" cy="8931"/>
            </a:xfrm>
            <a:custGeom>
              <a:avLst/>
              <a:gdLst/>
              <a:ahLst/>
              <a:cxnLst/>
              <a:rect l="0" t="0" r="0" b="0"/>
              <a:pathLst>
                <a:path w="35720" h="8931">
                  <a:moveTo>
                    <a:pt x="0" y="8930"/>
                  </a:moveTo>
                  <a:lnTo>
                    <a:pt x="4741" y="8930"/>
                  </a:lnTo>
                  <a:lnTo>
                    <a:pt x="6137" y="7938"/>
                  </a:lnTo>
                  <a:lnTo>
                    <a:pt x="7068" y="6284"/>
                  </a:lnTo>
                  <a:lnTo>
                    <a:pt x="7690" y="4189"/>
                  </a:lnTo>
                  <a:lnTo>
                    <a:pt x="9095" y="2793"/>
                  </a:lnTo>
                  <a:lnTo>
                    <a:pt x="13302" y="1241"/>
                  </a:lnTo>
                  <a:lnTo>
                    <a:pt x="3571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043" name="SMARTInkShape-Group66"/>
          <p:cNvGrpSpPr/>
          <p:nvPr/>
        </p:nvGrpSpPr>
        <p:grpSpPr>
          <a:xfrm>
            <a:off x="5206612" y="250031"/>
            <a:ext cx="1247004" cy="553324"/>
            <a:chOff x="5206612" y="250031"/>
            <a:chExt cx="1247004" cy="553324"/>
          </a:xfrm>
        </p:grpSpPr>
        <p:sp>
          <p:nvSpPr>
            <p:cNvPr id="40036" name="SMARTInkShape-252"/>
            <p:cNvSpPr/>
            <p:nvPr>
              <p:custDataLst>
                <p:tags r:id="rId1"/>
              </p:custDataLst>
            </p:nvPr>
          </p:nvSpPr>
          <p:spPr>
            <a:xfrm>
              <a:off x="5206612" y="340638"/>
              <a:ext cx="195850" cy="221408"/>
            </a:xfrm>
            <a:custGeom>
              <a:avLst/>
              <a:gdLst/>
              <a:ahLst/>
              <a:cxnLst/>
              <a:rect l="0" t="0" r="0" b="0"/>
              <a:pathLst>
                <a:path w="195850" h="221408">
                  <a:moveTo>
                    <a:pt x="195849" y="16550"/>
                  </a:moveTo>
                  <a:lnTo>
                    <a:pt x="183420" y="16550"/>
                  </a:lnTo>
                  <a:lnTo>
                    <a:pt x="139372" y="1104"/>
                  </a:lnTo>
                  <a:lnTo>
                    <a:pt x="97240" y="0"/>
                  </a:lnTo>
                  <a:lnTo>
                    <a:pt x="57664" y="11161"/>
                  </a:lnTo>
                  <a:lnTo>
                    <a:pt x="17433" y="28505"/>
                  </a:lnTo>
                  <a:lnTo>
                    <a:pt x="6285" y="37400"/>
                  </a:lnTo>
                  <a:lnTo>
                    <a:pt x="2457" y="43345"/>
                  </a:lnTo>
                  <a:lnTo>
                    <a:pt x="304" y="52270"/>
                  </a:lnTo>
                  <a:lnTo>
                    <a:pt x="0" y="55246"/>
                  </a:lnTo>
                  <a:lnTo>
                    <a:pt x="791" y="57230"/>
                  </a:lnTo>
                  <a:lnTo>
                    <a:pt x="2310" y="58553"/>
                  </a:lnTo>
                  <a:lnTo>
                    <a:pt x="45683" y="75334"/>
                  </a:lnTo>
                  <a:lnTo>
                    <a:pt x="88908" y="83307"/>
                  </a:lnTo>
                  <a:lnTo>
                    <a:pt x="133370" y="97084"/>
                  </a:lnTo>
                  <a:lnTo>
                    <a:pt x="164325" y="108856"/>
                  </a:lnTo>
                  <a:lnTo>
                    <a:pt x="174563" y="117437"/>
                  </a:lnTo>
                  <a:lnTo>
                    <a:pt x="191429" y="138755"/>
                  </a:lnTo>
                  <a:lnTo>
                    <a:pt x="193885" y="148915"/>
                  </a:lnTo>
                  <a:lnTo>
                    <a:pt x="192331" y="157400"/>
                  </a:lnTo>
                  <a:lnTo>
                    <a:pt x="187339" y="165470"/>
                  </a:lnTo>
                  <a:lnTo>
                    <a:pt x="173374" y="180177"/>
                  </a:lnTo>
                  <a:lnTo>
                    <a:pt x="138158" y="200828"/>
                  </a:lnTo>
                  <a:lnTo>
                    <a:pt x="96304" y="219271"/>
                  </a:lnTo>
                  <a:lnTo>
                    <a:pt x="78290" y="221407"/>
                  </a:lnTo>
                  <a:lnTo>
                    <a:pt x="75804" y="220590"/>
                  </a:lnTo>
                  <a:lnTo>
                    <a:pt x="74148" y="219053"/>
                  </a:lnTo>
                  <a:lnTo>
                    <a:pt x="72306" y="214699"/>
                  </a:lnTo>
                  <a:lnTo>
                    <a:pt x="71027" y="196187"/>
                  </a:lnTo>
                  <a:lnTo>
                    <a:pt x="78539" y="164024"/>
                  </a:lnTo>
                  <a:lnTo>
                    <a:pt x="88693" y="1415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37" name="SMARTInkShape-253"/>
            <p:cNvSpPr/>
            <p:nvPr>
              <p:custDataLst>
                <p:tags r:id="rId2"/>
              </p:custDataLst>
            </p:nvPr>
          </p:nvSpPr>
          <p:spPr>
            <a:xfrm>
              <a:off x="5309219" y="250031"/>
              <a:ext cx="102173" cy="464345"/>
            </a:xfrm>
            <a:custGeom>
              <a:avLst/>
              <a:gdLst/>
              <a:ahLst/>
              <a:cxnLst/>
              <a:rect l="0" t="0" r="0" b="0"/>
              <a:pathLst>
                <a:path w="102173" h="464345">
                  <a:moveTo>
                    <a:pt x="102172" y="0"/>
                  </a:moveTo>
                  <a:lnTo>
                    <a:pt x="102172" y="4741"/>
                  </a:lnTo>
                  <a:lnTo>
                    <a:pt x="99526" y="9714"/>
                  </a:lnTo>
                  <a:lnTo>
                    <a:pt x="95043" y="17216"/>
                  </a:lnTo>
                  <a:lnTo>
                    <a:pt x="81181" y="59410"/>
                  </a:lnTo>
                  <a:lnTo>
                    <a:pt x="67619" y="93120"/>
                  </a:lnTo>
                  <a:lnTo>
                    <a:pt x="55774" y="137724"/>
                  </a:lnTo>
                  <a:lnTo>
                    <a:pt x="46494" y="168698"/>
                  </a:lnTo>
                  <a:lnTo>
                    <a:pt x="36746" y="199993"/>
                  </a:lnTo>
                  <a:lnTo>
                    <a:pt x="29107" y="233745"/>
                  </a:lnTo>
                  <a:lnTo>
                    <a:pt x="22404" y="265944"/>
                  </a:lnTo>
                  <a:lnTo>
                    <a:pt x="13053" y="309317"/>
                  </a:lnTo>
                  <a:lnTo>
                    <a:pt x="3998" y="347303"/>
                  </a:lnTo>
                  <a:lnTo>
                    <a:pt x="0" y="370654"/>
                  </a:lnTo>
                  <a:lnTo>
                    <a:pt x="2872" y="409898"/>
                  </a:lnTo>
                  <a:lnTo>
                    <a:pt x="4796" y="447179"/>
                  </a:lnTo>
                  <a:lnTo>
                    <a:pt x="12876" y="464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38" name="SMARTInkShape-254"/>
            <p:cNvSpPr/>
            <p:nvPr>
              <p:custDataLst>
                <p:tags r:id="rId3"/>
              </p:custDataLst>
            </p:nvPr>
          </p:nvSpPr>
          <p:spPr>
            <a:xfrm>
              <a:off x="5486695" y="321469"/>
              <a:ext cx="147939" cy="481886"/>
            </a:xfrm>
            <a:custGeom>
              <a:avLst/>
              <a:gdLst/>
              <a:ahLst/>
              <a:cxnLst/>
              <a:rect l="0" t="0" r="0" b="0"/>
              <a:pathLst>
                <a:path w="147939" h="481886">
                  <a:moveTo>
                    <a:pt x="147938" y="0"/>
                  </a:moveTo>
                  <a:lnTo>
                    <a:pt x="131714" y="37591"/>
                  </a:lnTo>
                  <a:lnTo>
                    <a:pt x="111366" y="74453"/>
                  </a:lnTo>
                  <a:lnTo>
                    <a:pt x="96753" y="110695"/>
                  </a:lnTo>
                  <a:lnTo>
                    <a:pt x="83493" y="150207"/>
                  </a:lnTo>
                  <a:lnTo>
                    <a:pt x="69643" y="189696"/>
                  </a:lnTo>
                  <a:lnTo>
                    <a:pt x="56609" y="232815"/>
                  </a:lnTo>
                  <a:lnTo>
                    <a:pt x="42826" y="277011"/>
                  </a:lnTo>
                  <a:lnTo>
                    <a:pt x="32458" y="318879"/>
                  </a:lnTo>
                  <a:lnTo>
                    <a:pt x="23100" y="356420"/>
                  </a:lnTo>
                  <a:lnTo>
                    <a:pt x="16691" y="392679"/>
                  </a:lnTo>
                  <a:lnTo>
                    <a:pt x="9785" y="431005"/>
                  </a:lnTo>
                  <a:lnTo>
                    <a:pt x="4347" y="474056"/>
                  </a:lnTo>
                  <a:lnTo>
                    <a:pt x="2601" y="476772"/>
                  </a:lnTo>
                  <a:lnTo>
                    <a:pt x="445" y="478582"/>
                  </a:lnTo>
                  <a:lnTo>
                    <a:pt x="0" y="479789"/>
                  </a:lnTo>
                  <a:lnTo>
                    <a:pt x="696" y="480594"/>
                  </a:lnTo>
                  <a:lnTo>
                    <a:pt x="4200" y="481885"/>
                  </a:lnTo>
                  <a:lnTo>
                    <a:pt x="5063" y="4732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39" name="SMARTInkShape-255"/>
            <p:cNvSpPr/>
            <p:nvPr>
              <p:custDataLst>
                <p:tags r:id="rId4"/>
              </p:custDataLst>
            </p:nvPr>
          </p:nvSpPr>
          <p:spPr>
            <a:xfrm>
              <a:off x="5663343" y="332357"/>
              <a:ext cx="228288" cy="362222"/>
            </a:xfrm>
            <a:custGeom>
              <a:avLst/>
              <a:gdLst/>
              <a:ahLst/>
              <a:cxnLst/>
              <a:rect l="0" t="0" r="0" b="0"/>
              <a:pathLst>
                <a:path w="228288" h="362222">
                  <a:moveTo>
                    <a:pt x="158812" y="24831"/>
                  </a:moveTo>
                  <a:lnTo>
                    <a:pt x="150692" y="31960"/>
                  </a:lnTo>
                  <a:lnTo>
                    <a:pt x="125394" y="50562"/>
                  </a:lnTo>
                  <a:lnTo>
                    <a:pt x="93571" y="91021"/>
                  </a:lnTo>
                  <a:lnTo>
                    <a:pt x="71352" y="126794"/>
                  </a:lnTo>
                  <a:lnTo>
                    <a:pt x="52201" y="166167"/>
                  </a:lnTo>
                  <a:lnTo>
                    <a:pt x="33959" y="205614"/>
                  </a:lnTo>
                  <a:lnTo>
                    <a:pt x="18632" y="246076"/>
                  </a:lnTo>
                  <a:lnTo>
                    <a:pt x="4564" y="290563"/>
                  </a:lnTo>
                  <a:lnTo>
                    <a:pt x="0" y="314130"/>
                  </a:lnTo>
                  <a:lnTo>
                    <a:pt x="1579" y="327372"/>
                  </a:lnTo>
                  <a:lnTo>
                    <a:pt x="5936" y="347301"/>
                  </a:lnTo>
                  <a:lnTo>
                    <a:pt x="8277" y="350936"/>
                  </a:lnTo>
                  <a:lnTo>
                    <a:pt x="16172" y="357620"/>
                  </a:lnTo>
                  <a:lnTo>
                    <a:pt x="26295" y="361253"/>
                  </a:lnTo>
                  <a:lnTo>
                    <a:pt x="31772" y="362221"/>
                  </a:lnTo>
                  <a:lnTo>
                    <a:pt x="43151" y="360652"/>
                  </a:lnTo>
                  <a:lnTo>
                    <a:pt x="63358" y="351544"/>
                  </a:lnTo>
                  <a:lnTo>
                    <a:pt x="105599" y="322994"/>
                  </a:lnTo>
                  <a:lnTo>
                    <a:pt x="141026" y="282128"/>
                  </a:lnTo>
                  <a:lnTo>
                    <a:pt x="167765" y="247580"/>
                  </a:lnTo>
                  <a:lnTo>
                    <a:pt x="191893" y="212208"/>
                  </a:lnTo>
                  <a:lnTo>
                    <a:pt x="208963" y="176592"/>
                  </a:lnTo>
                  <a:lnTo>
                    <a:pt x="223620" y="133742"/>
                  </a:lnTo>
                  <a:lnTo>
                    <a:pt x="228287" y="100977"/>
                  </a:lnTo>
                  <a:lnTo>
                    <a:pt x="224928" y="75615"/>
                  </a:lnTo>
                  <a:lnTo>
                    <a:pt x="213911" y="43130"/>
                  </a:lnTo>
                  <a:lnTo>
                    <a:pt x="199172" y="23859"/>
                  </a:lnTo>
                  <a:lnTo>
                    <a:pt x="175287" y="4651"/>
                  </a:lnTo>
                  <a:lnTo>
                    <a:pt x="165804" y="979"/>
                  </a:lnTo>
                  <a:lnTo>
                    <a:pt x="160498" y="0"/>
                  </a:lnTo>
                  <a:lnTo>
                    <a:pt x="151955" y="1558"/>
                  </a:lnTo>
                  <a:lnTo>
                    <a:pt x="148288" y="3362"/>
                  </a:lnTo>
                  <a:lnTo>
                    <a:pt x="141569" y="10659"/>
                  </a:lnTo>
                  <a:lnTo>
                    <a:pt x="136267" y="20516"/>
                  </a:lnTo>
                  <a:lnTo>
                    <a:pt x="132189" y="64774"/>
                  </a:lnTo>
                  <a:lnTo>
                    <a:pt x="132024" y="962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40" name="SMARTInkShape-256"/>
            <p:cNvSpPr/>
            <p:nvPr>
              <p:custDataLst>
                <p:tags r:id="rId5"/>
              </p:custDataLst>
            </p:nvPr>
          </p:nvSpPr>
          <p:spPr>
            <a:xfrm>
              <a:off x="5942027" y="607219"/>
              <a:ext cx="5146" cy="8930"/>
            </a:xfrm>
            <a:custGeom>
              <a:avLst/>
              <a:gdLst/>
              <a:ahLst/>
              <a:cxnLst/>
              <a:rect l="0" t="0" r="0" b="0"/>
              <a:pathLst>
                <a:path w="5146" h="8930">
                  <a:moveTo>
                    <a:pt x="5145" y="8929"/>
                  </a:moveTo>
                  <a:lnTo>
                    <a:pt x="0" y="8929"/>
                  </a:lnTo>
                  <a:lnTo>
                    <a:pt x="4272" y="8929"/>
                  </a:lnTo>
                  <a:lnTo>
                    <a:pt x="514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41" name="SMARTInkShape-257"/>
            <p:cNvSpPr/>
            <p:nvPr>
              <p:custDataLst>
                <p:tags r:id="rId6"/>
              </p:custDataLst>
            </p:nvPr>
          </p:nvSpPr>
          <p:spPr>
            <a:xfrm>
              <a:off x="5993231" y="294680"/>
              <a:ext cx="203973" cy="428626"/>
            </a:xfrm>
            <a:custGeom>
              <a:avLst/>
              <a:gdLst/>
              <a:ahLst/>
              <a:cxnLst/>
              <a:rect l="0" t="0" r="0" b="0"/>
              <a:pathLst>
                <a:path w="203973" h="428626">
                  <a:moveTo>
                    <a:pt x="203972" y="0"/>
                  </a:moveTo>
                  <a:lnTo>
                    <a:pt x="199232" y="4740"/>
                  </a:lnTo>
                  <a:lnTo>
                    <a:pt x="196904" y="9713"/>
                  </a:lnTo>
                  <a:lnTo>
                    <a:pt x="182721" y="46981"/>
                  </a:lnTo>
                  <a:lnTo>
                    <a:pt x="157883" y="88949"/>
                  </a:lnTo>
                  <a:lnTo>
                    <a:pt x="137951" y="130645"/>
                  </a:lnTo>
                  <a:lnTo>
                    <a:pt x="122043" y="163236"/>
                  </a:lnTo>
                  <a:lnTo>
                    <a:pt x="107698" y="194919"/>
                  </a:lnTo>
                  <a:lnTo>
                    <a:pt x="93715" y="225537"/>
                  </a:lnTo>
                  <a:lnTo>
                    <a:pt x="70100" y="269673"/>
                  </a:lnTo>
                  <a:lnTo>
                    <a:pt x="50094" y="308326"/>
                  </a:lnTo>
                  <a:lnTo>
                    <a:pt x="32591" y="343923"/>
                  </a:lnTo>
                  <a:lnTo>
                    <a:pt x="14029" y="387595"/>
                  </a:lnTo>
                  <a:lnTo>
                    <a:pt x="5730" y="416742"/>
                  </a:lnTo>
                  <a:lnTo>
                    <a:pt x="0" y="426277"/>
                  </a:lnTo>
                  <a:lnTo>
                    <a:pt x="523" y="427060"/>
                  </a:lnTo>
                  <a:lnTo>
                    <a:pt x="7519" y="428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42" name="SMARTInkShape-258"/>
            <p:cNvSpPr/>
            <p:nvPr>
              <p:custDataLst>
                <p:tags r:id="rId7"/>
              </p:custDataLst>
            </p:nvPr>
          </p:nvSpPr>
          <p:spPr>
            <a:xfrm>
              <a:off x="6180021" y="317679"/>
              <a:ext cx="273595" cy="360663"/>
            </a:xfrm>
            <a:custGeom>
              <a:avLst/>
              <a:gdLst/>
              <a:ahLst/>
              <a:cxnLst/>
              <a:rect l="0" t="0" r="0" b="0"/>
              <a:pathLst>
                <a:path w="273595" h="360663">
                  <a:moveTo>
                    <a:pt x="133268" y="30579"/>
                  </a:moveTo>
                  <a:lnTo>
                    <a:pt x="102223" y="68753"/>
                  </a:lnTo>
                  <a:lnTo>
                    <a:pt x="73569" y="111269"/>
                  </a:lnTo>
                  <a:lnTo>
                    <a:pt x="49891" y="154850"/>
                  </a:lnTo>
                  <a:lnTo>
                    <a:pt x="32055" y="194841"/>
                  </a:lnTo>
                  <a:lnTo>
                    <a:pt x="15195" y="232266"/>
                  </a:lnTo>
                  <a:lnTo>
                    <a:pt x="4467" y="267499"/>
                  </a:lnTo>
                  <a:lnTo>
                    <a:pt x="0" y="311038"/>
                  </a:lnTo>
                  <a:lnTo>
                    <a:pt x="449" y="336708"/>
                  </a:lnTo>
                  <a:lnTo>
                    <a:pt x="4122" y="348868"/>
                  </a:lnTo>
                  <a:lnTo>
                    <a:pt x="7483" y="352904"/>
                  </a:lnTo>
                  <a:lnTo>
                    <a:pt x="16509" y="357389"/>
                  </a:lnTo>
                  <a:lnTo>
                    <a:pt x="50127" y="360662"/>
                  </a:lnTo>
                  <a:lnTo>
                    <a:pt x="72584" y="351403"/>
                  </a:lnTo>
                  <a:lnTo>
                    <a:pt x="115649" y="322136"/>
                  </a:lnTo>
                  <a:lnTo>
                    <a:pt x="155916" y="288923"/>
                  </a:lnTo>
                  <a:lnTo>
                    <a:pt x="194958" y="246570"/>
                  </a:lnTo>
                  <a:lnTo>
                    <a:pt x="228687" y="202632"/>
                  </a:lnTo>
                  <a:lnTo>
                    <a:pt x="254753" y="160256"/>
                  </a:lnTo>
                  <a:lnTo>
                    <a:pt x="270889" y="120796"/>
                  </a:lnTo>
                  <a:lnTo>
                    <a:pt x="273594" y="94352"/>
                  </a:lnTo>
                  <a:lnTo>
                    <a:pt x="270711" y="80089"/>
                  </a:lnTo>
                  <a:lnTo>
                    <a:pt x="242663" y="37910"/>
                  </a:lnTo>
                  <a:lnTo>
                    <a:pt x="225323" y="21727"/>
                  </a:lnTo>
                  <a:lnTo>
                    <a:pt x="186033" y="4192"/>
                  </a:lnTo>
                  <a:lnTo>
                    <a:pt x="168626" y="0"/>
                  </a:lnTo>
                  <a:lnTo>
                    <a:pt x="143083" y="3218"/>
                  </a:lnTo>
                  <a:lnTo>
                    <a:pt x="119445" y="11272"/>
                  </a:lnTo>
                  <a:lnTo>
                    <a:pt x="97549" y="305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Executive Orders</a:t>
            </a:r>
          </a:p>
        </p:txBody>
      </p:sp>
      <p:sp>
        <p:nvSpPr>
          <p:cNvPr id="40963" name="Rectangle 3"/>
          <p:cNvSpPr>
            <a:spLocks noGrp="1" noChangeArrowheads="1"/>
          </p:cNvSpPr>
          <p:nvPr>
            <p:ph idx="1"/>
          </p:nvPr>
        </p:nvSpPr>
        <p:spPr/>
        <p:txBody>
          <a:bodyPr/>
          <a:lstStyle/>
          <a:p>
            <a:pPr eaLnBrk="1" hangingPunct="1">
              <a:defRPr/>
            </a:pPr>
            <a:r>
              <a:rPr lang="en-US" dirty="0" smtClean="0"/>
              <a:t>Informal in history</a:t>
            </a:r>
          </a:p>
          <a:p>
            <a:pPr eaLnBrk="1" hangingPunct="1">
              <a:defRPr/>
            </a:pPr>
            <a:r>
              <a:rPr lang="en-US" dirty="0" err="1" smtClean="0"/>
              <a:t>Pres</a:t>
            </a:r>
            <a:r>
              <a:rPr lang="en-US" dirty="0" smtClean="0"/>
              <a:t> directs Fed gov’t and bureaucracies.</a:t>
            </a:r>
          </a:p>
          <a:p>
            <a:pPr eaLnBrk="1" hangingPunct="1">
              <a:defRPr/>
            </a:pPr>
            <a:r>
              <a:rPr lang="en-US" dirty="0" smtClean="0"/>
              <a:t>Carry power of law</a:t>
            </a:r>
          </a:p>
          <a:p>
            <a:pPr eaLnBrk="1" hangingPunct="1">
              <a:defRPr/>
            </a:pPr>
            <a:r>
              <a:rPr lang="en-US" dirty="0" smtClean="0"/>
              <a:t>Can be revoked or amended by subsequent administrations</a:t>
            </a:r>
          </a:p>
          <a:p>
            <a:pPr eaLnBrk="1" hangingPunct="1">
              <a:defRPr/>
            </a:pPr>
            <a:r>
              <a:rPr lang="en-US" dirty="0" smtClean="0"/>
              <a:t>Limited in scope</a:t>
            </a:r>
            <a:r>
              <a:rPr lang="en-US" sz="1600" dirty="0" smtClean="0">
                <a:effectLst/>
              </a:rPr>
              <a:t>, </a:t>
            </a:r>
            <a:endParaRPr lang="en-US" sz="1600"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left)">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Examples of Executive Orders</a:t>
            </a:r>
          </a:p>
        </p:txBody>
      </p:sp>
      <p:sp>
        <p:nvSpPr>
          <p:cNvPr id="3" name="Content Placeholder 2"/>
          <p:cNvSpPr>
            <a:spLocks noGrp="1"/>
          </p:cNvSpPr>
          <p:nvPr>
            <p:ph idx="1"/>
          </p:nvPr>
        </p:nvSpPr>
        <p:spPr/>
        <p:txBody>
          <a:bodyPr/>
          <a:lstStyle/>
          <a:p>
            <a:pPr eaLnBrk="1" hangingPunct="1">
              <a:defRPr/>
            </a:pPr>
            <a:r>
              <a:rPr lang="en-US" sz="1800" b="1" dirty="0" smtClean="0">
                <a:effectLst/>
              </a:rPr>
              <a:t>Executive Order 9066:  FDR issued</a:t>
            </a:r>
            <a:r>
              <a:rPr lang="en-US" sz="1800" dirty="0" smtClean="0">
                <a:effectLst/>
              </a:rPr>
              <a:t> on 2/19/1942, authorizing the Secretary of War to prescribe certain areas as military zones. </a:t>
            </a:r>
          </a:p>
          <a:p>
            <a:pPr eaLnBrk="1" hangingPunct="1">
              <a:defRPr/>
            </a:pPr>
            <a:r>
              <a:rPr lang="en-US" sz="1800" dirty="0" smtClean="0">
                <a:effectLst/>
              </a:rPr>
              <a:t>EO 9066 cleared the way for the deportation of Japanese Americans to internment camps.</a:t>
            </a:r>
          </a:p>
          <a:p>
            <a:pPr marL="0" indent="0" eaLnBrk="1" hangingPunct="1">
              <a:buFont typeface="Wingdings" panose="05000000000000000000" pitchFamily="2" charset="2"/>
              <a:buNone/>
              <a:defRPr/>
            </a:pPr>
            <a:endParaRPr lang="en-US" sz="1800" dirty="0" smtClean="0">
              <a:effectLst/>
            </a:endParaRPr>
          </a:p>
          <a:p>
            <a:pPr eaLnBrk="1" hangingPunct="1">
              <a:defRPr/>
            </a:pPr>
            <a:endParaRPr lang="en-US" sz="1800" dirty="0" smtClean="0">
              <a:effectLst/>
            </a:endParaRPr>
          </a:p>
          <a:p>
            <a:pPr eaLnBrk="1" hangingPunct="1">
              <a:defRPr/>
            </a:pPr>
            <a:r>
              <a:rPr lang="en-US" sz="1800" b="1" dirty="0" smtClean="0">
                <a:effectLst/>
              </a:rPr>
              <a:t>Obama Executive Order</a:t>
            </a:r>
            <a:r>
              <a:rPr lang="en-US" sz="1800" dirty="0" smtClean="0">
                <a:effectLst/>
              </a:rPr>
              <a:t>:  just  issued EO to raise the minimum wage for workers hired under new federal contracts to $10.10 an hour.</a:t>
            </a:r>
            <a:endParaRPr lang="en-US" sz="1800" dirty="0" smtClean="0"/>
          </a:p>
          <a:p>
            <a:pPr eaLnBrk="1" hangingPunct="1">
              <a:defRPr/>
            </a:pPr>
            <a:endParaRPr lang="en-US" sz="1800" dirty="0" smtClean="0">
              <a:effectLst/>
            </a:endParaRPr>
          </a:p>
          <a:p>
            <a:pPr eaLnBrk="1" hangingPunct="1">
              <a:defRPr/>
            </a:pPr>
            <a:endParaRPr lang="en-US" sz="1800" dirty="0" smtClean="0">
              <a:effectLst/>
            </a:endParaRPr>
          </a:p>
          <a:p>
            <a:pPr eaLnBrk="1" hangingPunct="1">
              <a:defRPr/>
            </a:pPr>
            <a:endParaRPr lang="en-US" sz="1800" dirty="0" smtClean="0">
              <a:effectLst/>
            </a:endParaRPr>
          </a:p>
          <a:p>
            <a:pPr eaLnBrk="1" hangingPunct="1">
              <a:defRPr/>
            </a:pPr>
            <a:endParaRPr lang="en-US" sz="1800" dirty="0" smtClean="0">
              <a:effectLst/>
            </a:endParaRPr>
          </a:p>
          <a:p>
            <a:pPr eaLnBrk="1" hangingPunct="1">
              <a:defRPr/>
            </a:pPr>
            <a:endParaRPr lang="en-US" sz="1800"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685800"/>
            <a:ext cx="7543800" cy="4114800"/>
          </a:xfrm>
        </p:spPr>
        <p:txBody>
          <a:bodyPr>
            <a:normAutofit lnSpcReduction="10000"/>
          </a:bodyPr>
          <a:lstStyle/>
          <a:p>
            <a:pPr marL="0" indent="0" eaLnBrk="1" hangingPunct="1">
              <a:buFont typeface="Wingdings" panose="05000000000000000000" pitchFamily="2" charset="2"/>
              <a:buNone/>
              <a:defRPr/>
            </a:pPr>
            <a:r>
              <a:rPr lang="en-US" sz="2400" dirty="0" smtClean="0">
                <a:effectLst/>
              </a:rPr>
              <a:t>Executive Order:  To General Winfield Scott</a:t>
            </a:r>
          </a:p>
          <a:p>
            <a:pPr marL="0" indent="0" eaLnBrk="1" hangingPunct="1">
              <a:buFont typeface="Wingdings" panose="05000000000000000000" pitchFamily="2" charset="2"/>
              <a:buNone/>
              <a:defRPr/>
            </a:pPr>
            <a:endParaRPr lang="en-US" sz="2400" dirty="0" smtClean="0">
              <a:effectLst/>
            </a:endParaRPr>
          </a:p>
          <a:p>
            <a:pPr marL="0" indent="0" eaLnBrk="1" hangingPunct="1">
              <a:buFont typeface="Wingdings" panose="05000000000000000000" pitchFamily="2" charset="2"/>
              <a:buNone/>
              <a:defRPr/>
            </a:pPr>
            <a:r>
              <a:rPr lang="en-US" sz="2400" dirty="0" smtClean="0">
                <a:effectLst/>
              </a:rPr>
              <a:t>The military line of the United States for the suppression of the insurrection may be extended so far as Bangor, in Maine. You and any officer acting under your authority are hereby authorized to suspend the writ of</a:t>
            </a:r>
            <a:r>
              <a:rPr lang="en-US" sz="2400" i="1" dirty="0" smtClean="0">
                <a:effectLst/>
              </a:rPr>
              <a:t> habeas corpus</a:t>
            </a:r>
            <a:r>
              <a:rPr lang="en-US" sz="2400" dirty="0" smtClean="0">
                <a:effectLst/>
              </a:rPr>
              <a:t> in any place between that place and the city of Washington.</a:t>
            </a:r>
          </a:p>
          <a:p>
            <a:pPr marL="0" indent="0" eaLnBrk="1" hangingPunct="1">
              <a:buFont typeface="Wingdings" panose="05000000000000000000" pitchFamily="2" charset="2"/>
              <a:buNone/>
              <a:defRPr/>
            </a:pPr>
            <a:r>
              <a:rPr lang="en-US" sz="2400" dirty="0" smtClean="0">
                <a:effectLst/>
              </a:rPr>
              <a:t>     ABRAHAM LINCOLN.</a:t>
            </a:r>
          </a:p>
          <a:p>
            <a:pPr marL="0" indent="0" eaLnBrk="1" hangingPunct="1">
              <a:buFont typeface="Wingdings" panose="05000000000000000000" pitchFamily="2" charset="2"/>
              <a:buNone/>
              <a:defRPr/>
            </a:pPr>
            <a:r>
              <a:rPr lang="en-US" sz="2400" dirty="0" smtClean="0">
                <a:effectLst/>
              </a:rPr>
              <a:t>      By the President:</a:t>
            </a:r>
          </a:p>
          <a:p>
            <a:pPr marL="0" indent="0" eaLnBrk="1" hangingPunct="1">
              <a:buFont typeface="Wingdings" panose="05000000000000000000" pitchFamily="2" charset="2"/>
              <a:buNone/>
              <a:defRPr/>
            </a:pPr>
            <a:r>
              <a:rPr lang="en-US" sz="2400" dirty="0" smtClean="0">
                <a:effectLst/>
              </a:rPr>
              <a:t>      October 14, 1861</a:t>
            </a:r>
          </a:p>
          <a:p>
            <a:pPr eaLnBrk="1" hangingPunct="1">
              <a:defRPr/>
            </a:pPr>
            <a:endParaRPr lang="en-US"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1245</TotalTime>
  <Words>529</Words>
  <Application>Microsoft Office PowerPoint</Application>
  <PresentationFormat>On-screen Show (4:3)</PresentationFormat>
  <Paragraphs>128</Paragraphs>
  <Slides>25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Calibri Light</vt:lpstr>
      <vt:lpstr>Tahoma</vt:lpstr>
      <vt:lpstr>Times New Roman</vt:lpstr>
      <vt:lpstr>Wingdings</vt:lpstr>
      <vt:lpstr>Retrospect</vt:lpstr>
      <vt:lpstr>Presidential Power</vt:lpstr>
      <vt:lpstr>PowerPoint Presentation</vt:lpstr>
      <vt:lpstr>PowerPoint Presentation</vt:lpstr>
      <vt:lpstr>Presidential Unilateral Action</vt:lpstr>
      <vt:lpstr>Types</vt:lpstr>
      <vt:lpstr>Executive Orders</vt:lpstr>
      <vt:lpstr>Executive Orders</vt:lpstr>
      <vt:lpstr>Examples of Executive Orders</vt:lpstr>
      <vt:lpstr>PowerPoint Presentation</vt:lpstr>
      <vt:lpstr>Executive Orders SCOTUS found Unconstitutional</vt:lpstr>
      <vt:lpstr>Average Executive Orders per year (Washington through Obama)</vt:lpstr>
      <vt:lpstr>Presidential Proclamations</vt:lpstr>
      <vt:lpstr>Presidential Memoranda</vt:lpstr>
      <vt:lpstr>National Security Directives</vt:lpstr>
      <vt:lpstr>Impoundment</vt:lpstr>
      <vt:lpstr>PowerPoint Presentation</vt:lpstr>
      <vt:lpstr>Signing Statements</vt:lpstr>
      <vt:lpstr>PowerPoint Presentation</vt:lpstr>
      <vt:lpstr>Your turn!</vt:lpstr>
      <vt:lpstr>Why take unilateral action?</vt:lpstr>
      <vt:lpstr>Why take unilateral action?</vt:lpstr>
      <vt:lpstr>Problems?</vt:lpstr>
      <vt:lpstr>Why not take unilateral action?</vt:lpstr>
      <vt:lpstr>Theories of Presidential Powers</vt:lpstr>
      <vt:lpstr>In your opinion which is the most appropriate?</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B. K.  Dominguez</dc:creator>
  <cp:lastModifiedBy>Barikmo, Kristoffer R.</cp:lastModifiedBy>
  <cp:revision>34</cp:revision>
  <dcterms:created xsi:type="dcterms:W3CDTF">2003-06-12T17:29:23Z</dcterms:created>
  <dcterms:modified xsi:type="dcterms:W3CDTF">2016-04-27T17:55:34Z</dcterms:modified>
</cp:coreProperties>
</file>