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ink/ink1.xml" ContentType="application/inkml+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6" r:id="rId3"/>
    <p:sldId id="276" r:id="rId4"/>
    <p:sldId id="257" r:id="rId5"/>
    <p:sldId id="258" r:id="rId6"/>
    <p:sldId id="259" r:id="rId7"/>
    <p:sldId id="260" r:id="rId8"/>
    <p:sldId id="266" r:id="rId9"/>
    <p:sldId id="261" r:id="rId10"/>
    <p:sldId id="262" r:id="rId11"/>
    <p:sldId id="263" r:id="rId12"/>
    <p:sldId id="264" r:id="rId13"/>
    <p:sldId id="265" r:id="rId14"/>
    <p:sldId id="267" r:id="rId15"/>
    <p:sldId id="268" r:id="rId16"/>
    <p:sldId id="269" r:id="rId17"/>
    <p:sldId id="287" r:id="rId18"/>
    <p:sldId id="277" r:id="rId19"/>
    <p:sldId id="278" r:id="rId20"/>
    <p:sldId id="279" r:id="rId21"/>
    <p:sldId id="280" r:id="rId22"/>
    <p:sldId id="281" r:id="rId23"/>
    <p:sldId id="282" r:id="rId24"/>
    <p:sldId id="283" r:id="rId25"/>
    <p:sldId id="270" r:id="rId26"/>
    <p:sldId id="271" r:id="rId27"/>
    <p:sldId id="284" r:id="rId28"/>
    <p:sldId id="274" r:id="rId29"/>
    <p:sldId id="285" r:id="rId30"/>
    <p:sldId id="286" r:id="rId31"/>
    <p:sldId id="27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25.14735" units="1/cm"/>
          <inkml:channelProperty channel="Y" name="resolution" value="35.8042" units="1/cm"/>
          <inkml:channelProperty channel="T" name="resolution" value="1" units="1/dev"/>
        </inkml:channelProperties>
      </inkml:inkSource>
      <inkml:timestamp xml:id="ts0" timeString="2017-01-27T19:12:25.991"/>
    </inkml:context>
    <inkml:brush xml:id="br0">
      <inkml:brushProperty name="width" value="0.06667" units="cm"/>
      <inkml:brushProperty name="height" value="0.06667" units="cm"/>
      <inkml:brushProperty name="fitToCurve" value="1"/>
    </inkml:brush>
    <inkml:context xml:id="ctx1">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642.49017" units="1/cm"/>
          <inkml:channelProperty channel="Y" name="resolution" value="1129.89661" units="1/cm"/>
          <inkml:channelProperty channel="F" name="resolution" value="1065.625" units="1/dev"/>
          <inkml:channelProperty channel="T" name="resolution" value="1" units="1/dev"/>
        </inkml:channelProperties>
      </inkml:inkSource>
      <inkml:timestamp xml:id="ts1" timeString="2017-01-27T19:12:20.194"/>
    </inkml:context>
  </inkml:definitions>
  <inkml:traceGroup>
    <inkml:annotationXML>
      <emma:emma xmlns:emma="http://www.w3.org/2003/04/emma" version="1.0">
        <emma:interpretation id="{12A4F302-EA7F-46F1-AEEE-5EF9CEF3E38D}" emma:medium="tactile" emma:mode="ink">
          <msink:context xmlns:msink="http://schemas.microsoft.com/ink/2010/main" type="writingRegion" rotatedBoundingBox="20384,8340 14176,13854 13258,12821 19466,7306"/>
        </emma:interpretation>
      </emma:emma>
    </inkml:annotationXML>
    <inkml:traceGroup>
      <inkml:annotationXML>
        <emma:emma xmlns:emma="http://www.w3.org/2003/04/emma" version="1.0">
          <emma:interpretation id="{5F063A7A-C419-4148-8D9B-F35B964332AF}" emma:medium="tactile" emma:mode="ink">
            <msink:context xmlns:msink="http://schemas.microsoft.com/ink/2010/main" type="paragraph" rotatedBoundingBox="20384,8340 14176,13854 13258,12821 19466,7306" alignmentLevel="1"/>
          </emma:interpretation>
        </emma:emma>
      </inkml:annotationXML>
      <inkml:traceGroup>
        <inkml:annotationXML>
          <emma:emma xmlns:emma="http://www.w3.org/2003/04/emma" version="1.0">
            <emma:interpretation id="{6DAB43BE-0C54-4B3F-A244-66866A7DC7BF}" emma:medium="tactile" emma:mode="ink">
              <msink:context xmlns:msink="http://schemas.microsoft.com/ink/2010/main" type="line" rotatedBoundingBox="20384,8340 14176,13854 13258,12821 19466,7306"/>
            </emma:interpretation>
          </emma:emma>
        </inkml:annotationXML>
        <inkml:traceGroup>
          <inkml:annotationXML>
            <emma:emma xmlns:emma="http://www.w3.org/2003/04/emma" version="1.0">
              <emma:interpretation id="{E64E46BB-433D-4136-83E5-42C977D40355}" emma:medium="tactile" emma:mode="ink">
                <msink:context xmlns:msink="http://schemas.microsoft.com/ink/2010/main" type="inkWord" rotatedBoundingBox="20384,8340 19556,9075 18967,8412 19795,7677"/>
              </emma:interpretation>
              <emma:one-of disjunction-type="recognition" id="oneOf0">
                <emma:interpretation id="interp0" emma:lang="" emma:confidence="0">
                  <emma:literal>on</emma:literal>
                </emma:interpretation>
                <emma:interpretation id="interp1" emma:lang="" emma:confidence="0">
                  <emma:literal>or</emma:literal>
                </emma:interpretation>
                <emma:interpretation id="interp2" emma:lang="" emma:confidence="0">
                  <emma:literal>a</emma:literal>
                </emma:interpretation>
                <emma:interpretation id="interp3" emma:lang="" emma:confidence="0">
                  <emma:literal>for</emma:literal>
                </emma:interpretation>
                <emma:interpretation id="interp4" emma:lang="" emma:confidence="0">
                  <emma:literal>*s</emma:literal>
                </emma:interpretation>
              </emma:one-of>
            </emma:emma>
          </inkml:annotationXML>
          <inkml:trace contextRef="#ctx0" brushRef="#br0">6155-3591 0,'0'-26'0,"-27"0"15,-51-26 1,52 52-1,-79 0-15,0 0 16,-26 0 0,0 0-16,0 0 15,0 26-15,0 0 16,1 26-16,25-25 16,0-1-1,53-26-15,52 26 0,131-78 47,0-1-31,-1 27-1,-25 0 1,-26 0 15,-105 26-31,-105 26 16,26 0-1,0 0 1,27-26 0,25 26-1,27-26 1,52 0 0,105-78-1,-26 52 1,0-1-1,-27 1-15,-52 26 16,27 0 0,-53 26-1,-131 53 17,0-27-32,26 1 15,27-53 1,78 26-16,26-52 31,79-27-15,25 27 15,1-26-31,-26 52 16,-52 0-1,-27 0 1,0 52-1</inkml:trace>
        </inkml:traceGroup>
        <inkml:traceGroup>
          <inkml:annotationXML>
            <emma:emma xmlns:emma="http://www.w3.org/2003/04/emma" version="1.0">
              <emma:interpretation id="{14490E4F-CF64-43DE-8879-ADF2F62F9A27}" emma:medium="tactile" emma:mode="ink">
                <msink:context xmlns:msink="http://schemas.microsoft.com/ink/2010/main" type="inkWord" rotatedBoundingBox="15604,12341 14055,13718 13258,12821 14807,11444"/>
              </emma:interpretation>
              <emma:one-of disjunction-type="recognition" id="oneOf1">
                <emma:interpretation id="interp5" emma:lang="" emma:confidence="1">
                  <emma:literal/>
                </emma:interpretation>
              </emma:one-of>
            </emma:emma>
          </inkml:annotationXML>
          <inkml:trace contextRef="#ctx1" brushRef="#br0">1100 75 512 0,'-26'0'0'15,"-27"-26"0"-15,1 26 0 16,-52-26 0-16,-27-1 0 16,0 27 0-16,0 27 0 15,-27-27 0 1,2 26 0-16,-2 0 0 16</inkml:trace>
          <inkml:trace contextRef="#ctx0" brushRef="#br0" timeOffset="-4898.8665">-25 49 0,'707'314'15,"-629"-340"-15,158 0 0,-524 52 0,183 0 16,0 1-16,1 25 0,-1 0 16,0 1-16,0-1 15,1 0-15,-1 1 0,0-1 16,-26 27-16,27 25 16,-1 1-1,105-52-15,0-27 16,26-26-16,0 0 0,0 0 15,79-26-15,0-1 16,0-25-16,-1 26 0,-25-27 16,26 27-16,-1-26 15,1 0-15,0 25 16,-27-25-16,27 26 0,0-27 16,-27 27-16,27 0 0,-26-26 15,52 25-15,0-25 16,-53 52-1,-183 26 1,1 27 0,-27-1-16,26 0 15,0 1-15,1-1 16,-1 1-16,-26-1 0,26 0 16,0 27-16,1-27 0,-1 27 15,-26 25-15,26-25 16,1 26-1,51-53-15,53-26 0,0 1 16,26-27-16,79-27 16,0 1-1,26-79 1,-27 27-16,27-1 16,0 1-16,0-1 15,-26 1-15,26-1 16,0 27-1,-26-27-15,-53 53 16,-78 26 0,-105 79-1,0-1 1,52-26-16,-25 27 16,25 26-16,-26 26 15,-52 52-15</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D7B3-31B9-49DB-8037-A4F475DA02EF}" type="datetimeFigureOut">
              <a:rPr lang="en-US" smtClean="0"/>
              <a:t>1/27/2017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DC988-05CE-4D7C-BBD7-903C63158B49}" type="slidenum">
              <a:rPr lang="en-US" smtClean="0"/>
              <a:t>‹#›</a:t>
            </a:fld>
            <a:endParaRPr lang="en-US"/>
          </a:p>
        </p:txBody>
      </p:sp>
    </p:spTree>
    <p:extLst>
      <p:ext uri="{BB962C8B-B14F-4D97-AF65-F5344CB8AC3E}">
        <p14:creationId xmlns:p14="http://schemas.microsoft.com/office/powerpoint/2010/main" val="2777604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Bureau of Labor Statistics
Release: 
Consumer Price Index
The Consumer Price Index for All Urban Consumers: All Items (CPIAUCSL) is a measure of the average monthly change in the price for goods and services paid by urban consumers between any two time periods.(1) It can also represent the buying habits of urban consumers. This particular index includes roughly 88 percent of the total population, accounting for wage earners, clerical workers, technical workers, self-employed, short-term workers, unemployed, retirees, and those not in the labor force.(1)
The CPIs are based on prices for food, clothing, shelter, and fuels; transportation fares; service fees (e.g., water and sewer service); and sales taxes. Prices are collected monthly from about 4,000 housing units and approximately 26,000 retail establishments across 87 urban areas.(1) To calculate the index, price changes are averaged with weights representing their importance in the spending of the particular group. The index measures price changes (as a percent change) from a predetermined reference date.(1) In addition to the original unadjusted index distributed, the Bureau of Labor Statistics also releases a seasonally adjusted index. The unadjusted series reflects all factors that may influence a change in prices. However, it can be very useful to look at the seasonally adjusted CPI, which removes the effects of seasonal changes, such as weather, school year, production cycles, and holidays.(1)
The CPI can be used to recognize periods of inflation and deflation. Significant increases in the CPI within a short time frame might indicate a period of inflation, and significant decreases in CPI within a short time frame might indicate a period of deflation. However, because the CPI includes volatile food and oil prices, it might not be a reliable measure of inflationary and deflationary periods. For a more accurate detection, the core CPI (Consumer Price Index for All Urban Consumers: All Items Less Food &amp; Energy [CPILFESL]) is often used. When using the CPI, please note that it is not applicable to all consumers and should not be used to determine relative living costs.(1) Additionally, the CPI is a statistical measure vulnerable to sampling error since it is based on a sample of prices and not the complete average.(1)
For more information on the consumer price indexes, see:
(1) Bureau of Economic Analysis. “CPI Detailed Report.” 2013; http://www.bls.gov/cpi/.
Handbook of Methods - (http://www.bls.gov/opub/hom/pdf/homch17.pdf)
Understanding the CPI: Frequently Asked Questions - (http://stats.bls.gov:80/cpi/cpifaq.htm)
U.S. Bureau of Labor Statistics, 
      Consumer Price Index for All Urban Consumers: All Items [CPIAUCSL], 
      retrieved from FRED, 
      Federal Reserve Bank of St. Louis; 
      https://fred.stlouisfed.org/series/CPIAUCSL, 
      January 27, 2017.
Source: 
U.S. Bureau of Labor Statistics
Release: 
Consumer Price Index
The “Consumer Price Index for All Urban Consumers: All Items Less Food &amp; Energy” is an aggregate of prices paid by urban consumers for a typical basket of goods, excluding food and energy. This measurement, known as “Core CPI,” is widely used by economists because food and energy have very volatile prices. The Bureau of Labor Statistics defines and measures the official CPI, and more information can be found here: http://stats.bls.gov:80/cpi/cpifaq.htm or here: http://www.bls.gov/opub/hom/pdf/homch17.pdf.
U.S. Bureau of Labor Statistics, 
      Consumer Price Index for All Urban Consumers: All Items Less Food and Energy [CPILFESL], 
      retrieved from FRED, 
      Federal Reserve Bank of St. Louis; 
      https://fred.stlouisfed.org/series/CPILFESL, 
      January 27, 2017.
</a:t>
            </a:r>
          </a:p>
        </p:txBody>
      </p:sp>
    </p:spTree>
    <p:extLst>
      <p:ext uri="{BB962C8B-B14F-4D97-AF65-F5344CB8AC3E}">
        <p14:creationId xmlns:p14="http://schemas.microsoft.com/office/powerpoint/2010/main" val="254348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Bureau of Labor Statistics
Release: 
Consumer Price Index
U.S. Bureau of Labor Statistics, 
      Consumer Price Index for All Urban Consumers: Rent of primary residence [CUUR0000SEHA], 
      retrieved from FRED, 
      Federal Reserve Bank of St. Louis; 
      https://fred.stlouisfed.org/series/CUUR0000SEHA, 
      January 26, 2017.
</a:t>
            </a:r>
          </a:p>
        </p:txBody>
      </p:sp>
    </p:spTree>
    <p:extLst>
      <p:ext uri="{BB962C8B-B14F-4D97-AF65-F5344CB8AC3E}">
        <p14:creationId xmlns:p14="http://schemas.microsoft.com/office/powerpoint/2010/main" val="164667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Bureau of Labor Statistics
Release: 
Producer Price Index
U.S. Bureau of Labor Statistics, 
      Producer Price Index for All Commodities [PPIACO], 
      retrieved from FRED, 
      Federal Reserve Bank of St. Louis; 
      https://fred.stlouisfed.org/series/PPIACO, 
      January 26, 2017.
</a:t>
            </a:r>
          </a:p>
        </p:txBody>
      </p:sp>
    </p:spTree>
    <p:extLst>
      <p:ext uri="{BB962C8B-B14F-4D97-AF65-F5344CB8AC3E}">
        <p14:creationId xmlns:p14="http://schemas.microsoft.com/office/powerpoint/2010/main" val="4189606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64A8C30-7CC0-4366-BB8D-65504E543554}"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BEA9DE7-8F2D-45C1-A51F-C6C589904B6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4A8C30-7CC0-4366-BB8D-65504E543554}"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4A8C30-7CC0-4366-BB8D-65504E543554}"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63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56AE4F-E05A-4880-B62A-C2AA411592DC}"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1605301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6AE4F-E05A-4880-B62A-C2AA411592DC}"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78716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6AE4F-E05A-4880-B62A-C2AA411592DC}"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544856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56AE4F-E05A-4880-B62A-C2AA411592DC}"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3878110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56AE4F-E05A-4880-B62A-C2AA411592DC}" type="datetimeFigureOut">
              <a:rPr lang="en-US" smtClean="0"/>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1332549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56AE4F-E05A-4880-B62A-C2AA411592DC}" type="datetimeFigureOut">
              <a:rPr lang="en-US" smtClean="0"/>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1492828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56AE4F-E05A-4880-B62A-C2AA411592DC}" type="datetimeFigureOut">
              <a:rPr lang="en-US" smtClean="0"/>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180887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4A8C30-7CC0-4366-BB8D-65504E543554}"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6AE4F-E05A-4880-B62A-C2AA411592DC}"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2385430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56AE4F-E05A-4880-B62A-C2AA411592DC}"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14865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6AE4F-E05A-4880-B62A-C2AA411592DC}"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55486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6AE4F-E05A-4880-B62A-C2AA411592DC}"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102BD-98FF-4B1A-B5A1-A2571AA50CCA}" type="slidenum">
              <a:rPr lang="en-US" smtClean="0"/>
              <a:t>‹#›</a:t>
            </a:fld>
            <a:endParaRPr lang="en-US"/>
          </a:p>
        </p:txBody>
      </p:sp>
    </p:spTree>
    <p:extLst>
      <p:ext uri="{BB962C8B-B14F-4D97-AF65-F5344CB8AC3E}">
        <p14:creationId xmlns:p14="http://schemas.microsoft.com/office/powerpoint/2010/main" val="274965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64A8C30-7CC0-4366-BB8D-65504E543554}" type="datetimeFigureOut">
              <a:rPr lang="en-US" smtClean="0"/>
              <a:t>1/27/2017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9DE7-8F2D-45C1-A51F-C6C589904B6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4A8C30-7CC0-4366-BB8D-65504E543554}"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4A8C30-7CC0-4366-BB8D-65504E543554}" type="datetimeFigureOut">
              <a:rPr lang="en-US" smtClean="0"/>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4A8C30-7CC0-4366-BB8D-65504E543554}" type="datetimeFigureOut">
              <a:rPr lang="en-US" smtClean="0"/>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64A8C30-7CC0-4366-BB8D-65504E543554}" type="datetimeFigureOut">
              <a:rPr lang="en-US" smtClean="0"/>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EA9DE7-8F2D-45C1-A51F-C6C589904B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4A8C30-7CC0-4366-BB8D-65504E543554}"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A9DE7-8F2D-45C1-A51F-C6C589904B6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764A8C30-7CC0-4366-BB8D-65504E543554}" type="datetimeFigureOut">
              <a:rPr lang="en-US" smtClean="0"/>
              <a:t>1/27/2017</a:t>
            </a:fld>
            <a:endParaRPr lang="en-US"/>
          </a:p>
        </p:txBody>
      </p:sp>
      <p:sp>
        <p:nvSpPr>
          <p:cNvPr id="7" name="Slide Number Placeholder 6"/>
          <p:cNvSpPr>
            <a:spLocks noGrp="1"/>
          </p:cNvSpPr>
          <p:nvPr>
            <p:ph type="sldNum" sz="quarter" idx="12"/>
          </p:nvPr>
        </p:nvSpPr>
        <p:spPr/>
        <p:txBody>
          <a:bodyPr/>
          <a:lstStyle/>
          <a:p>
            <a:fld id="{9BEA9DE7-8F2D-45C1-A51F-C6C589904B6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764A8C30-7CC0-4366-BB8D-65504E543554}" type="datetimeFigureOut">
              <a:rPr lang="en-US" smtClean="0"/>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BEA9DE7-8F2D-45C1-A51F-C6C589904B6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56AE4F-E05A-4880-B62A-C2AA411592DC}" type="datetimeFigureOut">
              <a:rPr lang="en-US" smtClean="0"/>
              <a:t>1/27/2017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B102BD-98FF-4B1A-B5A1-A2571AA50CCA}" type="slidenum">
              <a:rPr lang="en-US" smtClean="0"/>
              <a:t>‹#›</a:t>
            </a:fld>
            <a:endParaRPr lang="en-US"/>
          </a:p>
        </p:txBody>
      </p:sp>
    </p:spTree>
    <p:extLst>
      <p:ext uri="{BB962C8B-B14F-4D97-AF65-F5344CB8AC3E}">
        <p14:creationId xmlns:p14="http://schemas.microsoft.com/office/powerpoint/2010/main" val="10969464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3.emf"/><Relationship Id="rId5" Type="http://schemas.openxmlformats.org/officeDocument/2006/relationships/customXml" Target="../ink/ink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6" Type="http://schemas.openxmlformats.org/officeDocument/2006/relationships/tags" Target="../tags/tag50.xml"/><Relationship Id="rId21" Type="http://schemas.openxmlformats.org/officeDocument/2006/relationships/tags" Target="../tags/tag45.xml"/><Relationship Id="rId34" Type="http://schemas.openxmlformats.org/officeDocument/2006/relationships/tags" Target="../tags/tag58.xml"/><Relationship Id="rId42" Type="http://schemas.openxmlformats.org/officeDocument/2006/relationships/tags" Target="../tags/tag66.xml"/><Relationship Id="rId47" Type="http://schemas.openxmlformats.org/officeDocument/2006/relationships/tags" Target="../tags/tag71.xml"/><Relationship Id="rId50" Type="http://schemas.openxmlformats.org/officeDocument/2006/relationships/tags" Target="../tags/tag74.xml"/><Relationship Id="rId55" Type="http://schemas.openxmlformats.org/officeDocument/2006/relationships/tags" Target="../tags/tag79.xml"/><Relationship Id="rId63" Type="http://schemas.openxmlformats.org/officeDocument/2006/relationships/tags" Target="../tags/tag87.xml"/><Relationship Id="rId68" Type="http://schemas.openxmlformats.org/officeDocument/2006/relationships/tags" Target="../tags/tag92.xml"/><Relationship Id="rId76" Type="http://schemas.openxmlformats.org/officeDocument/2006/relationships/tags" Target="../tags/tag100.xml"/><Relationship Id="rId84" Type="http://schemas.openxmlformats.org/officeDocument/2006/relationships/tags" Target="../tags/tag108.xml"/><Relationship Id="rId89" Type="http://schemas.openxmlformats.org/officeDocument/2006/relationships/tags" Target="../tags/tag113.xml"/><Relationship Id="rId97" Type="http://schemas.openxmlformats.org/officeDocument/2006/relationships/tags" Target="../tags/tag121.xml"/><Relationship Id="rId7" Type="http://schemas.openxmlformats.org/officeDocument/2006/relationships/tags" Target="../tags/tag31.xml"/><Relationship Id="rId71" Type="http://schemas.openxmlformats.org/officeDocument/2006/relationships/tags" Target="../tags/tag95.xml"/><Relationship Id="rId92" Type="http://schemas.openxmlformats.org/officeDocument/2006/relationships/tags" Target="../tags/tag116.xml"/><Relationship Id="rId2" Type="http://schemas.openxmlformats.org/officeDocument/2006/relationships/tags" Target="../tags/tag26.xml"/><Relationship Id="rId16" Type="http://schemas.openxmlformats.org/officeDocument/2006/relationships/tags" Target="../tags/tag40.xml"/><Relationship Id="rId29" Type="http://schemas.openxmlformats.org/officeDocument/2006/relationships/tags" Target="../tags/tag53.xml"/><Relationship Id="rId11" Type="http://schemas.openxmlformats.org/officeDocument/2006/relationships/tags" Target="../tags/tag35.xml"/><Relationship Id="rId24" Type="http://schemas.openxmlformats.org/officeDocument/2006/relationships/tags" Target="../tags/tag48.xml"/><Relationship Id="rId32" Type="http://schemas.openxmlformats.org/officeDocument/2006/relationships/tags" Target="../tags/tag56.xml"/><Relationship Id="rId37" Type="http://schemas.openxmlformats.org/officeDocument/2006/relationships/tags" Target="../tags/tag61.xml"/><Relationship Id="rId40" Type="http://schemas.openxmlformats.org/officeDocument/2006/relationships/tags" Target="../tags/tag64.xml"/><Relationship Id="rId45" Type="http://schemas.openxmlformats.org/officeDocument/2006/relationships/tags" Target="../tags/tag69.xml"/><Relationship Id="rId53" Type="http://schemas.openxmlformats.org/officeDocument/2006/relationships/tags" Target="../tags/tag77.xml"/><Relationship Id="rId58" Type="http://schemas.openxmlformats.org/officeDocument/2006/relationships/tags" Target="../tags/tag82.xml"/><Relationship Id="rId66" Type="http://schemas.openxmlformats.org/officeDocument/2006/relationships/tags" Target="../tags/tag90.xml"/><Relationship Id="rId74" Type="http://schemas.openxmlformats.org/officeDocument/2006/relationships/tags" Target="../tags/tag98.xml"/><Relationship Id="rId79" Type="http://schemas.openxmlformats.org/officeDocument/2006/relationships/tags" Target="../tags/tag103.xml"/><Relationship Id="rId87" Type="http://schemas.openxmlformats.org/officeDocument/2006/relationships/tags" Target="../tags/tag111.xml"/><Relationship Id="rId5" Type="http://schemas.openxmlformats.org/officeDocument/2006/relationships/tags" Target="../tags/tag29.xml"/><Relationship Id="rId61" Type="http://schemas.openxmlformats.org/officeDocument/2006/relationships/tags" Target="../tags/tag85.xml"/><Relationship Id="rId82" Type="http://schemas.openxmlformats.org/officeDocument/2006/relationships/tags" Target="../tags/tag106.xml"/><Relationship Id="rId90" Type="http://schemas.openxmlformats.org/officeDocument/2006/relationships/tags" Target="../tags/tag114.xml"/><Relationship Id="rId95" Type="http://schemas.openxmlformats.org/officeDocument/2006/relationships/tags" Target="../tags/tag119.xml"/><Relationship Id="rId19" Type="http://schemas.openxmlformats.org/officeDocument/2006/relationships/tags" Target="../tags/tag4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openxmlformats.org/officeDocument/2006/relationships/tags" Target="../tags/tag54.xml"/><Relationship Id="rId35" Type="http://schemas.openxmlformats.org/officeDocument/2006/relationships/tags" Target="../tags/tag59.xml"/><Relationship Id="rId43" Type="http://schemas.openxmlformats.org/officeDocument/2006/relationships/tags" Target="../tags/tag67.xml"/><Relationship Id="rId48" Type="http://schemas.openxmlformats.org/officeDocument/2006/relationships/tags" Target="../tags/tag72.xml"/><Relationship Id="rId56" Type="http://schemas.openxmlformats.org/officeDocument/2006/relationships/tags" Target="../tags/tag80.xml"/><Relationship Id="rId64" Type="http://schemas.openxmlformats.org/officeDocument/2006/relationships/tags" Target="../tags/tag88.xml"/><Relationship Id="rId69" Type="http://schemas.openxmlformats.org/officeDocument/2006/relationships/tags" Target="../tags/tag93.xml"/><Relationship Id="rId77" Type="http://schemas.openxmlformats.org/officeDocument/2006/relationships/tags" Target="../tags/tag101.xml"/><Relationship Id="rId100" Type="http://schemas.openxmlformats.org/officeDocument/2006/relationships/slideLayout" Target="../slideLayouts/slideLayout2.xml"/><Relationship Id="rId8" Type="http://schemas.openxmlformats.org/officeDocument/2006/relationships/tags" Target="../tags/tag32.xml"/><Relationship Id="rId51" Type="http://schemas.openxmlformats.org/officeDocument/2006/relationships/tags" Target="../tags/tag75.xml"/><Relationship Id="rId72" Type="http://schemas.openxmlformats.org/officeDocument/2006/relationships/tags" Target="../tags/tag96.xml"/><Relationship Id="rId80" Type="http://schemas.openxmlformats.org/officeDocument/2006/relationships/tags" Target="../tags/tag104.xml"/><Relationship Id="rId85" Type="http://schemas.openxmlformats.org/officeDocument/2006/relationships/tags" Target="../tags/tag109.xml"/><Relationship Id="rId93" Type="http://schemas.openxmlformats.org/officeDocument/2006/relationships/tags" Target="../tags/tag117.xml"/><Relationship Id="rId98" Type="http://schemas.openxmlformats.org/officeDocument/2006/relationships/tags" Target="../tags/tag122.xml"/><Relationship Id="rId3" Type="http://schemas.openxmlformats.org/officeDocument/2006/relationships/tags" Target="../tags/tag27.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33" Type="http://schemas.openxmlformats.org/officeDocument/2006/relationships/tags" Target="../tags/tag57.xml"/><Relationship Id="rId38" Type="http://schemas.openxmlformats.org/officeDocument/2006/relationships/tags" Target="../tags/tag62.xml"/><Relationship Id="rId46" Type="http://schemas.openxmlformats.org/officeDocument/2006/relationships/tags" Target="../tags/tag70.xml"/><Relationship Id="rId59" Type="http://schemas.openxmlformats.org/officeDocument/2006/relationships/tags" Target="../tags/tag83.xml"/><Relationship Id="rId67" Type="http://schemas.openxmlformats.org/officeDocument/2006/relationships/tags" Target="../tags/tag91.xml"/><Relationship Id="rId20" Type="http://schemas.openxmlformats.org/officeDocument/2006/relationships/tags" Target="../tags/tag44.xml"/><Relationship Id="rId41" Type="http://schemas.openxmlformats.org/officeDocument/2006/relationships/tags" Target="../tags/tag65.xml"/><Relationship Id="rId54" Type="http://schemas.openxmlformats.org/officeDocument/2006/relationships/tags" Target="../tags/tag78.xml"/><Relationship Id="rId62" Type="http://schemas.openxmlformats.org/officeDocument/2006/relationships/tags" Target="../tags/tag86.xml"/><Relationship Id="rId70" Type="http://schemas.openxmlformats.org/officeDocument/2006/relationships/tags" Target="../tags/tag94.xml"/><Relationship Id="rId75" Type="http://schemas.openxmlformats.org/officeDocument/2006/relationships/tags" Target="../tags/tag99.xml"/><Relationship Id="rId83" Type="http://schemas.openxmlformats.org/officeDocument/2006/relationships/tags" Target="../tags/tag107.xml"/><Relationship Id="rId88" Type="http://schemas.openxmlformats.org/officeDocument/2006/relationships/tags" Target="../tags/tag112.xml"/><Relationship Id="rId91" Type="http://schemas.openxmlformats.org/officeDocument/2006/relationships/tags" Target="../tags/tag115.xml"/><Relationship Id="rId96" Type="http://schemas.openxmlformats.org/officeDocument/2006/relationships/tags" Target="../tags/tag120.xml"/><Relationship Id="rId1" Type="http://schemas.openxmlformats.org/officeDocument/2006/relationships/tags" Target="../tags/tag25.xml"/><Relationship Id="rId6" Type="http://schemas.openxmlformats.org/officeDocument/2006/relationships/tags" Target="../tags/tag30.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tags" Target="../tags/tag52.xml"/><Relationship Id="rId36" Type="http://schemas.openxmlformats.org/officeDocument/2006/relationships/tags" Target="../tags/tag60.xml"/><Relationship Id="rId49" Type="http://schemas.openxmlformats.org/officeDocument/2006/relationships/tags" Target="../tags/tag73.xml"/><Relationship Id="rId57" Type="http://schemas.openxmlformats.org/officeDocument/2006/relationships/tags" Target="../tags/tag81.xml"/><Relationship Id="rId10" Type="http://schemas.openxmlformats.org/officeDocument/2006/relationships/tags" Target="../tags/tag34.xml"/><Relationship Id="rId31" Type="http://schemas.openxmlformats.org/officeDocument/2006/relationships/tags" Target="../tags/tag55.xml"/><Relationship Id="rId44" Type="http://schemas.openxmlformats.org/officeDocument/2006/relationships/tags" Target="../tags/tag68.xml"/><Relationship Id="rId52" Type="http://schemas.openxmlformats.org/officeDocument/2006/relationships/tags" Target="../tags/tag76.xml"/><Relationship Id="rId60" Type="http://schemas.openxmlformats.org/officeDocument/2006/relationships/tags" Target="../tags/tag84.xml"/><Relationship Id="rId65" Type="http://schemas.openxmlformats.org/officeDocument/2006/relationships/tags" Target="../tags/tag89.xml"/><Relationship Id="rId73" Type="http://schemas.openxmlformats.org/officeDocument/2006/relationships/tags" Target="../tags/tag97.xml"/><Relationship Id="rId78" Type="http://schemas.openxmlformats.org/officeDocument/2006/relationships/tags" Target="../tags/tag102.xml"/><Relationship Id="rId81" Type="http://schemas.openxmlformats.org/officeDocument/2006/relationships/tags" Target="../tags/tag105.xml"/><Relationship Id="rId86" Type="http://schemas.openxmlformats.org/officeDocument/2006/relationships/tags" Target="../tags/tag110.xml"/><Relationship Id="rId94" Type="http://schemas.openxmlformats.org/officeDocument/2006/relationships/tags" Target="../tags/tag118.xml"/><Relationship Id="rId99" Type="http://schemas.openxmlformats.org/officeDocument/2006/relationships/tags" Target="../tags/tag123.xml"/><Relationship Id="rId4" Type="http://schemas.openxmlformats.org/officeDocument/2006/relationships/tags" Target="../tags/tag28.xml"/><Relationship Id="rId9" Type="http://schemas.openxmlformats.org/officeDocument/2006/relationships/tags" Target="../tags/tag33.xml"/><Relationship Id="rId13" Type="http://schemas.openxmlformats.org/officeDocument/2006/relationships/tags" Target="../tags/tag37.xml"/><Relationship Id="rId18" Type="http://schemas.openxmlformats.org/officeDocument/2006/relationships/tags" Target="../tags/tag42.xml"/><Relationship Id="rId39" Type="http://schemas.openxmlformats.org/officeDocument/2006/relationships/tags" Target="../tags/tag63.xml"/></Relationships>
</file>

<file path=ppt/slides/_rels/slide26.xml.rels><?xml version="1.0" encoding="UTF-8" standalone="yes"?>
<Relationships xmlns="http://schemas.openxmlformats.org/package/2006/relationships"><Relationship Id="rId3" Type="http://schemas.openxmlformats.org/officeDocument/2006/relationships/hyperlink" Target="http://fred.stlouisfed.org/graph/?g=cvz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fred.stlouisfed.org/graph/?g=cvz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hyperlink" Target="http://fred.stlouisfed.org/graph/?g=cvzr"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US" smtClean="0"/>
              <a:t>Inflation</a:t>
            </a:r>
            <a:endParaRPr lang="en-US"/>
          </a:p>
        </p:txBody>
      </p:sp>
    </p:spTree>
    <p:extLst>
      <p:ext uri="{BB962C8B-B14F-4D97-AF65-F5344CB8AC3E}">
        <p14:creationId xmlns:p14="http://schemas.microsoft.com/office/powerpoint/2010/main" val="2125066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752600"/>
            <a:ext cx="8229600" cy="4953000"/>
          </a:xfrm>
        </p:spPr>
        <p:txBody>
          <a:bodyPr/>
          <a:lstStyle/>
          <a:p>
            <a:pPr marL="114300" indent="0">
              <a:buNone/>
            </a:pPr>
            <a:r>
              <a:rPr lang="en-US" dirty="0" smtClean="0"/>
              <a:t>5. A widow lives entirely on income from fixed-rate corporate bonds</a:t>
            </a:r>
          </a:p>
          <a:p>
            <a:pPr marL="114300" indent="0">
              <a:buNone/>
            </a:pPr>
            <a:endParaRPr lang="en-US" dirty="0"/>
          </a:p>
          <a:p>
            <a:pPr marL="114300" indent="0">
              <a:buNone/>
            </a:pPr>
            <a:r>
              <a:rPr lang="en-US" dirty="0" smtClean="0"/>
              <a:t>6. A retired couple lives entirely on income from a fixed-rate pension the woman </a:t>
            </a:r>
            <a:r>
              <a:rPr lang="en-US" dirty="0" err="1" smtClean="0"/>
              <a:t>recieves</a:t>
            </a:r>
            <a:r>
              <a:rPr lang="en-US" dirty="0" smtClean="0"/>
              <a:t> from her former employer</a:t>
            </a:r>
          </a:p>
          <a:p>
            <a:pPr marL="114300" indent="0">
              <a:buNone/>
            </a:pPr>
            <a:endParaRPr lang="en-US" dirty="0"/>
          </a:p>
          <a:p>
            <a:pPr marL="114300" indent="0">
              <a:buNone/>
            </a:pPr>
            <a:r>
              <a:rPr lang="en-US" dirty="0" smtClean="0"/>
              <a:t>7. A retired man lives entirely on income from Social Security</a:t>
            </a:r>
          </a:p>
          <a:p>
            <a:pPr marL="114300" indent="0">
              <a:buNone/>
            </a:pPr>
            <a:endParaRPr lang="en-US" dirty="0"/>
          </a:p>
          <a:p>
            <a:pPr marL="114300" indent="0">
              <a:buNone/>
            </a:pPr>
            <a:r>
              <a:rPr lang="en-US" dirty="0" smtClean="0"/>
              <a:t>8.  A retire bank official lives entirely on income from stock dividends</a:t>
            </a:r>
            <a:endParaRPr lang="en-US" dirty="0"/>
          </a:p>
        </p:txBody>
      </p:sp>
    </p:spTree>
    <p:extLst>
      <p:ext uri="{BB962C8B-B14F-4D97-AF65-F5344CB8AC3E}">
        <p14:creationId xmlns:p14="http://schemas.microsoft.com/office/powerpoint/2010/main" val="32308332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571500" indent="-457200">
              <a:buAutoNum type="arabicPeriod" startAt="9"/>
            </a:pPr>
            <a:r>
              <a:rPr lang="en-US" dirty="0" smtClean="0"/>
              <a:t>The federal government has a $14 trillion debt</a:t>
            </a:r>
          </a:p>
          <a:p>
            <a:pPr marL="571500" indent="-457200">
              <a:buAutoNum type="arabicPeriod" startAt="9"/>
            </a:pPr>
            <a:endParaRPr lang="en-US" dirty="0"/>
          </a:p>
          <a:p>
            <a:pPr marL="571500" indent="-457200">
              <a:buAutoNum type="arabicPeriod" startAt="9"/>
            </a:pPr>
            <a:r>
              <a:rPr lang="en-US" dirty="0" smtClean="0"/>
              <a:t>A firm signs a contract to provide maintenance services at a fixed rate for the next five years</a:t>
            </a:r>
          </a:p>
          <a:p>
            <a:pPr marL="571500" indent="-457200">
              <a:buAutoNum type="arabicPeriod" startAt="9"/>
            </a:pPr>
            <a:endParaRPr lang="en-US" dirty="0"/>
          </a:p>
          <a:p>
            <a:pPr marL="571500" indent="-457200">
              <a:buAutoNum type="arabicPeriod" startAt="9"/>
            </a:pPr>
            <a:r>
              <a:rPr lang="en-US" dirty="0" smtClean="0"/>
              <a:t>A state government </a:t>
            </a:r>
            <a:r>
              <a:rPr lang="en-US" dirty="0" err="1" smtClean="0"/>
              <a:t>recieves</a:t>
            </a:r>
            <a:r>
              <a:rPr lang="en-US" dirty="0" smtClean="0"/>
              <a:t> revenue mainly from an income tax</a:t>
            </a:r>
          </a:p>
          <a:p>
            <a:pPr marL="571500" indent="-457200">
              <a:buAutoNum type="arabicPeriod" startAt="9"/>
            </a:pPr>
            <a:endParaRPr lang="en-US" dirty="0"/>
          </a:p>
          <a:p>
            <a:pPr marL="571500" indent="-457200">
              <a:buAutoNum type="arabicPeriod" startAt="9"/>
            </a:pPr>
            <a:r>
              <a:rPr lang="en-US" dirty="0" smtClean="0"/>
              <a:t>A local government receives revenue from fixed-rate license fees charged to businesses</a:t>
            </a:r>
          </a:p>
        </p:txBody>
      </p:sp>
    </p:spTree>
    <p:extLst>
      <p:ext uri="{BB962C8B-B14F-4D97-AF65-F5344CB8AC3E}">
        <p14:creationId xmlns:p14="http://schemas.microsoft.com/office/powerpoint/2010/main" val="6314790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571500" indent="-457200">
              <a:buAutoNum type="arabicPeriod" startAt="13"/>
            </a:pPr>
            <a:r>
              <a:rPr lang="en-US" dirty="0" smtClean="0"/>
              <a:t>Your friend rents an apartment with a three year lease.</a:t>
            </a:r>
          </a:p>
          <a:p>
            <a:pPr marL="571500" indent="-457200">
              <a:buAutoNum type="arabicPeriod" startAt="13"/>
            </a:pPr>
            <a:endParaRPr lang="en-US" dirty="0"/>
          </a:p>
          <a:p>
            <a:pPr marL="571500" indent="-457200">
              <a:buAutoNum type="arabicPeriod" startAt="13"/>
            </a:pPr>
            <a:r>
              <a:rPr lang="en-US" dirty="0" smtClean="0"/>
              <a:t>A bank has loaned millions of dollars for home mortgages at a fixed rate of interest.</a:t>
            </a:r>
          </a:p>
          <a:p>
            <a:pPr marL="571500" indent="-457200">
              <a:buAutoNum type="arabicPeriod" startAt="13"/>
            </a:pPr>
            <a:endParaRPr lang="en-US" dirty="0"/>
          </a:p>
          <a:p>
            <a:pPr marL="571500" indent="-457200">
              <a:buAutoNum type="arabicPeriod" startAt="13"/>
            </a:pPr>
            <a:r>
              <a:rPr lang="en-US" dirty="0" smtClean="0"/>
              <a:t>Parents are putting savings for their child’s college education in a bank savings account.</a:t>
            </a:r>
            <a:endParaRPr lang="en-US" dirty="0"/>
          </a:p>
        </p:txBody>
      </p:sp>
    </p:spTree>
    <p:extLst>
      <p:ext uri="{BB962C8B-B14F-4D97-AF65-F5344CB8AC3E}">
        <p14:creationId xmlns:p14="http://schemas.microsoft.com/office/powerpoint/2010/main" val="29989026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Costs of Unanticipated inflation</a:t>
            </a:r>
            <a:endParaRPr lang="en-US" dirty="0"/>
          </a:p>
        </p:txBody>
      </p:sp>
      <p:sp>
        <p:nvSpPr>
          <p:cNvPr id="3" name="Content Placeholder 2"/>
          <p:cNvSpPr>
            <a:spLocks noGrp="1"/>
          </p:cNvSpPr>
          <p:nvPr>
            <p:ph idx="1"/>
          </p:nvPr>
        </p:nvSpPr>
        <p:spPr/>
        <p:txBody>
          <a:bodyPr/>
          <a:lstStyle/>
          <a:p>
            <a:r>
              <a:rPr lang="en-US" dirty="0" smtClean="0"/>
              <a:t>Everyone can plan for “anticipated inflation” by adjusting their spending/costs/etc.</a:t>
            </a:r>
          </a:p>
          <a:p>
            <a:endParaRPr lang="en-US" dirty="0"/>
          </a:p>
          <a:p>
            <a:r>
              <a:rPr lang="en-US" dirty="0" smtClean="0"/>
              <a:t>Unanticipated inflation becomes a problem because of three sets of costs…</a:t>
            </a:r>
          </a:p>
          <a:p>
            <a:endParaRPr lang="en-US" dirty="0"/>
          </a:p>
          <a:p>
            <a:r>
              <a:rPr lang="en-US" b="1" dirty="0" smtClean="0"/>
              <a:t>Shoe leather costs</a:t>
            </a:r>
          </a:p>
          <a:p>
            <a:r>
              <a:rPr lang="en-US" b="1" dirty="0" smtClean="0"/>
              <a:t>Menu costs</a:t>
            </a:r>
          </a:p>
          <a:p>
            <a:r>
              <a:rPr lang="en-US" b="1" dirty="0" smtClean="0"/>
              <a:t>Unit of account costs</a:t>
            </a:r>
            <a:endParaRPr lang="en-US" b="1" dirty="0"/>
          </a:p>
        </p:txBody>
      </p:sp>
    </p:spTree>
    <p:extLst>
      <p:ext uri="{BB962C8B-B14F-4D97-AF65-F5344CB8AC3E}">
        <p14:creationId xmlns:p14="http://schemas.microsoft.com/office/powerpoint/2010/main" val="10244573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it out!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1601958"/>
              </p:ext>
            </p:extLst>
          </p:nvPr>
        </p:nvGraphicFramePr>
        <p:xfrm>
          <a:off x="152400" y="1524000"/>
          <a:ext cx="8915400" cy="5166360"/>
        </p:xfrm>
        <a:graphic>
          <a:graphicData uri="http://schemas.openxmlformats.org/drawingml/2006/table">
            <a:tbl>
              <a:tblPr firstRow="1" bandRow="1">
                <a:tableStyleId>{5C22544A-7EE6-4342-B048-85BDC9FD1C3A}</a:tableStyleId>
              </a:tblPr>
              <a:tblGrid>
                <a:gridCol w="544830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gridCol w="1155700">
                  <a:extLst>
                    <a:ext uri="{9D8B030D-6E8A-4147-A177-3AD203B41FA5}">
                      <a16:colId xmlns:a16="http://schemas.microsoft.com/office/drawing/2014/main" val="20003"/>
                    </a:ext>
                  </a:extLst>
                </a:gridCol>
              </a:tblGrid>
              <a:tr h="685800">
                <a:tc>
                  <a:txBody>
                    <a:bodyPr/>
                    <a:lstStyle/>
                    <a:p>
                      <a:r>
                        <a:rPr lang="en-US" dirty="0" smtClean="0"/>
                        <a:t>Situation</a:t>
                      </a:r>
                      <a:endParaRPr lang="en-US" dirty="0"/>
                    </a:p>
                  </a:txBody>
                  <a:tcPr anchor="b"/>
                </a:tc>
                <a:tc>
                  <a:txBody>
                    <a:bodyPr/>
                    <a:lstStyle/>
                    <a:p>
                      <a:r>
                        <a:rPr lang="en-US" dirty="0" smtClean="0"/>
                        <a:t>Shoe leather costs</a:t>
                      </a:r>
                      <a:endParaRPr lang="en-US" dirty="0"/>
                    </a:p>
                  </a:txBody>
                  <a:tcPr anchor="b"/>
                </a:tc>
                <a:tc>
                  <a:txBody>
                    <a:bodyPr/>
                    <a:lstStyle/>
                    <a:p>
                      <a:r>
                        <a:rPr lang="en-US" dirty="0" smtClean="0"/>
                        <a:t>Menu costs</a:t>
                      </a:r>
                      <a:endParaRPr lang="en-US" dirty="0"/>
                    </a:p>
                  </a:txBody>
                  <a:tcPr anchor="b"/>
                </a:tc>
                <a:tc>
                  <a:txBody>
                    <a:bodyPr/>
                    <a:lstStyle/>
                    <a:p>
                      <a:r>
                        <a:rPr lang="en-US" dirty="0" smtClean="0"/>
                        <a:t>Unit of account costs</a:t>
                      </a:r>
                      <a:endParaRPr lang="en-US" dirty="0"/>
                    </a:p>
                  </a:txBody>
                  <a:tcPr anchor="b"/>
                </a:tc>
                <a:extLst>
                  <a:ext uri="{0D108BD9-81ED-4DB2-BD59-A6C34878D82A}">
                    <a16:rowId xmlns:a16="http://schemas.microsoft.com/office/drawing/2014/main" val="10000"/>
                  </a:ext>
                </a:extLst>
              </a:tr>
              <a:tr h="685800">
                <a:tc>
                  <a:txBody>
                    <a:bodyPr/>
                    <a:lstStyle/>
                    <a:p>
                      <a:r>
                        <a:rPr lang="en-US" sz="1600" dirty="0" smtClean="0"/>
                        <a:t>Your</a:t>
                      </a:r>
                      <a:r>
                        <a:rPr lang="en-US" sz="1600" baseline="0" dirty="0" smtClean="0"/>
                        <a:t> favorite local restaurant raises its prices and has to print new advertisements</a:t>
                      </a:r>
                      <a:endParaRPr lang="en-US" sz="1600"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685800">
                <a:tc>
                  <a:txBody>
                    <a:bodyPr/>
                    <a:lstStyle/>
                    <a:p>
                      <a:r>
                        <a:rPr lang="en-US" sz="1600" dirty="0" smtClean="0"/>
                        <a:t>Workers</a:t>
                      </a:r>
                      <a:r>
                        <a:rPr lang="en-US" sz="1600" baseline="0" dirty="0" smtClean="0"/>
                        <a:t> in Germany in 1922 are paid and shop three times a day due to hyperinflation</a:t>
                      </a:r>
                      <a:endParaRPr lang="en-US" sz="16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685800">
                <a:tc>
                  <a:txBody>
                    <a:bodyPr/>
                    <a:lstStyle/>
                    <a:p>
                      <a:r>
                        <a:rPr lang="en-US" sz="1600" dirty="0" smtClean="0"/>
                        <a:t>You have to change your automatic</a:t>
                      </a:r>
                      <a:r>
                        <a:rPr lang="en-US" sz="1600" baseline="0" dirty="0" smtClean="0"/>
                        <a:t> bill payment in your online banking account because the rent for your apartment went up</a:t>
                      </a:r>
                      <a:endParaRPr lang="en-US" sz="16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685800">
                <a:tc>
                  <a:txBody>
                    <a:bodyPr/>
                    <a:lstStyle/>
                    <a:p>
                      <a:r>
                        <a:rPr lang="en-US" sz="1600" dirty="0" smtClean="0"/>
                        <a:t>You remember when the price of gasoline was $1.25 per gallon</a:t>
                      </a:r>
                      <a:endParaRPr lang="en-US" sz="16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685800">
                <a:tc>
                  <a:txBody>
                    <a:bodyPr/>
                    <a:lstStyle/>
                    <a:p>
                      <a:r>
                        <a:rPr lang="en-US" sz="1600" dirty="0" smtClean="0"/>
                        <a:t>You work at your local grocery store and place new higher price stickers on the store’s shelves</a:t>
                      </a:r>
                      <a:endParaRPr lang="en-US" sz="16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685800">
                <a:tc>
                  <a:txBody>
                    <a:bodyPr/>
                    <a:lstStyle/>
                    <a:p>
                      <a:r>
                        <a:rPr lang="en-US" sz="1600" dirty="0" smtClean="0"/>
                        <a:t>Your weekly grocery bill increases, but the amount</a:t>
                      </a:r>
                      <a:r>
                        <a:rPr lang="en-US" sz="1600" baseline="0" dirty="0" smtClean="0"/>
                        <a:t> of groceries you purchase does not</a:t>
                      </a:r>
                      <a:endParaRPr lang="en-US" sz="1600"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6042978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tomorrow!</a:t>
            </a:r>
            <a:endParaRPr lang="en-US" dirty="0"/>
          </a:p>
        </p:txBody>
      </p:sp>
      <p:sp>
        <p:nvSpPr>
          <p:cNvPr id="3" name="Content Placeholder 2"/>
          <p:cNvSpPr>
            <a:spLocks noGrp="1"/>
          </p:cNvSpPr>
          <p:nvPr>
            <p:ph idx="1"/>
          </p:nvPr>
        </p:nvSpPr>
        <p:spPr/>
        <p:txBody>
          <a:bodyPr/>
          <a:lstStyle/>
          <a:p>
            <a:r>
              <a:rPr lang="en-US" dirty="0" smtClean="0"/>
              <a:t>Calculating Price </a:t>
            </a:r>
            <a:r>
              <a:rPr lang="en-US" dirty="0" err="1" smtClean="0"/>
              <a:t>Indicies</a:t>
            </a:r>
            <a:endParaRPr lang="en-US" dirty="0" smtClean="0"/>
          </a:p>
          <a:p>
            <a:r>
              <a:rPr lang="en-US" dirty="0" smtClean="0"/>
              <a:t>Converting nominal GDP to real GDP</a:t>
            </a:r>
          </a:p>
          <a:p>
            <a:r>
              <a:rPr lang="en-US" dirty="0" err="1" smtClean="0"/>
              <a:t>rGDP</a:t>
            </a:r>
            <a:r>
              <a:rPr lang="en-US" dirty="0" smtClean="0"/>
              <a:t> per capita</a:t>
            </a:r>
          </a:p>
          <a:p>
            <a:r>
              <a:rPr lang="en-US" dirty="0" smtClean="0"/>
              <a:t>Is the CPI a good measure?</a:t>
            </a:r>
          </a:p>
          <a:p>
            <a:r>
              <a:rPr lang="en-US" dirty="0" smtClean="0"/>
              <a:t>Cost-Push inflation and Demand-pull inflation</a:t>
            </a:r>
          </a:p>
          <a:p>
            <a:r>
              <a:rPr lang="en-US" dirty="0" smtClean="0"/>
              <a:t>Alternative measures for inflation (not CPI, but PPI, GDP deflator) </a:t>
            </a:r>
            <a:endParaRPr lang="en-US" dirty="0"/>
          </a:p>
        </p:txBody>
      </p:sp>
    </p:spTree>
    <p:extLst>
      <p:ext uri="{BB962C8B-B14F-4D97-AF65-F5344CB8AC3E}">
        <p14:creationId xmlns:p14="http://schemas.microsoft.com/office/powerpoint/2010/main" val="11495160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DP, Unemployment, Inflation- EconMovies #6 Back to the Futu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8028" y="1143000"/>
            <a:ext cx="8382000" cy="4714660"/>
          </a:xfrm>
        </p:spPr>
      </p:pic>
    </p:spTree>
    <p:extLst>
      <p:ext uri="{BB962C8B-B14F-4D97-AF65-F5344CB8AC3E}">
        <p14:creationId xmlns:p14="http://schemas.microsoft.com/office/powerpoint/2010/main" val="8998066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400" dirty="0">
                <a:solidFill>
                  <a:prstClr val="white"/>
                </a:solidFill>
                <a:latin typeface="Calibri"/>
              </a:rPr>
              <a:t>Price Indexes and the Aggregate Price Level</a:t>
            </a:r>
            <a:endParaRPr lang="en-US" sz="24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Content Placeholder 3"/>
          <p:cNvSpPr txBox="1">
            <a:spLocks/>
          </p:cNvSpPr>
          <p:nvPr/>
        </p:nvSpPr>
        <p:spPr>
          <a:xfrm>
            <a:off x="978377" y="1982197"/>
            <a:ext cx="6340980" cy="27539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5029" defTabSz="685800">
              <a:spcBef>
                <a:spcPts val="750"/>
              </a:spcBef>
            </a:pPr>
            <a:r>
              <a:rPr lang="en-US" sz="1950" dirty="0">
                <a:solidFill>
                  <a:prstClr val="black"/>
                </a:solidFill>
                <a:latin typeface="Calibri"/>
              </a:rPr>
              <a:t>The </a:t>
            </a:r>
            <a:r>
              <a:rPr lang="en-US" sz="1950" b="1" dirty="0">
                <a:solidFill>
                  <a:prstClr val="black"/>
                </a:solidFill>
                <a:latin typeface="Calibri"/>
              </a:rPr>
              <a:t>aggregate price level</a:t>
            </a:r>
            <a:r>
              <a:rPr lang="en-US" sz="1950" dirty="0">
                <a:solidFill>
                  <a:prstClr val="black"/>
                </a:solidFill>
                <a:latin typeface="Calibri"/>
              </a:rPr>
              <a:t> is a measure of the overall level of prices in the economy.</a:t>
            </a:r>
          </a:p>
          <a:p>
            <a:pPr marL="285750" indent="-225029" defTabSz="685800">
              <a:spcBef>
                <a:spcPts val="750"/>
              </a:spcBef>
            </a:pPr>
            <a:r>
              <a:rPr lang="en-US" sz="1950" dirty="0">
                <a:solidFill>
                  <a:prstClr val="black"/>
                </a:solidFill>
                <a:latin typeface="Calibri"/>
              </a:rPr>
              <a:t>To measure the aggregate price level, economists calculate the cost of purchasing a </a:t>
            </a:r>
            <a:r>
              <a:rPr lang="en-US" sz="1950" b="1" dirty="0">
                <a:solidFill>
                  <a:prstClr val="black"/>
                </a:solidFill>
                <a:latin typeface="Calibri"/>
              </a:rPr>
              <a:t>market basket</a:t>
            </a:r>
            <a:r>
              <a:rPr lang="en-US" sz="1950" dirty="0">
                <a:solidFill>
                  <a:prstClr val="black"/>
                </a:solidFill>
                <a:latin typeface="Calibri"/>
              </a:rPr>
              <a:t>. </a:t>
            </a:r>
          </a:p>
          <a:p>
            <a:pPr marL="285750" indent="-225029" defTabSz="685800">
              <a:spcBef>
                <a:spcPts val="750"/>
              </a:spcBef>
            </a:pPr>
            <a:r>
              <a:rPr lang="en-US" sz="1950" dirty="0">
                <a:solidFill>
                  <a:prstClr val="black"/>
                </a:solidFill>
                <a:latin typeface="Calibri"/>
              </a:rPr>
              <a:t>A </a:t>
            </a:r>
            <a:r>
              <a:rPr lang="en-US" sz="1950" b="1" dirty="0">
                <a:solidFill>
                  <a:prstClr val="black"/>
                </a:solidFill>
                <a:latin typeface="Calibri"/>
              </a:rPr>
              <a:t>price index</a:t>
            </a:r>
            <a:r>
              <a:rPr lang="en-US" sz="1950" dirty="0">
                <a:solidFill>
                  <a:prstClr val="black"/>
                </a:solidFill>
                <a:latin typeface="Calibri"/>
              </a:rPr>
              <a:t> is the ratio of the current cost of that market basket to the cost in a base year, multiplied by 100. </a:t>
            </a:r>
          </a:p>
        </p:txBody>
      </p:sp>
      <p:pic>
        <p:nvPicPr>
          <p:cNvPr id="13" name="Picture 5"/>
          <p:cNvPicPr>
            <a:picLocks noChangeAspect="1" noChangeArrowheads="1"/>
          </p:cNvPicPr>
          <p:nvPr/>
        </p:nvPicPr>
        <p:blipFill>
          <a:blip r:embed="rId3"/>
          <a:srcRect/>
          <a:stretch>
            <a:fillRect/>
          </a:stretch>
        </p:blipFill>
        <p:spPr bwMode="auto">
          <a:xfrm>
            <a:off x="1524839" y="4002475"/>
            <a:ext cx="5668565" cy="489347"/>
          </a:xfrm>
          <a:prstGeom prst="rect">
            <a:avLst/>
          </a:prstGeom>
          <a:noFill/>
          <a:ln w="28575" algn="ctr">
            <a:solidFill>
              <a:schemeClr val="tx1"/>
            </a:solidFill>
            <a:miter lim="800000"/>
            <a:headEnd/>
            <a:tailEnd type="none" w="med" len="lg"/>
          </a:ln>
          <a:effectLst>
            <a:outerShdw blurRad="50800" dist="38100" dir="2700000" algn="tl" rotWithShape="0">
              <a:prstClr val="black">
                <a:alpha val="40000"/>
              </a:prstClr>
            </a:outerShdw>
          </a:effectLst>
        </p:spPr>
      </p:pic>
      <p:sp>
        <p:nvSpPr>
          <p:cNvPr id="14" name="TextBox 13"/>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pic>
        <p:nvPicPr>
          <p:cNvPr id="15" name="Picture 2" descr="Krug_AP_2e_Econ_15UN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9497" y="4667082"/>
            <a:ext cx="2877078" cy="102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888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1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alibri"/>
              </a:rPr>
              <a:t>Calculating GDP and Real GDP in a Simple Economy</a:t>
            </a: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700" dirty="0">
                <a:solidFill>
                  <a:prstClr val="white"/>
                </a:solidFill>
                <a:latin typeface="Calibri"/>
              </a:rPr>
              <a:t>Calculating the Cost of a Market Basket</a:t>
            </a:r>
            <a:endParaRPr lang="en-US" sz="27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14" name="TextBox 13"/>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pic>
        <p:nvPicPr>
          <p:cNvPr id="15" name="Picture 1" descr="Krug_AP_2e_Econ_table_15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4484" y="2300527"/>
            <a:ext cx="7008860" cy="222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Krug_AP_2e_Econ_15UN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9497" y="4667082"/>
            <a:ext cx="2877078" cy="102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7069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700" dirty="0">
                <a:solidFill>
                  <a:prstClr val="white"/>
                </a:solidFill>
                <a:latin typeface="Calibri"/>
              </a:rPr>
              <a:t>Inflation Rate, CPI, and other Indexes</a:t>
            </a:r>
            <a:endParaRPr lang="en-US" sz="27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9" name="TextBox 8"/>
          <p:cNvSpPr txBox="1"/>
          <p:nvPr/>
        </p:nvSpPr>
        <p:spPr>
          <a:xfrm>
            <a:off x="510610" y="1791964"/>
            <a:ext cx="7915097" cy="5544595"/>
          </a:xfrm>
          <a:prstGeom prst="rect">
            <a:avLst/>
          </a:prstGeom>
          <a:noFill/>
        </p:spPr>
        <p:txBody>
          <a:bodyPr wrap="square" rtlCol="0">
            <a:spAutoFit/>
          </a:bodyPr>
          <a:lstStyle/>
          <a:p>
            <a:pPr marL="228600" indent="-228600" defTabSz="685800">
              <a:spcBef>
                <a:spcPct val="20000"/>
              </a:spcBef>
              <a:buFont typeface="Arial" pitchFamily="34" charset="0"/>
              <a:buChar char="•"/>
              <a:defRPr/>
            </a:pPr>
            <a:r>
              <a:rPr lang="en-US" sz="1950" dirty="0">
                <a:solidFill>
                  <a:prstClr val="black"/>
                </a:solidFill>
                <a:latin typeface="Calibri"/>
              </a:rPr>
              <a:t>The </a:t>
            </a:r>
            <a:r>
              <a:rPr lang="en-US" sz="1950" b="1" dirty="0">
                <a:solidFill>
                  <a:prstClr val="black"/>
                </a:solidFill>
                <a:latin typeface="Calibri"/>
              </a:rPr>
              <a:t>inflation rate</a:t>
            </a:r>
            <a:r>
              <a:rPr lang="en-US" sz="1950" dirty="0">
                <a:solidFill>
                  <a:prstClr val="black"/>
                </a:solidFill>
                <a:latin typeface="Calibri"/>
              </a:rPr>
              <a:t> is the yearly percentage change in a price index, typically based upon </a:t>
            </a:r>
            <a:r>
              <a:rPr lang="en-US" sz="1950" b="1" dirty="0">
                <a:solidFill>
                  <a:prstClr val="black"/>
                </a:solidFill>
                <a:latin typeface="Calibri"/>
              </a:rPr>
              <a:t>Consumer Price Index</a:t>
            </a:r>
            <a:r>
              <a:rPr lang="en-US" sz="1950" dirty="0">
                <a:solidFill>
                  <a:prstClr val="black"/>
                </a:solidFill>
                <a:latin typeface="Calibri"/>
              </a:rPr>
              <a:t>, or </a:t>
            </a:r>
            <a:r>
              <a:rPr lang="en-US" sz="1950" b="1" dirty="0">
                <a:solidFill>
                  <a:prstClr val="black"/>
                </a:solidFill>
                <a:latin typeface="Calibri"/>
              </a:rPr>
              <a:t>CPI</a:t>
            </a:r>
            <a:r>
              <a:rPr lang="en-US" sz="1950" dirty="0">
                <a:solidFill>
                  <a:prstClr val="black"/>
                </a:solidFill>
                <a:latin typeface="Calibri"/>
              </a:rPr>
              <a:t>, the most common measure of the aggregate price level. </a:t>
            </a:r>
          </a:p>
          <a:p>
            <a:pPr defTabSz="685800">
              <a:spcBef>
                <a:spcPct val="20000"/>
              </a:spcBef>
              <a:defRPr/>
            </a:pPr>
            <a:endParaRPr lang="en-US" sz="1950" dirty="0">
              <a:solidFill>
                <a:prstClr val="black"/>
              </a:solidFill>
              <a:latin typeface="Calibri"/>
            </a:endParaRPr>
          </a:p>
          <a:p>
            <a:pPr marL="228600" indent="-228600" defTabSz="685800">
              <a:spcBef>
                <a:spcPct val="20000"/>
              </a:spcBef>
              <a:buFont typeface="Arial" pitchFamily="34" charset="0"/>
              <a:buChar char="•"/>
              <a:defRPr/>
            </a:pPr>
            <a:r>
              <a:rPr lang="en-US" sz="1950" dirty="0">
                <a:solidFill>
                  <a:prstClr val="black"/>
                </a:solidFill>
                <a:latin typeface="Calibri"/>
              </a:rPr>
              <a:t>The </a:t>
            </a:r>
            <a:r>
              <a:rPr lang="en-US" sz="1950" b="1" dirty="0">
                <a:solidFill>
                  <a:prstClr val="black"/>
                </a:solidFill>
                <a:latin typeface="Calibri"/>
              </a:rPr>
              <a:t>CPI </a:t>
            </a:r>
            <a:r>
              <a:rPr lang="en-US" sz="1950" dirty="0">
                <a:solidFill>
                  <a:prstClr val="black"/>
                </a:solidFill>
                <a:latin typeface="Calibri"/>
              </a:rPr>
              <a:t>measures the cost of the market basket of a typical urban American family.</a:t>
            </a: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a:p>
            <a:pPr defTabSz="685800"/>
            <a:endParaRPr lang="en-US" sz="1350" dirty="0">
              <a:solidFill>
                <a:prstClr val="black"/>
              </a:solidFill>
              <a:latin typeface="Calibri"/>
            </a:endParaRPr>
          </a:p>
        </p:txBody>
      </p:sp>
      <p:pic>
        <p:nvPicPr>
          <p:cNvPr id="12" name="Picture 5"/>
          <p:cNvPicPr>
            <a:picLocks noChangeAspect="1" noChangeArrowheads="1"/>
          </p:cNvPicPr>
          <p:nvPr/>
        </p:nvPicPr>
        <p:blipFill>
          <a:blip r:embed="rId3"/>
          <a:srcRect/>
          <a:stretch>
            <a:fillRect/>
          </a:stretch>
        </p:blipFill>
        <p:spPr bwMode="auto">
          <a:xfrm>
            <a:off x="1332397" y="4065844"/>
            <a:ext cx="5744765" cy="767954"/>
          </a:xfrm>
          <a:prstGeom prst="rect">
            <a:avLst/>
          </a:prstGeom>
          <a:noFill/>
          <a:ln w="28575" algn="ctr">
            <a:solidFill>
              <a:schemeClr val="tx1"/>
            </a:solidFill>
            <a:miter lim="800000"/>
            <a:headEnd/>
            <a:tailEnd type="none" w="med" len="lg"/>
          </a:ln>
          <a:effectLst>
            <a:outerShdw blurRad="50800" dist="38100" dir="2700000" algn="tl" rotWithShape="0">
              <a:prstClr val="black">
                <a:alpha val="40000"/>
              </a:prstClr>
            </a:outerShdw>
          </a:effectLst>
        </p:spPr>
      </p:pic>
      <p:sp>
        <p:nvSpPr>
          <p:cNvPr id="13" name="TextBox 12"/>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93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MARTInkShape-Group1"/>
          <p:cNvGrpSpPr/>
          <p:nvPr/>
        </p:nvGrpSpPr>
        <p:grpSpPr>
          <a:xfrm>
            <a:off x="835819" y="1207294"/>
            <a:ext cx="3679032" cy="4429126"/>
            <a:chOff x="835819" y="1207294"/>
            <a:chExt cx="3679032" cy="4429126"/>
          </a:xfrm>
        </p:grpSpPr>
        <p:sp>
          <p:nvSpPr>
            <p:cNvPr id="2" name="SMARTInkShape-1"/>
            <p:cNvSpPr/>
            <p:nvPr>
              <p:custDataLst>
                <p:tags r:id="rId14"/>
              </p:custDataLst>
            </p:nvPr>
          </p:nvSpPr>
          <p:spPr>
            <a:xfrm>
              <a:off x="835819" y="1207294"/>
              <a:ext cx="3679032" cy="3786187"/>
            </a:xfrm>
            <a:custGeom>
              <a:avLst/>
              <a:gdLst/>
              <a:ahLst/>
              <a:cxnLst/>
              <a:rect l="0" t="0" r="0" b="0"/>
              <a:pathLst>
                <a:path w="3679032" h="3786187">
                  <a:moveTo>
                    <a:pt x="0" y="0"/>
                  </a:moveTo>
                  <a:lnTo>
                    <a:pt x="0" y="0"/>
                  </a:lnTo>
                  <a:lnTo>
                    <a:pt x="3792" y="28905"/>
                  </a:lnTo>
                  <a:lnTo>
                    <a:pt x="9943" y="62715"/>
                  </a:lnTo>
                  <a:lnTo>
                    <a:pt x="12356" y="88198"/>
                  </a:lnTo>
                  <a:lnTo>
                    <a:pt x="14223" y="116193"/>
                  </a:lnTo>
                  <a:lnTo>
                    <a:pt x="17698" y="147156"/>
                  </a:lnTo>
                  <a:lnTo>
                    <a:pt x="21889" y="181554"/>
                  </a:lnTo>
                  <a:lnTo>
                    <a:pt x="24117" y="199617"/>
                  </a:lnTo>
                  <a:lnTo>
                    <a:pt x="26397" y="218803"/>
                  </a:lnTo>
                  <a:lnTo>
                    <a:pt x="28710" y="238738"/>
                  </a:lnTo>
                  <a:lnTo>
                    <a:pt x="31046" y="259171"/>
                  </a:lnTo>
                  <a:lnTo>
                    <a:pt x="33398" y="280730"/>
                  </a:lnTo>
                  <a:lnTo>
                    <a:pt x="35759" y="303041"/>
                  </a:lnTo>
                  <a:lnTo>
                    <a:pt x="38127" y="325852"/>
                  </a:lnTo>
                  <a:lnTo>
                    <a:pt x="40499" y="348997"/>
                  </a:lnTo>
                  <a:lnTo>
                    <a:pt x="42874" y="372365"/>
                  </a:lnTo>
                  <a:lnTo>
                    <a:pt x="45251" y="395881"/>
                  </a:lnTo>
                  <a:lnTo>
                    <a:pt x="46836" y="420289"/>
                  </a:lnTo>
                  <a:lnTo>
                    <a:pt x="47893" y="445293"/>
                  </a:lnTo>
                  <a:lnTo>
                    <a:pt x="48597" y="470693"/>
                  </a:lnTo>
                  <a:lnTo>
                    <a:pt x="49861" y="497151"/>
                  </a:lnTo>
                  <a:lnTo>
                    <a:pt x="51497" y="524315"/>
                  </a:lnTo>
                  <a:lnTo>
                    <a:pt x="53381" y="551950"/>
                  </a:lnTo>
                  <a:lnTo>
                    <a:pt x="55431" y="580691"/>
                  </a:lnTo>
                  <a:lnTo>
                    <a:pt x="57591" y="610171"/>
                  </a:lnTo>
                  <a:lnTo>
                    <a:pt x="59825" y="640143"/>
                  </a:lnTo>
                  <a:lnTo>
                    <a:pt x="62902" y="670443"/>
                  </a:lnTo>
                  <a:lnTo>
                    <a:pt x="66541" y="700962"/>
                  </a:lnTo>
                  <a:lnTo>
                    <a:pt x="70554" y="731627"/>
                  </a:lnTo>
                  <a:lnTo>
                    <a:pt x="73230" y="762388"/>
                  </a:lnTo>
                  <a:lnTo>
                    <a:pt x="75014" y="793215"/>
                  </a:lnTo>
                  <a:lnTo>
                    <a:pt x="76203" y="824085"/>
                  </a:lnTo>
                  <a:lnTo>
                    <a:pt x="77789" y="855777"/>
                  </a:lnTo>
                  <a:lnTo>
                    <a:pt x="79641" y="888018"/>
                  </a:lnTo>
                  <a:lnTo>
                    <a:pt x="81669" y="920625"/>
                  </a:lnTo>
                  <a:lnTo>
                    <a:pt x="83814" y="954268"/>
                  </a:lnTo>
                  <a:lnTo>
                    <a:pt x="86039" y="988604"/>
                  </a:lnTo>
                  <a:lnTo>
                    <a:pt x="88315" y="1023400"/>
                  </a:lnTo>
                  <a:lnTo>
                    <a:pt x="90627" y="1058504"/>
                  </a:lnTo>
                  <a:lnTo>
                    <a:pt x="92962" y="1093813"/>
                  </a:lnTo>
                  <a:lnTo>
                    <a:pt x="95312" y="1129259"/>
                  </a:lnTo>
                  <a:lnTo>
                    <a:pt x="96879" y="1165589"/>
                  </a:lnTo>
                  <a:lnTo>
                    <a:pt x="97923" y="1202509"/>
                  </a:lnTo>
                  <a:lnTo>
                    <a:pt x="98620" y="1239823"/>
                  </a:lnTo>
                  <a:lnTo>
                    <a:pt x="99878" y="1277399"/>
                  </a:lnTo>
                  <a:lnTo>
                    <a:pt x="101510" y="1315149"/>
                  </a:lnTo>
                  <a:lnTo>
                    <a:pt x="103392" y="1353016"/>
                  </a:lnTo>
                  <a:lnTo>
                    <a:pt x="104647" y="1391754"/>
                  </a:lnTo>
                  <a:lnTo>
                    <a:pt x="105483" y="1431074"/>
                  </a:lnTo>
                  <a:lnTo>
                    <a:pt x="106041" y="1470780"/>
                  </a:lnTo>
                  <a:lnTo>
                    <a:pt x="107206" y="1510745"/>
                  </a:lnTo>
                  <a:lnTo>
                    <a:pt x="108777" y="1550882"/>
                  </a:lnTo>
                  <a:lnTo>
                    <a:pt x="110618" y="1591134"/>
                  </a:lnTo>
                  <a:lnTo>
                    <a:pt x="111845" y="1632256"/>
                  </a:lnTo>
                  <a:lnTo>
                    <a:pt x="112663" y="1673958"/>
                  </a:lnTo>
                  <a:lnTo>
                    <a:pt x="113209" y="1716047"/>
                  </a:lnTo>
                  <a:lnTo>
                    <a:pt x="114366" y="1757600"/>
                  </a:lnTo>
                  <a:lnTo>
                    <a:pt x="115932" y="1798795"/>
                  </a:lnTo>
                  <a:lnTo>
                    <a:pt x="117769" y="1839753"/>
                  </a:lnTo>
                  <a:lnTo>
                    <a:pt x="119787" y="1881346"/>
                  </a:lnTo>
                  <a:lnTo>
                    <a:pt x="121927" y="1923362"/>
                  </a:lnTo>
                  <a:lnTo>
                    <a:pt x="124147" y="1965660"/>
                  </a:lnTo>
                  <a:lnTo>
                    <a:pt x="126421" y="2008146"/>
                  </a:lnTo>
                  <a:lnTo>
                    <a:pt x="128731" y="2050758"/>
                  </a:lnTo>
                  <a:lnTo>
                    <a:pt x="131064" y="2093453"/>
                  </a:lnTo>
                  <a:lnTo>
                    <a:pt x="132620" y="2136204"/>
                  </a:lnTo>
                  <a:lnTo>
                    <a:pt x="133657" y="2178992"/>
                  </a:lnTo>
                  <a:lnTo>
                    <a:pt x="134348" y="2221805"/>
                  </a:lnTo>
                  <a:lnTo>
                    <a:pt x="135603" y="2264635"/>
                  </a:lnTo>
                  <a:lnTo>
                    <a:pt x="137233" y="2307475"/>
                  </a:lnTo>
                  <a:lnTo>
                    <a:pt x="139114" y="2350323"/>
                  </a:lnTo>
                  <a:lnTo>
                    <a:pt x="141161" y="2393176"/>
                  </a:lnTo>
                  <a:lnTo>
                    <a:pt x="143320" y="2436032"/>
                  </a:lnTo>
                  <a:lnTo>
                    <a:pt x="145553" y="2478890"/>
                  </a:lnTo>
                  <a:lnTo>
                    <a:pt x="147041" y="2520956"/>
                  </a:lnTo>
                  <a:lnTo>
                    <a:pt x="148034" y="2562493"/>
                  </a:lnTo>
                  <a:lnTo>
                    <a:pt x="148695" y="2603679"/>
                  </a:lnTo>
                  <a:lnTo>
                    <a:pt x="149136" y="2644630"/>
                  </a:lnTo>
                  <a:lnTo>
                    <a:pt x="149430" y="2685424"/>
                  </a:lnTo>
                  <a:lnTo>
                    <a:pt x="149626" y="2726114"/>
                  </a:lnTo>
                  <a:lnTo>
                    <a:pt x="150551" y="2765940"/>
                  </a:lnTo>
                  <a:lnTo>
                    <a:pt x="151961" y="2805191"/>
                  </a:lnTo>
                  <a:lnTo>
                    <a:pt x="153695" y="2844059"/>
                  </a:lnTo>
                  <a:lnTo>
                    <a:pt x="154851" y="2881877"/>
                  </a:lnTo>
                  <a:lnTo>
                    <a:pt x="155621" y="2918995"/>
                  </a:lnTo>
                  <a:lnTo>
                    <a:pt x="156135" y="2955646"/>
                  </a:lnTo>
                  <a:lnTo>
                    <a:pt x="156477" y="2991193"/>
                  </a:lnTo>
                  <a:lnTo>
                    <a:pt x="156706" y="3026004"/>
                  </a:lnTo>
                  <a:lnTo>
                    <a:pt x="156858" y="3060323"/>
                  </a:lnTo>
                  <a:lnTo>
                    <a:pt x="156959" y="3093522"/>
                  </a:lnTo>
                  <a:lnTo>
                    <a:pt x="157027" y="3125973"/>
                  </a:lnTo>
                  <a:lnTo>
                    <a:pt x="157072" y="3157926"/>
                  </a:lnTo>
                  <a:lnTo>
                    <a:pt x="157102" y="3188752"/>
                  </a:lnTo>
                  <a:lnTo>
                    <a:pt x="157122" y="3218828"/>
                  </a:lnTo>
                  <a:lnTo>
                    <a:pt x="157136" y="3248405"/>
                  </a:lnTo>
                  <a:lnTo>
                    <a:pt x="157144" y="3276059"/>
                  </a:lnTo>
                  <a:lnTo>
                    <a:pt x="157150" y="3302433"/>
                  </a:lnTo>
                  <a:lnTo>
                    <a:pt x="157154" y="3327953"/>
                  </a:lnTo>
                  <a:lnTo>
                    <a:pt x="157157" y="3352904"/>
                  </a:lnTo>
                  <a:lnTo>
                    <a:pt x="157159" y="3377476"/>
                  </a:lnTo>
                  <a:lnTo>
                    <a:pt x="157160" y="3401794"/>
                  </a:lnTo>
                  <a:lnTo>
                    <a:pt x="157954" y="3423563"/>
                  </a:lnTo>
                  <a:lnTo>
                    <a:pt x="159278" y="3443631"/>
                  </a:lnTo>
                  <a:lnTo>
                    <a:pt x="160954" y="3462567"/>
                  </a:lnTo>
                  <a:lnTo>
                    <a:pt x="162071" y="3480747"/>
                  </a:lnTo>
                  <a:lnTo>
                    <a:pt x="163313" y="3515763"/>
                  </a:lnTo>
                  <a:lnTo>
                    <a:pt x="165981" y="3547730"/>
                  </a:lnTo>
                  <a:lnTo>
                    <a:pt x="169019" y="3577019"/>
                  </a:lnTo>
                  <a:lnTo>
                    <a:pt x="170370" y="3603265"/>
                  </a:lnTo>
                  <a:lnTo>
                    <a:pt x="174922" y="3636562"/>
                  </a:lnTo>
                  <a:lnTo>
                    <a:pt x="179078" y="3660950"/>
                  </a:lnTo>
                  <a:lnTo>
                    <a:pt x="187998" y="3695105"/>
                  </a:lnTo>
                  <a:lnTo>
                    <a:pt x="200694" y="3718190"/>
                  </a:lnTo>
                  <a:lnTo>
                    <a:pt x="210641" y="3728978"/>
                  </a:lnTo>
                  <a:lnTo>
                    <a:pt x="243345" y="3745071"/>
                  </a:lnTo>
                  <a:lnTo>
                    <a:pt x="272039" y="3748869"/>
                  </a:lnTo>
                  <a:lnTo>
                    <a:pt x="298441" y="3749758"/>
                  </a:lnTo>
                  <a:lnTo>
                    <a:pt x="326315" y="3750153"/>
                  </a:lnTo>
                  <a:lnTo>
                    <a:pt x="359858" y="3750375"/>
                  </a:lnTo>
                  <a:lnTo>
                    <a:pt x="390699" y="3750441"/>
                  </a:lnTo>
                  <a:lnTo>
                    <a:pt x="424619" y="3750460"/>
                  </a:lnTo>
                  <a:lnTo>
                    <a:pt x="459805" y="3751260"/>
                  </a:lnTo>
                  <a:lnTo>
                    <a:pt x="483493" y="3754260"/>
                  </a:lnTo>
                  <a:lnTo>
                    <a:pt x="509367" y="3756122"/>
                  </a:lnTo>
                  <a:lnTo>
                    <a:pt x="536742" y="3756950"/>
                  </a:lnTo>
                  <a:lnTo>
                    <a:pt x="564783" y="3757318"/>
                  </a:lnTo>
                  <a:lnTo>
                    <a:pt x="593121" y="3757481"/>
                  </a:lnTo>
                  <a:lnTo>
                    <a:pt x="622384" y="3758348"/>
                  </a:lnTo>
                  <a:lnTo>
                    <a:pt x="653911" y="3761379"/>
                  </a:lnTo>
                  <a:lnTo>
                    <a:pt x="686444" y="3763255"/>
                  </a:lnTo>
                  <a:lnTo>
                    <a:pt x="719423" y="3764883"/>
                  </a:lnTo>
                  <a:lnTo>
                    <a:pt x="752602" y="3768252"/>
                  </a:lnTo>
                  <a:lnTo>
                    <a:pt x="787986" y="3770278"/>
                  </a:lnTo>
                  <a:lnTo>
                    <a:pt x="806311" y="3770819"/>
                  </a:lnTo>
                  <a:lnTo>
                    <a:pt x="841489" y="3773536"/>
                  </a:lnTo>
                  <a:lnTo>
                    <a:pt x="876439" y="3776596"/>
                  </a:lnTo>
                  <a:lnTo>
                    <a:pt x="894649" y="3777412"/>
                  </a:lnTo>
                  <a:lnTo>
                    <a:pt x="913139" y="3777956"/>
                  </a:lnTo>
                  <a:lnTo>
                    <a:pt x="931815" y="3779112"/>
                  </a:lnTo>
                  <a:lnTo>
                    <a:pt x="950617" y="3780677"/>
                  </a:lnTo>
                  <a:lnTo>
                    <a:pt x="969500" y="3782514"/>
                  </a:lnTo>
                  <a:lnTo>
                    <a:pt x="988440" y="3783738"/>
                  </a:lnTo>
                  <a:lnTo>
                    <a:pt x="1007416" y="3784554"/>
                  </a:lnTo>
                  <a:lnTo>
                    <a:pt x="1026417" y="3785099"/>
                  </a:lnTo>
                  <a:lnTo>
                    <a:pt x="1046228" y="3785462"/>
                  </a:lnTo>
                  <a:lnTo>
                    <a:pt x="1066579" y="3785704"/>
                  </a:lnTo>
                  <a:lnTo>
                    <a:pt x="1087290" y="3785865"/>
                  </a:lnTo>
                  <a:lnTo>
                    <a:pt x="1107447" y="3785972"/>
                  </a:lnTo>
                  <a:lnTo>
                    <a:pt x="1127236" y="3786044"/>
                  </a:lnTo>
                  <a:lnTo>
                    <a:pt x="1146778" y="3786092"/>
                  </a:lnTo>
                  <a:lnTo>
                    <a:pt x="1166950" y="3786123"/>
                  </a:lnTo>
                  <a:lnTo>
                    <a:pt x="1187542" y="3786145"/>
                  </a:lnTo>
                  <a:lnTo>
                    <a:pt x="1208413" y="3786159"/>
                  </a:lnTo>
                  <a:lnTo>
                    <a:pt x="1228677" y="3786168"/>
                  </a:lnTo>
                  <a:lnTo>
                    <a:pt x="1248537" y="3786174"/>
                  </a:lnTo>
                  <a:lnTo>
                    <a:pt x="1268127" y="3786179"/>
                  </a:lnTo>
                  <a:lnTo>
                    <a:pt x="1289124" y="3786181"/>
                  </a:lnTo>
                  <a:lnTo>
                    <a:pt x="1311060" y="3786183"/>
                  </a:lnTo>
                  <a:lnTo>
                    <a:pt x="1333621" y="3786185"/>
                  </a:lnTo>
                  <a:lnTo>
                    <a:pt x="1355806" y="3786186"/>
                  </a:lnTo>
                  <a:lnTo>
                    <a:pt x="1377739" y="3786186"/>
                  </a:lnTo>
                  <a:lnTo>
                    <a:pt x="1399505" y="3786186"/>
                  </a:lnTo>
                  <a:lnTo>
                    <a:pt x="1421160" y="3785393"/>
                  </a:lnTo>
                  <a:lnTo>
                    <a:pt x="1442740" y="3784070"/>
                  </a:lnTo>
                  <a:lnTo>
                    <a:pt x="1464270" y="3782395"/>
                  </a:lnTo>
                  <a:lnTo>
                    <a:pt x="1485768" y="3781277"/>
                  </a:lnTo>
                  <a:lnTo>
                    <a:pt x="1507243" y="3780533"/>
                  </a:lnTo>
                  <a:lnTo>
                    <a:pt x="1528704" y="3780036"/>
                  </a:lnTo>
                  <a:lnTo>
                    <a:pt x="1550154" y="3778912"/>
                  </a:lnTo>
                  <a:lnTo>
                    <a:pt x="1571599" y="3777368"/>
                  </a:lnTo>
                  <a:lnTo>
                    <a:pt x="1593039" y="3775545"/>
                  </a:lnTo>
                  <a:lnTo>
                    <a:pt x="1615269" y="3773536"/>
                  </a:lnTo>
                  <a:lnTo>
                    <a:pt x="1638028" y="3771403"/>
                  </a:lnTo>
                  <a:lnTo>
                    <a:pt x="1661137" y="3769188"/>
                  </a:lnTo>
                  <a:lnTo>
                    <a:pt x="1683687" y="3766917"/>
                  </a:lnTo>
                  <a:lnTo>
                    <a:pt x="1705864" y="3764609"/>
                  </a:lnTo>
                  <a:lnTo>
                    <a:pt x="1727793" y="3762276"/>
                  </a:lnTo>
                  <a:lnTo>
                    <a:pt x="1750349" y="3760722"/>
                  </a:lnTo>
                  <a:lnTo>
                    <a:pt x="1773325" y="3759685"/>
                  </a:lnTo>
                  <a:lnTo>
                    <a:pt x="1796579" y="3758994"/>
                  </a:lnTo>
                  <a:lnTo>
                    <a:pt x="1819225" y="3757740"/>
                  </a:lnTo>
                  <a:lnTo>
                    <a:pt x="1841467" y="3756110"/>
                  </a:lnTo>
                  <a:lnTo>
                    <a:pt x="1863438" y="3754230"/>
                  </a:lnTo>
                  <a:lnTo>
                    <a:pt x="1886023" y="3752182"/>
                  </a:lnTo>
                  <a:lnTo>
                    <a:pt x="1909018" y="3750024"/>
                  </a:lnTo>
                  <a:lnTo>
                    <a:pt x="1932285" y="3747791"/>
                  </a:lnTo>
                  <a:lnTo>
                    <a:pt x="1954940" y="3745508"/>
                  </a:lnTo>
                  <a:lnTo>
                    <a:pt x="1977187" y="3743193"/>
                  </a:lnTo>
                  <a:lnTo>
                    <a:pt x="1999162" y="3740856"/>
                  </a:lnTo>
                  <a:lnTo>
                    <a:pt x="2021750" y="3738503"/>
                  </a:lnTo>
                  <a:lnTo>
                    <a:pt x="2044745" y="3736142"/>
                  </a:lnTo>
                  <a:lnTo>
                    <a:pt x="2068014" y="3733773"/>
                  </a:lnTo>
                  <a:lnTo>
                    <a:pt x="2091463" y="3732194"/>
                  </a:lnTo>
                  <a:lnTo>
                    <a:pt x="2115034" y="3731143"/>
                  </a:lnTo>
                  <a:lnTo>
                    <a:pt x="2138685" y="3730441"/>
                  </a:lnTo>
                  <a:lnTo>
                    <a:pt x="2161596" y="3729179"/>
                  </a:lnTo>
                  <a:lnTo>
                    <a:pt x="2184014" y="3727544"/>
                  </a:lnTo>
                  <a:lnTo>
                    <a:pt x="2206103" y="3725661"/>
                  </a:lnTo>
                  <a:lnTo>
                    <a:pt x="2228767" y="3724405"/>
                  </a:lnTo>
                  <a:lnTo>
                    <a:pt x="2251813" y="3723568"/>
                  </a:lnTo>
                  <a:lnTo>
                    <a:pt x="2275115" y="3723010"/>
                  </a:lnTo>
                  <a:lnTo>
                    <a:pt x="2297793" y="3721844"/>
                  </a:lnTo>
                  <a:lnTo>
                    <a:pt x="2320056" y="3720273"/>
                  </a:lnTo>
                  <a:lnTo>
                    <a:pt x="2342041" y="3718432"/>
                  </a:lnTo>
                  <a:lnTo>
                    <a:pt x="2364636" y="3716411"/>
                  </a:lnTo>
                  <a:lnTo>
                    <a:pt x="2387636" y="3714270"/>
                  </a:lnTo>
                  <a:lnTo>
                    <a:pt x="2410908" y="3712048"/>
                  </a:lnTo>
                  <a:lnTo>
                    <a:pt x="2433566" y="3709774"/>
                  </a:lnTo>
                  <a:lnTo>
                    <a:pt x="2455814" y="3707463"/>
                  </a:lnTo>
                  <a:lnTo>
                    <a:pt x="2477791" y="3705130"/>
                  </a:lnTo>
                  <a:lnTo>
                    <a:pt x="2499586" y="3703574"/>
                  </a:lnTo>
                  <a:lnTo>
                    <a:pt x="2521259" y="3702537"/>
                  </a:lnTo>
                  <a:lnTo>
                    <a:pt x="2542852" y="3701845"/>
                  </a:lnTo>
                  <a:lnTo>
                    <a:pt x="2564391" y="3700591"/>
                  </a:lnTo>
                  <a:lnTo>
                    <a:pt x="2585894" y="3698961"/>
                  </a:lnTo>
                  <a:lnTo>
                    <a:pt x="2607373" y="3697080"/>
                  </a:lnTo>
                  <a:lnTo>
                    <a:pt x="2628836" y="3695826"/>
                  </a:lnTo>
                  <a:lnTo>
                    <a:pt x="2650288" y="3694990"/>
                  </a:lnTo>
                  <a:lnTo>
                    <a:pt x="2671734" y="3694433"/>
                  </a:lnTo>
                  <a:lnTo>
                    <a:pt x="2693175" y="3694061"/>
                  </a:lnTo>
                  <a:lnTo>
                    <a:pt x="2714612" y="3693814"/>
                  </a:lnTo>
                  <a:lnTo>
                    <a:pt x="2736047" y="3693649"/>
                  </a:lnTo>
                  <a:lnTo>
                    <a:pt x="2757482" y="3693539"/>
                  </a:lnTo>
                  <a:lnTo>
                    <a:pt x="2778915" y="3693466"/>
                  </a:lnTo>
                  <a:lnTo>
                    <a:pt x="2800347" y="3693417"/>
                  </a:lnTo>
                  <a:lnTo>
                    <a:pt x="2820986" y="3693384"/>
                  </a:lnTo>
                  <a:lnTo>
                    <a:pt x="2841095" y="3693362"/>
                  </a:lnTo>
                  <a:lnTo>
                    <a:pt x="2860850" y="3693348"/>
                  </a:lnTo>
                  <a:lnTo>
                    <a:pt x="2880371" y="3692544"/>
                  </a:lnTo>
                  <a:lnTo>
                    <a:pt x="2899735" y="3691215"/>
                  </a:lnTo>
                  <a:lnTo>
                    <a:pt x="2918994" y="3689535"/>
                  </a:lnTo>
                  <a:lnTo>
                    <a:pt x="2938977" y="3689208"/>
                  </a:lnTo>
                  <a:lnTo>
                    <a:pt x="2959443" y="3689785"/>
                  </a:lnTo>
                  <a:lnTo>
                    <a:pt x="2980231" y="3690963"/>
                  </a:lnTo>
                  <a:lnTo>
                    <a:pt x="3000439" y="3691748"/>
                  </a:lnTo>
                  <a:lnTo>
                    <a:pt x="3020262" y="3692271"/>
                  </a:lnTo>
                  <a:lnTo>
                    <a:pt x="3039827" y="3692620"/>
                  </a:lnTo>
                  <a:lnTo>
                    <a:pt x="3058426" y="3693647"/>
                  </a:lnTo>
                  <a:lnTo>
                    <a:pt x="3093909" y="3696904"/>
                  </a:lnTo>
                  <a:lnTo>
                    <a:pt x="3111943" y="3698090"/>
                  </a:lnTo>
                  <a:lnTo>
                    <a:pt x="3130316" y="3698881"/>
                  </a:lnTo>
                  <a:lnTo>
                    <a:pt x="3148915" y="3699408"/>
                  </a:lnTo>
                  <a:lnTo>
                    <a:pt x="3182280" y="3702110"/>
                  </a:lnTo>
                  <a:lnTo>
                    <a:pt x="3213778" y="3705957"/>
                  </a:lnTo>
                  <a:lnTo>
                    <a:pt x="3246298" y="3710313"/>
                  </a:lnTo>
                  <a:lnTo>
                    <a:pt x="3277155" y="3712778"/>
                  </a:lnTo>
                  <a:lnTo>
                    <a:pt x="3306745" y="3714667"/>
                  </a:lnTo>
                  <a:lnTo>
                    <a:pt x="3335771" y="3718153"/>
                  </a:lnTo>
                  <a:lnTo>
                    <a:pt x="3364546" y="3720231"/>
                  </a:lnTo>
                  <a:lnTo>
                    <a:pt x="3392416" y="3721155"/>
                  </a:lnTo>
                  <a:lnTo>
                    <a:pt x="3418032" y="3721565"/>
                  </a:lnTo>
                  <a:lnTo>
                    <a:pt x="3450974" y="3721797"/>
                  </a:lnTo>
                  <a:lnTo>
                    <a:pt x="3480843" y="3721864"/>
                  </a:lnTo>
                  <a:lnTo>
                    <a:pt x="3509801" y="3721885"/>
                  </a:lnTo>
                  <a:lnTo>
                    <a:pt x="3542327" y="3721892"/>
                  </a:lnTo>
                  <a:lnTo>
                    <a:pt x="3575916" y="3721893"/>
                  </a:lnTo>
                  <a:lnTo>
                    <a:pt x="3604558" y="3719777"/>
                  </a:lnTo>
                  <a:lnTo>
                    <a:pt x="3635569" y="3715743"/>
                  </a:lnTo>
                  <a:lnTo>
                    <a:pt x="3669919" y="3707926"/>
                  </a:lnTo>
                  <a:lnTo>
                    <a:pt x="3679031" y="37147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MARTInkShape-2"/>
            <p:cNvSpPr/>
            <p:nvPr>
              <p:custDataLst>
                <p:tags r:id="rId15"/>
              </p:custDataLst>
            </p:nvPr>
          </p:nvSpPr>
          <p:spPr>
            <a:xfrm>
              <a:off x="2700338" y="5115918"/>
              <a:ext cx="42863" cy="56158"/>
            </a:xfrm>
            <a:custGeom>
              <a:avLst/>
              <a:gdLst/>
              <a:ahLst/>
              <a:cxnLst/>
              <a:rect l="0" t="0" r="0" b="0"/>
              <a:pathLst>
                <a:path w="42863" h="56158">
                  <a:moveTo>
                    <a:pt x="0" y="6151"/>
                  </a:moveTo>
                  <a:lnTo>
                    <a:pt x="0" y="6151"/>
                  </a:lnTo>
                  <a:lnTo>
                    <a:pt x="0" y="2359"/>
                  </a:lnTo>
                  <a:lnTo>
                    <a:pt x="793" y="1241"/>
                  </a:lnTo>
                  <a:lnTo>
                    <a:pt x="2116" y="496"/>
                  </a:lnTo>
                  <a:lnTo>
                    <a:pt x="3792" y="0"/>
                  </a:lnTo>
                  <a:lnTo>
                    <a:pt x="9887" y="3682"/>
                  </a:lnTo>
                  <a:lnTo>
                    <a:pt x="13735" y="6886"/>
                  </a:lnTo>
                  <a:lnTo>
                    <a:pt x="42862" y="5615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3"/>
            <p:cNvSpPr/>
            <p:nvPr>
              <p:custDataLst>
                <p:tags r:id="rId16"/>
              </p:custDataLst>
            </p:nvPr>
          </p:nvSpPr>
          <p:spPr>
            <a:xfrm>
              <a:off x="2850356" y="5291915"/>
              <a:ext cx="221458" cy="249734"/>
            </a:xfrm>
            <a:custGeom>
              <a:avLst/>
              <a:gdLst/>
              <a:ahLst/>
              <a:cxnLst/>
              <a:rect l="0" t="0" r="0" b="0"/>
              <a:pathLst>
                <a:path w="221458" h="249734">
                  <a:moveTo>
                    <a:pt x="0" y="187341"/>
                  </a:moveTo>
                  <a:lnTo>
                    <a:pt x="0" y="187341"/>
                  </a:lnTo>
                  <a:lnTo>
                    <a:pt x="0" y="217870"/>
                  </a:lnTo>
                  <a:lnTo>
                    <a:pt x="0" y="249733"/>
                  </a:lnTo>
                  <a:lnTo>
                    <a:pt x="794" y="231270"/>
                  </a:lnTo>
                  <a:lnTo>
                    <a:pt x="6151" y="200828"/>
                  </a:lnTo>
                  <a:lnTo>
                    <a:pt x="6703" y="178519"/>
                  </a:lnTo>
                  <a:lnTo>
                    <a:pt x="7742" y="151670"/>
                  </a:lnTo>
                  <a:lnTo>
                    <a:pt x="10849" y="126509"/>
                  </a:lnTo>
                  <a:lnTo>
                    <a:pt x="13269" y="93822"/>
                  </a:lnTo>
                  <a:lnTo>
                    <a:pt x="17778" y="64029"/>
                  </a:lnTo>
                  <a:lnTo>
                    <a:pt x="26413" y="31221"/>
                  </a:lnTo>
                  <a:lnTo>
                    <a:pt x="35762" y="6043"/>
                  </a:lnTo>
                  <a:lnTo>
                    <a:pt x="38129" y="2182"/>
                  </a:lnTo>
                  <a:lnTo>
                    <a:pt x="41295" y="1196"/>
                  </a:lnTo>
                  <a:lnTo>
                    <a:pt x="44992" y="2125"/>
                  </a:lnTo>
                  <a:lnTo>
                    <a:pt x="49045" y="4333"/>
                  </a:lnTo>
                  <a:lnTo>
                    <a:pt x="55665" y="13135"/>
                  </a:lnTo>
                  <a:lnTo>
                    <a:pt x="72977" y="44251"/>
                  </a:lnTo>
                  <a:lnTo>
                    <a:pt x="81636" y="77903"/>
                  </a:lnTo>
                  <a:lnTo>
                    <a:pt x="90621" y="110691"/>
                  </a:lnTo>
                  <a:lnTo>
                    <a:pt x="96877" y="144786"/>
                  </a:lnTo>
                  <a:lnTo>
                    <a:pt x="99600" y="178856"/>
                  </a:lnTo>
                  <a:lnTo>
                    <a:pt x="99890" y="184827"/>
                  </a:lnTo>
                  <a:lnTo>
                    <a:pt x="109945" y="157291"/>
                  </a:lnTo>
                  <a:lnTo>
                    <a:pt x="114234" y="124197"/>
                  </a:lnTo>
                  <a:lnTo>
                    <a:pt x="119749" y="96489"/>
                  </a:lnTo>
                  <a:lnTo>
                    <a:pt x="128723" y="60799"/>
                  </a:lnTo>
                  <a:lnTo>
                    <a:pt x="138139" y="26791"/>
                  </a:lnTo>
                  <a:lnTo>
                    <a:pt x="145264" y="10302"/>
                  </a:lnTo>
                  <a:lnTo>
                    <a:pt x="152403" y="388"/>
                  </a:lnTo>
                  <a:lnTo>
                    <a:pt x="154783" y="0"/>
                  </a:lnTo>
                  <a:lnTo>
                    <a:pt x="157164" y="1328"/>
                  </a:lnTo>
                  <a:lnTo>
                    <a:pt x="162719" y="8625"/>
                  </a:lnTo>
                  <a:lnTo>
                    <a:pt x="179982" y="44293"/>
                  </a:lnTo>
                  <a:lnTo>
                    <a:pt x="185395" y="73801"/>
                  </a:lnTo>
                  <a:lnTo>
                    <a:pt x="191168" y="107264"/>
                  </a:lnTo>
                  <a:lnTo>
                    <a:pt x="196335" y="140832"/>
                  </a:lnTo>
                  <a:lnTo>
                    <a:pt x="205000" y="171540"/>
                  </a:lnTo>
                  <a:lnTo>
                    <a:pt x="221457" y="20877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4"/>
            <p:cNvSpPr/>
            <p:nvPr>
              <p:custDataLst>
                <p:tags r:id="rId17"/>
              </p:custDataLst>
            </p:nvPr>
          </p:nvSpPr>
          <p:spPr>
            <a:xfrm>
              <a:off x="3100388" y="5297784"/>
              <a:ext cx="273724" cy="338636"/>
            </a:xfrm>
            <a:custGeom>
              <a:avLst/>
              <a:gdLst/>
              <a:ahLst/>
              <a:cxnLst/>
              <a:rect l="0" t="0" r="0" b="0"/>
              <a:pathLst>
                <a:path w="273724" h="338636">
                  <a:moveTo>
                    <a:pt x="0" y="138610"/>
                  </a:moveTo>
                  <a:lnTo>
                    <a:pt x="0" y="138610"/>
                  </a:lnTo>
                  <a:lnTo>
                    <a:pt x="6150" y="132459"/>
                  </a:lnTo>
                  <a:lnTo>
                    <a:pt x="24851" y="126753"/>
                  </a:lnTo>
                  <a:lnTo>
                    <a:pt x="60412" y="124802"/>
                  </a:lnTo>
                  <a:lnTo>
                    <a:pt x="93835" y="122348"/>
                  </a:lnTo>
                  <a:lnTo>
                    <a:pt x="126757" y="116594"/>
                  </a:lnTo>
                  <a:lnTo>
                    <a:pt x="154503" y="107745"/>
                  </a:lnTo>
                  <a:lnTo>
                    <a:pt x="169474" y="98698"/>
                  </a:lnTo>
                  <a:lnTo>
                    <a:pt x="185240" y="81805"/>
                  </a:lnTo>
                  <a:lnTo>
                    <a:pt x="189485" y="74205"/>
                  </a:lnTo>
                  <a:lnTo>
                    <a:pt x="191875" y="54086"/>
                  </a:lnTo>
                  <a:lnTo>
                    <a:pt x="188790" y="31810"/>
                  </a:lnTo>
                  <a:lnTo>
                    <a:pt x="175265" y="10128"/>
                  </a:lnTo>
                  <a:lnTo>
                    <a:pt x="162826" y="2131"/>
                  </a:lnTo>
                  <a:lnTo>
                    <a:pt x="156176" y="0"/>
                  </a:lnTo>
                  <a:lnTo>
                    <a:pt x="131646" y="791"/>
                  </a:lnTo>
                  <a:lnTo>
                    <a:pt x="117776" y="6184"/>
                  </a:lnTo>
                  <a:lnTo>
                    <a:pt x="107113" y="13872"/>
                  </a:lnTo>
                  <a:lnTo>
                    <a:pt x="87316" y="36410"/>
                  </a:lnTo>
                  <a:lnTo>
                    <a:pt x="77377" y="65730"/>
                  </a:lnTo>
                  <a:lnTo>
                    <a:pt x="73197" y="96996"/>
                  </a:lnTo>
                  <a:lnTo>
                    <a:pt x="75751" y="126368"/>
                  </a:lnTo>
                  <a:lnTo>
                    <a:pt x="79440" y="151954"/>
                  </a:lnTo>
                  <a:lnTo>
                    <a:pt x="84519" y="178672"/>
                  </a:lnTo>
                  <a:lnTo>
                    <a:pt x="96304" y="207895"/>
                  </a:lnTo>
                  <a:lnTo>
                    <a:pt x="110643" y="234721"/>
                  </a:lnTo>
                  <a:lnTo>
                    <a:pt x="139542" y="267782"/>
                  </a:lnTo>
                  <a:lnTo>
                    <a:pt x="151712" y="277511"/>
                  </a:lnTo>
                  <a:lnTo>
                    <a:pt x="182638" y="293662"/>
                  </a:lnTo>
                  <a:lnTo>
                    <a:pt x="211365" y="305289"/>
                  </a:lnTo>
                  <a:lnTo>
                    <a:pt x="243569" y="314615"/>
                  </a:lnTo>
                  <a:lnTo>
                    <a:pt x="262071" y="320485"/>
                  </a:lnTo>
                  <a:lnTo>
                    <a:pt x="272472" y="326995"/>
                  </a:lnTo>
                  <a:lnTo>
                    <a:pt x="273723" y="329288"/>
                  </a:lnTo>
                  <a:lnTo>
                    <a:pt x="271462" y="33863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SMARTInkShape-Group2"/>
          <p:cNvGrpSpPr/>
          <p:nvPr/>
        </p:nvGrpSpPr>
        <p:grpSpPr>
          <a:xfrm>
            <a:off x="2401587" y="5171767"/>
            <a:ext cx="334470" cy="428934"/>
            <a:chOff x="2401587" y="5171767"/>
            <a:chExt cx="334470" cy="428934"/>
          </a:xfrm>
        </p:grpSpPr>
        <p:sp>
          <p:nvSpPr>
            <p:cNvPr id="7" name="SMARTInkShape-5"/>
            <p:cNvSpPr/>
            <p:nvPr>
              <p:custDataLst>
                <p:tags r:id="rId10"/>
              </p:custDataLst>
            </p:nvPr>
          </p:nvSpPr>
          <p:spPr>
            <a:xfrm>
              <a:off x="2464594" y="5280224"/>
              <a:ext cx="70863" cy="320477"/>
            </a:xfrm>
            <a:custGeom>
              <a:avLst/>
              <a:gdLst/>
              <a:ahLst/>
              <a:cxnLst/>
              <a:rect l="0" t="0" r="0" b="0"/>
              <a:pathLst>
                <a:path w="70863" h="320477">
                  <a:moveTo>
                    <a:pt x="0" y="6151"/>
                  </a:moveTo>
                  <a:lnTo>
                    <a:pt x="0" y="6151"/>
                  </a:lnTo>
                  <a:lnTo>
                    <a:pt x="23313" y="497"/>
                  </a:lnTo>
                  <a:lnTo>
                    <a:pt x="29829" y="0"/>
                  </a:lnTo>
                  <a:lnTo>
                    <a:pt x="35761" y="2844"/>
                  </a:lnTo>
                  <a:lnTo>
                    <a:pt x="61605" y="31282"/>
                  </a:lnTo>
                  <a:lnTo>
                    <a:pt x="67067" y="51981"/>
                  </a:lnTo>
                  <a:lnTo>
                    <a:pt x="69495" y="77320"/>
                  </a:lnTo>
                  <a:lnTo>
                    <a:pt x="70862" y="109435"/>
                  </a:lnTo>
                  <a:lnTo>
                    <a:pt x="70473" y="139853"/>
                  </a:lnTo>
                  <a:lnTo>
                    <a:pt x="65684" y="172855"/>
                  </a:lnTo>
                  <a:lnTo>
                    <a:pt x="60031" y="203094"/>
                  </a:lnTo>
                  <a:lnTo>
                    <a:pt x="57210" y="232162"/>
                  </a:lnTo>
                  <a:lnTo>
                    <a:pt x="52493" y="261677"/>
                  </a:lnTo>
                  <a:lnTo>
                    <a:pt x="49949" y="293617"/>
                  </a:lnTo>
                  <a:lnTo>
                    <a:pt x="46109" y="316487"/>
                  </a:lnTo>
                  <a:lnTo>
                    <a:pt x="50006" y="32047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
            <p:cNvSpPr/>
            <p:nvPr>
              <p:custDataLst>
                <p:tags r:id="rId11"/>
              </p:custDataLst>
            </p:nvPr>
          </p:nvSpPr>
          <p:spPr>
            <a:xfrm>
              <a:off x="2464594" y="5322094"/>
              <a:ext cx="7145" cy="1"/>
            </a:xfrm>
            <a:custGeom>
              <a:avLst/>
              <a:gdLst/>
              <a:ahLst/>
              <a:cxnLst/>
              <a:rect l="0" t="0" r="0" b="0"/>
              <a:pathLst>
                <a:path w="7145" h="1">
                  <a:moveTo>
                    <a:pt x="0" y="0"/>
                  </a:moveTo>
                  <a:lnTo>
                    <a:pt x="0" y="0"/>
                  </a:lnTo>
                  <a:lnTo>
                    <a:pt x="7144"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
            <p:cNvSpPr/>
            <p:nvPr>
              <p:custDataLst>
                <p:tags r:id="rId12"/>
              </p:custDataLst>
            </p:nvPr>
          </p:nvSpPr>
          <p:spPr>
            <a:xfrm>
              <a:off x="2401587" y="5171767"/>
              <a:ext cx="205883" cy="128897"/>
            </a:xfrm>
            <a:custGeom>
              <a:avLst/>
              <a:gdLst/>
              <a:ahLst/>
              <a:cxnLst/>
              <a:rect l="0" t="0" r="0" b="0"/>
              <a:pathLst>
                <a:path w="205883" h="128897">
                  <a:moveTo>
                    <a:pt x="13001" y="43171"/>
                  </a:moveTo>
                  <a:lnTo>
                    <a:pt x="13001" y="43171"/>
                  </a:lnTo>
                  <a:lnTo>
                    <a:pt x="1609" y="13891"/>
                  </a:lnTo>
                  <a:lnTo>
                    <a:pt x="0" y="3435"/>
                  </a:lnTo>
                  <a:lnTo>
                    <a:pt x="2746" y="805"/>
                  </a:lnTo>
                  <a:lnTo>
                    <a:pt x="14264" y="0"/>
                  </a:lnTo>
                  <a:lnTo>
                    <a:pt x="34806" y="4009"/>
                  </a:lnTo>
                  <a:lnTo>
                    <a:pt x="69578" y="23882"/>
                  </a:lnTo>
                  <a:lnTo>
                    <a:pt x="101554" y="44599"/>
                  </a:lnTo>
                  <a:lnTo>
                    <a:pt x="132284" y="70493"/>
                  </a:lnTo>
                  <a:lnTo>
                    <a:pt x="165378" y="97480"/>
                  </a:lnTo>
                  <a:lnTo>
                    <a:pt x="205882" y="12889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
            <p:cNvSpPr/>
            <p:nvPr>
              <p:custDataLst>
                <p:tags r:id="rId13"/>
              </p:custDataLst>
            </p:nvPr>
          </p:nvSpPr>
          <p:spPr>
            <a:xfrm>
              <a:off x="2707481" y="5322094"/>
              <a:ext cx="28576" cy="247156"/>
            </a:xfrm>
            <a:custGeom>
              <a:avLst/>
              <a:gdLst/>
              <a:ahLst/>
              <a:cxnLst/>
              <a:rect l="0" t="0" r="0" b="0"/>
              <a:pathLst>
                <a:path w="28576" h="247156">
                  <a:moveTo>
                    <a:pt x="0" y="0"/>
                  </a:moveTo>
                  <a:lnTo>
                    <a:pt x="0" y="0"/>
                  </a:lnTo>
                  <a:lnTo>
                    <a:pt x="794" y="7291"/>
                  </a:lnTo>
                  <a:lnTo>
                    <a:pt x="9943" y="36679"/>
                  </a:lnTo>
                  <a:lnTo>
                    <a:pt x="19133" y="70186"/>
                  </a:lnTo>
                  <a:lnTo>
                    <a:pt x="25425" y="97966"/>
                  </a:lnTo>
                  <a:lnTo>
                    <a:pt x="27953" y="133681"/>
                  </a:lnTo>
                  <a:lnTo>
                    <a:pt x="28452" y="167693"/>
                  </a:lnTo>
                  <a:lnTo>
                    <a:pt x="27757" y="200870"/>
                  </a:lnTo>
                  <a:lnTo>
                    <a:pt x="23659" y="230261"/>
                  </a:lnTo>
                  <a:lnTo>
                    <a:pt x="22092" y="246907"/>
                  </a:lnTo>
                  <a:lnTo>
                    <a:pt x="21872" y="247155"/>
                  </a:lnTo>
                  <a:lnTo>
                    <a:pt x="22283" y="214933"/>
                  </a:lnTo>
                  <a:lnTo>
                    <a:pt x="27097" y="181215"/>
                  </a:lnTo>
                  <a:lnTo>
                    <a:pt x="28575" y="1428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SMARTInkShape-Group3"/>
          <p:cNvGrpSpPr/>
          <p:nvPr/>
        </p:nvGrpSpPr>
        <p:grpSpPr>
          <a:xfrm>
            <a:off x="307181" y="2436019"/>
            <a:ext cx="464345" cy="957263"/>
            <a:chOff x="307181" y="2436019"/>
            <a:chExt cx="464345" cy="957263"/>
          </a:xfrm>
        </p:grpSpPr>
        <p:sp>
          <p:nvSpPr>
            <p:cNvPr id="12" name="SMARTInkShape-9"/>
            <p:cNvSpPr/>
            <p:nvPr>
              <p:custDataLst>
                <p:tags r:id="rId4"/>
              </p:custDataLst>
            </p:nvPr>
          </p:nvSpPr>
          <p:spPr>
            <a:xfrm>
              <a:off x="354156" y="2543175"/>
              <a:ext cx="127955" cy="229757"/>
            </a:xfrm>
            <a:custGeom>
              <a:avLst/>
              <a:gdLst/>
              <a:ahLst/>
              <a:cxnLst/>
              <a:rect l="0" t="0" r="0" b="0"/>
              <a:pathLst>
                <a:path w="127955" h="229757">
                  <a:moveTo>
                    <a:pt x="110188" y="0"/>
                  </a:moveTo>
                  <a:lnTo>
                    <a:pt x="110188" y="0"/>
                  </a:lnTo>
                  <a:lnTo>
                    <a:pt x="75999" y="29279"/>
                  </a:lnTo>
                  <a:lnTo>
                    <a:pt x="43062" y="64293"/>
                  </a:lnTo>
                  <a:lnTo>
                    <a:pt x="11264" y="97756"/>
                  </a:lnTo>
                  <a:lnTo>
                    <a:pt x="865" y="112884"/>
                  </a:lnTo>
                  <a:lnTo>
                    <a:pt x="0" y="116531"/>
                  </a:lnTo>
                  <a:lnTo>
                    <a:pt x="217" y="119756"/>
                  </a:lnTo>
                  <a:lnTo>
                    <a:pt x="1155" y="122700"/>
                  </a:lnTo>
                  <a:lnTo>
                    <a:pt x="4162" y="124663"/>
                  </a:lnTo>
                  <a:lnTo>
                    <a:pt x="21358" y="127424"/>
                  </a:lnTo>
                  <a:lnTo>
                    <a:pt x="50089" y="128243"/>
                  </a:lnTo>
                  <a:lnTo>
                    <a:pt x="79063" y="129279"/>
                  </a:lnTo>
                  <a:lnTo>
                    <a:pt x="98207" y="132335"/>
                  </a:lnTo>
                  <a:lnTo>
                    <a:pt x="113065" y="140572"/>
                  </a:lnTo>
                  <a:lnTo>
                    <a:pt x="123373" y="151376"/>
                  </a:lnTo>
                  <a:lnTo>
                    <a:pt x="127954" y="161470"/>
                  </a:lnTo>
                  <a:lnTo>
                    <a:pt x="125757" y="175481"/>
                  </a:lnTo>
                  <a:lnTo>
                    <a:pt x="119489" y="190704"/>
                  </a:lnTo>
                  <a:lnTo>
                    <a:pt x="107035" y="207406"/>
                  </a:lnTo>
                  <a:lnTo>
                    <a:pt x="76308" y="227034"/>
                  </a:lnTo>
                  <a:lnTo>
                    <a:pt x="60999" y="229756"/>
                  </a:lnTo>
                  <a:lnTo>
                    <a:pt x="53583" y="229370"/>
                  </a:lnTo>
                  <a:lnTo>
                    <a:pt x="47845" y="227526"/>
                  </a:lnTo>
                  <a:lnTo>
                    <a:pt x="31607" y="21431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0"/>
            <p:cNvSpPr/>
            <p:nvPr>
              <p:custDataLst>
                <p:tags r:id="rId5"/>
              </p:custDataLst>
            </p:nvPr>
          </p:nvSpPr>
          <p:spPr>
            <a:xfrm>
              <a:off x="421613" y="2436019"/>
              <a:ext cx="14157" cy="500063"/>
            </a:xfrm>
            <a:custGeom>
              <a:avLst/>
              <a:gdLst/>
              <a:ahLst/>
              <a:cxnLst/>
              <a:rect l="0" t="0" r="0" b="0"/>
              <a:pathLst>
                <a:path w="14157" h="500063">
                  <a:moveTo>
                    <a:pt x="14156" y="0"/>
                  </a:moveTo>
                  <a:lnTo>
                    <a:pt x="14156" y="0"/>
                  </a:lnTo>
                  <a:lnTo>
                    <a:pt x="13362" y="12200"/>
                  </a:lnTo>
                  <a:lnTo>
                    <a:pt x="8005" y="43528"/>
                  </a:lnTo>
                  <a:lnTo>
                    <a:pt x="7306" y="72075"/>
                  </a:lnTo>
                  <a:lnTo>
                    <a:pt x="7143" y="96327"/>
                  </a:lnTo>
                  <a:lnTo>
                    <a:pt x="6276" y="123774"/>
                  </a:lnTo>
                  <a:lnTo>
                    <a:pt x="3245" y="154494"/>
                  </a:lnTo>
                  <a:lnTo>
                    <a:pt x="1369" y="186668"/>
                  </a:lnTo>
                  <a:lnTo>
                    <a:pt x="535" y="218695"/>
                  </a:lnTo>
                  <a:lnTo>
                    <a:pt x="165" y="248804"/>
                  </a:lnTo>
                  <a:lnTo>
                    <a:pt x="0" y="280177"/>
                  </a:lnTo>
                  <a:lnTo>
                    <a:pt x="721" y="311848"/>
                  </a:lnTo>
                  <a:lnTo>
                    <a:pt x="3687" y="341799"/>
                  </a:lnTo>
                  <a:lnTo>
                    <a:pt x="5534" y="368869"/>
                  </a:lnTo>
                  <a:lnTo>
                    <a:pt x="6355" y="394129"/>
                  </a:lnTo>
                  <a:lnTo>
                    <a:pt x="6720" y="418585"/>
                  </a:lnTo>
                  <a:lnTo>
                    <a:pt x="6926" y="450874"/>
                  </a:lnTo>
                  <a:lnTo>
                    <a:pt x="7012" y="50006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
            <p:cNvSpPr/>
            <p:nvPr>
              <p:custDataLst>
                <p:tags r:id="rId6"/>
              </p:custDataLst>
            </p:nvPr>
          </p:nvSpPr>
          <p:spPr>
            <a:xfrm>
              <a:off x="307181" y="2957513"/>
              <a:ext cx="7145" cy="371476"/>
            </a:xfrm>
            <a:custGeom>
              <a:avLst/>
              <a:gdLst/>
              <a:ahLst/>
              <a:cxnLst/>
              <a:rect l="0" t="0" r="0" b="0"/>
              <a:pathLst>
                <a:path w="7145" h="371476">
                  <a:moveTo>
                    <a:pt x="0" y="0"/>
                  </a:moveTo>
                  <a:lnTo>
                    <a:pt x="0" y="0"/>
                  </a:lnTo>
                  <a:lnTo>
                    <a:pt x="0" y="27470"/>
                  </a:lnTo>
                  <a:lnTo>
                    <a:pt x="0" y="53471"/>
                  </a:lnTo>
                  <a:lnTo>
                    <a:pt x="0" y="85075"/>
                  </a:lnTo>
                  <a:lnTo>
                    <a:pt x="0" y="119575"/>
                  </a:lnTo>
                  <a:lnTo>
                    <a:pt x="2117" y="145219"/>
                  </a:lnTo>
                  <a:lnTo>
                    <a:pt x="4910" y="172492"/>
                  </a:lnTo>
                  <a:lnTo>
                    <a:pt x="6151" y="200488"/>
                  </a:lnTo>
                  <a:lnTo>
                    <a:pt x="6703" y="226689"/>
                  </a:lnTo>
                  <a:lnTo>
                    <a:pt x="6948" y="251563"/>
                  </a:lnTo>
                  <a:lnTo>
                    <a:pt x="7086" y="287085"/>
                  </a:lnTo>
                  <a:lnTo>
                    <a:pt x="7127" y="317278"/>
                  </a:lnTo>
                  <a:lnTo>
                    <a:pt x="7141" y="351332"/>
                  </a:lnTo>
                  <a:lnTo>
                    <a:pt x="7144" y="37147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
            <p:cNvSpPr/>
            <p:nvPr>
              <p:custDataLst>
                <p:tags r:id="rId7"/>
              </p:custDataLst>
            </p:nvPr>
          </p:nvSpPr>
          <p:spPr>
            <a:xfrm>
              <a:off x="335756" y="3098167"/>
              <a:ext cx="128589" cy="232995"/>
            </a:xfrm>
            <a:custGeom>
              <a:avLst/>
              <a:gdLst/>
              <a:ahLst/>
              <a:cxnLst/>
              <a:rect l="0" t="0" r="0" b="0"/>
              <a:pathLst>
                <a:path w="128589" h="232995">
                  <a:moveTo>
                    <a:pt x="0" y="173671"/>
                  </a:moveTo>
                  <a:lnTo>
                    <a:pt x="0" y="173671"/>
                  </a:lnTo>
                  <a:lnTo>
                    <a:pt x="0" y="177463"/>
                  </a:lnTo>
                  <a:lnTo>
                    <a:pt x="4234" y="181441"/>
                  </a:lnTo>
                  <a:lnTo>
                    <a:pt x="20254" y="192009"/>
                  </a:lnTo>
                  <a:lnTo>
                    <a:pt x="31227" y="193727"/>
                  </a:lnTo>
                  <a:lnTo>
                    <a:pt x="41925" y="190257"/>
                  </a:lnTo>
                  <a:lnTo>
                    <a:pt x="51971" y="182630"/>
                  </a:lnTo>
                  <a:lnTo>
                    <a:pt x="76145" y="151538"/>
                  </a:lnTo>
                  <a:lnTo>
                    <a:pt x="86679" y="123015"/>
                  </a:lnTo>
                  <a:lnTo>
                    <a:pt x="96556" y="88435"/>
                  </a:lnTo>
                  <a:lnTo>
                    <a:pt x="98195" y="60397"/>
                  </a:lnTo>
                  <a:lnTo>
                    <a:pt x="94006" y="28895"/>
                  </a:lnTo>
                  <a:lnTo>
                    <a:pt x="89935" y="11695"/>
                  </a:lnTo>
                  <a:lnTo>
                    <a:pt x="86944" y="6156"/>
                  </a:lnTo>
                  <a:lnTo>
                    <a:pt x="83363" y="2462"/>
                  </a:lnTo>
                  <a:lnTo>
                    <a:pt x="79388" y="0"/>
                  </a:lnTo>
                  <a:lnTo>
                    <a:pt x="74357" y="740"/>
                  </a:lnTo>
                  <a:lnTo>
                    <a:pt x="62416" y="7913"/>
                  </a:lnTo>
                  <a:lnTo>
                    <a:pt x="53405" y="19038"/>
                  </a:lnTo>
                  <a:lnTo>
                    <a:pt x="41153" y="45583"/>
                  </a:lnTo>
                  <a:lnTo>
                    <a:pt x="35999" y="79460"/>
                  </a:lnTo>
                  <a:lnTo>
                    <a:pt x="31921" y="107304"/>
                  </a:lnTo>
                  <a:lnTo>
                    <a:pt x="35035" y="135662"/>
                  </a:lnTo>
                  <a:lnTo>
                    <a:pt x="40191" y="164173"/>
                  </a:lnTo>
                  <a:lnTo>
                    <a:pt x="43658" y="191141"/>
                  </a:lnTo>
                  <a:lnTo>
                    <a:pt x="58852" y="220460"/>
                  </a:lnTo>
                  <a:lnTo>
                    <a:pt x="68226" y="228333"/>
                  </a:lnTo>
                  <a:lnTo>
                    <a:pt x="74059" y="231543"/>
                  </a:lnTo>
                  <a:lnTo>
                    <a:pt x="86890" y="232994"/>
                  </a:lnTo>
                  <a:lnTo>
                    <a:pt x="93646" y="232269"/>
                  </a:lnTo>
                  <a:lnTo>
                    <a:pt x="98943" y="229405"/>
                  </a:lnTo>
                  <a:lnTo>
                    <a:pt x="119706" y="204911"/>
                  </a:lnTo>
                  <a:lnTo>
                    <a:pt x="128588" y="17367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
            <p:cNvSpPr/>
            <p:nvPr>
              <p:custDataLst>
                <p:tags r:id="rId8"/>
              </p:custDataLst>
            </p:nvPr>
          </p:nvSpPr>
          <p:spPr>
            <a:xfrm>
              <a:off x="489126" y="3081188"/>
              <a:ext cx="189531" cy="235457"/>
            </a:xfrm>
            <a:custGeom>
              <a:avLst/>
              <a:gdLst/>
              <a:ahLst/>
              <a:cxnLst/>
              <a:rect l="0" t="0" r="0" b="0"/>
              <a:pathLst>
                <a:path w="189531" h="235457">
                  <a:moveTo>
                    <a:pt x="3793" y="47775"/>
                  </a:moveTo>
                  <a:lnTo>
                    <a:pt x="3793" y="47775"/>
                  </a:lnTo>
                  <a:lnTo>
                    <a:pt x="0" y="55359"/>
                  </a:lnTo>
                  <a:lnTo>
                    <a:pt x="3014" y="90048"/>
                  </a:lnTo>
                  <a:lnTo>
                    <a:pt x="6886" y="114981"/>
                  </a:lnTo>
                  <a:lnTo>
                    <a:pt x="13529" y="148209"/>
                  </a:lnTo>
                  <a:lnTo>
                    <a:pt x="18769" y="182972"/>
                  </a:lnTo>
                  <a:lnTo>
                    <a:pt x="31328" y="215356"/>
                  </a:lnTo>
                  <a:lnTo>
                    <a:pt x="37462" y="226236"/>
                  </a:lnTo>
                  <a:lnTo>
                    <a:pt x="45480" y="233718"/>
                  </a:lnTo>
                  <a:lnTo>
                    <a:pt x="48253" y="235237"/>
                  </a:lnTo>
                  <a:lnTo>
                    <a:pt x="50102" y="235456"/>
                  </a:lnTo>
                  <a:lnTo>
                    <a:pt x="51334" y="234808"/>
                  </a:lnTo>
                  <a:lnTo>
                    <a:pt x="53069" y="222519"/>
                  </a:lnTo>
                  <a:lnTo>
                    <a:pt x="49790" y="192420"/>
                  </a:lnTo>
                  <a:lnTo>
                    <a:pt x="48049" y="164713"/>
                  </a:lnTo>
                  <a:lnTo>
                    <a:pt x="47274" y="136260"/>
                  </a:lnTo>
                  <a:lnTo>
                    <a:pt x="46839" y="103978"/>
                  </a:lnTo>
                  <a:lnTo>
                    <a:pt x="47503" y="85241"/>
                  </a:lnTo>
                  <a:lnTo>
                    <a:pt x="48808" y="82277"/>
                  </a:lnTo>
                  <a:lnTo>
                    <a:pt x="50472" y="80302"/>
                  </a:lnTo>
                  <a:lnTo>
                    <a:pt x="54437" y="78106"/>
                  </a:lnTo>
                  <a:lnTo>
                    <a:pt x="56606" y="77520"/>
                  </a:lnTo>
                  <a:lnTo>
                    <a:pt x="63248" y="78987"/>
                  </a:lnTo>
                  <a:lnTo>
                    <a:pt x="91837" y="88752"/>
                  </a:lnTo>
                  <a:lnTo>
                    <a:pt x="104836" y="89005"/>
                  </a:lnTo>
                  <a:lnTo>
                    <a:pt x="118551" y="86472"/>
                  </a:lnTo>
                  <a:lnTo>
                    <a:pt x="128351" y="80584"/>
                  </a:lnTo>
                  <a:lnTo>
                    <a:pt x="135352" y="71882"/>
                  </a:lnTo>
                  <a:lnTo>
                    <a:pt x="142962" y="53594"/>
                  </a:lnTo>
                  <a:lnTo>
                    <a:pt x="144776" y="33095"/>
                  </a:lnTo>
                  <a:lnTo>
                    <a:pt x="140372" y="5302"/>
                  </a:lnTo>
                  <a:lnTo>
                    <a:pt x="137708" y="2790"/>
                  </a:lnTo>
                  <a:lnTo>
                    <a:pt x="128398" y="0"/>
                  </a:lnTo>
                  <a:lnTo>
                    <a:pt x="124169" y="844"/>
                  </a:lnTo>
                  <a:lnTo>
                    <a:pt x="117354" y="6014"/>
                  </a:lnTo>
                  <a:lnTo>
                    <a:pt x="105262" y="29228"/>
                  </a:lnTo>
                  <a:lnTo>
                    <a:pt x="100484" y="54348"/>
                  </a:lnTo>
                  <a:lnTo>
                    <a:pt x="99154" y="81652"/>
                  </a:lnTo>
                  <a:lnTo>
                    <a:pt x="102074" y="114080"/>
                  </a:lnTo>
                  <a:lnTo>
                    <a:pt x="105580" y="146773"/>
                  </a:lnTo>
                  <a:lnTo>
                    <a:pt x="113681" y="172370"/>
                  </a:lnTo>
                  <a:lnTo>
                    <a:pt x="128163" y="191583"/>
                  </a:lnTo>
                  <a:lnTo>
                    <a:pt x="136591" y="199002"/>
                  </a:lnTo>
                  <a:lnTo>
                    <a:pt x="139950" y="200980"/>
                  </a:lnTo>
                  <a:lnTo>
                    <a:pt x="150032" y="201062"/>
                  </a:lnTo>
                  <a:lnTo>
                    <a:pt x="161657" y="197658"/>
                  </a:lnTo>
                  <a:lnTo>
                    <a:pt x="172115" y="190854"/>
                  </a:lnTo>
                  <a:lnTo>
                    <a:pt x="179938" y="180422"/>
                  </a:lnTo>
                  <a:lnTo>
                    <a:pt x="185267" y="167848"/>
                  </a:lnTo>
                  <a:lnTo>
                    <a:pt x="189530" y="14064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4"/>
            <p:cNvSpPr/>
            <p:nvPr>
              <p:custDataLst>
                <p:tags r:id="rId9"/>
              </p:custDataLst>
            </p:nvPr>
          </p:nvSpPr>
          <p:spPr>
            <a:xfrm>
              <a:off x="700088" y="2843213"/>
              <a:ext cx="71438" cy="550069"/>
            </a:xfrm>
            <a:custGeom>
              <a:avLst/>
              <a:gdLst/>
              <a:ahLst/>
              <a:cxnLst/>
              <a:rect l="0" t="0" r="0" b="0"/>
              <a:pathLst>
                <a:path w="71438" h="550069">
                  <a:moveTo>
                    <a:pt x="0" y="0"/>
                  </a:moveTo>
                  <a:lnTo>
                    <a:pt x="0" y="0"/>
                  </a:lnTo>
                  <a:lnTo>
                    <a:pt x="793" y="7290"/>
                  </a:lnTo>
                  <a:lnTo>
                    <a:pt x="7770" y="38481"/>
                  </a:lnTo>
                  <a:lnTo>
                    <a:pt x="11391" y="64728"/>
                  </a:lnTo>
                  <a:lnTo>
                    <a:pt x="13000" y="89622"/>
                  </a:lnTo>
                  <a:lnTo>
                    <a:pt x="13715" y="116032"/>
                  </a:lnTo>
                  <a:lnTo>
                    <a:pt x="14827" y="144438"/>
                  </a:lnTo>
                  <a:lnTo>
                    <a:pt x="17966" y="175584"/>
                  </a:lnTo>
                  <a:lnTo>
                    <a:pt x="19891" y="205831"/>
                  </a:lnTo>
                  <a:lnTo>
                    <a:pt x="21540" y="235149"/>
                  </a:lnTo>
                  <a:lnTo>
                    <a:pt x="24919" y="264054"/>
                  </a:lnTo>
                  <a:lnTo>
                    <a:pt x="26950" y="292776"/>
                  </a:lnTo>
                  <a:lnTo>
                    <a:pt x="28646" y="319828"/>
                  </a:lnTo>
                  <a:lnTo>
                    <a:pt x="34064" y="353703"/>
                  </a:lnTo>
                  <a:lnTo>
                    <a:pt x="39902" y="388522"/>
                  </a:lnTo>
                  <a:lnTo>
                    <a:pt x="42779" y="423181"/>
                  </a:lnTo>
                  <a:lnTo>
                    <a:pt x="48305" y="453117"/>
                  </a:lnTo>
                  <a:lnTo>
                    <a:pt x="55167" y="487085"/>
                  </a:lnTo>
                  <a:lnTo>
                    <a:pt x="60550" y="520341"/>
                  </a:lnTo>
                  <a:lnTo>
                    <a:pt x="71437" y="55006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SMARTInkShape-15"/>
          <p:cNvSpPr/>
          <p:nvPr>
            <p:custDataLst>
              <p:tags r:id="rId1"/>
            </p:custDataLst>
          </p:nvPr>
        </p:nvSpPr>
        <p:spPr>
          <a:xfrm>
            <a:off x="1178719" y="2793206"/>
            <a:ext cx="3607595" cy="135733"/>
          </a:xfrm>
          <a:custGeom>
            <a:avLst/>
            <a:gdLst/>
            <a:ahLst/>
            <a:cxnLst/>
            <a:rect l="0" t="0" r="0" b="0"/>
            <a:pathLst>
              <a:path w="3607595" h="135733">
                <a:moveTo>
                  <a:pt x="0" y="135732"/>
                </a:moveTo>
                <a:lnTo>
                  <a:pt x="0" y="135732"/>
                </a:lnTo>
                <a:lnTo>
                  <a:pt x="31084" y="135732"/>
                </a:lnTo>
                <a:lnTo>
                  <a:pt x="57893" y="135732"/>
                </a:lnTo>
                <a:lnTo>
                  <a:pt x="88062" y="135732"/>
                </a:lnTo>
                <a:lnTo>
                  <a:pt x="111370" y="135732"/>
                </a:lnTo>
                <a:lnTo>
                  <a:pt x="137604" y="135732"/>
                </a:lnTo>
                <a:lnTo>
                  <a:pt x="167255" y="135732"/>
                </a:lnTo>
                <a:lnTo>
                  <a:pt x="196573" y="135732"/>
                </a:lnTo>
                <a:lnTo>
                  <a:pt x="230135" y="135732"/>
                </a:lnTo>
                <a:lnTo>
                  <a:pt x="265327" y="133615"/>
                </a:lnTo>
                <a:lnTo>
                  <a:pt x="295309" y="130077"/>
                </a:lnTo>
                <a:lnTo>
                  <a:pt x="327211" y="129029"/>
                </a:lnTo>
                <a:lnTo>
                  <a:pt x="356772" y="128719"/>
                </a:lnTo>
                <a:lnTo>
                  <a:pt x="387756" y="128627"/>
                </a:lnTo>
                <a:lnTo>
                  <a:pt x="422072" y="126483"/>
                </a:lnTo>
                <a:lnTo>
                  <a:pt x="455258" y="122937"/>
                </a:lnTo>
                <a:lnTo>
                  <a:pt x="487316" y="121886"/>
                </a:lnTo>
                <a:lnTo>
                  <a:pt x="521950" y="121575"/>
                </a:lnTo>
                <a:lnTo>
                  <a:pt x="557348" y="119366"/>
                </a:lnTo>
                <a:lnTo>
                  <a:pt x="581879" y="116552"/>
                </a:lnTo>
                <a:lnTo>
                  <a:pt x="608656" y="115301"/>
                </a:lnTo>
                <a:lnTo>
                  <a:pt x="634316" y="114745"/>
                </a:lnTo>
                <a:lnTo>
                  <a:pt x="658949" y="114498"/>
                </a:lnTo>
                <a:lnTo>
                  <a:pt x="683127" y="114388"/>
                </a:lnTo>
                <a:lnTo>
                  <a:pt x="707101" y="112223"/>
                </a:lnTo>
                <a:lnTo>
                  <a:pt x="731780" y="109408"/>
                </a:lnTo>
                <a:lnTo>
                  <a:pt x="758623" y="108157"/>
                </a:lnTo>
                <a:lnTo>
                  <a:pt x="784312" y="107601"/>
                </a:lnTo>
                <a:lnTo>
                  <a:pt x="809751" y="106560"/>
                </a:lnTo>
                <a:lnTo>
                  <a:pt x="836933" y="103452"/>
                </a:lnTo>
                <a:lnTo>
                  <a:pt x="864889" y="101541"/>
                </a:lnTo>
                <a:lnTo>
                  <a:pt x="893189" y="100692"/>
                </a:lnTo>
                <a:lnTo>
                  <a:pt x="921641" y="100315"/>
                </a:lnTo>
                <a:lnTo>
                  <a:pt x="948045" y="98030"/>
                </a:lnTo>
                <a:lnTo>
                  <a:pt x="973803" y="95163"/>
                </a:lnTo>
                <a:lnTo>
                  <a:pt x="1001126" y="93888"/>
                </a:lnTo>
                <a:lnTo>
                  <a:pt x="1029145" y="91206"/>
                </a:lnTo>
                <a:lnTo>
                  <a:pt x="1057473" y="88161"/>
                </a:lnTo>
                <a:lnTo>
                  <a:pt x="1085938" y="86808"/>
                </a:lnTo>
                <a:lnTo>
                  <a:pt x="1114464" y="84090"/>
                </a:lnTo>
                <a:lnTo>
                  <a:pt x="1143017" y="81030"/>
                </a:lnTo>
                <a:lnTo>
                  <a:pt x="1171583" y="79669"/>
                </a:lnTo>
                <a:lnTo>
                  <a:pt x="1200153" y="76948"/>
                </a:lnTo>
                <a:lnTo>
                  <a:pt x="1228726" y="73093"/>
                </a:lnTo>
                <a:lnTo>
                  <a:pt x="1257301" y="68734"/>
                </a:lnTo>
                <a:lnTo>
                  <a:pt x="1287992" y="66268"/>
                </a:lnTo>
                <a:lnTo>
                  <a:pt x="1319359" y="64377"/>
                </a:lnTo>
                <a:lnTo>
                  <a:pt x="1349176" y="60891"/>
                </a:lnTo>
                <a:lnTo>
                  <a:pt x="1380419" y="58813"/>
                </a:lnTo>
                <a:lnTo>
                  <a:pt x="1412032" y="57095"/>
                </a:lnTo>
                <a:lnTo>
                  <a:pt x="1441957" y="53686"/>
                </a:lnTo>
                <a:lnTo>
                  <a:pt x="1473249" y="49526"/>
                </a:lnTo>
                <a:lnTo>
                  <a:pt x="1504883" y="45824"/>
                </a:lnTo>
                <a:lnTo>
                  <a:pt x="1534818" y="44179"/>
                </a:lnTo>
                <a:lnTo>
                  <a:pt x="1566114" y="41331"/>
                </a:lnTo>
                <a:lnTo>
                  <a:pt x="1597751" y="38213"/>
                </a:lnTo>
                <a:lnTo>
                  <a:pt x="1627686" y="36828"/>
                </a:lnTo>
                <a:lnTo>
                  <a:pt x="1658983" y="34095"/>
                </a:lnTo>
                <a:lnTo>
                  <a:pt x="1691413" y="31029"/>
                </a:lnTo>
                <a:lnTo>
                  <a:pt x="1724347" y="29665"/>
                </a:lnTo>
                <a:lnTo>
                  <a:pt x="1757506" y="26943"/>
                </a:lnTo>
                <a:lnTo>
                  <a:pt x="1790764" y="23881"/>
                </a:lnTo>
                <a:lnTo>
                  <a:pt x="1824066" y="22520"/>
                </a:lnTo>
                <a:lnTo>
                  <a:pt x="1855271" y="19799"/>
                </a:lnTo>
                <a:lnTo>
                  <a:pt x="1885808" y="16737"/>
                </a:lnTo>
                <a:lnTo>
                  <a:pt x="1917902" y="15376"/>
                </a:lnTo>
                <a:lnTo>
                  <a:pt x="1950686" y="12655"/>
                </a:lnTo>
                <a:lnTo>
                  <a:pt x="1983778" y="9593"/>
                </a:lnTo>
                <a:lnTo>
                  <a:pt x="2017006" y="8233"/>
                </a:lnTo>
                <a:lnTo>
                  <a:pt x="2050295" y="7628"/>
                </a:lnTo>
                <a:lnTo>
                  <a:pt x="2083611" y="7359"/>
                </a:lnTo>
                <a:lnTo>
                  <a:pt x="2116939" y="7240"/>
                </a:lnTo>
                <a:lnTo>
                  <a:pt x="2148155" y="5070"/>
                </a:lnTo>
                <a:lnTo>
                  <a:pt x="2179492" y="2253"/>
                </a:lnTo>
                <a:lnTo>
                  <a:pt x="2214586" y="1002"/>
                </a:lnTo>
                <a:lnTo>
                  <a:pt x="2247117" y="445"/>
                </a:lnTo>
                <a:lnTo>
                  <a:pt x="2279037" y="198"/>
                </a:lnTo>
                <a:lnTo>
                  <a:pt x="2314391" y="88"/>
                </a:lnTo>
                <a:lnTo>
                  <a:pt x="2347037" y="39"/>
                </a:lnTo>
                <a:lnTo>
                  <a:pt x="2378215" y="18"/>
                </a:lnTo>
                <a:lnTo>
                  <a:pt x="2410593" y="8"/>
                </a:lnTo>
                <a:lnTo>
                  <a:pt x="2443504" y="4"/>
                </a:lnTo>
                <a:lnTo>
                  <a:pt x="2476652" y="2"/>
                </a:lnTo>
                <a:lnTo>
                  <a:pt x="2509905" y="1"/>
                </a:lnTo>
                <a:lnTo>
                  <a:pt x="2543205" y="1"/>
                </a:lnTo>
                <a:lnTo>
                  <a:pt x="2576525" y="0"/>
                </a:lnTo>
                <a:lnTo>
                  <a:pt x="2609856" y="0"/>
                </a:lnTo>
                <a:lnTo>
                  <a:pt x="2643190" y="0"/>
                </a:lnTo>
                <a:lnTo>
                  <a:pt x="2676526" y="0"/>
                </a:lnTo>
                <a:lnTo>
                  <a:pt x="2709863" y="0"/>
                </a:lnTo>
                <a:lnTo>
                  <a:pt x="2741083" y="0"/>
                </a:lnTo>
                <a:lnTo>
                  <a:pt x="2771628" y="0"/>
                </a:lnTo>
                <a:lnTo>
                  <a:pt x="2803724" y="0"/>
                </a:lnTo>
                <a:lnTo>
                  <a:pt x="2836510" y="0"/>
                </a:lnTo>
                <a:lnTo>
                  <a:pt x="2869602" y="794"/>
                </a:lnTo>
                <a:lnTo>
                  <a:pt x="2902831" y="3793"/>
                </a:lnTo>
                <a:lnTo>
                  <a:pt x="2936120" y="5655"/>
                </a:lnTo>
                <a:lnTo>
                  <a:pt x="2969436" y="7276"/>
                </a:lnTo>
                <a:lnTo>
                  <a:pt x="3002764" y="10642"/>
                </a:lnTo>
                <a:lnTo>
                  <a:pt x="3033980" y="12668"/>
                </a:lnTo>
                <a:lnTo>
                  <a:pt x="3064523" y="14361"/>
                </a:lnTo>
                <a:lnTo>
                  <a:pt x="3096618" y="17760"/>
                </a:lnTo>
                <a:lnTo>
                  <a:pt x="3127287" y="21916"/>
                </a:lnTo>
                <a:lnTo>
                  <a:pt x="3156793" y="25616"/>
                </a:lnTo>
                <a:lnTo>
                  <a:pt x="3185781" y="27260"/>
                </a:lnTo>
                <a:lnTo>
                  <a:pt x="3214540" y="30107"/>
                </a:lnTo>
                <a:lnTo>
                  <a:pt x="3243197" y="34019"/>
                </a:lnTo>
                <a:lnTo>
                  <a:pt x="3271808" y="38403"/>
                </a:lnTo>
                <a:lnTo>
                  <a:pt x="3298283" y="40881"/>
                </a:lnTo>
                <a:lnTo>
                  <a:pt x="3323278" y="42776"/>
                </a:lnTo>
                <a:lnTo>
                  <a:pt x="3347617" y="46263"/>
                </a:lnTo>
                <a:lnTo>
                  <a:pt x="3371663" y="48343"/>
                </a:lnTo>
                <a:lnTo>
                  <a:pt x="3405397" y="51630"/>
                </a:lnTo>
                <a:lnTo>
                  <a:pt x="3437617" y="55515"/>
                </a:lnTo>
                <a:lnTo>
                  <a:pt x="3470182" y="58782"/>
                </a:lnTo>
                <a:lnTo>
                  <a:pt x="3502057" y="64777"/>
                </a:lnTo>
                <a:lnTo>
                  <a:pt x="3532402" y="69464"/>
                </a:lnTo>
                <a:lnTo>
                  <a:pt x="3563990" y="71048"/>
                </a:lnTo>
                <a:lnTo>
                  <a:pt x="3582150" y="67530"/>
                </a:lnTo>
                <a:lnTo>
                  <a:pt x="3593793" y="61460"/>
                </a:lnTo>
                <a:lnTo>
                  <a:pt x="3602270" y="54635"/>
                </a:lnTo>
                <a:lnTo>
                  <a:pt x="3605227" y="49947"/>
                </a:lnTo>
                <a:lnTo>
                  <a:pt x="3607594" y="4286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
          <p:cNvSpPr/>
          <p:nvPr>
            <p:custDataLst>
              <p:tags r:id="rId2"/>
            </p:custDataLst>
          </p:nvPr>
        </p:nvSpPr>
        <p:spPr>
          <a:xfrm>
            <a:off x="1214438" y="2193131"/>
            <a:ext cx="3521869" cy="1000039"/>
          </a:xfrm>
          <a:custGeom>
            <a:avLst/>
            <a:gdLst/>
            <a:ahLst/>
            <a:cxnLst/>
            <a:rect l="0" t="0" r="0" b="0"/>
            <a:pathLst>
              <a:path w="3521869" h="1000039">
                <a:moveTo>
                  <a:pt x="0" y="992982"/>
                </a:moveTo>
                <a:lnTo>
                  <a:pt x="0" y="992982"/>
                </a:lnTo>
                <a:lnTo>
                  <a:pt x="26037" y="999132"/>
                </a:lnTo>
                <a:lnTo>
                  <a:pt x="54755" y="1000038"/>
                </a:lnTo>
                <a:lnTo>
                  <a:pt x="62171" y="997970"/>
                </a:lnTo>
                <a:lnTo>
                  <a:pt x="65259" y="996307"/>
                </a:lnTo>
                <a:lnTo>
                  <a:pt x="89703" y="991303"/>
                </a:lnTo>
                <a:lnTo>
                  <a:pt x="97018" y="988267"/>
                </a:lnTo>
                <a:lnTo>
                  <a:pt x="128690" y="983863"/>
                </a:lnTo>
                <a:lnTo>
                  <a:pt x="164289" y="972846"/>
                </a:lnTo>
                <a:lnTo>
                  <a:pt x="176913" y="968142"/>
                </a:lnTo>
                <a:lnTo>
                  <a:pt x="209590" y="945958"/>
                </a:lnTo>
                <a:lnTo>
                  <a:pt x="242244" y="925419"/>
                </a:lnTo>
                <a:lnTo>
                  <a:pt x="262636" y="906169"/>
                </a:lnTo>
                <a:lnTo>
                  <a:pt x="295315" y="882579"/>
                </a:lnTo>
                <a:lnTo>
                  <a:pt x="310368" y="869694"/>
                </a:lnTo>
                <a:lnTo>
                  <a:pt x="345414" y="847041"/>
                </a:lnTo>
                <a:lnTo>
                  <a:pt x="380279" y="824000"/>
                </a:lnTo>
                <a:lnTo>
                  <a:pt x="395074" y="812914"/>
                </a:lnTo>
                <a:lnTo>
                  <a:pt x="414295" y="804131"/>
                </a:lnTo>
                <a:lnTo>
                  <a:pt x="445025" y="780512"/>
                </a:lnTo>
                <a:lnTo>
                  <a:pt x="478189" y="764544"/>
                </a:lnTo>
                <a:lnTo>
                  <a:pt x="511942" y="747722"/>
                </a:lnTo>
                <a:lnTo>
                  <a:pt x="543365" y="737482"/>
                </a:lnTo>
                <a:lnTo>
                  <a:pt x="557343" y="734186"/>
                </a:lnTo>
                <a:lnTo>
                  <a:pt x="571538" y="730299"/>
                </a:lnTo>
                <a:lnTo>
                  <a:pt x="585798" y="727031"/>
                </a:lnTo>
                <a:lnTo>
                  <a:pt x="600078" y="723152"/>
                </a:lnTo>
                <a:lnTo>
                  <a:pt x="614363" y="719886"/>
                </a:lnTo>
                <a:lnTo>
                  <a:pt x="628650" y="716008"/>
                </a:lnTo>
                <a:lnTo>
                  <a:pt x="642937" y="712742"/>
                </a:lnTo>
                <a:lnTo>
                  <a:pt x="676981" y="699604"/>
                </a:lnTo>
                <a:lnTo>
                  <a:pt x="705170" y="683391"/>
                </a:lnTo>
                <a:lnTo>
                  <a:pt x="738206" y="674024"/>
                </a:lnTo>
                <a:lnTo>
                  <a:pt x="770137" y="671611"/>
                </a:lnTo>
                <a:lnTo>
                  <a:pt x="802539" y="671519"/>
                </a:lnTo>
                <a:lnTo>
                  <a:pt x="831061" y="670719"/>
                </a:lnTo>
                <a:lnTo>
                  <a:pt x="858739" y="664810"/>
                </a:lnTo>
                <a:lnTo>
                  <a:pt x="890674" y="664395"/>
                </a:lnTo>
                <a:lnTo>
                  <a:pt x="922962" y="664371"/>
                </a:lnTo>
                <a:lnTo>
                  <a:pt x="958380" y="658219"/>
                </a:lnTo>
                <a:lnTo>
                  <a:pt x="975445" y="656628"/>
                </a:lnTo>
                <a:lnTo>
                  <a:pt x="1007357" y="644880"/>
                </a:lnTo>
                <a:lnTo>
                  <a:pt x="1036002" y="637490"/>
                </a:lnTo>
                <a:lnTo>
                  <a:pt x="1056836" y="630632"/>
                </a:lnTo>
                <a:lnTo>
                  <a:pt x="1089349" y="623170"/>
                </a:lnTo>
                <a:lnTo>
                  <a:pt x="1101174" y="619883"/>
                </a:lnTo>
                <a:lnTo>
                  <a:pt x="1110917" y="616816"/>
                </a:lnTo>
                <a:lnTo>
                  <a:pt x="1145553" y="609668"/>
                </a:lnTo>
                <a:lnTo>
                  <a:pt x="1180383" y="606640"/>
                </a:lnTo>
                <a:lnTo>
                  <a:pt x="1214521" y="595847"/>
                </a:lnTo>
                <a:lnTo>
                  <a:pt x="1250021" y="590985"/>
                </a:lnTo>
                <a:lnTo>
                  <a:pt x="1284373" y="572819"/>
                </a:lnTo>
                <a:lnTo>
                  <a:pt x="1316435" y="549558"/>
                </a:lnTo>
                <a:lnTo>
                  <a:pt x="1351832" y="527103"/>
                </a:lnTo>
                <a:lnTo>
                  <a:pt x="1384178" y="501361"/>
                </a:lnTo>
                <a:lnTo>
                  <a:pt x="1418290" y="479925"/>
                </a:lnTo>
                <a:lnTo>
                  <a:pt x="1430451" y="475238"/>
                </a:lnTo>
                <a:lnTo>
                  <a:pt x="1463991" y="466163"/>
                </a:lnTo>
                <a:lnTo>
                  <a:pt x="1496539" y="464504"/>
                </a:lnTo>
                <a:lnTo>
                  <a:pt x="1532073" y="465144"/>
                </a:lnTo>
                <a:lnTo>
                  <a:pt x="1566212" y="475736"/>
                </a:lnTo>
                <a:lnTo>
                  <a:pt x="1600290" y="479171"/>
                </a:lnTo>
                <a:lnTo>
                  <a:pt x="1635070" y="485091"/>
                </a:lnTo>
                <a:lnTo>
                  <a:pt x="1660973" y="484921"/>
                </a:lnTo>
                <a:lnTo>
                  <a:pt x="1693546" y="479617"/>
                </a:lnTo>
                <a:lnTo>
                  <a:pt x="1728850" y="476645"/>
                </a:lnTo>
                <a:lnTo>
                  <a:pt x="1763720" y="471373"/>
                </a:lnTo>
                <a:lnTo>
                  <a:pt x="1794075" y="461634"/>
                </a:lnTo>
                <a:lnTo>
                  <a:pt x="1828930" y="455667"/>
                </a:lnTo>
                <a:lnTo>
                  <a:pt x="1864536" y="445886"/>
                </a:lnTo>
                <a:lnTo>
                  <a:pt x="1896447" y="439512"/>
                </a:lnTo>
                <a:lnTo>
                  <a:pt x="1927240" y="435715"/>
                </a:lnTo>
                <a:lnTo>
                  <a:pt x="1961718" y="428558"/>
                </a:lnTo>
                <a:lnTo>
                  <a:pt x="1995720" y="416504"/>
                </a:lnTo>
                <a:lnTo>
                  <a:pt x="2022197" y="409268"/>
                </a:lnTo>
                <a:lnTo>
                  <a:pt x="2057468" y="401764"/>
                </a:lnTo>
                <a:lnTo>
                  <a:pt x="2089335" y="390437"/>
                </a:lnTo>
                <a:lnTo>
                  <a:pt x="2121548" y="382381"/>
                </a:lnTo>
                <a:lnTo>
                  <a:pt x="2154234" y="375157"/>
                </a:lnTo>
                <a:lnTo>
                  <a:pt x="2187328" y="371798"/>
                </a:lnTo>
                <a:lnTo>
                  <a:pt x="2204023" y="375363"/>
                </a:lnTo>
                <a:lnTo>
                  <a:pt x="2223580" y="384484"/>
                </a:lnTo>
                <a:lnTo>
                  <a:pt x="2254424" y="385651"/>
                </a:lnTo>
                <a:lnTo>
                  <a:pt x="2279772" y="385753"/>
                </a:lnTo>
                <a:lnTo>
                  <a:pt x="2311490" y="369668"/>
                </a:lnTo>
                <a:lnTo>
                  <a:pt x="2343065" y="342556"/>
                </a:lnTo>
                <a:lnTo>
                  <a:pt x="2372654" y="321110"/>
                </a:lnTo>
                <a:lnTo>
                  <a:pt x="2406898" y="294979"/>
                </a:lnTo>
                <a:lnTo>
                  <a:pt x="2440749" y="276347"/>
                </a:lnTo>
                <a:lnTo>
                  <a:pt x="2459031" y="272427"/>
                </a:lnTo>
                <a:lnTo>
                  <a:pt x="2492120" y="271519"/>
                </a:lnTo>
                <a:lnTo>
                  <a:pt x="2516843" y="270676"/>
                </a:lnTo>
                <a:lnTo>
                  <a:pt x="2550453" y="264188"/>
                </a:lnTo>
                <a:lnTo>
                  <a:pt x="2580009" y="254463"/>
                </a:lnTo>
                <a:lnTo>
                  <a:pt x="2614269" y="244270"/>
                </a:lnTo>
                <a:lnTo>
                  <a:pt x="2644083" y="235299"/>
                </a:lnTo>
                <a:lnTo>
                  <a:pt x="2679024" y="223779"/>
                </a:lnTo>
                <a:lnTo>
                  <a:pt x="2714640" y="211924"/>
                </a:lnTo>
                <a:lnTo>
                  <a:pt x="2748229" y="207795"/>
                </a:lnTo>
                <a:lnTo>
                  <a:pt x="2783557" y="207206"/>
                </a:lnTo>
                <a:lnTo>
                  <a:pt x="2815248" y="205057"/>
                </a:lnTo>
                <a:lnTo>
                  <a:pt x="2849643" y="199894"/>
                </a:lnTo>
                <a:lnTo>
                  <a:pt x="2879935" y="190169"/>
                </a:lnTo>
                <a:lnTo>
                  <a:pt x="2910548" y="178550"/>
                </a:lnTo>
                <a:lnTo>
                  <a:pt x="2944119" y="162186"/>
                </a:lnTo>
                <a:lnTo>
                  <a:pt x="2979061" y="145918"/>
                </a:lnTo>
                <a:lnTo>
                  <a:pt x="3010885" y="133437"/>
                </a:lnTo>
                <a:lnTo>
                  <a:pt x="3041564" y="123572"/>
                </a:lnTo>
                <a:lnTo>
                  <a:pt x="3076477" y="117776"/>
                </a:lnTo>
                <a:lnTo>
                  <a:pt x="3109907" y="114504"/>
                </a:lnTo>
                <a:lnTo>
                  <a:pt x="3145366" y="112195"/>
                </a:lnTo>
                <a:lnTo>
                  <a:pt x="3176410" y="105482"/>
                </a:lnTo>
                <a:lnTo>
                  <a:pt x="3179644" y="103659"/>
                </a:lnTo>
                <a:lnTo>
                  <a:pt x="3211581" y="96540"/>
                </a:lnTo>
                <a:lnTo>
                  <a:pt x="3245601" y="88174"/>
                </a:lnTo>
                <a:lnTo>
                  <a:pt x="3278330" y="81031"/>
                </a:lnTo>
                <a:lnTo>
                  <a:pt x="3301672" y="78003"/>
                </a:lnTo>
                <a:lnTo>
                  <a:pt x="3303633" y="76608"/>
                </a:lnTo>
                <a:lnTo>
                  <a:pt x="3304940" y="74885"/>
                </a:lnTo>
                <a:lnTo>
                  <a:pt x="3310627" y="72970"/>
                </a:lnTo>
                <a:lnTo>
                  <a:pt x="3338141" y="69361"/>
                </a:lnTo>
                <a:lnTo>
                  <a:pt x="3348897" y="63679"/>
                </a:lnTo>
                <a:lnTo>
                  <a:pt x="3383076" y="38093"/>
                </a:lnTo>
                <a:lnTo>
                  <a:pt x="3399365" y="26193"/>
                </a:lnTo>
                <a:lnTo>
                  <a:pt x="3431458" y="9525"/>
                </a:lnTo>
                <a:lnTo>
                  <a:pt x="3445691" y="3175"/>
                </a:lnTo>
                <a:lnTo>
                  <a:pt x="3480937" y="55"/>
                </a:lnTo>
                <a:lnTo>
                  <a:pt x="352186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7"/>
          <p:cNvSpPr/>
          <p:nvPr>
            <p:custDataLst>
              <p:tags r:id="rId3"/>
            </p:custDataLst>
          </p:nvPr>
        </p:nvSpPr>
        <p:spPr>
          <a:xfrm>
            <a:off x="1240965" y="1300163"/>
            <a:ext cx="3745374" cy="2235994"/>
          </a:xfrm>
          <a:custGeom>
            <a:avLst/>
            <a:gdLst/>
            <a:ahLst/>
            <a:cxnLst/>
            <a:rect l="0" t="0" r="0" b="0"/>
            <a:pathLst>
              <a:path w="3745374" h="2235994">
                <a:moveTo>
                  <a:pt x="9191" y="2235993"/>
                </a:moveTo>
                <a:lnTo>
                  <a:pt x="9191" y="2235993"/>
                </a:lnTo>
                <a:lnTo>
                  <a:pt x="1607" y="2224616"/>
                </a:lnTo>
                <a:lnTo>
                  <a:pt x="0" y="2208447"/>
                </a:lnTo>
                <a:lnTo>
                  <a:pt x="3557" y="2172798"/>
                </a:lnTo>
                <a:lnTo>
                  <a:pt x="6687" y="2143613"/>
                </a:lnTo>
                <a:lnTo>
                  <a:pt x="8078" y="2114767"/>
                </a:lnTo>
                <a:lnTo>
                  <a:pt x="10813" y="2086071"/>
                </a:lnTo>
                <a:lnTo>
                  <a:pt x="14675" y="2055855"/>
                </a:lnTo>
                <a:lnTo>
                  <a:pt x="19037" y="2021259"/>
                </a:lnTo>
                <a:lnTo>
                  <a:pt x="21311" y="2002349"/>
                </a:lnTo>
                <a:lnTo>
                  <a:pt x="23621" y="1982599"/>
                </a:lnTo>
                <a:lnTo>
                  <a:pt x="25955" y="1962289"/>
                </a:lnTo>
                <a:lnTo>
                  <a:pt x="28305" y="1940811"/>
                </a:lnTo>
                <a:lnTo>
                  <a:pt x="30665" y="1918555"/>
                </a:lnTo>
                <a:lnTo>
                  <a:pt x="33032" y="1895780"/>
                </a:lnTo>
                <a:lnTo>
                  <a:pt x="36198" y="1871866"/>
                </a:lnTo>
                <a:lnTo>
                  <a:pt x="39895" y="1847192"/>
                </a:lnTo>
                <a:lnTo>
                  <a:pt x="43948" y="1822011"/>
                </a:lnTo>
                <a:lnTo>
                  <a:pt x="47444" y="1795699"/>
                </a:lnTo>
                <a:lnTo>
                  <a:pt x="50568" y="1768632"/>
                </a:lnTo>
                <a:lnTo>
                  <a:pt x="53445" y="1741063"/>
                </a:lnTo>
                <a:lnTo>
                  <a:pt x="56950" y="1712365"/>
                </a:lnTo>
                <a:lnTo>
                  <a:pt x="60874" y="1682914"/>
                </a:lnTo>
                <a:lnTo>
                  <a:pt x="65078" y="1652961"/>
                </a:lnTo>
                <a:lnTo>
                  <a:pt x="68674" y="1622674"/>
                </a:lnTo>
                <a:lnTo>
                  <a:pt x="71865" y="1592164"/>
                </a:lnTo>
                <a:lnTo>
                  <a:pt x="74786" y="1561505"/>
                </a:lnTo>
                <a:lnTo>
                  <a:pt x="77527" y="1531541"/>
                </a:lnTo>
                <a:lnTo>
                  <a:pt x="80149" y="1502040"/>
                </a:lnTo>
                <a:lnTo>
                  <a:pt x="82690" y="1472847"/>
                </a:lnTo>
                <a:lnTo>
                  <a:pt x="85972" y="1443067"/>
                </a:lnTo>
                <a:lnTo>
                  <a:pt x="89747" y="1412894"/>
                </a:lnTo>
                <a:lnTo>
                  <a:pt x="93851" y="1382460"/>
                </a:lnTo>
                <a:lnTo>
                  <a:pt x="97381" y="1352647"/>
                </a:lnTo>
                <a:lnTo>
                  <a:pt x="100528" y="1323245"/>
                </a:lnTo>
                <a:lnTo>
                  <a:pt x="103420" y="1294120"/>
                </a:lnTo>
                <a:lnTo>
                  <a:pt x="106142" y="1265971"/>
                </a:lnTo>
                <a:lnTo>
                  <a:pt x="108750" y="1238474"/>
                </a:lnTo>
                <a:lnTo>
                  <a:pt x="111282" y="1211412"/>
                </a:lnTo>
                <a:lnTo>
                  <a:pt x="114558" y="1186227"/>
                </a:lnTo>
                <a:lnTo>
                  <a:pt x="118330" y="1162293"/>
                </a:lnTo>
                <a:lnTo>
                  <a:pt x="122431" y="1139193"/>
                </a:lnTo>
                <a:lnTo>
                  <a:pt x="126754" y="1118237"/>
                </a:lnTo>
                <a:lnTo>
                  <a:pt x="131222" y="1098710"/>
                </a:lnTo>
                <a:lnTo>
                  <a:pt x="135789" y="1080136"/>
                </a:lnTo>
                <a:lnTo>
                  <a:pt x="142980" y="1046797"/>
                </a:lnTo>
                <a:lnTo>
                  <a:pt x="149615" y="1018487"/>
                </a:lnTo>
                <a:lnTo>
                  <a:pt x="157856" y="997967"/>
                </a:lnTo>
                <a:lnTo>
                  <a:pt x="163864" y="991542"/>
                </a:lnTo>
                <a:lnTo>
                  <a:pt x="179005" y="984404"/>
                </a:lnTo>
                <a:lnTo>
                  <a:pt x="185901" y="985675"/>
                </a:lnTo>
                <a:lnTo>
                  <a:pt x="197795" y="995555"/>
                </a:lnTo>
                <a:lnTo>
                  <a:pt x="209625" y="1022760"/>
                </a:lnTo>
                <a:lnTo>
                  <a:pt x="215483" y="1050930"/>
                </a:lnTo>
                <a:lnTo>
                  <a:pt x="220733" y="1085411"/>
                </a:lnTo>
                <a:lnTo>
                  <a:pt x="223244" y="1104607"/>
                </a:lnTo>
                <a:lnTo>
                  <a:pt x="225712" y="1124548"/>
                </a:lnTo>
                <a:lnTo>
                  <a:pt x="228945" y="1145780"/>
                </a:lnTo>
                <a:lnTo>
                  <a:pt x="232687" y="1167872"/>
                </a:lnTo>
                <a:lnTo>
                  <a:pt x="236770" y="1190537"/>
                </a:lnTo>
                <a:lnTo>
                  <a:pt x="240285" y="1215173"/>
                </a:lnTo>
                <a:lnTo>
                  <a:pt x="243423" y="1241121"/>
                </a:lnTo>
                <a:lnTo>
                  <a:pt x="246308" y="1267945"/>
                </a:lnTo>
                <a:lnTo>
                  <a:pt x="249819" y="1295353"/>
                </a:lnTo>
                <a:lnTo>
                  <a:pt x="253747" y="1323150"/>
                </a:lnTo>
                <a:lnTo>
                  <a:pt x="257954" y="1351206"/>
                </a:lnTo>
                <a:lnTo>
                  <a:pt x="261552" y="1380229"/>
                </a:lnTo>
                <a:lnTo>
                  <a:pt x="264744" y="1409896"/>
                </a:lnTo>
                <a:lnTo>
                  <a:pt x="267666" y="1439993"/>
                </a:lnTo>
                <a:lnTo>
                  <a:pt x="271995" y="1470377"/>
                </a:lnTo>
                <a:lnTo>
                  <a:pt x="277263" y="1500951"/>
                </a:lnTo>
                <a:lnTo>
                  <a:pt x="283156" y="1531653"/>
                </a:lnTo>
                <a:lnTo>
                  <a:pt x="288672" y="1561645"/>
                </a:lnTo>
                <a:lnTo>
                  <a:pt x="293936" y="1591166"/>
                </a:lnTo>
                <a:lnTo>
                  <a:pt x="299034" y="1620370"/>
                </a:lnTo>
                <a:lnTo>
                  <a:pt x="304814" y="1650159"/>
                </a:lnTo>
                <a:lnTo>
                  <a:pt x="311048" y="1680337"/>
                </a:lnTo>
                <a:lnTo>
                  <a:pt x="317585" y="1710775"/>
                </a:lnTo>
                <a:lnTo>
                  <a:pt x="324325" y="1740591"/>
                </a:lnTo>
                <a:lnTo>
                  <a:pt x="331199" y="1769994"/>
                </a:lnTo>
                <a:lnTo>
                  <a:pt x="338163" y="1799121"/>
                </a:lnTo>
                <a:lnTo>
                  <a:pt x="345981" y="1827270"/>
                </a:lnTo>
                <a:lnTo>
                  <a:pt x="354368" y="1854767"/>
                </a:lnTo>
                <a:lnTo>
                  <a:pt x="363134" y="1881830"/>
                </a:lnTo>
                <a:lnTo>
                  <a:pt x="371359" y="1908603"/>
                </a:lnTo>
                <a:lnTo>
                  <a:pt x="379224" y="1935183"/>
                </a:lnTo>
                <a:lnTo>
                  <a:pt x="386849" y="1961634"/>
                </a:lnTo>
                <a:lnTo>
                  <a:pt x="394313" y="1986412"/>
                </a:lnTo>
                <a:lnTo>
                  <a:pt x="401670" y="2010075"/>
                </a:lnTo>
                <a:lnTo>
                  <a:pt x="408956" y="2032993"/>
                </a:lnTo>
                <a:lnTo>
                  <a:pt x="416195" y="2054623"/>
                </a:lnTo>
                <a:lnTo>
                  <a:pt x="423402" y="2075392"/>
                </a:lnTo>
                <a:lnTo>
                  <a:pt x="430588" y="2095588"/>
                </a:lnTo>
                <a:lnTo>
                  <a:pt x="444923" y="2128612"/>
                </a:lnTo>
                <a:lnTo>
                  <a:pt x="458437" y="2155725"/>
                </a:lnTo>
                <a:lnTo>
                  <a:pt x="474971" y="2186457"/>
                </a:lnTo>
                <a:lnTo>
                  <a:pt x="485021" y="2197573"/>
                </a:lnTo>
                <a:lnTo>
                  <a:pt x="489924" y="2197680"/>
                </a:lnTo>
                <a:lnTo>
                  <a:pt x="494779" y="2194576"/>
                </a:lnTo>
                <a:lnTo>
                  <a:pt x="499604" y="2189332"/>
                </a:lnTo>
                <a:lnTo>
                  <a:pt x="510187" y="2159197"/>
                </a:lnTo>
                <a:lnTo>
                  <a:pt x="515754" y="2131482"/>
                </a:lnTo>
                <a:lnTo>
                  <a:pt x="520080" y="2099056"/>
                </a:lnTo>
                <a:lnTo>
                  <a:pt x="521234" y="2080408"/>
                </a:lnTo>
                <a:lnTo>
                  <a:pt x="522003" y="2060833"/>
                </a:lnTo>
                <a:lnTo>
                  <a:pt x="523309" y="2038257"/>
                </a:lnTo>
                <a:lnTo>
                  <a:pt x="524974" y="2013682"/>
                </a:lnTo>
                <a:lnTo>
                  <a:pt x="526878" y="1987773"/>
                </a:lnTo>
                <a:lnTo>
                  <a:pt x="528147" y="1960976"/>
                </a:lnTo>
                <a:lnTo>
                  <a:pt x="528993" y="1933586"/>
                </a:lnTo>
                <a:lnTo>
                  <a:pt x="529557" y="1905801"/>
                </a:lnTo>
                <a:lnTo>
                  <a:pt x="530727" y="1876165"/>
                </a:lnTo>
                <a:lnTo>
                  <a:pt x="532300" y="1845295"/>
                </a:lnTo>
                <a:lnTo>
                  <a:pt x="534143" y="1813603"/>
                </a:lnTo>
                <a:lnTo>
                  <a:pt x="536165" y="1781362"/>
                </a:lnTo>
                <a:lnTo>
                  <a:pt x="538307" y="1748756"/>
                </a:lnTo>
                <a:lnTo>
                  <a:pt x="540529" y="1715906"/>
                </a:lnTo>
                <a:lnTo>
                  <a:pt x="542010" y="1682100"/>
                </a:lnTo>
                <a:lnTo>
                  <a:pt x="542998" y="1647656"/>
                </a:lnTo>
                <a:lnTo>
                  <a:pt x="543656" y="1612787"/>
                </a:lnTo>
                <a:lnTo>
                  <a:pt x="544889" y="1577635"/>
                </a:lnTo>
                <a:lnTo>
                  <a:pt x="546504" y="1542294"/>
                </a:lnTo>
                <a:lnTo>
                  <a:pt x="548375" y="1506827"/>
                </a:lnTo>
                <a:lnTo>
                  <a:pt x="551210" y="1472070"/>
                </a:lnTo>
                <a:lnTo>
                  <a:pt x="554687" y="1437786"/>
                </a:lnTo>
                <a:lnTo>
                  <a:pt x="558592" y="1403818"/>
                </a:lnTo>
                <a:lnTo>
                  <a:pt x="561990" y="1370059"/>
                </a:lnTo>
                <a:lnTo>
                  <a:pt x="565049" y="1336442"/>
                </a:lnTo>
                <a:lnTo>
                  <a:pt x="567882" y="1302917"/>
                </a:lnTo>
                <a:lnTo>
                  <a:pt x="571358" y="1270249"/>
                </a:lnTo>
                <a:lnTo>
                  <a:pt x="575263" y="1238151"/>
                </a:lnTo>
                <a:lnTo>
                  <a:pt x="579454" y="1206434"/>
                </a:lnTo>
                <a:lnTo>
                  <a:pt x="583835" y="1175764"/>
                </a:lnTo>
                <a:lnTo>
                  <a:pt x="588343" y="1145793"/>
                </a:lnTo>
                <a:lnTo>
                  <a:pt x="592936" y="1116286"/>
                </a:lnTo>
                <a:lnTo>
                  <a:pt x="597586" y="1089472"/>
                </a:lnTo>
                <a:lnTo>
                  <a:pt x="602273" y="1064452"/>
                </a:lnTo>
                <a:lnTo>
                  <a:pt x="606985" y="1040628"/>
                </a:lnTo>
                <a:lnTo>
                  <a:pt x="612508" y="1018396"/>
                </a:lnTo>
                <a:lnTo>
                  <a:pt x="618571" y="997224"/>
                </a:lnTo>
                <a:lnTo>
                  <a:pt x="624995" y="976760"/>
                </a:lnTo>
                <a:lnTo>
                  <a:pt x="636365" y="943438"/>
                </a:lnTo>
                <a:lnTo>
                  <a:pt x="647504" y="916987"/>
                </a:lnTo>
                <a:lnTo>
                  <a:pt x="666369" y="891089"/>
                </a:lnTo>
                <a:lnTo>
                  <a:pt x="677243" y="884196"/>
                </a:lnTo>
                <a:lnTo>
                  <a:pt x="682365" y="887914"/>
                </a:lnTo>
                <a:lnTo>
                  <a:pt x="692290" y="906861"/>
                </a:lnTo>
                <a:lnTo>
                  <a:pt x="699876" y="933803"/>
                </a:lnTo>
                <a:lnTo>
                  <a:pt x="705100" y="965092"/>
                </a:lnTo>
                <a:lnTo>
                  <a:pt x="707421" y="1000165"/>
                </a:lnTo>
                <a:lnTo>
                  <a:pt x="708834" y="1019201"/>
                </a:lnTo>
                <a:lnTo>
                  <a:pt x="710570" y="1039036"/>
                </a:lnTo>
                <a:lnTo>
                  <a:pt x="712521" y="1059403"/>
                </a:lnTo>
                <a:lnTo>
                  <a:pt x="714615" y="1080919"/>
                </a:lnTo>
                <a:lnTo>
                  <a:pt x="716805" y="1103200"/>
                </a:lnTo>
                <a:lnTo>
                  <a:pt x="719059" y="1125991"/>
                </a:lnTo>
                <a:lnTo>
                  <a:pt x="722149" y="1149917"/>
                </a:lnTo>
                <a:lnTo>
                  <a:pt x="725796" y="1174599"/>
                </a:lnTo>
                <a:lnTo>
                  <a:pt x="729815" y="1199784"/>
                </a:lnTo>
                <a:lnTo>
                  <a:pt x="733289" y="1225306"/>
                </a:lnTo>
                <a:lnTo>
                  <a:pt x="736398" y="1251052"/>
                </a:lnTo>
                <a:lnTo>
                  <a:pt x="739265" y="1276947"/>
                </a:lnTo>
                <a:lnTo>
                  <a:pt x="743557" y="1303735"/>
                </a:lnTo>
                <a:lnTo>
                  <a:pt x="748799" y="1331119"/>
                </a:lnTo>
                <a:lnTo>
                  <a:pt x="754676" y="1358900"/>
                </a:lnTo>
                <a:lnTo>
                  <a:pt x="760975" y="1386152"/>
                </a:lnTo>
                <a:lnTo>
                  <a:pt x="767555" y="1413051"/>
                </a:lnTo>
                <a:lnTo>
                  <a:pt x="774324" y="1439715"/>
                </a:lnTo>
                <a:lnTo>
                  <a:pt x="781217" y="1465429"/>
                </a:lnTo>
                <a:lnTo>
                  <a:pt x="788194" y="1490509"/>
                </a:lnTo>
                <a:lnTo>
                  <a:pt x="795226" y="1515166"/>
                </a:lnTo>
                <a:lnTo>
                  <a:pt x="802296" y="1538748"/>
                </a:lnTo>
                <a:lnTo>
                  <a:pt x="809390" y="1561613"/>
                </a:lnTo>
                <a:lnTo>
                  <a:pt x="816501" y="1584000"/>
                </a:lnTo>
                <a:lnTo>
                  <a:pt x="824416" y="1606069"/>
                </a:lnTo>
                <a:lnTo>
                  <a:pt x="832868" y="1627925"/>
                </a:lnTo>
                <a:lnTo>
                  <a:pt x="841678" y="1649639"/>
                </a:lnTo>
                <a:lnTo>
                  <a:pt x="849933" y="1668878"/>
                </a:lnTo>
                <a:lnTo>
                  <a:pt x="865454" y="1702954"/>
                </a:lnTo>
                <a:lnTo>
                  <a:pt x="880290" y="1731858"/>
                </a:lnTo>
                <a:lnTo>
                  <a:pt x="894028" y="1757139"/>
                </a:lnTo>
                <a:lnTo>
                  <a:pt x="911480" y="1786841"/>
                </a:lnTo>
                <a:lnTo>
                  <a:pt x="924559" y="1797716"/>
                </a:lnTo>
                <a:lnTo>
                  <a:pt x="931380" y="1799346"/>
                </a:lnTo>
                <a:lnTo>
                  <a:pt x="945309" y="1796924"/>
                </a:lnTo>
                <a:lnTo>
                  <a:pt x="950770" y="1793262"/>
                </a:lnTo>
                <a:lnTo>
                  <a:pt x="958954" y="1782842"/>
                </a:lnTo>
                <a:lnTo>
                  <a:pt x="971816" y="1752212"/>
                </a:lnTo>
                <a:lnTo>
                  <a:pt x="978891" y="1722265"/>
                </a:lnTo>
                <a:lnTo>
                  <a:pt x="984682" y="1686995"/>
                </a:lnTo>
                <a:lnTo>
                  <a:pt x="987337" y="1667588"/>
                </a:lnTo>
                <a:lnTo>
                  <a:pt x="989901" y="1647506"/>
                </a:lnTo>
                <a:lnTo>
                  <a:pt x="992404" y="1626181"/>
                </a:lnTo>
                <a:lnTo>
                  <a:pt x="994866" y="1604027"/>
                </a:lnTo>
                <a:lnTo>
                  <a:pt x="997302" y="1581320"/>
                </a:lnTo>
                <a:lnTo>
                  <a:pt x="999719" y="1556657"/>
                </a:lnTo>
                <a:lnTo>
                  <a:pt x="1002124" y="1530690"/>
                </a:lnTo>
                <a:lnTo>
                  <a:pt x="1004522" y="1503853"/>
                </a:lnTo>
                <a:lnTo>
                  <a:pt x="1006914" y="1475644"/>
                </a:lnTo>
                <a:lnTo>
                  <a:pt x="1009302" y="1446519"/>
                </a:lnTo>
                <a:lnTo>
                  <a:pt x="1011688" y="1416783"/>
                </a:lnTo>
                <a:lnTo>
                  <a:pt x="1014073" y="1386641"/>
                </a:lnTo>
                <a:lnTo>
                  <a:pt x="1016456" y="1356227"/>
                </a:lnTo>
                <a:lnTo>
                  <a:pt x="1018839" y="1325632"/>
                </a:lnTo>
                <a:lnTo>
                  <a:pt x="1021221" y="1294123"/>
                </a:lnTo>
                <a:lnTo>
                  <a:pt x="1023602" y="1262005"/>
                </a:lnTo>
                <a:lnTo>
                  <a:pt x="1025984" y="1229480"/>
                </a:lnTo>
                <a:lnTo>
                  <a:pt x="1029160" y="1197478"/>
                </a:lnTo>
                <a:lnTo>
                  <a:pt x="1032864" y="1165825"/>
                </a:lnTo>
                <a:lnTo>
                  <a:pt x="1036921" y="1134404"/>
                </a:lnTo>
                <a:lnTo>
                  <a:pt x="1041213" y="1103138"/>
                </a:lnTo>
                <a:lnTo>
                  <a:pt x="1045662" y="1071975"/>
                </a:lnTo>
                <a:lnTo>
                  <a:pt x="1050216" y="1040881"/>
                </a:lnTo>
                <a:lnTo>
                  <a:pt x="1054839" y="1010627"/>
                </a:lnTo>
                <a:lnTo>
                  <a:pt x="1059508" y="980932"/>
                </a:lnTo>
                <a:lnTo>
                  <a:pt x="1064209" y="951611"/>
                </a:lnTo>
                <a:lnTo>
                  <a:pt x="1069724" y="924126"/>
                </a:lnTo>
                <a:lnTo>
                  <a:pt x="1075782" y="897865"/>
                </a:lnTo>
                <a:lnTo>
                  <a:pt x="1082202" y="872420"/>
                </a:lnTo>
                <a:lnTo>
                  <a:pt x="1088863" y="849107"/>
                </a:lnTo>
                <a:lnTo>
                  <a:pt x="1095685" y="827215"/>
                </a:lnTo>
                <a:lnTo>
                  <a:pt x="1102614" y="806270"/>
                </a:lnTo>
                <a:lnTo>
                  <a:pt x="1109615" y="787544"/>
                </a:lnTo>
                <a:lnTo>
                  <a:pt x="1123743" y="754038"/>
                </a:lnTo>
                <a:lnTo>
                  <a:pt x="1145085" y="719777"/>
                </a:lnTo>
                <a:lnTo>
                  <a:pt x="1162698" y="698336"/>
                </a:lnTo>
                <a:lnTo>
                  <a:pt x="1168720" y="697332"/>
                </a:lnTo>
                <a:lnTo>
                  <a:pt x="1175117" y="699838"/>
                </a:lnTo>
                <a:lnTo>
                  <a:pt x="1181763" y="704684"/>
                </a:lnTo>
                <a:lnTo>
                  <a:pt x="1186193" y="711883"/>
                </a:lnTo>
                <a:lnTo>
                  <a:pt x="1193222" y="742564"/>
                </a:lnTo>
                <a:lnTo>
                  <a:pt x="1197680" y="770824"/>
                </a:lnTo>
                <a:lnTo>
                  <a:pt x="1202306" y="806138"/>
                </a:lnTo>
                <a:lnTo>
                  <a:pt x="1204651" y="825556"/>
                </a:lnTo>
                <a:lnTo>
                  <a:pt x="1207008" y="845646"/>
                </a:lnTo>
                <a:lnTo>
                  <a:pt x="1209373" y="866182"/>
                </a:lnTo>
                <a:lnTo>
                  <a:pt x="1211744" y="887017"/>
                </a:lnTo>
                <a:lnTo>
                  <a:pt x="1214912" y="909639"/>
                </a:lnTo>
                <a:lnTo>
                  <a:pt x="1218611" y="933450"/>
                </a:lnTo>
                <a:lnTo>
                  <a:pt x="1222665" y="958057"/>
                </a:lnTo>
                <a:lnTo>
                  <a:pt x="1226955" y="983985"/>
                </a:lnTo>
                <a:lnTo>
                  <a:pt x="1231403" y="1010796"/>
                </a:lnTo>
                <a:lnTo>
                  <a:pt x="1235955" y="1038195"/>
                </a:lnTo>
                <a:lnTo>
                  <a:pt x="1241371" y="1065986"/>
                </a:lnTo>
                <a:lnTo>
                  <a:pt x="1247363" y="1094039"/>
                </a:lnTo>
                <a:lnTo>
                  <a:pt x="1253739" y="1122265"/>
                </a:lnTo>
                <a:lnTo>
                  <a:pt x="1261165" y="1151402"/>
                </a:lnTo>
                <a:lnTo>
                  <a:pt x="1269290" y="1181144"/>
                </a:lnTo>
                <a:lnTo>
                  <a:pt x="1277882" y="1211292"/>
                </a:lnTo>
                <a:lnTo>
                  <a:pt x="1285992" y="1242503"/>
                </a:lnTo>
                <a:lnTo>
                  <a:pt x="1293779" y="1274422"/>
                </a:lnTo>
                <a:lnTo>
                  <a:pt x="1301352" y="1306815"/>
                </a:lnTo>
                <a:lnTo>
                  <a:pt x="1310369" y="1338729"/>
                </a:lnTo>
                <a:lnTo>
                  <a:pt x="1320350" y="1370323"/>
                </a:lnTo>
                <a:lnTo>
                  <a:pt x="1330972" y="1401705"/>
                </a:lnTo>
                <a:lnTo>
                  <a:pt x="1342022" y="1432945"/>
                </a:lnTo>
                <a:lnTo>
                  <a:pt x="1353357" y="1464090"/>
                </a:lnTo>
                <a:lnTo>
                  <a:pt x="1364884" y="1495172"/>
                </a:lnTo>
                <a:lnTo>
                  <a:pt x="1376536" y="1526213"/>
                </a:lnTo>
                <a:lnTo>
                  <a:pt x="1388273" y="1557225"/>
                </a:lnTo>
                <a:lnTo>
                  <a:pt x="1400067" y="1588218"/>
                </a:lnTo>
                <a:lnTo>
                  <a:pt x="1411898" y="1618406"/>
                </a:lnTo>
                <a:lnTo>
                  <a:pt x="1423754" y="1648056"/>
                </a:lnTo>
                <a:lnTo>
                  <a:pt x="1435627" y="1677348"/>
                </a:lnTo>
                <a:lnTo>
                  <a:pt x="1447511" y="1705606"/>
                </a:lnTo>
                <a:lnTo>
                  <a:pt x="1459402" y="1733177"/>
                </a:lnTo>
                <a:lnTo>
                  <a:pt x="1471299" y="1760289"/>
                </a:lnTo>
                <a:lnTo>
                  <a:pt x="1483198" y="1785507"/>
                </a:lnTo>
                <a:lnTo>
                  <a:pt x="1495100" y="1809463"/>
                </a:lnTo>
                <a:lnTo>
                  <a:pt x="1507003" y="1832577"/>
                </a:lnTo>
                <a:lnTo>
                  <a:pt x="1518114" y="1853543"/>
                </a:lnTo>
                <a:lnTo>
                  <a:pt x="1528696" y="1873076"/>
                </a:lnTo>
                <a:lnTo>
                  <a:pt x="1538926" y="1891655"/>
                </a:lnTo>
                <a:lnTo>
                  <a:pt x="1558759" y="1924998"/>
                </a:lnTo>
                <a:lnTo>
                  <a:pt x="1578157" y="1953311"/>
                </a:lnTo>
                <a:lnTo>
                  <a:pt x="1606134" y="1980256"/>
                </a:lnTo>
                <a:lnTo>
                  <a:pt x="1622231" y="1987395"/>
                </a:lnTo>
                <a:lnTo>
                  <a:pt x="1637323" y="1988451"/>
                </a:lnTo>
                <a:lnTo>
                  <a:pt x="1644681" y="1987621"/>
                </a:lnTo>
                <a:lnTo>
                  <a:pt x="1659207" y="1978233"/>
                </a:lnTo>
                <a:lnTo>
                  <a:pt x="1672807" y="1962683"/>
                </a:lnTo>
                <a:lnTo>
                  <a:pt x="1689388" y="1928441"/>
                </a:lnTo>
                <a:lnTo>
                  <a:pt x="1699449" y="1893722"/>
                </a:lnTo>
                <a:lnTo>
                  <a:pt x="1704355" y="1873669"/>
                </a:lnTo>
                <a:lnTo>
                  <a:pt x="1709213" y="1852362"/>
                </a:lnTo>
                <a:lnTo>
                  <a:pt x="1714039" y="1830221"/>
                </a:lnTo>
                <a:lnTo>
                  <a:pt x="1718050" y="1806728"/>
                </a:lnTo>
                <a:lnTo>
                  <a:pt x="1721518" y="1782335"/>
                </a:lnTo>
                <a:lnTo>
                  <a:pt x="1724624" y="1757342"/>
                </a:lnTo>
                <a:lnTo>
                  <a:pt x="1727488" y="1730361"/>
                </a:lnTo>
                <a:lnTo>
                  <a:pt x="1730191" y="1702055"/>
                </a:lnTo>
                <a:lnTo>
                  <a:pt x="1732787" y="1672866"/>
                </a:lnTo>
                <a:lnTo>
                  <a:pt x="1734518" y="1642294"/>
                </a:lnTo>
                <a:lnTo>
                  <a:pt x="1735671" y="1610800"/>
                </a:lnTo>
                <a:lnTo>
                  <a:pt x="1736440" y="1578691"/>
                </a:lnTo>
                <a:lnTo>
                  <a:pt x="1737747" y="1546173"/>
                </a:lnTo>
                <a:lnTo>
                  <a:pt x="1739412" y="1513382"/>
                </a:lnTo>
                <a:lnTo>
                  <a:pt x="1741315" y="1480409"/>
                </a:lnTo>
                <a:lnTo>
                  <a:pt x="1743378" y="1446520"/>
                </a:lnTo>
                <a:lnTo>
                  <a:pt x="1745547" y="1412022"/>
                </a:lnTo>
                <a:lnTo>
                  <a:pt x="1747787" y="1377116"/>
                </a:lnTo>
                <a:lnTo>
                  <a:pt x="1750074" y="1341940"/>
                </a:lnTo>
                <a:lnTo>
                  <a:pt x="1752392" y="1306583"/>
                </a:lnTo>
                <a:lnTo>
                  <a:pt x="1754732" y="1271105"/>
                </a:lnTo>
                <a:lnTo>
                  <a:pt x="1757085" y="1235547"/>
                </a:lnTo>
                <a:lnTo>
                  <a:pt x="1759447" y="1199935"/>
                </a:lnTo>
                <a:lnTo>
                  <a:pt x="1761816" y="1164288"/>
                </a:lnTo>
                <a:lnTo>
                  <a:pt x="1763395" y="1129410"/>
                </a:lnTo>
                <a:lnTo>
                  <a:pt x="1764448" y="1095046"/>
                </a:lnTo>
                <a:lnTo>
                  <a:pt x="1765150" y="1061025"/>
                </a:lnTo>
                <a:lnTo>
                  <a:pt x="1766412" y="1028025"/>
                </a:lnTo>
                <a:lnTo>
                  <a:pt x="1768047" y="995706"/>
                </a:lnTo>
                <a:lnTo>
                  <a:pt x="1769930" y="963841"/>
                </a:lnTo>
                <a:lnTo>
                  <a:pt x="1772774" y="932279"/>
                </a:lnTo>
                <a:lnTo>
                  <a:pt x="1776257" y="900920"/>
                </a:lnTo>
                <a:lnTo>
                  <a:pt x="1780166" y="869694"/>
                </a:lnTo>
                <a:lnTo>
                  <a:pt x="1783566" y="839352"/>
                </a:lnTo>
                <a:lnTo>
                  <a:pt x="1786627" y="809599"/>
                </a:lnTo>
                <a:lnTo>
                  <a:pt x="1789461" y="780239"/>
                </a:lnTo>
                <a:lnTo>
                  <a:pt x="1792144" y="751934"/>
                </a:lnTo>
                <a:lnTo>
                  <a:pt x="1794726" y="724333"/>
                </a:lnTo>
                <a:lnTo>
                  <a:pt x="1797242" y="697201"/>
                </a:lnTo>
                <a:lnTo>
                  <a:pt x="1800506" y="671969"/>
                </a:lnTo>
                <a:lnTo>
                  <a:pt x="1804270" y="648004"/>
                </a:lnTo>
                <a:lnTo>
                  <a:pt x="1808367" y="624884"/>
                </a:lnTo>
                <a:lnTo>
                  <a:pt x="1812685" y="603120"/>
                </a:lnTo>
                <a:lnTo>
                  <a:pt x="1817152" y="582261"/>
                </a:lnTo>
                <a:lnTo>
                  <a:pt x="1821717" y="562005"/>
                </a:lnTo>
                <a:lnTo>
                  <a:pt x="1828906" y="528915"/>
                </a:lnTo>
                <a:lnTo>
                  <a:pt x="1835541" y="501773"/>
                </a:lnTo>
                <a:lnTo>
                  <a:pt x="1848201" y="470230"/>
                </a:lnTo>
                <a:lnTo>
                  <a:pt x="1857346" y="456112"/>
                </a:lnTo>
                <a:lnTo>
                  <a:pt x="1862801" y="452505"/>
                </a:lnTo>
                <a:lnTo>
                  <a:pt x="1875211" y="450615"/>
                </a:lnTo>
                <a:lnTo>
                  <a:pt x="1881061" y="452810"/>
                </a:lnTo>
                <a:lnTo>
                  <a:pt x="1891794" y="461599"/>
                </a:lnTo>
                <a:lnTo>
                  <a:pt x="1902969" y="483727"/>
                </a:lnTo>
                <a:lnTo>
                  <a:pt x="1915100" y="517976"/>
                </a:lnTo>
                <a:lnTo>
                  <a:pt x="1924120" y="544536"/>
                </a:lnTo>
                <a:lnTo>
                  <a:pt x="1933421" y="573803"/>
                </a:lnTo>
                <a:lnTo>
                  <a:pt x="1942846" y="607978"/>
                </a:lnTo>
                <a:lnTo>
                  <a:pt x="1948376" y="625981"/>
                </a:lnTo>
                <a:lnTo>
                  <a:pt x="1954443" y="644333"/>
                </a:lnTo>
                <a:lnTo>
                  <a:pt x="1960870" y="662918"/>
                </a:lnTo>
                <a:lnTo>
                  <a:pt x="1968329" y="682451"/>
                </a:lnTo>
                <a:lnTo>
                  <a:pt x="1976477" y="702617"/>
                </a:lnTo>
                <a:lnTo>
                  <a:pt x="1985084" y="723205"/>
                </a:lnTo>
                <a:lnTo>
                  <a:pt x="1993203" y="744868"/>
                </a:lnTo>
                <a:lnTo>
                  <a:pt x="2000997" y="767247"/>
                </a:lnTo>
                <a:lnTo>
                  <a:pt x="2008574" y="790104"/>
                </a:lnTo>
                <a:lnTo>
                  <a:pt x="2016007" y="813280"/>
                </a:lnTo>
                <a:lnTo>
                  <a:pt x="2023344" y="836668"/>
                </a:lnTo>
                <a:lnTo>
                  <a:pt x="2030616" y="860197"/>
                </a:lnTo>
                <a:lnTo>
                  <a:pt x="2038639" y="883821"/>
                </a:lnTo>
                <a:lnTo>
                  <a:pt x="2047163" y="907507"/>
                </a:lnTo>
                <a:lnTo>
                  <a:pt x="2056020" y="931236"/>
                </a:lnTo>
                <a:lnTo>
                  <a:pt x="2064307" y="954993"/>
                </a:lnTo>
                <a:lnTo>
                  <a:pt x="2072212" y="978768"/>
                </a:lnTo>
                <a:lnTo>
                  <a:pt x="2079863" y="1002555"/>
                </a:lnTo>
                <a:lnTo>
                  <a:pt x="2087345" y="1025558"/>
                </a:lnTo>
                <a:lnTo>
                  <a:pt x="2094715" y="1048036"/>
                </a:lnTo>
                <a:lnTo>
                  <a:pt x="2102009" y="1070166"/>
                </a:lnTo>
                <a:lnTo>
                  <a:pt x="2110047" y="1092062"/>
                </a:lnTo>
                <a:lnTo>
                  <a:pt x="2118580" y="1113804"/>
                </a:lnTo>
                <a:lnTo>
                  <a:pt x="2127445" y="1135442"/>
                </a:lnTo>
                <a:lnTo>
                  <a:pt x="2135735" y="1155424"/>
                </a:lnTo>
                <a:lnTo>
                  <a:pt x="2143644" y="1174301"/>
                </a:lnTo>
                <a:lnTo>
                  <a:pt x="2158781" y="1209299"/>
                </a:lnTo>
                <a:lnTo>
                  <a:pt x="2173446" y="1240728"/>
                </a:lnTo>
                <a:lnTo>
                  <a:pt x="2187901" y="1268455"/>
                </a:lnTo>
                <a:lnTo>
                  <a:pt x="2209426" y="1302145"/>
                </a:lnTo>
                <a:lnTo>
                  <a:pt x="2238033" y="1331069"/>
                </a:lnTo>
                <a:lnTo>
                  <a:pt x="2251885" y="1339482"/>
                </a:lnTo>
                <a:lnTo>
                  <a:pt x="2256796" y="1339075"/>
                </a:lnTo>
                <a:lnTo>
                  <a:pt x="2268602" y="1334390"/>
                </a:lnTo>
                <a:lnTo>
                  <a:pt x="2284843" y="1319035"/>
                </a:lnTo>
                <a:lnTo>
                  <a:pt x="2299710" y="1288027"/>
                </a:lnTo>
                <a:lnTo>
                  <a:pt x="2311487" y="1260108"/>
                </a:lnTo>
                <a:lnTo>
                  <a:pt x="2323865" y="1228385"/>
                </a:lnTo>
                <a:lnTo>
                  <a:pt x="2334658" y="1193119"/>
                </a:lnTo>
                <a:lnTo>
                  <a:pt x="2339759" y="1173238"/>
                </a:lnTo>
                <a:lnTo>
                  <a:pt x="2344747" y="1152046"/>
                </a:lnTo>
                <a:lnTo>
                  <a:pt x="2349660" y="1129980"/>
                </a:lnTo>
                <a:lnTo>
                  <a:pt x="2354522" y="1107333"/>
                </a:lnTo>
                <a:lnTo>
                  <a:pt x="2359351" y="1084296"/>
                </a:lnTo>
                <a:lnTo>
                  <a:pt x="2364158" y="1061002"/>
                </a:lnTo>
                <a:lnTo>
                  <a:pt x="2368951" y="1036740"/>
                </a:lnTo>
                <a:lnTo>
                  <a:pt x="2373733" y="1011835"/>
                </a:lnTo>
                <a:lnTo>
                  <a:pt x="2378509" y="986500"/>
                </a:lnTo>
                <a:lnTo>
                  <a:pt x="2383280" y="960085"/>
                </a:lnTo>
                <a:lnTo>
                  <a:pt x="2388048" y="932950"/>
                </a:lnTo>
                <a:lnTo>
                  <a:pt x="2392815" y="905336"/>
                </a:lnTo>
                <a:lnTo>
                  <a:pt x="2396786" y="878194"/>
                </a:lnTo>
                <a:lnTo>
                  <a:pt x="2400227" y="851369"/>
                </a:lnTo>
                <a:lnTo>
                  <a:pt x="2403316" y="824754"/>
                </a:lnTo>
                <a:lnTo>
                  <a:pt x="2406962" y="798280"/>
                </a:lnTo>
                <a:lnTo>
                  <a:pt x="2410980" y="771899"/>
                </a:lnTo>
                <a:lnTo>
                  <a:pt x="2415246" y="745580"/>
                </a:lnTo>
                <a:lnTo>
                  <a:pt x="2419678" y="720097"/>
                </a:lnTo>
                <a:lnTo>
                  <a:pt x="2424220" y="695171"/>
                </a:lnTo>
                <a:lnTo>
                  <a:pt x="2428835" y="670616"/>
                </a:lnTo>
                <a:lnTo>
                  <a:pt x="2432706" y="646308"/>
                </a:lnTo>
                <a:lnTo>
                  <a:pt x="2436080" y="622166"/>
                </a:lnTo>
                <a:lnTo>
                  <a:pt x="2439124" y="598133"/>
                </a:lnTo>
                <a:lnTo>
                  <a:pt x="2441946" y="575762"/>
                </a:lnTo>
                <a:lnTo>
                  <a:pt x="2444622" y="554497"/>
                </a:lnTo>
                <a:lnTo>
                  <a:pt x="2447199" y="533971"/>
                </a:lnTo>
                <a:lnTo>
                  <a:pt x="2449711" y="514730"/>
                </a:lnTo>
                <a:lnTo>
                  <a:pt x="2452179" y="496347"/>
                </a:lnTo>
                <a:lnTo>
                  <a:pt x="2457832" y="461898"/>
                </a:lnTo>
                <a:lnTo>
                  <a:pt x="2465637" y="430713"/>
                </a:lnTo>
                <a:lnTo>
                  <a:pt x="2472280" y="405211"/>
                </a:lnTo>
                <a:lnTo>
                  <a:pt x="2480483" y="375120"/>
                </a:lnTo>
                <a:lnTo>
                  <a:pt x="2486287" y="360395"/>
                </a:lnTo>
                <a:lnTo>
                  <a:pt x="2494158" y="351204"/>
                </a:lnTo>
                <a:lnTo>
                  <a:pt x="2499273" y="350817"/>
                </a:lnTo>
                <a:lnTo>
                  <a:pt x="2511307" y="356737"/>
                </a:lnTo>
                <a:lnTo>
                  <a:pt x="2531469" y="373458"/>
                </a:lnTo>
                <a:lnTo>
                  <a:pt x="2548732" y="401078"/>
                </a:lnTo>
                <a:lnTo>
                  <a:pt x="2561070" y="425113"/>
                </a:lnTo>
                <a:lnTo>
                  <a:pt x="2574491" y="452464"/>
                </a:lnTo>
                <a:lnTo>
                  <a:pt x="2588394" y="483141"/>
                </a:lnTo>
                <a:lnTo>
                  <a:pt x="2602509" y="517412"/>
                </a:lnTo>
                <a:lnTo>
                  <a:pt x="2609608" y="535441"/>
                </a:lnTo>
                <a:lnTo>
                  <a:pt x="2616721" y="554604"/>
                </a:lnTo>
                <a:lnTo>
                  <a:pt x="2623844" y="574523"/>
                </a:lnTo>
                <a:lnTo>
                  <a:pt x="2630975" y="594947"/>
                </a:lnTo>
                <a:lnTo>
                  <a:pt x="2638903" y="616500"/>
                </a:lnTo>
                <a:lnTo>
                  <a:pt x="2647364" y="638806"/>
                </a:lnTo>
                <a:lnTo>
                  <a:pt x="2656179" y="661614"/>
                </a:lnTo>
                <a:lnTo>
                  <a:pt x="2665231" y="684757"/>
                </a:lnTo>
                <a:lnTo>
                  <a:pt x="2674441" y="708123"/>
                </a:lnTo>
                <a:lnTo>
                  <a:pt x="2683756" y="731638"/>
                </a:lnTo>
                <a:lnTo>
                  <a:pt x="2693141" y="756046"/>
                </a:lnTo>
                <a:lnTo>
                  <a:pt x="2702572" y="781049"/>
                </a:lnTo>
                <a:lnTo>
                  <a:pt x="2712035" y="806450"/>
                </a:lnTo>
                <a:lnTo>
                  <a:pt x="2721518" y="831320"/>
                </a:lnTo>
                <a:lnTo>
                  <a:pt x="2731015" y="855838"/>
                </a:lnTo>
                <a:lnTo>
                  <a:pt x="2740522" y="880121"/>
                </a:lnTo>
                <a:lnTo>
                  <a:pt x="2750829" y="903453"/>
                </a:lnTo>
                <a:lnTo>
                  <a:pt x="2761668" y="926152"/>
                </a:lnTo>
                <a:lnTo>
                  <a:pt x="2772864" y="948428"/>
                </a:lnTo>
                <a:lnTo>
                  <a:pt x="2784296" y="970423"/>
                </a:lnTo>
                <a:lnTo>
                  <a:pt x="2795886" y="992230"/>
                </a:lnTo>
                <a:lnTo>
                  <a:pt x="2807582" y="1013911"/>
                </a:lnTo>
                <a:lnTo>
                  <a:pt x="2818553" y="1034716"/>
                </a:lnTo>
                <a:lnTo>
                  <a:pt x="2829043" y="1054935"/>
                </a:lnTo>
                <a:lnTo>
                  <a:pt x="2839212" y="1074765"/>
                </a:lnTo>
                <a:lnTo>
                  <a:pt x="2858976" y="1109498"/>
                </a:lnTo>
                <a:lnTo>
                  <a:pt x="2878343" y="1140016"/>
                </a:lnTo>
                <a:lnTo>
                  <a:pt x="2897535" y="1166809"/>
                </a:lnTo>
                <a:lnTo>
                  <a:pt x="2926189" y="1196621"/>
                </a:lnTo>
                <a:lnTo>
                  <a:pt x="2950995" y="1212950"/>
                </a:lnTo>
                <a:lnTo>
                  <a:pt x="2977219" y="1219024"/>
                </a:lnTo>
                <a:lnTo>
                  <a:pt x="2993602" y="1214094"/>
                </a:lnTo>
                <a:lnTo>
                  <a:pt x="3008821" y="1203172"/>
                </a:lnTo>
                <a:lnTo>
                  <a:pt x="3029983" y="1177585"/>
                </a:lnTo>
                <a:lnTo>
                  <a:pt x="3041395" y="1153609"/>
                </a:lnTo>
                <a:lnTo>
                  <a:pt x="3051758" y="1124960"/>
                </a:lnTo>
                <a:lnTo>
                  <a:pt x="3061656" y="1092120"/>
                </a:lnTo>
                <a:lnTo>
                  <a:pt x="3066517" y="1073361"/>
                </a:lnTo>
                <a:lnTo>
                  <a:pt x="3071346" y="1053711"/>
                </a:lnTo>
                <a:lnTo>
                  <a:pt x="3075359" y="1032674"/>
                </a:lnTo>
                <a:lnTo>
                  <a:pt x="3078828" y="1010712"/>
                </a:lnTo>
                <a:lnTo>
                  <a:pt x="3081935" y="988133"/>
                </a:lnTo>
                <a:lnTo>
                  <a:pt x="3084800" y="965142"/>
                </a:lnTo>
                <a:lnTo>
                  <a:pt x="3087503" y="941878"/>
                </a:lnTo>
                <a:lnTo>
                  <a:pt x="3090099" y="918431"/>
                </a:lnTo>
                <a:lnTo>
                  <a:pt x="3091830" y="894069"/>
                </a:lnTo>
                <a:lnTo>
                  <a:pt x="3092984" y="869095"/>
                </a:lnTo>
                <a:lnTo>
                  <a:pt x="3093753" y="843716"/>
                </a:lnTo>
                <a:lnTo>
                  <a:pt x="3095059" y="818858"/>
                </a:lnTo>
                <a:lnTo>
                  <a:pt x="3096724" y="794349"/>
                </a:lnTo>
                <a:lnTo>
                  <a:pt x="3098628" y="770072"/>
                </a:lnTo>
                <a:lnTo>
                  <a:pt x="3100691" y="745156"/>
                </a:lnTo>
                <a:lnTo>
                  <a:pt x="3102859" y="719814"/>
                </a:lnTo>
                <a:lnTo>
                  <a:pt x="3105099" y="694189"/>
                </a:lnTo>
                <a:lnTo>
                  <a:pt x="3107386" y="669961"/>
                </a:lnTo>
                <a:lnTo>
                  <a:pt x="3109704" y="646665"/>
                </a:lnTo>
                <a:lnTo>
                  <a:pt x="3112044" y="623991"/>
                </a:lnTo>
                <a:lnTo>
                  <a:pt x="3114397" y="601732"/>
                </a:lnTo>
                <a:lnTo>
                  <a:pt x="3116760" y="579748"/>
                </a:lnTo>
                <a:lnTo>
                  <a:pt x="3119129" y="557948"/>
                </a:lnTo>
                <a:lnTo>
                  <a:pt x="3122295" y="537065"/>
                </a:lnTo>
                <a:lnTo>
                  <a:pt x="3125994" y="516794"/>
                </a:lnTo>
                <a:lnTo>
                  <a:pt x="3130047" y="496929"/>
                </a:lnTo>
                <a:lnTo>
                  <a:pt x="3133543" y="478129"/>
                </a:lnTo>
                <a:lnTo>
                  <a:pt x="3139544" y="442425"/>
                </a:lnTo>
                <a:lnTo>
                  <a:pt x="3144857" y="410152"/>
                </a:lnTo>
                <a:lnTo>
                  <a:pt x="3150658" y="381521"/>
                </a:lnTo>
                <a:lnTo>
                  <a:pt x="3162055" y="349139"/>
                </a:lnTo>
                <a:lnTo>
                  <a:pt x="3175536" y="323171"/>
                </a:lnTo>
                <a:lnTo>
                  <a:pt x="3179744" y="317841"/>
                </a:lnTo>
                <a:lnTo>
                  <a:pt x="3184931" y="316669"/>
                </a:lnTo>
                <a:lnTo>
                  <a:pt x="3190770" y="318269"/>
                </a:lnTo>
                <a:lnTo>
                  <a:pt x="3197044" y="321716"/>
                </a:lnTo>
                <a:lnTo>
                  <a:pt x="3213458" y="341738"/>
                </a:lnTo>
                <a:lnTo>
                  <a:pt x="3228376" y="371571"/>
                </a:lnTo>
                <a:lnTo>
                  <a:pt x="3242850" y="405546"/>
                </a:lnTo>
                <a:lnTo>
                  <a:pt x="3254536" y="433184"/>
                </a:lnTo>
                <a:lnTo>
                  <a:pt x="3266873" y="463988"/>
                </a:lnTo>
                <a:lnTo>
                  <a:pt x="3277648" y="496200"/>
                </a:lnTo>
                <a:lnTo>
                  <a:pt x="3289845" y="529037"/>
                </a:lnTo>
                <a:lnTo>
                  <a:pt x="3303203" y="562946"/>
                </a:lnTo>
                <a:lnTo>
                  <a:pt x="3310100" y="580879"/>
                </a:lnTo>
                <a:lnTo>
                  <a:pt x="3317078" y="599183"/>
                </a:lnTo>
                <a:lnTo>
                  <a:pt x="3324906" y="617737"/>
                </a:lnTo>
                <a:lnTo>
                  <a:pt x="3333298" y="636456"/>
                </a:lnTo>
                <a:lnTo>
                  <a:pt x="3342069" y="655285"/>
                </a:lnTo>
                <a:lnTo>
                  <a:pt x="3350297" y="674188"/>
                </a:lnTo>
                <a:lnTo>
                  <a:pt x="3358164" y="693139"/>
                </a:lnTo>
                <a:lnTo>
                  <a:pt x="3365790" y="712124"/>
                </a:lnTo>
                <a:lnTo>
                  <a:pt x="3373255" y="731130"/>
                </a:lnTo>
                <a:lnTo>
                  <a:pt x="3380613" y="750151"/>
                </a:lnTo>
                <a:lnTo>
                  <a:pt x="3387900" y="769182"/>
                </a:lnTo>
                <a:lnTo>
                  <a:pt x="3395139" y="787425"/>
                </a:lnTo>
                <a:lnTo>
                  <a:pt x="3409532" y="822512"/>
                </a:lnTo>
                <a:lnTo>
                  <a:pt x="3423866" y="854511"/>
                </a:lnTo>
                <a:lnTo>
                  <a:pt x="3438175" y="884607"/>
                </a:lnTo>
                <a:lnTo>
                  <a:pt x="3452471" y="913858"/>
                </a:lnTo>
                <a:lnTo>
                  <a:pt x="3473908" y="949517"/>
                </a:lnTo>
                <a:lnTo>
                  <a:pt x="3496781" y="984307"/>
                </a:lnTo>
                <a:lnTo>
                  <a:pt x="3506829" y="999445"/>
                </a:lnTo>
                <a:lnTo>
                  <a:pt x="3512525" y="1004434"/>
                </a:lnTo>
                <a:lnTo>
                  <a:pt x="3525204" y="1009977"/>
                </a:lnTo>
                <a:lnTo>
                  <a:pt x="3532712" y="1009074"/>
                </a:lnTo>
                <a:lnTo>
                  <a:pt x="3556862" y="997220"/>
                </a:lnTo>
                <a:lnTo>
                  <a:pt x="3569250" y="987986"/>
                </a:lnTo>
                <a:lnTo>
                  <a:pt x="3577931" y="972240"/>
                </a:lnTo>
                <a:lnTo>
                  <a:pt x="3587281" y="941062"/>
                </a:lnTo>
                <a:lnTo>
                  <a:pt x="3592560" y="916725"/>
                </a:lnTo>
                <a:lnTo>
                  <a:pt x="3597552" y="887387"/>
                </a:lnTo>
                <a:lnTo>
                  <a:pt x="3602416" y="853711"/>
                </a:lnTo>
                <a:lnTo>
                  <a:pt x="3604824" y="835840"/>
                </a:lnTo>
                <a:lnTo>
                  <a:pt x="3606430" y="817577"/>
                </a:lnTo>
                <a:lnTo>
                  <a:pt x="3607500" y="799051"/>
                </a:lnTo>
                <a:lnTo>
                  <a:pt x="3608214" y="780350"/>
                </a:lnTo>
                <a:lnTo>
                  <a:pt x="3608690" y="759946"/>
                </a:lnTo>
                <a:lnTo>
                  <a:pt x="3609007" y="738405"/>
                </a:lnTo>
                <a:lnTo>
                  <a:pt x="3609218" y="716108"/>
                </a:lnTo>
                <a:lnTo>
                  <a:pt x="3609359" y="694099"/>
                </a:lnTo>
                <a:lnTo>
                  <a:pt x="3609454" y="672282"/>
                </a:lnTo>
                <a:lnTo>
                  <a:pt x="3609516" y="650594"/>
                </a:lnTo>
                <a:lnTo>
                  <a:pt x="3609558" y="628198"/>
                </a:lnTo>
                <a:lnTo>
                  <a:pt x="3609585" y="605330"/>
                </a:lnTo>
                <a:lnTo>
                  <a:pt x="3609604" y="582147"/>
                </a:lnTo>
                <a:lnTo>
                  <a:pt x="3609616" y="558754"/>
                </a:lnTo>
                <a:lnTo>
                  <a:pt x="3609625" y="535221"/>
                </a:lnTo>
                <a:lnTo>
                  <a:pt x="3609630" y="511595"/>
                </a:lnTo>
                <a:lnTo>
                  <a:pt x="3609634" y="487907"/>
                </a:lnTo>
                <a:lnTo>
                  <a:pt x="3609636" y="464178"/>
                </a:lnTo>
                <a:lnTo>
                  <a:pt x="3609638" y="440420"/>
                </a:lnTo>
                <a:lnTo>
                  <a:pt x="3609639" y="417438"/>
                </a:lnTo>
                <a:lnTo>
                  <a:pt x="3609640" y="394973"/>
                </a:lnTo>
                <a:lnTo>
                  <a:pt x="3609640" y="372853"/>
                </a:lnTo>
                <a:lnTo>
                  <a:pt x="3610435" y="351756"/>
                </a:lnTo>
                <a:lnTo>
                  <a:pt x="3611757" y="331341"/>
                </a:lnTo>
                <a:lnTo>
                  <a:pt x="3613433" y="311381"/>
                </a:lnTo>
                <a:lnTo>
                  <a:pt x="3616138" y="290931"/>
                </a:lnTo>
                <a:lnTo>
                  <a:pt x="3619529" y="270154"/>
                </a:lnTo>
                <a:lnTo>
                  <a:pt x="3623377" y="249159"/>
                </a:lnTo>
                <a:lnTo>
                  <a:pt x="3627529" y="229606"/>
                </a:lnTo>
                <a:lnTo>
                  <a:pt x="3631885" y="211014"/>
                </a:lnTo>
                <a:lnTo>
                  <a:pt x="3641752" y="176334"/>
                </a:lnTo>
                <a:lnTo>
                  <a:pt x="3654076" y="145045"/>
                </a:lnTo>
                <a:lnTo>
                  <a:pt x="3667490" y="117381"/>
                </a:lnTo>
                <a:lnTo>
                  <a:pt x="3681389" y="92650"/>
                </a:lnTo>
                <a:lnTo>
                  <a:pt x="3702602" y="60877"/>
                </a:lnTo>
                <a:lnTo>
                  <a:pt x="3726864" y="27252"/>
                </a:lnTo>
                <a:lnTo>
                  <a:pt x="3745373"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158355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4" name="Picture 2" descr="Krug_AP_2e_Econ_15UN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845" y="1525259"/>
            <a:ext cx="282535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100" dirty="0">
                <a:solidFill>
                  <a:prstClr val="white"/>
                </a:solidFill>
                <a:latin typeface="Calibri"/>
              </a:rPr>
              <a:t>The Makeup of the Consumer Price Index in 2012</a:t>
            </a:r>
            <a:endParaRPr lang="en-US" sz="21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TextBox 11"/>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pic>
        <p:nvPicPr>
          <p:cNvPr id="13" name="Picture 1" descr="Krug_AP_2e_Econ_fig_15_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745" y="2052281"/>
            <a:ext cx="2970068" cy="331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4911421" y="2951944"/>
              <a:ext cx="2423160" cy="1893960"/>
            </p14:xfrm>
          </p:contentPart>
        </mc:Choice>
        <mc:Fallback>
          <p:pic>
            <p:nvPicPr>
              <p:cNvPr id="6" name="Ink 5"/>
              <p:cNvPicPr/>
              <p:nvPr/>
            </p:nvPicPr>
            <p:blipFill>
              <a:blip r:embed="rId6"/>
              <a:stretch>
                <a:fillRect/>
              </a:stretch>
            </p:blipFill>
            <p:spPr>
              <a:xfrm>
                <a:off x="4899541" y="2940064"/>
                <a:ext cx="2446920" cy="1917720"/>
              </a:xfrm>
              <a:prstGeom prst="rect">
                <a:avLst/>
              </a:prstGeom>
            </p:spPr>
          </p:pic>
        </mc:Fallback>
      </mc:AlternateContent>
    </p:spTree>
    <p:extLst>
      <p:ext uri="{BB962C8B-B14F-4D97-AF65-F5344CB8AC3E}">
        <p14:creationId xmlns:p14="http://schemas.microsoft.com/office/powerpoint/2010/main" val="1039434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pic>
        <p:nvPicPr>
          <p:cNvPr id="14" name="Picture 2" descr="Krug_AP_2e_Econ_fig_15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328" y="1641032"/>
            <a:ext cx="6172200" cy="381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700" dirty="0">
                <a:solidFill>
                  <a:prstClr val="white"/>
                </a:solidFill>
                <a:latin typeface="Calibri"/>
              </a:rPr>
              <a:t>The CPI, 1913 – 2013</a:t>
            </a:r>
            <a:endParaRPr lang="en-US" sz="27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13" name="TextBox 12"/>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47041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700" dirty="0">
                <a:solidFill>
                  <a:prstClr val="white"/>
                </a:solidFill>
                <a:latin typeface="Calibri"/>
              </a:rPr>
              <a:t>Other Price Measures</a:t>
            </a:r>
            <a:endParaRPr lang="en-US" sz="27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9" name="TextBox 8"/>
          <p:cNvSpPr txBox="1"/>
          <p:nvPr/>
        </p:nvSpPr>
        <p:spPr>
          <a:xfrm>
            <a:off x="546302" y="2125266"/>
            <a:ext cx="7915097" cy="2940805"/>
          </a:xfrm>
          <a:prstGeom prst="rect">
            <a:avLst/>
          </a:prstGeom>
          <a:noFill/>
        </p:spPr>
        <p:txBody>
          <a:bodyPr wrap="square" rtlCol="0">
            <a:spAutoFit/>
          </a:bodyPr>
          <a:lstStyle/>
          <a:p>
            <a:pPr marL="221456" indent="-221456" defTabSz="685800">
              <a:spcBef>
                <a:spcPct val="20000"/>
              </a:spcBef>
              <a:buClr>
                <a:prstClr val="black"/>
              </a:buClr>
              <a:buFont typeface="Arial" pitchFamily="34" charset="0"/>
              <a:buChar char="•"/>
              <a:tabLst>
                <a:tab pos="228600" algn="l"/>
              </a:tabLst>
              <a:defRPr/>
            </a:pPr>
            <a:r>
              <a:rPr lang="en-US" sz="1950" dirty="0">
                <a:solidFill>
                  <a:prstClr val="black"/>
                </a:solidFill>
                <a:latin typeface="Calibri"/>
              </a:rPr>
              <a:t>A similar index to CPI for goods purchased by firms is the </a:t>
            </a:r>
            <a:r>
              <a:rPr lang="en-US" sz="1950" b="1" dirty="0">
                <a:solidFill>
                  <a:prstClr val="black"/>
                </a:solidFill>
                <a:latin typeface="Calibri"/>
              </a:rPr>
              <a:t>producer price index</a:t>
            </a:r>
            <a:r>
              <a:rPr lang="en-US" sz="1950" dirty="0">
                <a:solidFill>
                  <a:prstClr val="black"/>
                </a:solidFill>
                <a:latin typeface="Calibri"/>
              </a:rPr>
              <a:t>. </a:t>
            </a:r>
          </a:p>
          <a:p>
            <a:pPr defTabSz="685800">
              <a:spcBef>
                <a:spcPct val="20000"/>
              </a:spcBef>
              <a:buClr>
                <a:prstClr val="black"/>
              </a:buClr>
              <a:tabLst>
                <a:tab pos="228600" algn="l"/>
              </a:tabLst>
              <a:defRPr/>
            </a:pPr>
            <a:endParaRPr lang="en-US" sz="1950" dirty="0">
              <a:solidFill>
                <a:prstClr val="black"/>
              </a:solidFill>
              <a:latin typeface="Calibri"/>
            </a:endParaRPr>
          </a:p>
          <a:p>
            <a:pPr marL="221456" indent="-221456" defTabSz="685800">
              <a:spcBef>
                <a:spcPct val="20000"/>
              </a:spcBef>
              <a:buClr>
                <a:prstClr val="black"/>
              </a:buClr>
              <a:buFont typeface="Arial" pitchFamily="34" charset="0"/>
              <a:buChar char="•"/>
              <a:tabLst>
                <a:tab pos="228600" algn="l"/>
              </a:tabLst>
              <a:defRPr/>
            </a:pPr>
            <a:r>
              <a:rPr lang="en-US" sz="1950" dirty="0">
                <a:solidFill>
                  <a:prstClr val="black"/>
                </a:solidFill>
                <a:latin typeface="Calibri"/>
              </a:rPr>
              <a:t>Economists also use the </a:t>
            </a:r>
            <a:r>
              <a:rPr lang="en-US" sz="1950" b="1" dirty="0">
                <a:solidFill>
                  <a:prstClr val="black"/>
                </a:solidFill>
                <a:latin typeface="Calibri"/>
              </a:rPr>
              <a:t>GDP deflator</a:t>
            </a:r>
            <a:r>
              <a:rPr lang="en-US" sz="1950" dirty="0">
                <a:solidFill>
                  <a:prstClr val="black"/>
                </a:solidFill>
                <a:latin typeface="Calibri"/>
              </a:rPr>
              <a:t>, which measures the price level by calculating the ratio of nominal to real GDP. </a:t>
            </a:r>
          </a:p>
          <a:p>
            <a:pPr defTabSz="685800">
              <a:spcBef>
                <a:spcPct val="20000"/>
              </a:spcBef>
              <a:buClr>
                <a:prstClr val="black"/>
              </a:buClr>
              <a:tabLst>
                <a:tab pos="228600" algn="l"/>
              </a:tabLst>
              <a:defRPr/>
            </a:pPr>
            <a:endParaRPr lang="en-US" sz="1950" dirty="0">
              <a:solidFill>
                <a:prstClr val="black"/>
              </a:solidFill>
              <a:latin typeface="Calibri"/>
            </a:endParaRPr>
          </a:p>
          <a:p>
            <a:pPr marL="221456" indent="-221456" defTabSz="685800">
              <a:spcBef>
                <a:spcPct val="20000"/>
              </a:spcBef>
              <a:buClr>
                <a:prstClr val="black"/>
              </a:buClr>
              <a:buFont typeface="Arial" pitchFamily="34" charset="0"/>
              <a:buChar char="•"/>
              <a:tabLst>
                <a:tab pos="228600" algn="l"/>
              </a:tabLst>
              <a:defRPr/>
            </a:pPr>
            <a:r>
              <a:rPr lang="en-US" sz="1950" dirty="0">
                <a:solidFill>
                  <a:prstClr val="black"/>
                </a:solidFill>
                <a:latin typeface="Calibri"/>
              </a:rPr>
              <a:t>The GDP deflator</a:t>
            </a:r>
            <a:r>
              <a:rPr lang="en-US" sz="1950" b="1" dirty="0">
                <a:solidFill>
                  <a:prstClr val="black"/>
                </a:solidFill>
                <a:latin typeface="Calibri"/>
              </a:rPr>
              <a:t> </a:t>
            </a:r>
            <a:r>
              <a:rPr lang="en-US" sz="1950" dirty="0">
                <a:solidFill>
                  <a:prstClr val="black"/>
                </a:solidFill>
                <a:latin typeface="Calibri"/>
              </a:rPr>
              <a:t>for a given year is 100 times the ratio of nominal GDP to real GDP in that year.</a:t>
            </a:r>
          </a:p>
          <a:p>
            <a:pPr defTabSz="685800"/>
            <a:endParaRPr lang="en-US" sz="1350" dirty="0">
              <a:solidFill>
                <a:prstClr val="black"/>
              </a:solidFill>
              <a:latin typeface="Calibri"/>
            </a:endParaRPr>
          </a:p>
        </p:txBody>
      </p:sp>
      <p:sp>
        <p:nvSpPr>
          <p:cNvPr id="12" name="TextBox 11"/>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25124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36220" y="1207770"/>
            <a:ext cx="8679180" cy="4617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Oval 9"/>
          <p:cNvSpPr/>
          <p:nvPr/>
        </p:nvSpPr>
        <p:spPr>
          <a:xfrm>
            <a:off x="8501908" y="5436870"/>
            <a:ext cx="337292" cy="32766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1"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399" y="5397446"/>
            <a:ext cx="418309" cy="406508"/>
          </a:xfrm>
          <a:prstGeom prst="rect">
            <a:avLst/>
          </a:prstGeom>
        </p:spPr>
      </p:pic>
      <p:pic>
        <p:nvPicPr>
          <p:cNvPr id="14" name="Picture 1" descr="Krug_AP_2e_Econ_fig_15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2710" y="1737573"/>
            <a:ext cx="6172200" cy="36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p:cNvSpPr/>
          <p:nvPr/>
        </p:nvSpPr>
        <p:spPr>
          <a:xfrm flipH="1">
            <a:off x="2829741" y="1032510"/>
            <a:ext cx="6355080" cy="669251"/>
          </a:xfrm>
          <a:prstGeom prst="homePlate">
            <a:avLst>
              <a:gd name="adj" fmla="val 21921"/>
            </a:avLst>
          </a:prstGeom>
          <a:solidFill>
            <a:srgbClr val="7030A0"/>
          </a:solidFill>
          <a:ln w="381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r>
              <a:rPr lang="en-US" sz="2700" dirty="0">
                <a:solidFill>
                  <a:prstClr val="white"/>
                </a:solidFill>
                <a:latin typeface="Calibri"/>
              </a:rPr>
              <a:t>The CPI, the PPI, and the GDP Deflator</a:t>
            </a:r>
            <a:endParaRPr lang="en-US" sz="2700" dirty="0">
              <a:solidFill>
                <a:prstClr val="white"/>
              </a:solidFill>
              <a:effectLst>
                <a:outerShdw blurRad="50800" dist="38100" dir="2700000" algn="tl" rotWithShape="0">
                  <a:prstClr val="black">
                    <a:alpha val="40000"/>
                  </a:prstClr>
                </a:outerShdw>
              </a:effectLst>
              <a:latin typeface="Candara" panose="020E0502030303020204" pitchFamily="34" charset="0"/>
            </a:endParaRPr>
          </a:p>
        </p:txBody>
      </p:sp>
      <p:sp>
        <p:nvSpPr>
          <p:cNvPr id="13" name="TextBox 12"/>
          <p:cNvSpPr txBox="1"/>
          <p:nvPr/>
        </p:nvSpPr>
        <p:spPr>
          <a:xfrm>
            <a:off x="7080973" y="5640059"/>
            <a:ext cx="1218603" cy="207749"/>
          </a:xfrm>
          <a:prstGeom prst="rect">
            <a:avLst/>
          </a:prstGeom>
          <a:noFill/>
        </p:spPr>
        <p:txBody>
          <a:bodyPr wrap="none" rtlCol="0">
            <a:spAutoFit/>
          </a:bodyPr>
          <a:lstStyle/>
          <a:p>
            <a:pPr defTabSz="685800"/>
            <a:r>
              <a:rPr lang="en-US" sz="750" dirty="0">
                <a:solidFill>
                  <a:srgbClr val="70AD47">
                    <a:lumMod val="75000"/>
                  </a:srgbClr>
                </a:solidFill>
                <a:latin typeface="Century Gothic" panose="020B0502020202020204" pitchFamily="34" charset="0"/>
              </a:rPr>
              <a:t>Section 3 | Module 15</a:t>
            </a:r>
          </a:p>
        </p:txBody>
      </p:sp>
    </p:spTree>
    <p:extLst>
      <p:ext uri="{BB962C8B-B14F-4D97-AF65-F5344CB8AC3E}">
        <p14:creationId xmlns:p14="http://schemas.microsoft.com/office/powerpoint/2010/main" val="781618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Formulas to know!</a:t>
            </a:r>
            <a:endParaRPr lang="en-US" dirty="0"/>
          </a:p>
        </p:txBody>
      </p:sp>
      <p:sp>
        <p:nvSpPr>
          <p:cNvPr id="4" name="Freeform 3"/>
          <p:cNvSpPr/>
          <p:nvPr/>
        </p:nvSpPr>
        <p:spPr>
          <a:xfrm>
            <a:off x="891540" y="1703070"/>
            <a:ext cx="217171" cy="502921"/>
          </a:xfrm>
          <a:custGeom>
            <a:avLst/>
            <a:gdLst/>
            <a:ahLst/>
            <a:cxnLst/>
            <a:rect l="0" t="0" r="0" b="0"/>
            <a:pathLst>
              <a:path w="217171" h="502921">
                <a:moveTo>
                  <a:pt x="0" y="102870"/>
                </a:moveTo>
                <a:lnTo>
                  <a:pt x="0" y="102870"/>
                </a:lnTo>
                <a:lnTo>
                  <a:pt x="0" y="114300"/>
                </a:lnTo>
                <a:lnTo>
                  <a:pt x="11430" y="114300"/>
                </a:lnTo>
                <a:lnTo>
                  <a:pt x="11430" y="137160"/>
                </a:lnTo>
                <a:lnTo>
                  <a:pt x="22860" y="160020"/>
                </a:lnTo>
                <a:lnTo>
                  <a:pt x="34290" y="194310"/>
                </a:lnTo>
                <a:lnTo>
                  <a:pt x="45720" y="228600"/>
                </a:lnTo>
                <a:lnTo>
                  <a:pt x="45720" y="262890"/>
                </a:lnTo>
                <a:lnTo>
                  <a:pt x="57150" y="297180"/>
                </a:lnTo>
                <a:lnTo>
                  <a:pt x="57150" y="331470"/>
                </a:lnTo>
                <a:lnTo>
                  <a:pt x="57150" y="365760"/>
                </a:lnTo>
                <a:lnTo>
                  <a:pt x="68580" y="400050"/>
                </a:lnTo>
                <a:lnTo>
                  <a:pt x="68580" y="434340"/>
                </a:lnTo>
                <a:lnTo>
                  <a:pt x="68580" y="457200"/>
                </a:lnTo>
                <a:lnTo>
                  <a:pt x="80010" y="480060"/>
                </a:lnTo>
                <a:lnTo>
                  <a:pt x="80010" y="491490"/>
                </a:lnTo>
                <a:lnTo>
                  <a:pt x="80010" y="502920"/>
                </a:lnTo>
                <a:lnTo>
                  <a:pt x="80010" y="502920"/>
                </a:lnTo>
                <a:lnTo>
                  <a:pt x="80010" y="502920"/>
                </a:lnTo>
                <a:lnTo>
                  <a:pt x="80010" y="502920"/>
                </a:lnTo>
                <a:lnTo>
                  <a:pt x="68580" y="491490"/>
                </a:lnTo>
                <a:lnTo>
                  <a:pt x="68580" y="468630"/>
                </a:lnTo>
                <a:lnTo>
                  <a:pt x="68580" y="434340"/>
                </a:lnTo>
                <a:lnTo>
                  <a:pt x="57150" y="411480"/>
                </a:lnTo>
                <a:lnTo>
                  <a:pt x="57150" y="377190"/>
                </a:lnTo>
                <a:lnTo>
                  <a:pt x="57150" y="342900"/>
                </a:lnTo>
                <a:lnTo>
                  <a:pt x="45720" y="308610"/>
                </a:lnTo>
                <a:lnTo>
                  <a:pt x="45720" y="262890"/>
                </a:lnTo>
                <a:lnTo>
                  <a:pt x="34290" y="228600"/>
                </a:lnTo>
                <a:lnTo>
                  <a:pt x="34290" y="194310"/>
                </a:lnTo>
                <a:lnTo>
                  <a:pt x="34290" y="160020"/>
                </a:lnTo>
                <a:lnTo>
                  <a:pt x="34290" y="125730"/>
                </a:lnTo>
                <a:lnTo>
                  <a:pt x="34290" y="102870"/>
                </a:lnTo>
                <a:lnTo>
                  <a:pt x="34290" y="68580"/>
                </a:lnTo>
                <a:lnTo>
                  <a:pt x="45720" y="45720"/>
                </a:lnTo>
                <a:lnTo>
                  <a:pt x="57150" y="34290"/>
                </a:lnTo>
                <a:lnTo>
                  <a:pt x="68580" y="11430"/>
                </a:lnTo>
                <a:lnTo>
                  <a:pt x="91440" y="0"/>
                </a:lnTo>
                <a:lnTo>
                  <a:pt x="114300" y="0"/>
                </a:lnTo>
                <a:lnTo>
                  <a:pt x="125730" y="0"/>
                </a:lnTo>
                <a:lnTo>
                  <a:pt x="148590" y="0"/>
                </a:lnTo>
                <a:lnTo>
                  <a:pt x="171450" y="11430"/>
                </a:lnTo>
                <a:lnTo>
                  <a:pt x="182880" y="22860"/>
                </a:lnTo>
                <a:lnTo>
                  <a:pt x="205740" y="45720"/>
                </a:lnTo>
                <a:lnTo>
                  <a:pt x="217170" y="57150"/>
                </a:lnTo>
                <a:lnTo>
                  <a:pt x="217170" y="80010"/>
                </a:lnTo>
                <a:lnTo>
                  <a:pt x="217170" y="102870"/>
                </a:lnTo>
                <a:lnTo>
                  <a:pt x="205740" y="125730"/>
                </a:lnTo>
                <a:lnTo>
                  <a:pt x="194310" y="137160"/>
                </a:lnTo>
                <a:lnTo>
                  <a:pt x="182880" y="160020"/>
                </a:lnTo>
                <a:lnTo>
                  <a:pt x="148590" y="171450"/>
                </a:lnTo>
                <a:lnTo>
                  <a:pt x="137160" y="182880"/>
                </a:lnTo>
                <a:lnTo>
                  <a:pt x="102870" y="194310"/>
                </a:lnTo>
                <a:lnTo>
                  <a:pt x="80010" y="194310"/>
                </a:lnTo>
                <a:lnTo>
                  <a:pt x="68580" y="194310"/>
                </a:lnTo>
                <a:lnTo>
                  <a:pt x="57150" y="194310"/>
                </a:lnTo>
                <a:lnTo>
                  <a:pt x="45720" y="194310"/>
                </a:lnTo>
                <a:lnTo>
                  <a:pt x="34290" y="194310"/>
                </a:lnTo>
                <a:lnTo>
                  <a:pt x="34290" y="182880"/>
                </a:lnTo>
                <a:lnTo>
                  <a:pt x="34290" y="171450"/>
                </a:lnTo>
                <a:lnTo>
                  <a:pt x="34290" y="171450"/>
                </a:lnTo>
                <a:lnTo>
                  <a:pt x="3429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177290" y="1783080"/>
            <a:ext cx="137161" cy="205741"/>
          </a:xfrm>
          <a:custGeom>
            <a:avLst/>
            <a:gdLst/>
            <a:ahLst/>
            <a:cxnLst/>
            <a:rect l="0" t="0" r="0" b="0"/>
            <a:pathLst>
              <a:path w="137161" h="205741">
                <a:moveTo>
                  <a:pt x="0" y="91440"/>
                </a:moveTo>
                <a:lnTo>
                  <a:pt x="0" y="91440"/>
                </a:lnTo>
                <a:lnTo>
                  <a:pt x="11430" y="102870"/>
                </a:lnTo>
                <a:lnTo>
                  <a:pt x="11430" y="102870"/>
                </a:lnTo>
                <a:lnTo>
                  <a:pt x="22860" y="114300"/>
                </a:lnTo>
                <a:lnTo>
                  <a:pt x="22860" y="137160"/>
                </a:lnTo>
                <a:lnTo>
                  <a:pt x="34290" y="148590"/>
                </a:lnTo>
                <a:lnTo>
                  <a:pt x="34290" y="160020"/>
                </a:lnTo>
                <a:lnTo>
                  <a:pt x="34290" y="182880"/>
                </a:lnTo>
                <a:lnTo>
                  <a:pt x="34290" y="194310"/>
                </a:lnTo>
                <a:lnTo>
                  <a:pt x="34290" y="194310"/>
                </a:lnTo>
                <a:lnTo>
                  <a:pt x="34290" y="205740"/>
                </a:lnTo>
                <a:lnTo>
                  <a:pt x="34290" y="205740"/>
                </a:lnTo>
                <a:lnTo>
                  <a:pt x="34290" y="205740"/>
                </a:lnTo>
                <a:lnTo>
                  <a:pt x="34290" y="205740"/>
                </a:lnTo>
                <a:lnTo>
                  <a:pt x="34290" y="194310"/>
                </a:lnTo>
                <a:lnTo>
                  <a:pt x="34290" y="182880"/>
                </a:lnTo>
                <a:lnTo>
                  <a:pt x="22860" y="171450"/>
                </a:lnTo>
                <a:lnTo>
                  <a:pt x="22860" y="148590"/>
                </a:lnTo>
                <a:lnTo>
                  <a:pt x="22860" y="125730"/>
                </a:lnTo>
                <a:lnTo>
                  <a:pt x="22860" y="102870"/>
                </a:lnTo>
                <a:lnTo>
                  <a:pt x="22860" y="80010"/>
                </a:lnTo>
                <a:lnTo>
                  <a:pt x="34290" y="57150"/>
                </a:lnTo>
                <a:lnTo>
                  <a:pt x="45720" y="34290"/>
                </a:lnTo>
                <a:lnTo>
                  <a:pt x="45720" y="22860"/>
                </a:lnTo>
                <a:lnTo>
                  <a:pt x="57150" y="11430"/>
                </a:lnTo>
                <a:lnTo>
                  <a:pt x="68580" y="0"/>
                </a:lnTo>
                <a:lnTo>
                  <a:pt x="80010" y="0"/>
                </a:lnTo>
                <a:lnTo>
                  <a:pt x="91440" y="0"/>
                </a:lnTo>
                <a:lnTo>
                  <a:pt x="102870" y="0"/>
                </a:lnTo>
                <a:lnTo>
                  <a:pt x="114300" y="0"/>
                </a:lnTo>
                <a:lnTo>
                  <a:pt x="125730" y="11430"/>
                </a:lnTo>
                <a:lnTo>
                  <a:pt x="137160" y="22860"/>
                </a:lnTo>
                <a:lnTo>
                  <a:pt x="137160" y="34290"/>
                </a:lnTo>
                <a:lnTo>
                  <a:pt x="137160" y="342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405890" y="1817370"/>
            <a:ext cx="11431" cy="114301"/>
          </a:xfrm>
          <a:custGeom>
            <a:avLst/>
            <a:gdLst/>
            <a:ahLst/>
            <a:cxnLst/>
            <a:rect l="0" t="0" r="0" b="0"/>
            <a:pathLst>
              <a:path w="11431" h="114301">
                <a:moveTo>
                  <a:pt x="11430" y="0"/>
                </a:moveTo>
                <a:lnTo>
                  <a:pt x="11430" y="0"/>
                </a:lnTo>
                <a:lnTo>
                  <a:pt x="0" y="0"/>
                </a:lnTo>
                <a:lnTo>
                  <a:pt x="0" y="0"/>
                </a:lnTo>
                <a:lnTo>
                  <a:pt x="0" y="11430"/>
                </a:lnTo>
                <a:lnTo>
                  <a:pt x="0" y="22860"/>
                </a:lnTo>
                <a:lnTo>
                  <a:pt x="11430" y="34290"/>
                </a:lnTo>
                <a:lnTo>
                  <a:pt x="11430" y="45720"/>
                </a:lnTo>
                <a:lnTo>
                  <a:pt x="0" y="68580"/>
                </a:lnTo>
                <a:lnTo>
                  <a:pt x="0" y="80010"/>
                </a:lnTo>
                <a:lnTo>
                  <a:pt x="11430" y="102870"/>
                </a:lnTo>
                <a:lnTo>
                  <a:pt x="11430" y="102870"/>
                </a:lnTo>
                <a:lnTo>
                  <a:pt x="11430" y="114300"/>
                </a:lnTo>
                <a:lnTo>
                  <a:pt x="11430" y="114300"/>
                </a:lnTo>
                <a:lnTo>
                  <a:pt x="11430" y="11430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383030" y="1725930"/>
            <a:ext cx="11431" cy="11431"/>
          </a:xfrm>
          <a:custGeom>
            <a:avLst/>
            <a:gdLst/>
            <a:ahLst/>
            <a:cxnLst/>
            <a:rect l="0" t="0" r="0" b="0"/>
            <a:pathLst>
              <a:path w="11431" h="11431">
                <a:moveTo>
                  <a:pt x="0" y="11430"/>
                </a:moveTo>
                <a:lnTo>
                  <a:pt x="0" y="11430"/>
                </a:lnTo>
                <a:lnTo>
                  <a:pt x="0" y="0"/>
                </a:lnTo>
                <a:lnTo>
                  <a:pt x="0" y="0"/>
                </a:lnTo>
                <a:lnTo>
                  <a:pt x="0" y="0"/>
                </a:lnTo>
                <a:lnTo>
                  <a:pt x="11430" y="0"/>
                </a:lnTo>
                <a:lnTo>
                  <a:pt x="11430" y="0"/>
                </a:lnTo>
                <a:lnTo>
                  <a:pt x="1143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531620" y="1748790"/>
            <a:ext cx="182881" cy="160021"/>
          </a:xfrm>
          <a:custGeom>
            <a:avLst/>
            <a:gdLst/>
            <a:ahLst/>
            <a:cxnLst/>
            <a:rect l="0" t="0" r="0" b="0"/>
            <a:pathLst>
              <a:path w="182881" h="160021">
                <a:moveTo>
                  <a:pt x="114300" y="11430"/>
                </a:moveTo>
                <a:lnTo>
                  <a:pt x="114300" y="11430"/>
                </a:lnTo>
                <a:lnTo>
                  <a:pt x="114300" y="11430"/>
                </a:lnTo>
                <a:lnTo>
                  <a:pt x="114300" y="11430"/>
                </a:lnTo>
                <a:lnTo>
                  <a:pt x="114300" y="11430"/>
                </a:lnTo>
                <a:lnTo>
                  <a:pt x="102870" y="0"/>
                </a:lnTo>
                <a:lnTo>
                  <a:pt x="102870" y="0"/>
                </a:lnTo>
                <a:lnTo>
                  <a:pt x="91440" y="11430"/>
                </a:lnTo>
                <a:lnTo>
                  <a:pt x="80010" y="11430"/>
                </a:lnTo>
                <a:lnTo>
                  <a:pt x="57150" y="11430"/>
                </a:lnTo>
                <a:lnTo>
                  <a:pt x="45720" y="22860"/>
                </a:lnTo>
                <a:lnTo>
                  <a:pt x="34290" y="45720"/>
                </a:lnTo>
                <a:lnTo>
                  <a:pt x="22860" y="57150"/>
                </a:lnTo>
                <a:lnTo>
                  <a:pt x="0" y="68580"/>
                </a:lnTo>
                <a:lnTo>
                  <a:pt x="0" y="80010"/>
                </a:lnTo>
                <a:lnTo>
                  <a:pt x="0" y="102870"/>
                </a:lnTo>
                <a:lnTo>
                  <a:pt x="0" y="114300"/>
                </a:lnTo>
                <a:lnTo>
                  <a:pt x="11430" y="125730"/>
                </a:lnTo>
                <a:lnTo>
                  <a:pt x="22860" y="137160"/>
                </a:lnTo>
                <a:lnTo>
                  <a:pt x="45720" y="148590"/>
                </a:lnTo>
                <a:lnTo>
                  <a:pt x="68580" y="148590"/>
                </a:lnTo>
                <a:lnTo>
                  <a:pt x="80010" y="160020"/>
                </a:lnTo>
                <a:lnTo>
                  <a:pt x="114300" y="160020"/>
                </a:lnTo>
                <a:lnTo>
                  <a:pt x="137160" y="160020"/>
                </a:lnTo>
                <a:lnTo>
                  <a:pt x="160020" y="148590"/>
                </a:lnTo>
                <a:lnTo>
                  <a:pt x="182880" y="148590"/>
                </a:lnTo>
                <a:lnTo>
                  <a:pt x="182880" y="148590"/>
                </a:lnTo>
                <a:lnTo>
                  <a:pt x="18288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725930" y="1725930"/>
            <a:ext cx="297181" cy="194311"/>
          </a:xfrm>
          <a:custGeom>
            <a:avLst/>
            <a:gdLst/>
            <a:ahLst/>
            <a:cxnLst/>
            <a:rect l="0" t="0" r="0" b="0"/>
            <a:pathLst>
              <a:path w="297181" h="194311">
                <a:moveTo>
                  <a:pt x="0" y="102870"/>
                </a:moveTo>
                <a:lnTo>
                  <a:pt x="11430" y="102870"/>
                </a:lnTo>
                <a:lnTo>
                  <a:pt x="11430" y="102870"/>
                </a:lnTo>
                <a:lnTo>
                  <a:pt x="11430" y="102870"/>
                </a:lnTo>
                <a:lnTo>
                  <a:pt x="22860" y="102870"/>
                </a:lnTo>
                <a:lnTo>
                  <a:pt x="34290" y="102870"/>
                </a:lnTo>
                <a:lnTo>
                  <a:pt x="57150" y="102870"/>
                </a:lnTo>
                <a:lnTo>
                  <a:pt x="68580" y="102870"/>
                </a:lnTo>
                <a:lnTo>
                  <a:pt x="91440" y="91440"/>
                </a:lnTo>
                <a:lnTo>
                  <a:pt x="102870" y="91440"/>
                </a:lnTo>
                <a:lnTo>
                  <a:pt x="125730" y="80010"/>
                </a:lnTo>
                <a:lnTo>
                  <a:pt x="137160" y="68580"/>
                </a:lnTo>
                <a:lnTo>
                  <a:pt x="148590" y="68580"/>
                </a:lnTo>
                <a:lnTo>
                  <a:pt x="171450" y="57150"/>
                </a:lnTo>
                <a:lnTo>
                  <a:pt x="171450" y="45720"/>
                </a:lnTo>
                <a:lnTo>
                  <a:pt x="182880" y="34290"/>
                </a:lnTo>
                <a:lnTo>
                  <a:pt x="182880" y="22860"/>
                </a:lnTo>
                <a:lnTo>
                  <a:pt x="182880" y="11430"/>
                </a:lnTo>
                <a:lnTo>
                  <a:pt x="182880" y="0"/>
                </a:lnTo>
                <a:lnTo>
                  <a:pt x="171450" y="0"/>
                </a:lnTo>
                <a:lnTo>
                  <a:pt x="148590" y="0"/>
                </a:lnTo>
                <a:lnTo>
                  <a:pt x="125730" y="0"/>
                </a:lnTo>
                <a:lnTo>
                  <a:pt x="102870" y="11430"/>
                </a:lnTo>
                <a:lnTo>
                  <a:pt x="80010" y="22860"/>
                </a:lnTo>
                <a:lnTo>
                  <a:pt x="45720" y="45720"/>
                </a:lnTo>
                <a:lnTo>
                  <a:pt x="22860" y="57150"/>
                </a:lnTo>
                <a:lnTo>
                  <a:pt x="11430" y="80010"/>
                </a:lnTo>
                <a:lnTo>
                  <a:pt x="11430" y="102870"/>
                </a:lnTo>
                <a:lnTo>
                  <a:pt x="11430" y="125730"/>
                </a:lnTo>
                <a:lnTo>
                  <a:pt x="22860" y="137160"/>
                </a:lnTo>
                <a:lnTo>
                  <a:pt x="34290" y="160020"/>
                </a:lnTo>
                <a:lnTo>
                  <a:pt x="57150" y="171450"/>
                </a:lnTo>
                <a:lnTo>
                  <a:pt x="80010" y="171450"/>
                </a:lnTo>
                <a:lnTo>
                  <a:pt x="114300" y="182880"/>
                </a:lnTo>
                <a:lnTo>
                  <a:pt x="148590" y="182880"/>
                </a:lnTo>
                <a:lnTo>
                  <a:pt x="182880" y="194310"/>
                </a:lnTo>
                <a:lnTo>
                  <a:pt x="217170" y="194310"/>
                </a:lnTo>
                <a:lnTo>
                  <a:pt x="240030" y="194310"/>
                </a:lnTo>
                <a:lnTo>
                  <a:pt x="274320" y="194310"/>
                </a:lnTo>
                <a:lnTo>
                  <a:pt x="285750" y="194310"/>
                </a:lnTo>
                <a:lnTo>
                  <a:pt x="297180" y="182880"/>
                </a:lnTo>
                <a:lnTo>
                  <a:pt x="297180" y="1828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257300" y="2240280"/>
            <a:ext cx="45721" cy="217171"/>
          </a:xfrm>
          <a:custGeom>
            <a:avLst/>
            <a:gdLst/>
            <a:ahLst/>
            <a:cxnLst/>
            <a:rect l="0" t="0" r="0" b="0"/>
            <a:pathLst>
              <a:path w="45721" h="217171">
                <a:moveTo>
                  <a:pt x="0" y="0"/>
                </a:moveTo>
                <a:lnTo>
                  <a:pt x="0" y="11430"/>
                </a:lnTo>
                <a:lnTo>
                  <a:pt x="0" y="34290"/>
                </a:lnTo>
                <a:lnTo>
                  <a:pt x="0" y="34290"/>
                </a:lnTo>
                <a:lnTo>
                  <a:pt x="0" y="68580"/>
                </a:lnTo>
                <a:lnTo>
                  <a:pt x="11430" y="91440"/>
                </a:lnTo>
                <a:lnTo>
                  <a:pt x="11430" y="125730"/>
                </a:lnTo>
                <a:lnTo>
                  <a:pt x="22860" y="160020"/>
                </a:lnTo>
                <a:lnTo>
                  <a:pt x="22860" y="182880"/>
                </a:lnTo>
                <a:lnTo>
                  <a:pt x="34290" y="205740"/>
                </a:lnTo>
                <a:lnTo>
                  <a:pt x="34290" y="205740"/>
                </a:lnTo>
                <a:lnTo>
                  <a:pt x="45720" y="217170"/>
                </a:lnTo>
                <a:lnTo>
                  <a:pt x="45720" y="217170"/>
                </a:lnTo>
                <a:lnTo>
                  <a:pt x="4572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223010" y="2160270"/>
            <a:ext cx="57151" cy="22861"/>
          </a:xfrm>
          <a:custGeom>
            <a:avLst/>
            <a:gdLst/>
            <a:ahLst/>
            <a:cxnLst/>
            <a:rect l="0" t="0" r="0" b="0"/>
            <a:pathLst>
              <a:path w="57151" h="22861">
                <a:moveTo>
                  <a:pt x="0" y="0"/>
                </a:moveTo>
                <a:lnTo>
                  <a:pt x="0" y="0"/>
                </a:lnTo>
                <a:lnTo>
                  <a:pt x="0" y="0"/>
                </a:lnTo>
                <a:lnTo>
                  <a:pt x="0" y="0"/>
                </a:lnTo>
                <a:lnTo>
                  <a:pt x="11430" y="0"/>
                </a:lnTo>
                <a:lnTo>
                  <a:pt x="11430" y="11430"/>
                </a:lnTo>
                <a:lnTo>
                  <a:pt x="34290" y="11430"/>
                </a:lnTo>
                <a:lnTo>
                  <a:pt x="45720" y="22860"/>
                </a:lnTo>
                <a:lnTo>
                  <a:pt x="57150" y="22860"/>
                </a:lnTo>
                <a:lnTo>
                  <a:pt x="5715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405890" y="2217420"/>
            <a:ext cx="160021" cy="228601"/>
          </a:xfrm>
          <a:custGeom>
            <a:avLst/>
            <a:gdLst/>
            <a:ahLst/>
            <a:cxnLst/>
            <a:rect l="0" t="0" r="0" b="0"/>
            <a:pathLst>
              <a:path w="160021" h="228601">
                <a:moveTo>
                  <a:pt x="0" y="68580"/>
                </a:moveTo>
                <a:lnTo>
                  <a:pt x="0" y="80010"/>
                </a:lnTo>
                <a:lnTo>
                  <a:pt x="11430" y="102870"/>
                </a:lnTo>
                <a:lnTo>
                  <a:pt x="11430" y="102870"/>
                </a:lnTo>
                <a:lnTo>
                  <a:pt x="22860" y="125730"/>
                </a:lnTo>
                <a:lnTo>
                  <a:pt x="22860" y="148590"/>
                </a:lnTo>
                <a:lnTo>
                  <a:pt x="22860" y="160020"/>
                </a:lnTo>
                <a:lnTo>
                  <a:pt x="22860" y="171450"/>
                </a:lnTo>
                <a:lnTo>
                  <a:pt x="22860" y="171450"/>
                </a:lnTo>
                <a:lnTo>
                  <a:pt x="22860" y="182880"/>
                </a:lnTo>
                <a:lnTo>
                  <a:pt x="22860" y="182880"/>
                </a:lnTo>
                <a:lnTo>
                  <a:pt x="22860" y="182880"/>
                </a:lnTo>
                <a:lnTo>
                  <a:pt x="22860" y="171450"/>
                </a:lnTo>
                <a:lnTo>
                  <a:pt x="11430" y="160020"/>
                </a:lnTo>
                <a:lnTo>
                  <a:pt x="11430" y="137160"/>
                </a:lnTo>
                <a:lnTo>
                  <a:pt x="0" y="114300"/>
                </a:lnTo>
                <a:lnTo>
                  <a:pt x="0" y="91440"/>
                </a:lnTo>
                <a:lnTo>
                  <a:pt x="0" y="68580"/>
                </a:lnTo>
                <a:lnTo>
                  <a:pt x="0" y="45720"/>
                </a:lnTo>
                <a:lnTo>
                  <a:pt x="11430" y="22860"/>
                </a:lnTo>
                <a:lnTo>
                  <a:pt x="11430" y="11430"/>
                </a:lnTo>
                <a:lnTo>
                  <a:pt x="22860" y="0"/>
                </a:lnTo>
                <a:lnTo>
                  <a:pt x="34290" y="0"/>
                </a:lnTo>
                <a:lnTo>
                  <a:pt x="45720" y="0"/>
                </a:lnTo>
                <a:lnTo>
                  <a:pt x="57150" y="0"/>
                </a:lnTo>
                <a:lnTo>
                  <a:pt x="68580" y="11430"/>
                </a:lnTo>
                <a:lnTo>
                  <a:pt x="80010" y="34290"/>
                </a:lnTo>
                <a:lnTo>
                  <a:pt x="91440" y="57150"/>
                </a:lnTo>
                <a:lnTo>
                  <a:pt x="102870" y="91440"/>
                </a:lnTo>
                <a:lnTo>
                  <a:pt x="114300" y="114300"/>
                </a:lnTo>
                <a:lnTo>
                  <a:pt x="114300" y="148590"/>
                </a:lnTo>
                <a:lnTo>
                  <a:pt x="125730" y="171450"/>
                </a:lnTo>
                <a:lnTo>
                  <a:pt x="137160" y="194310"/>
                </a:lnTo>
                <a:lnTo>
                  <a:pt x="137160" y="205740"/>
                </a:lnTo>
                <a:lnTo>
                  <a:pt x="148590" y="217170"/>
                </a:lnTo>
                <a:lnTo>
                  <a:pt x="160020" y="228600"/>
                </a:lnTo>
                <a:lnTo>
                  <a:pt x="160020" y="228600"/>
                </a:lnTo>
                <a:lnTo>
                  <a:pt x="160020" y="22860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588770" y="2057400"/>
            <a:ext cx="194311" cy="342901"/>
          </a:xfrm>
          <a:custGeom>
            <a:avLst/>
            <a:gdLst/>
            <a:ahLst/>
            <a:cxnLst/>
            <a:rect l="0" t="0" r="0" b="0"/>
            <a:pathLst>
              <a:path w="194311" h="342901">
                <a:moveTo>
                  <a:pt x="137160" y="194310"/>
                </a:moveTo>
                <a:lnTo>
                  <a:pt x="125730" y="194310"/>
                </a:lnTo>
                <a:lnTo>
                  <a:pt x="125730" y="182880"/>
                </a:lnTo>
                <a:lnTo>
                  <a:pt x="125730" y="182880"/>
                </a:lnTo>
                <a:lnTo>
                  <a:pt x="102870" y="182880"/>
                </a:lnTo>
                <a:lnTo>
                  <a:pt x="91440" y="182880"/>
                </a:lnTo>
                <a:lnTo>
                  <a:pt x="80010" y="182880"/>
                </a:lnTo>
                <a:lnTo>
                  <a:pt x="57150" y="205740"/>
                </a:lnTo>
                <a:lnTo>
                  <a:pt x="34290" y="217170"/>
                </a:lnTo>
                <a:lnTo>
                  <a:pt x="22860" y="240030"/>
                </a:lnTo>
                <a:lnTo>
                  <a:pt x="11430" y="262890"/>
                </a:lnTo>
                <a:lnTo>
                  <a:pt x="0" y="285750"/>
                </a:lnTo>
                <a:lnTo>
                  <a:pt x="0" y="297180"/>
                </a:lnTo>
                <a:lnTo>
                  <a:pt x="0" y="320040"/>
                </a:lnTo>
                <a:lnTo>
                  <a:pt x="11430" y="331470"/>
                </a:lnTo>
                <a:lnTo>
                  <a:pt x="22860" y="331470"/>
                </a:lnTo>
                <a:lnTo>
                  <a:pt x="34290" y="342900"/>
                </a:lnTo>
                <a:lnTo>
                  <a:pt x="57150" y="331470"/>
                </a:lnTo>
                <a:lnTo>
                  <a:pt x="68580" y="320040"/>
                </a:lnTo>
                <a:lnTo>
                  <a:pt x="91440" y="308610"/>
                </a:lnTo>
                <a:lnTo>
                  <a:pt x="102870" y="297180"/>
                </a:lnTo>
                <a:lnTo>
                  <a:pt x="125730" y="262890"/>
                </a:lnTo>
                <a:lnTo>
                  <a:pt x="137160" y="240030"/>
                </a:lnTo>
                <a:lnTo>
                  <a:pt x="148590" y="205740"/>
                </a:lnTo>
                <a:lnTo>
                  <a:pt x="148590" y="171450"/>
                </a:lnTo>
                <a:lnTo>
                  <a:pt x="160020" y="137160"/>
                </a:lnTo>
                <a:lnTo>
                  <a:pt x="160020" y="102870"/>
                </a:lnTo>
                <a:lnTo>
                  <a:pt x="148590" y="68580"/>
                </a:lnTo>
                <a:lnTo>
                  <a:pt x="137160" y="45720"/>
                </a:lnTo>
                <a:lnTo>
                  <a:pt x="125730" y="22860"/>
                </a:lnTo>
                <a:lnTo>
                  <a:pt x="114300" y="11430"/>
                </a:lnTo>
                <a:lnTo>
                  <a:pt x="102870" y="0"/>
                </a:lnTo>
                <a:lnTo>
                  <a:pt x="91440" y="0"/>
                </a:lnTo>
                <a:lnTo>
                  <a:pt x="80010" y="0"/>
                </a:lnTo>
                <a:lnTo>
                  <a:pt x="68580" y="0"/>
                </a:lnTo>
                <a:lnTo>
                  <a:pt x="68580" y="11430"/>
                </a:lnTo>
                <a:lnTo>
                  <a:pt x="68580" y="34290"/>
                </a:lnTo>
                <a:lnTo>
                  <a:pt x="68580" y="57150"/>
                </a:lnTo>
                <a:lnTo>
                  <a:pt x="80010" y="80010"/>
                </a:lnTo>
                <a:lnTo>
                  <a:pt x="91440" y="114300"/>
                </a:lnTo>
                <a:lnTo>
                  <a:pt x="102870" y="148590"/>
                </a:lnTo>
                <a:lnTo>
                  <a:pt x="114300" y="171450"/>
                </a:lnTo>
                <a:lnTo>
                  <a:pt x="125730" y="205740"/>
                </a:lnTo>
                <a:lnTo>
                  <a:pt x="137160" y="228600"/>
                </a:lnTo>
                <a:lnTo>
                  <a:pt x="148590" y="251460"/>
                </a:lnTo>
                <a:lnTo>
                  <a:pt x="160020" y="274320"/>
                </a:lnTo>
                <a:lnTo>
                  <a:pt x="171450" y="285750"/>
                </a:lnTo>
                <a:lnTo>
                  <a:pt x="182880" y="297180"/>
                </a:lnTo>
                <a:lnTo>
                  <a:pt x="194310" y="308610"/>
                </a:lnTo>
                <a:lnTo>
                  <a:pt x="194310" y="308610"/>
                </a:lnTo>
                <a:lnTo>
                  <a:pt x="194310" y="3086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805940" y="2194560"/>
            <a:ext cx="217171" cy="194311"/>
          </a:xfrm>
          <a:custGeom>
            <a:avLst/>
            <a:gdLst/>
            <a:ahLst/>
            <a:cxnLst/>
            <a:rect l="0" t="0" r="0" b="0"/>
            <a:pathLst>
              <a:path w="217171" h="194311">
                <a:moveTo>
                  <a:pt x="0" y="114300"/>
                </a:moveTo>
                <a:lnTo>
                  <a:pt x="0" y="114300"/>
                </a:lnTo>
                <a:lnTo>
                  <a:pt x="0" y="114300"/>
                </a:lnTo>
                <a:lnTo>
                  <a:pt x="0" y="114300"/>
                </a:lnTo>
                <a:lnTo>
                  <a:pt x="11430" y="114300"/>
                </a:lnTo>
                <a:lnTo>
                  <a:pt x="11430" y="114300"/>
                </a:lnTo>
                <a:lnTo>
                  <a:pt x="22860" y="114300"/>
                </a:lnTo>
                <a:lnTo>
                  <a:pt x="34290" y="114300"/>
                </a:lnTo>
                <a:lnTo>
                  <a:pt x="45720" y="114300"/>
                </a:lnTo>
                <a:lnTo>
                  <a:pt x="68580" y="102870"/>
                </a:lnTo>
                <a:lnTo>
                  <a:pt x="91440" y="91440"/>
                </a:lnTo>
                <a:lnTo>
                  <a:pt x="102870" y="80010"/>
                </a:lnTo>
                <a:lnTo>
                  <a:pt x="125730" y="80010"/>
                </a:lnTo>
                <a:lnTo>
                  <a:pt x="137160" y="68580"/>
                </a:lnTo>
                <a:lnTo>
                  <a:pt x="160020" y="57150"/>
                </a:lnTo>
                <a:lnTo>
                  <a:pt x="171450" y="34290"/>
                </a:lnTo>
                <a:lnTo>
                  <a:pt x="171450" y="22860"/>
                </a:lnTo>
                <a:lnTo>
                  <a:pt x="171450" y="11430"/>
                </a:lnTo>
                <a:lnTo>
                  <a:pt x="171450" y="0"/>
                </a:lnTo>
                <a:lnTo>
                  <a:pt x="160020" y="0"/>
                </a:lnTo>
                <a:lnTo>
                  <a:pt x="148590" y="0"/>
                </a:lnTo>
                <a:lnTo>
                  <a:pt x="125730" y="0"/>
                </a:lnTo>
                <a:lnTo>
                  <a:pt x="114300" y="11430"/>
                </a:lnTo>
                <a:lnTo>
                  <a:pt x="91440" y="22860"/>
                </a:lnTo>
                <a:lnTo>
                  <a:pt x="68580" y="34290"/>
                </a:lnTo>
                <a:lnTo>
                  <a:pt x="57150" y="57150"/>
                </a:lnTo>
                <a:lnTo>
                  <a:pt x="45720" y="80010"/>
                </a:lnTo>
                <a:lnTo>
                  <a:pt x="45720" y="102870"/>
                </a:lnTo>
                <a:lnTo>
                  <a:pt x="45720" y="125730"/>
                </a:lnTo>
                <a:lnTo>
                  <a:pt x="57150" y="148590"/>
                </a:lnTo>
                <a:lnTo>
                  <a:pt x="68580" y="160020"/>
                </a:lnTo>
                <a:lnTo>
                  <a:pt x="91440" y="182880"/>
                </a:lnTo>
                <a:lnTo>
                  <a:pt x="114300" y="182880"/>
                </a:lnTo>
                <a:lnTo>
                  <a:pt x="137160" y="194310"/>
                </a:lnTo>
                <a:lnTo>
                  <a:pt x="160020" y="194310"/>
                </a:lnTo>
                <a:lnTo>
                  <a:pt x="194310" y="182880"/>
                </a:lnTo>
                <a:lnTo>
                  <a:pt x="205740" y="182880"/>
                </a:lnTo>
                <a:lnTo>
                  <a:pt x="217170" y="171450"/>
                </a:lnTo>
                <a:lnTo>
                  <a:pt x="21717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080260" y="2194560"/>
            <a:ext cx="80011" cy="182881"/>
          </a:xfrm>
          <a:custGeom>
            <a:avLst/>
            <a:gdLst/>
            <a:ahLst/>
            <a:cxnLst/>
            <a:rect l="0" t="0" r="0" b="0"/>
            <a:pathLst>
              <a:path w="80011" h="182881">
                <a:moveTo>
                  <a:pt x="80010" y="0"/>
                </a:moveTo>
                <a:lnTo>
                  <a:pt x="68580" y="11430"/>
                </a:lnTo>
                <a:lnTo>
                  <a:pt x="68580" y="22860"/>
                </a:lnTo>
                <a:lnTo>
                  <a:pt x="68580" y="22860"/>
                </a:lnTo>
                <a:lnTo>
                  <a:pt x="45720" y="45720"/>
                </a:lnTo>
                <a:lnTo>
                  <a:pt x="45720" y="68580"/>
                </a:lnTo>
                <a:lnTo>
                  <a:pt x="34290" y="102870"/>
                </a:lnTo>
                <a:lnTo>
                  <a:pt x="22860" y="125730"/>
                </a:lnTo>
                <a:lnTo>
                  <a:pt x="11430" y="137160"/>
                </a:lnTo>
                <a:lnTo>
                  <a:pt x="11430" y="160020"/>
                </a:lnTo>
                <a:lnTo>
                  <a:pt x="11430" y="171450"/>
                </a:lnTo>
                <a:lnTo>
                  <a:pt x="0" y="182880"/>
                </a:lnTo>
                <a:lnTo>
                  <a:pt x="0" y="182880"/>
                </a:lnTo>
                <a:lnTo>
                  <a:pt x="0" y="182880"/>
                </a:lnTo>
                <a:lnTo>
                  <a:pt x="0" y="171450"/>
                </a:lnTo>
                <a:lnTo>
                  <a:pt x="0" y="160020"/>
                </a:lnTo>
                <a:lnTo>
                  <a:pt x="0" y="148590"/>
                </a:lnTo>
                <a:lnTo>
                  <a:pt x="0" y="137160"/>
                </a:lnTo>
                <a:lnTo>
                  <a:pt x="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045970" y="2194560"/>
            <a:ext cx="182881" cy="251461"/>
          </a:xfrm>
          <a:custGeom>
            <a:avLst/>
            <a:gdLst/>
            <a:ahLst/>
            <a:cxnLst/>
            <a:rect l="0" t="0" r="0" b="0"/>
            <a:pathLst>
              <a:path w="182881" h="251461">
                <a:moveTo>
                  <a:pt x="11430" y="0"/>
                </a:moveTo>
                <a:lnTo>
                  <a:pt x="0" y="0"/>
                </a:lnTo>
                <a:lnTo>
                  <a:pt x="11430" y="11430"/>
                </a:lnTo>
                <a:lnTo>
                  <a:pt x="11430" y="11430"/>
                </a:lnTo>
                <a:lnTo>
                  <a:pt x="11430" y="22860"/>
                </a:lnTo>
                <a:lnTo>
                  <a:pt x="22860" y="45720"/>
                </a:lnTo>
                <a:lnTo>
                  <a:pt x="34290" y="68580"/>
                </a:lnTo>
                <a:lnTo>
                  <a:pt x="45720" y="80010"/>
                </a:lnTo>
                <a:lnTo>
                  <a:pt x="68580" y="102870"/>
                </a:lnTo>
                <a:lnTo>
                  <a:pt x="80010" y="125730"/>
                </a:lnTo>
                <a:lnTo>
                  <a:pt x="91440" y="148590"/>
                </a:lnTo>
                <a:lnTo>
                  <a:pt x="114300" y="171450"/>
                </a:lnTo>
                <a:lnTo>
                  <a:pt x="125730" y="182880"/>
                </a:lnTo>
                <a:lnTo>
                  <a:pt x="137160" y="205740"/>
                </a:lnTo>
                <a:lnTo>
                  <a:pt x="148590" y="217170"/>
                </a:lnTo>
                <a:lnTo>
                  <a:pt x="160020" y="228600"/>
                </a:lnTo>
                <a:lnTo>
                  <a:pt x="171450" y="240030"/>
                </a:lnTo>
                <a:lnTo>
                  <a:pt x="171450" y="251460"/>
                </a:lnTo>
                <a:lnTo>
                  <a:pt x="182880" y="251460"/>
                </a:lnTo>
                <a:lnTo>
                  <a:pt x="182880" y="2514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228850" y="2446020"/>
            <a:ext cx="1" cy="1"/>
          </a:xfrm>
          <a:custGeom>
            <a:avLst/>
            <a:gdLst/>
            <a:ahLst/>
            <a:cxnLst/>
            <a:rect l="0" t="0" r="0" b="0"/>
            <a:pathLst>
              <a:path w="1" h="1">
                <a:moveTo>
                  <a:pt x="0" y="0"/>
                </a:moveTo>
                <a:close/>
              </a:path>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468880" y="1920240"/>
            <a:ext cx="274321" cy="22861"/>
          </a:xfrm>
          <a:custGeom>
            <a:avLst/>
            <a:gdLst/>
            <a:ahLst/>
            <a:cxnLst/>
            <a:rect l="0" t="0" r="0" b="0"/>
            <a:pathLst>
              <a:path w="274321" h="22861">
                <a:moveTo>
                  <a:pt x="22860" y="11430"/>
                </a:moveTo>
                <a:lnTo>
                  <a:pt x="22860" y="11430"/>
                </a:lnTo>
                <a:lnTo>
                  <a:pt x="22860" y="0"/>
                </a:lnTo>
                <a:lnTo>
                  <a:pt x="11430" y="0"/>
                </a:lnTo>
                <a:lnTo>
                  <a:pt x="11430" y="0"/>
                </a:lnTo>
                <a:lnTo>
                  <a:pt x="0" y="0"/>
                </a:lnTo>
                <a:lnTo>
                  <a:pt x="0" y="0"/>
                </a:lnTo>
                <a:lnTo>
                  <a:pt x="0" y="0"/>
                </a:lnTo>
                <a:lnTo>
                  <a:pt x="0" y="0"/>
                </a:lnTo>
                <a:lnTo>
                  <a:pt x="0" y="0"/>
                </a:lnTo>
                <a:lnTo>
                  <a:pt x="11430" y="11430"/>
                </a:lnTo>
                <a:lnTo>
                  <a:pt x="22860" y="11430"/>
                </a:lnTo>
                <a:lnTo>
                  <a:pt x="34290" y="11430"/>
                </a:lnTo>
                <a:lnTo>
                  <a:pt x="57150" y="11430"/>
                </a:lnTo>
                <a:lnTo>
                  <a:pt x="91440" y="22860"/>
                </a:lnTo>
                <a:lnTo>
                  <a:pt x="114300" y="22860"/>
                </a:lnTo>
                <a:lnTo>
                  <a:pt x="137160" y="11430"/>
                </a:lnTo>
                <a:lnTo>
                  <a:pt x="160020" y="11430"/>
                </a:lnTo>
                <a:lnTo>
                  <a:pt x="194310" y="11430"/>
                </a:lnTo>
                <a:lnTo>
                  <a:pt x="205740" y="11430"/>
                </a:lnTo>
                <a:lnTo>
                  <a:pt x="228600" y="11430"/>
                </a:lnTo>
                <a:lnTo>
                  <a:pt x="251460" y="11430"/>
                </a:lnTo>
                <a:lnTo>
                  <a:pt x="274320" y="11430"/>
                </a:lnTo>
                <a:lnTo>
                  <a:pt x="274320" y="11430"/>
                </a:lnTo>
                <a:lnTo>
                  <a:pt x="27432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526030" y="2000250"/>
            <a:ext cx="251461" cy="22861"/>
          </a:xfrm>
          <a:custGeom>
            <a:avLst/>
            <a:gdLst/>
            <a:ahLst/>
            <a:cxnLst/>
            <a:rect l="0" t="0" r="0" b="0"/>
            <a:pathLst>
              <a:path w="251461" h="22861">
                <a:moveTo>
                  <a:pt x="0" y="22860"/>
                </a:moveTo>
                <a:lnTo>
                  <a:pt x="11430" y="22860"/>
                </a:lnTo>
                <a:lnTo>
                  <a:pt x="11430" y="11430"/>
                </a:lnTo>
                <a:lnTo>
                  <a:pt x="22860" y="11430"/>
                </a:lnTo>
                <a:lnTo>
                  <a:pt x="34290" y="11430"/>
                </a:lnTo>
                <a:lnTo>
                  <a:pt x="57150" y="11430"/>
                </a:lnTo>
                <a:lnTo>
                  <a:pt x="80010" y="11430"/>
                </a:lnTo>
                <a:lnTo>
                  <a:pt x="102870" y="11430"/>
                </a:lnTo>
                <a:lnTo>
                  <a:pt x="125730" y="11430"/>
                </a:lnTo>
                <a:lnTo>
                  <a:pt x="137160" y="0"/>
                </a:lnTo>
                <a:lnTo>
                  <a:pt x="160020" y="0"/>
                </a:lnTo>
                <a:lnTo>
                  <a:pt x="182880" y="0"/>
                </a:lnTo>
                <a:lnTo>
                  <a:pt x="205740" y="0"/>
                </a:lnTo>
                <a:lnTo>
                  <a:pt x="217170" y="0"/>
                </a:lnTo>
                <a:lnTo>
                  <a:pt x="228600" y="0"/>
                </a:lnTo>
                <a:lnTo>
                  <a:pt x="240030" y="0"/>
                </a:lnTo>
                <a:lnTo>
                  <a:pt x="240030" y="0"/>
                </a:lnTo>
                <a:lnTo>
                  <a:pt x="251460" y="0"/>
                </a:lnTo>
                <a:lnTo>
                  <a:pt x="251460" y="0"/>
                </a:lnTo>
                <a:lnTo>
                  <a:pt x="25146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188970" y="1497330"/>
            <a:ext cx="251461" cy="251461"/>
          </a:xfrm>
          <a:custGeom>
            <a:avLst/>
            <a:gdLst/>
            <a:ahLst/>
            <a:cxnLst/>
            <a:rect l="0" t="0" r="0" b="0"/>
            <a:pathLst>
              <a:path w="251461" h="251461">
                <a:moveTo>
                  <a:pt x="228600" y="11430"/>
                </a:moveTo>
                <a:lnTo>
                  <a:pt x="228600" y="0"/>
                </a:lnTo>
                <a:lnTo>
                  <a:pt x="228600" y="0"/>
                </a:lnTo>
                <a:lnTo>
                  <a:pt x="228600" y="0"/>
                </a:lnTo>
                <a:lnTo>
                  <a:pt x="217170" y="0"/>
                </a:lnTo>
                <a:lnTo>
                  <a:pt x="205740" y="0"/>
                </a:lnTo>
                <a:lnTo>
                  <a:pt x="182880" y="11430"/>
                </a:lnTo>
                <a:lnTo>
                  <a:pt x="160020" y="22860"/>
                </a:lnTo>
                <a:lnTo>
                  <a:pt x="125730" y="45720"/>
                </a:lnTo>
                <a:lnTo>
                  <a:pt x="102870" y="68580"/>
                </a:lnTo>
                <a:lnTo>
                  <a:pt x="68580" y="91440"/>
                </a:lnTo>
                <a:lnTo>
                  <a:pt x="45720" y="114300"/>
                </a:lnTo>
                <a:lnTo>
                  <a:pt x="22860" y="148590"/>
                </a:lnTo>
                <a:lnTo>
                  <a:pt x="11430" y="171450"/>
                </a:lnTo>
                <a:lnTo>
                  <a:pt x="0" y="194310"/>
                </a:lnTo>
                <a:lnTo>
                  <a:pt x="0" y="217170"/>
                </a:lnTo>
                <a:lnTo>
                  <a:pt x="11430" y="228600"/>
                </a:lnTo>
                <a:lnTo>
                  <a:pt x="22860" y="240030"/>
                </a:lnTo>
                <a:lnTo>
                  <a:pt x="45720" y="251460"/>
                </a:lnTo>
                <a:lnTo>
                  <a:pt x="68580" y="251460"/>
                </a:lnTo>
                <a:lnTo>
                  <a:pt x="91440" y="251460"/>
                </a:lnTo>
                <a:lnTo>
                  <a:pt x="125730" y="251460"/>
                </a:lnTo>
                <a:lnTo>
                  <a:pt x="160020" y="251460"/>
                </a:lnTo>
                <a:lnTo>
                  <a:pt x="194310" y="240030"/>
                </a:lnTo>
                <a:lnTo>
                  <a:pt x="217170" y="228600"/>
                </a:lnTo>
                <a:lnTo>
                  <a:pt x="240030" y="217170"/>
                </a:lnTo>
                <a:lnTo>
                  <a:pt x="251460" y="217170"/>
                </a:lnTo>
                <a:lnTo>
                  <a:pt x="25146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509010" y="1543050"/>
            <a:ext cx="205741" cy="160021"/>
          </a:xfrm>
          <a:custGeom>
            <a:avLst/>
            <a:gdLst/>
            <a:ahLst/>
            <a:cxnLst/>
            <a:rect l="0" t="0" r="0" b="0"/>
            <a:pathLst>
              <a:path w="205741" h="160021">
                <a:moveTo>
                  <a:pt x="0" y="0"/>
                </a:moveTo>
                <a:lnTo>
                  <a:pt x="0" y="0"/>
                </a:lnTo>
                <a:lnTo>
                  <a:pt x="0" y="11430"/>
                </a:lnTo>
                <a:lnTo>
                  <a:pt x="0" y="11430"/>
                </a:lnTo>
                <a:lnTo>
                  <a:pt x="11430" y="34290"/>
                </a:lnTo>
                <a:lnTo>
                  <a:pt x="11430" y="45720"/>
                </a:lnTo>
                <a:lnTo>
                  <a:pt x="11430" y="68580"/>
                </a:lnTo>
                <a:lnTo>
                  <a:pt x="11430" y="91440"/>
                </a:lnTo>
                <a:lnTo>
                  <a:pt x="11430" y="114300"/>
                </a:lnTo>
                <a:lnTo>
                  <a:pt x="22860" y="125730"/>
                </a:lnTo>
                <a:lnTo>
                  <a:pt x="22860" y="137160"/>
                </a:lnTo>
                <a:lnTo>
                  <a:pt x="34290" y="148590"/>
                </a:lnTo>
                <a:lnTo>
                  <a:pt x="34290" y="148590"/>
                </a:lnTo>
                <a:lnTo>
                  <a:pt x="45720" y="160020"/>
                </a:lnTo>
                <a:lnTo>
                  <a:pt x="57150" y="148590"/>
                </a:lnTo>
                <a:lnTo>
                  <a:pt x="68580" y="148590"/>
                </a:lnTo>
                <a:lnTo>
                  <a:pt x="80010" y="137160"/>
                </a:lnTo>
                <a:lnTo>
                  <a:pt x="91440" y="114300"/>
                </a:lnTo>
                <a:lnTo>
                  <a:pt x="102870" y="102870"/>
                </a:lnTo>
                <a:lnTo>
                  <a:pt x="114300" y="80010"/>
                </a:lnTo>
                <a:lnTo>
                  <a:pt x="125730" y="68580"/>
                </a:lnTo>
                <a:lnTo>
                  <a:pt x="125730" y="45720"/>
                </a:lnTo>
                <a:lnTo>
                  <a:pt x="125730" y="34290"/>
                </a:lnTo>
                <a:lnTo>
                  <a:pt x="125730" y="22860"/>
                </a:lnTo>
                <a:lnTo>
                  <a:pt x="125730" y="11430"/>
                </a:lnTo>
                <a:lnTo>
                  <a:pt x="137160" y="11430"/>
                </a:lnTo>
                <a:lnTo>
                  <a:pt x="137160" y="0"/>
                </a:lnTo>
                <a:lnTo>
                  <a:pt x="137160" y="11430"/>
                </a:lnTo>
                <a:lnTo>
                  <a:pt x="137160" y="11430"/>
                </a:lnTo>
                <a:lnTo>
                  <a:pt x="137160" y="11430"/>
                </a:lnTo>
                <a:lnTo>
                  <a:pt x="137160" y="22860"/>
                </a:lnTo>
                <a:lnTo>
                  <a:pt x="137160" y="45720"/>
                </a:lnTo>
                <a:lnTo>
                  <a:pt x="137160" y="57150"/>
                </a:lnTo>
                <a:lnTo>
                  <a:pt x="148590" y="80010"/>
                </a:lnTo>
                <a:lnTo>
                  <a:pt x="160020" y="91440"/>
                </a:lnTo>
                <a:lnTo>
                  <a:pt x="160020" y="114300"/>
                </a:lnTo>
                <a:lnTo>
                  <a:pt x="171450" y="125730"/>
                </a:lnTo>
                <a:lnTo>
                  <a:pt x="182880" y="125730"/>
                </a:lnTo>
                <a:lnTo>
                  <a:pt x="194310" y="125730"/>
                </a:lnTo>
                <a:lnTo>
                  <a:pt x="205740" y="137160"/>
                </a:lnTo>
                <a:lnTo>
                  <a:pt x="205740" y="137160"/>
                </a:lnTo>
                <a:lnTo>
                  <a:pt x="20574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794760" y="1531620"/>
            <a:ext cx="102871" cy="171451"/>
          </a:xfrm>
          <a:custGeom>
            <a:avLst/>
            <a:gdLst/>
            <a:ahLst/>
            <a:cxnLst/>
            <a:rect l="0" t="0" r="0" b="0"/>
            <a:pathLst>
              <a:path w="102871" h="171451">
                <a:moveTo>
                  <a:pt x="22860" y="80010"/>
                </a:moveTo>
                <a:lnTo>
                  <a:pt x="22860" y="80010"/>
                </a:lnTo>
                <a:lnTo>
                  <a:pt x="22860" y="91440"/>
                </a:lnTo>
                <a:lnTo>
                  <a:pt x="22860" y="91440"/>
                </a:lnTo>
                <a:lnTo>
                  <a:pt x="22860" y="102870"/>
                </a:lnTo>
                <a:lnTo>
                  <a:pt x="22860" y="114300"/>
                </a:lnTo>
                <a:lnTo>
                  <a:pt x="22860" y="125730"/>
                </a:lnTo>
                <a:lnTo>
                  <a:pt x="22860" y="137160"/>
                </a:lnTo>
                <a:lnTo>
                  <a:pt x="22860" y="148590"/>
                </a:lnTo>
                <a:lnTo>
                  <a:pt x="22860" y="160020"/>
                </a:lnTo>
                <a:lnTo>
                  <a:pt x="22860" y="171450"/>
                </a:lnTo>
                <a:lnTo>
                  <a:pt x="22860" y="171450"/>
                </a:lnTo>
                <a:lnTo>
                  <a:pt x="34290" y="171450"/>
                </a:lnTo>
                <a:lnTo>
                  <a:pt x="34290" y="171450"/>
                </a:lnTo>
                <a:lnTo>
                  <a:pt x="34290" y="160020"/>
                </a:lnTo>
                <a:lnTo>
                  <a:pt x="22860" y="148590"/>
                </a:lnTo>
                <a:lnTo>
                  <a:pt x="22860" y="137160"/>
                </a:lnTo>
                <a:lnTo>
                  <a:pt x="22860" y="125730"/>
                </a:lnTo>
                <a:lnTo>
                  <a:pt x="11430" y="102870"/>
                </a:lnTo>
                <a:lnTo>
                  <a:pt x="11430" y="91440"/>
                </a:lnTo>
                <a:lnTo>
                  <a:pt x="0" y="68580"/>
                </a:lnTo>
                <a:lnTo>
                  <a:pt x="0" y="57150"/>
                </a:lnTo>
                <a:lnTo>
                  <a:pt x="0" y="45720"/>
                </a:lnTo>
                <a:lnTo>
                  <a:pt x="0" y="34290"/>
                </a:lnTo>
                <a:lnTo>
                  <a:pt x="0" y="22860"/>
                </a:lnTo>
                <a:lnTo>
                  <a:pt x="11430" y="11430"/>
                </a:lnTo>
                <a:lnTo>
                  <a:pt x="22860" y="11430"/>
                </a:lnTo>
                <a:lnTo>
                  <a:pt x="34290" y="0"/>
                </a:lnTo>
                <a:lnTo>
                  <a:pt x="57150" y="0"/>
                </a:lnTo>
                <a:lnTo>
                  <a:pt x="80010" y="0"/>
                </a:lnTo>
                <a:lnTo>
                  <a:pt x="91440" y="0"/>
                </a:lnTo>
                <a:lnTo>
                  <a:pt x="102870" y="0"/>
                </a:lnTo>
                <a:lnTo>
                  <a:pt x="10287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977640" y="1485900"/>
            <a:ext cx="274321" cy="205741"/>
          </a:xfrm>
          <a:custGeom>
            <a:avLst/>
            <a:gdLst/>
            <a:ahLst/>
            <a:cxnLst/>
            <a:rect l="0" t="0" r="0" b="0"/>
            <a:pathLst>
              <a:path w="274321" h="205741">
                <a:moveTo>
                  <a:pt x="22860" y="194310"/>
                </a:moveTo>
                <a:lnTo>
                  <a:pt x="22860" y="194310"/>
                </a:lnTo>
                <a:lnTo>
                  <a:pt x="22860" y="205740"/>
                </a:lnTo>
                <a:lnTo>
                  <a:pt x="22860" y="205740"/>
                </a:lnTo>
                <a:lnTo>
                  <a:pt x="22860" y="205740"/>
                </a:lnTo>
                <a:lnTo>
                  <a:pt x="22860" y="205740"/>
                </a:lnTo>
                <a:lnTo>
                  <a:pt x="22860" y="205740"/>
                </a:lnTo>
                <a:lnTo>
                  <a:pt x="22860" y="205740"/>
                </a:lnTo>
                <a:lnTo>
                  <a:pt x="22860" y="205740"/>
                </a:lnTo>
                <a:lnTo>
                  <a:pt x="22860" y="194310"/>
                </a:lnTo>
                <a:lnTo>
                  <a:pt x="11430" y="182880"/>
                </a:lnTo>
                <a:lnTo>
                  <a:pt x="11430" y="171450"/>
                </a:lnTo>
                <a:lnTo>
                  <a:pt x="11430" y="160020"/>
                </a:lnTo>
                <a:lnTo>
                  <a:pt x="11430" y="148590"/>
                </a:lnTo>
                <a:lnTo>
                  <a:pt x="0" y="137160"/>
                </a:lnTo>
                <a:lnTo>
                  <a:pt x="0" y="114300"/>
                </a:lnTo>
                <a:lnTo>
                  <a:pt x="0" y="102870"/>
                </a:lnTo>
                <a:lnTo>
                  <a:pt x="0" y="91440"/>
                </a:lnTo>
                <a:lnTo>
                  <a:pt x="11430" y="80010"/>
                </a:lnTo>
                <a:lnTo>
                  <a:pt x="11430" y="68580"/>
                </a:lnTo>
                <a:lnTo>
                  <a:pt x="22860" y="57150"/>
                </a:lnTo>
                <a:lnTo>
                  <a:pt x="22860" y="57150"/>
                </a:lnTo>
                <a:lnTo>
                  <a:pt x="34290" y="57150"/>
                </a:lnTo>
                <a:lnTo>
                  <a:pt x="45720" y="57150"/>
                </a:lnTo>
                <a:lnTo>
                  <a:pt x="57150" y="57150"/>
                </a:lnTo>
                <a:lnTo>
                  <a:pt x="80010" y="57150"/>
                </a:lnTo>
                <a:lnTo>
                  <a:pt x="91440" y="68580"/>
                </a:lnTo>
                <a:lnTo>
                  <a:pt x="102870" y="68580"/>
                </a:lnTo>
                <a:lnTo>
                  <a:pt x="114300" y="68580"/>
                </a:lnTo>
                <a:lnTo>
                  <a:pt x="137160" y="68580"/>
                </a:lnTo>
                <a:lnTo>
                  <a:pt x="148590" y="68580"/>
                </a:lnTo>
                <a:lnTo>
                  <a:pt x="171450" y="68580"/>
                </a:lnTo>
                <a:lnTo>
                  <a:pt x="182880" y="68580"/>
                </a:lnTo>
                <a:lnTo>
                  <a:pt x="194310" y="68580"/>
                </a:lnTo>
                <a:lnTo>
                  <a:pt x="205740" y="57150"/>
                </a:lnTo>
                <a:lnTo>
                  <a:pt x="217170" y="57150"/>
                </a:lnTo>
                <a:lnTo>
                  <a:pt x="217170" y="45720"/>
                </a:lnTo>
                <a:lnTo>
                  <a:pt x="228600" y="34290"/>
                </a:lnTo>
                <a:lnTo>
                  <a:pt x="228600" y="34290"/>
                </a:lnTo>
                <a:lnTo>
                  <a:pt x="228600" y="22860"/>
                </a:lnTo>
                <a:lnTo>
                  <a:pt x="228600" y="11430"/>
                </a:lnTo>
                <a:lnTo>
                  <a:pt x="217170" y="11430"/>
                </a:lnTo>
                <a:lnTo>
                  <a:pt x="205740" y="0"/>
                </a:lnTo>
                <a:lnTo>
                  <a:pt x="194310" y="0"/>
                </a:lnTo>
                <a:lnTo>
                  <a:pt x="171450" y="11430"/>
                </a:lnTo>
                <a:lnTo>
                  <a:pt x="160020" y="11430"/>
                </a:lnTo>
                <a:lnTo>
                  <a:pt x="137160" y="22860"/>
                </a:lnTo>
                <a:lnTo>
                  <a:pt x="125730" y="45720"/>
                </a:lnTo>
                <a:lnTo>
                  <a:pt x="114300" y="57150"/>
                </a:lnTo>
                <a:lnTo>
                  <a:pt x="114300" y="68580"/>
                </a:lnTo>
                <a:lnTo>
                  <a:pt x="102870" y="91440"/>
                </a:lnTo>
                <a:lnTo>
                  <a:pt x="114300" y="114300"/>
                </a:lnTo>
                <a:lnTo>
                  <a:pt x="114300" y="125730"/>
                </a:lnTo>
                <a:lnTo>
                  <a:pt x="125730" y="137160"/>
                </a:lnTo>
                <a:lnTo>
                  <a:pt x="148590" y="148590"/>
                </a:lnTo>
                <a:lnTo>
                  <a:pt x="160020" y="148590"/>
                </a:lnTo>
                <a:lnTo>
                  <a:pt x="182880" y="160020"/>
                </a:lnTo>
                <a:lnTo>
                  <a:pt x="205740" y="160020"/>
                </a:lnTo>
                <a:lnTo>
                  <a:pt x="228600" y="148590"/>
                </a:lnTo>
                <a:lnTo>
                  <a:pt x="251460" y="148590"/>
                </a:lnTo>
                <a:lnTo>
                  <a:pt x="262890" y="148590"/>
                </a:lnTo>
                <a:lnTo>
                  <a:pt x="274320" y="137160"/>
                </a:lnTo>
                <a:lnTo>
                  <a:pt x="27432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4309110" y="1497330"/>
            <a:ext cx="160021" cy="148591"/>
          </a:xfrm>
          <a:custGeom>
            <a:avLst/>
            <a:gdLst/>
            <a:ahLst/>
            <a:cxnLst/>
            <a:rect l="0" t="0" r="0" b="0"/>
            <a:pathLst>
              <a:path w="160021" h="148591">
                <a:moveTo>
                  <a:pt x="0" y="34290"/>
                </a:moveTo>
                <a:lnTo>
                  <a:pt x="0" y="45720"/>
                </a:lnTo>
                <a:lnTo>
                  <a:pt x="0" y="57150"/>
                </a:lnTo>
                <a:lnTo>
                  <a:pt x="0" y="57150"/>
                </a:lnTo>
                <a:lnTo>
                  <a:pt x="11430" y="68580"/>
                </a:lnTo>
                <a:lnTo>
                  <a:pt x="11430" y="91440"/>
                </a:lnTo>
                <a:lnTo>
                  <a:pt x="11430" y="102870"/>
                </a:lnTo>
                <a:lnTo>
                  <a:pt x="11430" y="114300"/>
                </a:lnTo>
                <a:lnTo>
                  <a:pt x="11430" y="125730"/>
                </a:lnTo>
                <a:lnTo>
                  <a:pt x="11430" y="137160"/>
                </a:lnTo>
                <a:lnTo>
                  <a:pt x="11430" y="137160"/>
                </a:lnTo>
                <a:lnTo>
                  <a:pt x="11430" y="148590"/>
                </a:lnTo>
                <a:lnTo>
                  <a:pt x="22860" y="148590"/>
                </a:lnTo>
                <a:lnTo>
                  <a:pt x="22860" y="137160"/>
                </a:lnTo>
                <a:lnTo>
                  <a:pt x="22860" y="125730"/>
                </a:lnTo>
                <a:lnTo>
                  <a:pt x="22860" y="114300"/>
                </a:lnTo>
                <a:lnTo>
                  <a:pt x="22860" y="102870"/>
                </a:lnTo>
                <a:lnTo>
                  <a:pt x="11430" y="80010"/>
                </a:lnTo>
                <a:lnTo>
                  <a:pt x="22860" y="57150"/>
                </a:lnTo>
                <a:lnTo>
                  <a:pt x="22860" y="45720"/>
                </a:lnTo>
                <a:lnTo>
                  <a:pt x="22860" y="22860"/>
                </a:lnTo>
                <a:lnTo>
                  <a:pt x="22860" y="11430"/>
                </a:lnTo>
                <a:lnTo>
                  <a:pt x="34290" y="11430"/>
                </a:lnTo>
                <a:lnTo>
                  <a:pt x="34290" y="0"/>
                </a:lnTo>
                <a:lnTo>
                  <a:pt x="45720" y="0"/>
                </a:lnTo>
                <a:lnTo>
                  <a:pt x="45720" y="0"/>
                </a:lnTo>
                <a:lnTo>
                  <a:pt x="57150" y="11430"/>
                </a:lnTo>
                <a:lnTo>
                  <a:pt x="68580" y="22860"/>
                </a:lnTo>
                <a:lnTo>
                  <a:pt x="80010" y="34290"/>
                </a:lnTo>
                <a:lnTo>
                  <a:pt x="80010" y="57150"/>
                </a:lnTo>
                <a:lnTo>
                  <a:pt x="91440" y="68580"/>
                </a:lnTo>
                <a:lnTo>
                  <a:pt x="102870" y="91440"/>
                </a:lnTo>
                <a:lnTo>
                  <a:pt x="114300" y="114300"/>
                </a:lnTo>
                <a:lnTo>
                  <a:pt x="125730" y="125730"/>
                </a:lnTo>
                <a:lnTo>
                  <a:pt x="137160" y="137160"/>
                </a:lnTo>
                <a:lnTo>
                  <a:pt x="137160" y="148590"/>
                </a:lnTo>
                <a:lnTo>
                  <a:pt x="160020" y="148590"/>
                </a:lnTo>
                <a:lnTo>
                  <a:pt x="160020" y="148590"/>
                </a:lnTo>
                <a:lnTo>
                  <a:pt x="160020" y="148590"/>
                </a:lnTo>
                <a:lnTo>
                  <a:pt x="16002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526280" y="1303020"/>
            <a:ext cx="91441" cy="331471"/>
          </a:xfrm>
          <a:custGeom>
            <a:avLst/>
            <a:gdLst/>
            <a:ahLst/>
            <a:cxnLst/>
            <a:rect l="0" t="0" r="0" b="0"/>
            <a:pathLst>
              <a:path w="91441" h="331471">
                <a:moveTo>
                  <a:pt x="0" y="0"/>
                </a:moveTo>
                <a:lnTo>
                  <a:pt x="0" y="11430"/>
                </a:lnTo>
                <a:lnTo>
                  <a:pt x="0" y="22860"/>
                </a:lnTo>
                <a:lnTo>
                  <a:pt x="0" y="22860"/>
                </a:lnTo>
                <a:lnTo>
                  <a:pt x="11430" y="45720"/>
                </a:lnTo>
                <a:lnTo>
                  <a:pt x="11430" y="68580"/>
                </a:lnTo>
                <a:lnTo>
                  <a:pt x="22860" y="102870"/>
                </a:lnTo>
                <a:lnTo>
                  <a:pt x="22860" y="125730"/>
                </a:lnTo>
                <a:lnTo>
                  <a:pt x="34290" y="160020"/>
                </a:lnTo>
                <a:lnTo>
                  <a:pt x="34290" y="194310"/>
                </a:lnTo>
                <a:lnTo>
                  <a:pt x="45720" y="217170"/>
                </a:lnTo>
                <a:lnTo>
                  <a:pt x="45720" y="251460"/>
                </a:lnTo>
                <a:lnTo>
                  <a:pt x="57150" y="274320"/>
                </a:lnTo>
                <a:lnTo>
                  <a:pt x="68580" y="297180"/>
                </a:lnTo>
                <a:lnTo>
                  <a:pt x="68580" y="308610"/>
                </a:lnTo>
                <a:lnTo>
                  <a:pt x="80010" y="320040"/>
                </a:lnTo>
                <a:lnTo>
                  <a:pt x="80010" y="331470"/>
                </a:lnTo>
                <a:lnTo>
                  <a:pt x="80010" y="331470"/>
                </a:lnTo>
                <a:lnTo>
                  <a:pt x="91440" y="331470"/>
                </a:lnTo>
                <a:lnTo>
                  <a:pt x="91440" y="331470"/>
                </a:lnTo>
                <a:lnTo>
                  <a:pt x="91440" y="3314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480560" y="1508760"/>
            <a:ext cx="251461" cy="22861"/>
          </a:xfrm>
          <a:custGeom>
            <a:avLst/>
            <a:gdLst/>
            <a:ahLst/>
            <a:cxnLst/>
            <a:rect l="0" t="0" r="0" b="0"/>
            <a:pathLst>
              <a:path w="251461" h="22861">
                <a:moveTo>
                  <a:pt x="0" y="0"/>
                </a:moveTo>
                <a:lnTo>
                  <a:pt x="0" y="0"/>
                </a:lnTo>
                <a:lnTo>
                  <a:pt x="0" y="0"/>
                </a:lnTo>
                <a:lnTo>
                  <a:pt x="11430" y="0"/>
                </a:lnTo>
                <a:lnTo>
                  <a:pt x="11430" y="0"/>
                </a:lnTo>
                <a:lnTo>
                  <a:pt x="22860" y="0"/>
                </a:lnTo>
                <a:lnTo>
                  <a:pt x="45720" y="11430"/>
                </a:lnTo>
                <a:lnTo>
                  <a:pt x="68580" y="11430"/>
                </a:lnTo>
                <a:lnTo>
                  <a:pt x="91440" y="11430"/>
                </a:lnTo>
                <a:lnTo>
                  <a:pt x="114300" y="11430"/>
                </a:lnTo>
                <a:lnTo>
                  <a:pt x="137160" y="22860"/>
                </a:lnTo>
                <a:lnTo>
                  <a:pt x="160020" y="22860"/>
                </a:lnTo>
                <a:lnTo>
                  <a:pt x="194310" y="22860"/>
                </a:lnTo>
                <a:lnTo>
                  <a:pt x="217170" y="22860"/>
                </a:lnTo>
                <a:lnTo>
                  <a:pt x="240030" y="22860"/>
                </a:lnTo>
                <a:lnTo>
                  <a:pt x="251460" y="22860"/>
                </a:lnTo>
                <a:lnTo>
                  <a:pt x="25146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949190" y="1508760"/>
            <a:ext cx="114301" cy="34291"/>
          </a:xfrm>
          <a:custGeom>
            <a:avLst/>
            <a:gdLst/>
            <a:ahLst/>
            <a:cxnLst/>
            <a:rect l="0" t="0" r="0" b="0"/>
            <a:pathLst>
              <a:path w="114301" h="34291">
                <a:moveTo>
                  <a:pt x="0" y="0"/>
                </a:moveTo>
                <a:lnTo>
                  <a:pt x="0" y="0"/>
                </a:lnTo>
                <a:lnTo>
                  <a:pt x="11430" y="11430"/>
                </a:lnTo>
                <a:lnTo>
                  <a:pt x="11430" y="11430"/>
                </a:lnTo>
                <a:lnTo>
                  <a:pt x="22860" y="22860"/>
                </a:lnTo>
                <a:lnTo>
                  <a:pt x="34290" y="22860"/>
                </a:lnTo>
                <a:lnTo>
                  <a:pt x="45720" y="34290"/>
                </a:lnTo>
                <a:lnTo>
                  <a:pt x="57150" y="34290"/>
                </a:lnTo>
                <a:lnTo>
                  <a:pt x="68580" y="22860"/>
                </a:lnTo>
                <a:lnTo>
                  <a:pt x="80010" y="22860"/>
                </a:lnTo>
                <a:lnTo>
                  <a:pt x="91440" y="11430"/>
                </a:lnTo>
                <a:lnTo>
                  <a:pt x="102870" y="11430"/>
                </a:lnTo>
                <a:lnTo>
                  <a:pt x="114300" y="0"/>
                </a:lnTo>
                <a:lnTo>
                  <a:pt x="11430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4983480" y="1405890"/>
            <a:ext cx="148591" cy="502921"/>
          </a:xfrm>
          <a:custGeom>
            <a:avLst/>
            <a:gdLst/>
            <a:ahLst/>
            <a:cxnLst/>
            <a:rect l="0" t="0" r="0" b="0"/>
            <a:pathLst>
              <a:path w="148591" h="502921">
                <a:moveTo>
                  <a:pt x="148590" y="0"/>
                </a:moveTo>
                <a:lnTo>
                  <a:pt x="148590" y="0"/>
                </a:lnTo>
                <a:lnTo>
                  <a:pt x="148590" y="11430"/>
                </a:lnTo>
                <a:lnTo>
                  <a:pt x="148590" y="11430"/>
                </a:lnTo>
                <a:lnTo>
                  <a:pt x="137160" y="34290"/>
                </a:lnTo>
                <a:lnTo>
                  <a:pt x="137160" y="57150"/>
                </a:lnTo>
                <a:lnTo>
                  <a:pt x="125730" y="80010"/>
                </a:lnTo>
                <a:lnTo>
                  <a:pt x="114300" y="125730"/>
                </a:lnTo>
                <a:lnTo>
                  <a:pt x="102870" y="160020"/>
                </a:lnTo>
                <a:lnTo>
                  <a:pt x="91440" y="205740"/>
                </a:lnTo>
                <a:lnTo>
                  <a:pt x="80010" y="251460"/>
                </a:lnTo>
                <a:lnTo>
                  <a:pt x="68580" y="297180"/>
                </a:lnTo>
                <a:lnTo>
                  <a:pt x="57150" y="331470"/>
                </a:lnTo>
                <a:lnTo>
                  <a:pt x="45720" y="377190"/>
                </a:lnTo>
                <a:lnTo>
                  <a:pt x="22860" y="411480"/>
                </a:lnTo>
                <a:lnTo>
                  <a:pt x="11430" y="445770"/>
                </a:lnTo>
                <a:lnTo>
                  <a:pt x="11430" y="468630"/>
                </a:lnTo>
                <a:lnTo>
                  <a:pt x="0" y="480060"/>
                </a:lnTo>
                <a:lnTo>
                  <a:pt x="0" y="491490"/>
                </a:lnTo>
                <a:lnTo>
                  <a:pt x="0" y="502920"/>
                </a:lnTo>
                <a:lnTo>
                  <a:pt x="0" y="502920"/>
                </a:lnTo>
                <a:lnTo>
                  <a:pt x="0" y="5029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177790" y="1485900"/>
            <a:ext cx="160021" cy="160021"/>
          </a:xfrm>
          <a:custGeom>
            <a:avLst/>
            <a:gdLst/>
            <a:ahLst/>
            <a:cxnLst/>
            <a:rect l="0" t="0" r="0" b="0"/>
            <a:pathLst>
              <a:path w="160021" h="160021">
                <a:moveTo>
                  <a:pt x="0" y="114300"/>
                </a:moveTo>
                <a:lnTo>
                  <a:pt x="0" y="114300"/>
                </a:lnTo>
                <a:lnTo>
                  <a:pt x="11430" y="114300"/>
                </a:lnTo>
                <a:lnTo>
                  <a:pt x="11430" y="114300"/>
                </a:lnTo>
                <a:lnTo>
                  <a:pt x="22860" y="114300"/>
                </a:lnTo>
                <a:lnTo>
                  <a:pt x="34290" y="114300"/>
                </a:lnTo>
                <a:lnTo>
                  <a:pt x="45720" y="114300"/>
                </a:lnTo>
                <a:lnTo>
                  <a:pt x="68580" y="114300"/>
                </a:lnTo>
                <a:lnTo>
                  <a:pt x="80010" y="102870"/>
                </a:lnTo>
                <a:lnTo>
                  <a:pt x="91440" y="102870"/>
                </a:lnTo>
                <a:lnTo>
                  <a:pt x="114300" y="91440"/>
                </a:lnTo>
                <a:lnTo>
                  <a:pt x="125730" y="80010"/>
                </a:lnTo>
                <a:lnTo>
                  <a:pt x="137160" y="68580"/>
                </a:lnTo>
                <a:lnTo>
                  <a:pt x="148590" y="57150"/>
                </a:lnTo>
                <a:lnTo>
                  <a:pt x="148590" y="45720"/>
                </a:lnTo>
                <a:lnTo>
                  <a:pt x="160020" y="34290"/>
                </a:lnTo>
                <a:lnTo>
                  <a:pt x="160020" y="11430"/>
                </a:lnTo>
                <a:lnTo>
                  <a:pt x="160020" y="11430"/>
                </a:lnTo>
                <a:lnTo>
                  <a:pt x="148590" y="0"/>
                </a:lnTo>
                <a:lnTo>
                  <a:pt x="137160" y="0"/>
                </a:lnTo>
                <a:lnTo>
                  <a:pt x="125730" y="0"/>
                </a:lnTo>
                <a:lnTo>
                  <a:pt x="102870" y="0"/>
                </a:lnTo>
                <a:lnTo>
                  <a:pt x="80010" y="11430"/>
                </a:lnTo>
                <a:lnTo>
                  <a:pt x="68580" y="34290"/>
                </a:lnTo>
                <a:lnTo>
                  <a:pt x="57150" y="45720"/>
                </a:lnTo>
                <a:lnTo>
                  <a:pt x="45720" y="68580"/>
                </a:lnTo>
                <a:lnTo>
                  <a:pt x="34290" y="91440"/>
                </a:lnTo>
                <a:lnTo>
                  <a:pt x="34290" y="114300"/>
                </a:lnTo>
                <a:lnTo>
                  <a:pt x="34290" y="125730"/>
                </a:lnTo>
                <a:lnTo>
                  <a:pt x="45720" y="137160"/>
                </a:lnTo>
                <a:lnTo>
                  <a:pt x="57150" y="148590"/>
                </a:lnTo>
                <a:lnTo>
                  <a:pt x="68580" y="160020"/>
                </a:lnTo>
                <a:lnTo>
                  <a:pt x="91440" y="160020"/>
                </a:lnTo>
                <a:lnTo>
                  <a:pt x="102870" y="160020"/>
                </a:lnTo>
                <a:lnTo>
                  <a:pt x="102870" y="1600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383530" y="1485900"/>
            <a:ext cx="388621" cy="137161"/>
          </a:xfrm>
          <a:custGeom>
            <a:avLst/>
            <a:gdLst/>
            <a:ahLst/>
            <a:cxnLst/>
            <a:rect l="0" t="0" r="0" b="0"/>
            <a:pathLst>
              <a:path w="388621" h="137161">
                <a:moveTo>
                  <a:pt x="125730" y="34290"/>
                </a:moveTo>
                <a:lnTo>
                  <a:pt x="114300" y="34290"/>
                </a:lnTo>
                <a:lnTo>
                  <a:pt x="102870" y="22860"/>
                </a:lnTo>
                <a:lnTo>
                  <a:pt x="102870" y="22860"/>
                </a:lnTo>
                <a:lnTo>
                  <a:pt x="91440" y="22860"/>
                </a:lnTo>
                <a:lnTo>
                  <a:pt x="80010" y="22860"/>
                </a:lnTo>
                <a:lnTo>
                  <a:pt x="57150" y="34290"/>
                </a:lnTo>
                <a:lnTo>
                  <a:pt x="45720" y="45720"/>
                </a:lnTo>
                <a:lnTo>
                  <a:pt x="22860" y="57150"/>
                </a:lnTo>
                <a:lnTo>
                  <a:pt x="11430" y="68580"/>
                </a:lnTo>
                <a:lnTo>
                  <a:pt x="0" y="80010"/>
                </a:lnTo>
                <a:lnTo>
                  <a:pt x="0" y="102870"/>
                </a:lnTo>
                <a:lnTo>
                  <a:pt x="0" y="114300"/>
                </a:lnTo>
                <a:lnTo>
                  <a:pt x="0" y="125730"/>
                </a:lnTo>
                <a:lnTo>
                  <a:pt x="11430" y="137160"/>
                </a:lnTo>
                <a:lnTo>
                  <a:pt x="22860" y="137160"/>
                </a:lnTo>
                <a:lnTo>
                  <a:pt x="34290" y="137160"/>
                </a:lnTo>
                <a:lnTo>
                  <a:pt x="45720" y="137160"/>
                </a:lnTo>
                <a:lnTo>
                  <a:pt x="68580" y="137160"/>
                </a:lnTo>
                <a:lnTo>
                  <a:pt x="80010" y="125730"/>
                </a:lnTo>
                <a:lnTo>
                  <a:pt x="102870" y="114300"/>
                </a:lnTo>
                <a:lnTo>
                  <a:pt x="114300" y="102870"/>
                </a:lnTo>
                <a:lnTo>
                  <a:pt x="114300" y="91440"/>
                </a:lnTo>
                <a:lnTo>
                  <a:pt x="125730" y="80010"/>
                </a:lnTo>
                <a:lnTo>
                  <a:pt x="125730" y="80010"/>
                </a:lnTo>
                <a:lnTo>
                  <a:pt x="125730" y="68580"/>
                </a:lnTo>
                <a:lnTo>
                  <a:pt x="125730" y="68580"/>
                </a:lnTo>
                <a:lnTo>
                  <a:pt x="125730" y="68580"/>
                </a:lnTo>
                <a:lnTo>
                  <a:pt x="125730" y="68580"/>
                </a:lnTo>
                <a:lnTo>
                  <a:pt x="114300" y="80010"/>
                </a:lnTo>
                <a:lnTo>
                  <a:pt x="114300" y="80010"/>
                </a:lnTo>
                <a:lnTo>
                  <a:pt x="114300" y="91440"/>
                </a:lnTo>
                <a:lnTo>
                  <a:pt x="125730" y="102870"/>
                </a:lnTo>
                <a:lnTo>
                  <a:pt x="137160" y="102870"/>
                </a:lnTo>
                <a:lnTo>
                  <a:pt x="148590" y="114300"/>
                </a:lnTo>
                <a:lnTo>
                  <a:pt x="160020" y="114300"/>
                </a:lnTo>
                <a:lnTo>
                  <a:pt x="182880" y="114300"/>
                </a:lnTo>
                <a:lnTo>
                  <a:pt x="205740" y="102870"/>
                </a:lnTo>
                <a:lnTo>
                  <a:pt x="228600" y="102870"/>
                </a:lnTo>
                <a:lnTo>
                  <a:pt x="251460" y="91440"/>
                </a:lnTo>
                <a:lnTo>
                  <a:pt x="262890" y="91440"/>
                </a:lnTo>
                <a:lnTo>
                  <a:pt x="285750" y="80010"/>
                </a:lnTo>
                <a:lnTo>
                  <a:pt x="297180" y="80010"/>
                </a:lnTo>
                <a:lnTo>
                  <a:pt x="308610" y="80010"/>
                </a:lnTo>
                <a:lnTo>
                  <a:pt x="320040" y="80010"/>
                </a:lnTo>
                <a:lnTo>
                  <a:pt x="320040" y="91440"/>
                </a:lnTo>
                <a:lnTo>
                  <a:pt x="320040" y="91440"/>
                </a:lnTo>
                <a:lnTo>
                  <a:pt x="320040" y="102870"/>
                </a:lnTo>
                <a:lnTo>
                  <a:pt x="320040" y="114300"/>
                </a:lnTo>
                <a:lnTo>
                  <a:pt x="308610" y="114300"/>
                </a:lnTo>
                <a:lnTo>
                  <a:pt x="308610" y="125730"/>
                </a:lnTo>
                <a:lnTo>
                  <a:pt x="308610" y="137160"/>
                </a:lnTo>
                <a:lnTo>
                  <a:pt x="308610" y="137160"/>
                </a:lnTo>
                <a:lnTo>
                  <a:pt x="308610" y="137160"/>
                </a:lnTo>
                <a:lnTo>
                  <a:pt x="308610" y="137160"/>
                </a:lnTo>
                <a:lnTo>
                  <a:pt x="308610" y="125730"/>
                </a:lnTo>
                <a:lnTo>
                  <a:pt x="308610" y="125730"/>
                </a:lnTo>
                <a:lnTo>
                  <a:pt x="297180" y="114300"/>
                </a:lnTo>
                <a:lnTo>
                  <a:pt x="297180" y="102870"/>
                </a:lnTo>
                <a:lnTo>
                  <a:pt x="285750" y="80010"/>
                </a:lnTo>
                <a:lnTo>
                  <a:pt x="285750" y="68580"/>
                </a:lnTo>
                <a:lnTo>
                  <a:pt x="285750" y="57150"/>
                </a:lnTo>
                <a:lnTo>
                  <a:pt x="285750" y="34290"/>
                </a:lnTo>
                <a:lnTo>
                  <a:pt x="285750" y="22860"/>
                </a:lnTo>
                <a:lnTo>
                  <a:pt x="285750" y="11430"/>
                </a:lnTo>
                <a:lnTo>
                  <a:pt x="297180" y="11430"/>
                </a:lnTo>
                <a:lnTo>
                  <a:pt x="308610" y="0"/>
                </a:lnTo>
                <a:lnTo>
                  <a:pt x="331470" y="0"/>
                </a:lnTo>
                <a:lnTo>
                  <a:pt x="342900" y="0"/>
                </a:lnTo>
                <a:lnTo>
                  <a:pt x="365760" y="0"/>
                </a:lnTo>
                <a:lnTo>
                  <a:pt x="377190" y="0"/>
                </a:lnTo>
                <a:lnTo>
                  <a:pt x="388620" y="0"/>
                </a:lnTo>
                <a:lnTo>
                  <a:pt x="38862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5966460" y="1463040"/>
            <a:ext cx="171451" cy="148591"/>
          </a:xfrm>
          <a:custGeom>
            <a:avLst/>
            <a:gdLst/>
            <a:ahLst/>
            <a:cxnLst/>
            <a:rect l="0" t="0" r="0" b="0"/>
            <a:pathLst>
              <a:path w="171451" h="148591">
                <a:moveTo>
                  <a:pt x="171450" y="0"/>
                </a:moveTo>
                <a:lnTo>
                  <a:pt x="171450" y="0"/>
                </a:lnTo>
                <a:lnTo>
                  <a:pt x="160020" y="0"/>
                </a:lnTo>
                <a:lnTo>
                  <a:pt x="148590" y="0"/>
                </a:lnTo>
                <a:lnTo>
                  <a:pt x="125730" y="0"/>
                </a:lnTo>
                <a:lnTo>
                  <a:pt x="102870" y="11430"/>
                </a:lnTo>
                <a:lnTo>
                  <a:pt x="80010" y="22860"/>
                </a:lnTo>
                <a:lnTo>
                  <a:pt x="57150" y="34290"/>
                </a:lnTo>
                <a:lnTo>
                  <a:pt x="34290" y="57150"/>
                </a:lnTo>
                <a:lnTo>
                  <a:pt x="11430" y="68580"/>
                </a:lnTo>
                <a:lnTo>
                  <a:pt x="0" y="91440"/>
                </a:lnTo>
                <a:lnTo>
                  <a:pt x="0" y="102870"/>
                </a:lnTo>
                <a:lnTo>
                  <a:pt x="0" y="125730"/>
                </a:lnTo>
                <a:lnTo>
                  <a:pt x="11430" y="137160"/>
                </a:lnTo>
                <a:lnTo>
                  <a:pt x="22860" y="148590"/>
                </a:lnTo>
                <a:lnTo>
                  <a:pt x="34290" y="148590"/>
                </a:lnTo>
                <a:lnTo>
                  <a:pt x="68580" y="148590"/>
                </a:lnTo>
                <a:lnTo>
                  <a:pt x="68580" y="148590"/>
                </a:lnTo>
                <a:lnTo>
                  <a:pt x="6858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206490" y="1474470"/>
            <a:ext cx="114301" cy="125731"/>
          </a:xfrm>
          <a:custGeom>
            <a:avLst/>
            <a:gdLst/>
            <a:ahLst/>
            <a:cxnLst/>
            <a:rect l="0" t="0" r="0" b="0"/>
            <a:pathLst>
              <a:path w="114301" h="125731">
                <a:moveTo>
                  <a:pt x="91440" y="0"/>
                </a:moveTo>
                <a:lnTo>
                  <a:pt x="91440" y="0"/>
                </a:lnTo>
                <a:lnTo>
                  <a:pt x="80010" y="0"/>
                </a:lnTo>
                <a:lnTo>
                  <a:pt x="80010" y="0"/>
                </a:lnTo>
                <a:lnTo>
                  <a:pt x="68580" y="0"/>
                </a:lnTo>
                <a:lnTo>
                  <a:pt x="57150" y="11430"/>
                </a:lnTo>
                <a:lnTo>
                  <a:pt x="34290" y="22860"/>
                </a:lnTo>
                <a:lnTo>
                  <a:pt x="22860" y="34290"/>
                </a:lnTo>
                <a:lnTo>
                  <a:pt x="11430" y="45720"/>
                </a:lnTo>
                <a:lnTo>
                  <a:pt x="0" y="68580"/>
                </a:lnTo>
                <a:lnTo>
                  <a:pt x="0" y="80010"/>
                </a:lnTo>
                <a:lnTo>
                  <a:pt x="0" y="91440"/>
                </a:lnTo>
                <a:lnTo>
                  <a:pt x="0" y="102870"/>
                </a:lnTo>
                <a:lnTo>
                  <a:pt x="11430" y="114300"/>
                </a:lnTo>
                <a:lnTo>
                  <a:pt x="22860" y="125730"/>
                </a:lnTo>
                <a:lnTo>
                  <a:pt x="34290" y="125730"/>
                </a:lnTo>
                <a:lnTo>
                  <a:pt x="57150" y="125730"/>
                </a:lnTo>
                <a:lnTo>
                  <a:pt x="68580" y="125730"/>
                </a:lnTo>
                <a:lnTo>
                  <a:pt x="80010" y="114300"/>
                </a:lnTo>
                <a:lnTo>
                  <a:pt x="91440" y="102870"/>
                </a:lnTo>
                <a:lnTo>
                  <a:pt x="102870" y="91440"/>
                </a:lnTo>
                <a:lnTo>
                  <a:pt x="114300" y="80010"/>
                </a:lnTo>
                <a:lnTo>
                  <a:pt x="114300" y="57150"/>
                </a:lnTo>
                <a:lnTo>
                  <a:pt x="114300" y="45720"/>
                </a:lnTo>
                <a:lnTo>
                  <a:pt x="102870" y="34290"/>
                </a:lnTo>
                <a:lnTo>
                  <a:pt x="91440" y="22860"/>
                </a:lnTo>
                <a:lnTo>
                  <a:pt x="80010" y="11430"/>
                </a:lnTo>
                <a:lnTo>
                  <a:pt x="57150" y="0"/>
                </a:lnTo>
                <a:lnTo>
                  <a:pt x="45720" y="0"/>
                </a:lnTo>
                <a:lnTo>
                  <a:pt x="34290" y="0"/>
                </a:lnTo>
                <a:lnTo>
                  <a:pt x="22860" y="0"/>
                </a:lnTo>
                <a:lnTo>
                  <a:pt x="2286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6355080" y="1463040"/>
            <a:ext cx="160021" cy="171451"/>
          </a:xfrm>
          <a:custGeom>
            <a:avLst/>
            <a:gdLst/>
            <a:ahLst/>
            <a:cxnLst/>
            <a:rect l="0" t="0" r="0" b="0"/>
            <a:pathLst>
              <a:path w="160021" h="171451">
                <a:moveTo>
                  <a:pt x="125730" y="0"/>
                </a:moveTo>
                <a:lnTo>
                  <a:pt x="125730" y="0"/>
                </a:lnTo>
                <a:lnTo>
                  <a:pt x="125730" y="0"/>
                </a:lnTo>
                <a:lnTo>
                  <a:pt x="114300" y="11430"/>
                </a:lnTo>
                <a:lnTo>
                  <a:pt x="114300" y="11430"/>
                </a:lnTo>
                <a:lnTo>
                  <a:pt x="91440" y="11430"/>
                </a:lnTo>
                <a:lnTo>
                  <a:pt x="57150" y="11430"/>
                </a:lnTo>
                <a:lnTo>
                  <a:pt x="34290" y="22860"/>
                </a:lnTo>
                <a:lnTo>
                  <a:pt x="22860" y="22860"/>
                </a:lnTo>
                <a:lnTo>
                  <a:pt x="11430" y="34290"/>
                </a:lnTo>
                <a:lnTo>
                  <a:pt x="0" y="34290"/>
                </a:lnTo>
                <a:lnTo>
                  <a:pt x="0" y="45720"/>
                </a:lnTo>
                <a:lnTo>
                  <a:pt x="11430" y="57150"/>
                </a:lnTo>
                <a:lnTo>
                  <a:pt x="22860" y="68580"/>
                </a:lnTo>
                <a:lnTo>
                  <a:pt x="45720" y="68580"/>
                </a:lnTo>
                <a:lnTo>
                  <a:pt x="68580" y="80010"/>
                </a:lnTo>
                <a:lnTo>
                  <a:pt x="91440" y="91440"/>
                </a:lnTo>
                <a:lnTo>
                  <a:pt x="114300" y="102870"/>
                </a:lnTo>
                <a:lnTo>
                  <a:pt x="137160" y="125730"/>
                </a:lnTo>
                <a:lnTo>
                  <a:pt x="148590" y="137160"/>
                </a:lnTo>
                <a:lnTo>
                  <a:pt x="160020" y="148590"/>
                </a:lnTo>
                <a:lnTo>
                  <a:pt x="160020" y="160020"/>
                </a:lnTo>
                <a:lnTo>
                  <a:pt x="160020" y="160020"/>
                </a:lnTo>
                <a:lnTo>
                  <a:pt x="148590" y="171450"/>
                </a:lnTo>
                <a:lnTo>
                  <a:pt x="137160" y="171450"/>
                </a:lnTo>
                <a:lnTo>
                  <a:pt x="114300" y="171450"/>
                </a:lnTo>
                <a:lnTo>
                  <a:pt x="91440" y="171450"/>
                </a:lnTo>
                <a:lnTo>
                  <a:pt x="80010" y="171450"/>
                </a:lnTo>
                <a:lnTo>
                  <a:pt x="68580" y="160020"/>
                </a:lnTo>
                <a:lnTo>
                  <a:pt x="68580" y="1600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6606539" y="1280160"/>
            <a:ext cx="22862" cy="388621"/>
          </a:xfrm>
          <a:custGeom>
            <a:avLst/>
            <a:gdLst/>
            <a:ahLst/>
            <a:cxnLst/>
            <a:rect l="0" t="0" r="0" b="0"/>
            <a:pathLst>
              <a:path w="22862" h="388621">
                <a:moveTo>
                  <a:pt x="0" y="0"/>
                </a:moveTo>
                <a:lnTo>
                  <a:pt x="0" y="11430"/>
                </a:lnTo>
                <a:lnTo>
                  <a:pt x="0" y="22860"/>
                </a:lnTo>
                <a:lnTo>
                  <a:pt x="0" y="22860"/>
                </a:lnTo>
                <a:lnTo>
                  <a:pt x="0" y="45720"/>
                </a:lnTo>
                <a:lnTo>
                  <a:pt x="11431" y="68580"/>
                </a:lnTo>
                <a:lnTo>
                  <a:pt x="11431" y="102870"/>
                </a:lnTo>
                <a:lnTo>
                  <a:pt x="11431" y="125730"/>
                </a:lnTo>
                <a:lnTo>
                  <a:pt x="11431" y="160020"/>
                </a:lnTo>
                <a:lnTo>
                  <a:pt x="11431" y="194310"/>
                </a:lnTo>
                <a:lnTo>
                  <a:pt x="11431" y="228600"/>
                </a:lnTo>
                <a:lnTo>
                  <a:pt x="11431" y="262890"/>
                </a:lnTo>
                <a:lnTo>
                  <a:pt x="11431" y="285750"/>
                </a:lnTo>
                <a:lnTo>
                  <a:pt x="11431" y="320040"/>
                </a:lnTo>
                <a:lnTo>
                  <a:pt x="11431" y="342900"/>
                </a:lnTo>
                <a:lnTo>
                  <a:pt x="22861" y="354330"/>
                </a:lnTo>
                <a:lnTo>
                  <a:pt x="22861" y="365760"/>
                </a:lnTo>
                <a:lnTo>
                  <a:pt x="22861" y="377190"/>
                </a:lnTo>
                <a:lnTo>
                  <a:pt x="22861" y="388620"/>
                </a:lnTo>
                <a:lnTo>
                  <a:pt x="11431" y="388620"/>
                </a:lnTo>
                <a:lnTo>
                  <a:pt x="11431" y="388620"/>
                </a:lnTo>
                <a:lnTo>
                  <a:pt x="11431" y="388620"/>
                </a:lnTo>
                <a:lnTo>
                  <a:pt x="11431" y="3886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6549389" y="1520190"/>
            <a:ext cx="240032" cy="45721"/>
          </a:xfrm>
          <a:custGeom>
            <a:avLst/>
            <a:gdLst/>
            <a:ahLst/>
            <a:cxnLst/>
            <a:rect l="0" t="0" r="0" b="0"/>
            <a:pathLst>
              <a:path w="240032" h="45721">
                <a:moveTo>
                  <a:pt x="0" y="22860"/>
                </a:moveTo>
                <a:lnTo>
                  <a:pt x="11431" y="22860"/>
                </a:lnTo>
                <a:lnTo>
                  <a:pt x="11431" y="11430"/>
                </a:lnTo>
                <a:lnTo>
                  <a:pt x="22861" y="11430"/>
                </a:lnTo>
                <a:lnTo>
                  <a:pt x="34291" y="11430"/>
                </a:lnTo>
                <a:lnTo>
                  <a:pt x="57150" y="0"/>
                </a:lnTo>
                <a:lnTo>
                  <a:pt x="80011" y="11430"/>
                </a:lnTo>
                <a:lnTo>
                  <a:pt x="102871" y="11430"/>
                </a:lnTo>
                <a:lnTo>
                  <a:pt x="137161" y="11430"/>
                </a:lnTo>
                <a:lnTo>
                  <a:pt x="160021" y="22860"/>
                </a:lnTo>
                <a:lnTo>
                  <a:pt x="194311" y="22860"/>
                </a:lnTo>
                <a:lnTo>
                  <a:pt x="217171" y="34290"/>
                </a:lnTo>
                <a:lnTo>
                  <a:pt x="228600" y="45720"/>
                </a:lnTo>
                <a:lnTo>
                  <a:pt x="240031" y="45720"/>
                </a:lnTo>
                <a:lnTo>
                  <a:pt x="240031" y="457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3417570" y="1908810"/>
            <a:ext cx="3531870" cy="91441"/>
          </a:xfrm>
          <a:custGeom>
            <a:avLst/>
            <a:gdLst/>
            <a:ahLst/>
            <a:cxnLst/>
            <a:rect l="0" t="0" r="0" b="0"/>
            <a:pathLst>
              <a:path w="3531870" h="91441">
                <a:moveTo>
                  <a:pt x="0" y="68580"/>
                </a:moveTo>
                <a:lnTo>
                  <a:pt x="0" y="80010"/>
                </a:lnTo>
                <a:lnTo>
                  <a:pt x="11430" y="80010"/>
                </a:lnTo>
                <a:lnTo>
                  <a:pt x="11430" y="80010"/>
                </a:lnTo>
                <a:lnTo>
                  <a:pt x="34290" y="80010"/>
                </a:lnTo>
                <a:lnTo>
                  <a:pt x="57150" y="80010"/>
                </a:lnTo>
                <a:lnTo>
                  <a:pt x="80010" y="80010"/>
                </a:lnTo>
                <a:lnTo>
                  <a:pt x="102870" y="91440"/>
                </a:lnTo>
                <a:lnTo>
                  <a:pt x="137160" y="91440"/>
                </a:lnTo>
                <a:lnTo>
                  <a:pt x="171450" y="91440"/>
                </a:lnTo>
                <a:lnTo>
                  <a:pt x="194310" y="91440"/>
                </a:lnTo>
                <a:lnTo>
                  <a:pt x="240030" y="91440"/>
                </a:lnTo>
                <a:lnTo>
                  <a:pt x="274320" y="91440"/>
                </a:lnTo>
                <a:lnTo>
                  <a:pt x="320040" y="80010"/>
                </a:lnTo>
                <a:lnTo>
                  <a:pt x="365760" y="80010"/>
                </a:lnTo>
                <a:lnTo>
                  <a:pt x="411480" y="80010"/>
                </a:lnTo>
                <a:lnTo>
                  <a:pt x="457200" y="68580"/>
                </a:lnTo>
                <a:lnTo>
                  <a:pt x="502920" y="68580"/>
                </a:lnTo>
                <a:lnTo>
                  <a:pt x="560070" y="68580"/>
                </a:lnTo>
                <a:lnTo>
                  <a:pt x="617220" y="57150"/>
                </a:lnTo>
                <a:lnTo>
                  <a:pt x="674370" y="57150"/>
                </a:lnTo>
                <a:lnTo>
                  <a:pt x="731520" y="45720"/>
                </a:lnTo>
                <a:lnTo>
                  <a:pt x="788670" y="45720"/>
                </a:lnTo>
                <a:lnTo>
                  <a:pt x="857250" y="34290"/>
                </a:lnTo>
                <a:lnTo>
                  <a:pt x="914400" y="34290"/>
                </a:lnTo>
                <a:lnTo>
                  <a:pt x="982980" y="34290"/>
                </a:lnTo>
                <a:lnTo>
                  <a:pt x="1040130" y="22860"/>
                </a:lnTo>
                <a:lnTo>
                  <a:pt x="1108710" y="22860"/>
                </a:lnTo>
                <a:lnTo>
                  <a:pt x="1177290" y="22860"/>
                </a:lnTo>
                <a:lnTo>
                  <a:pt x="1245870" y="22860"/>
                </a:lnTo>
                <a:lnTo>
                  <a:pt x="1314450" y="22860"/>
                </a:lnTo>
                <a:lnTo>
                  <a:pt x="1371600" y="22860"/>
                </a:lnTo>
                <a:lnTo>
                  <a:pt x="1440180" y="11430"/>
                </a:lnTo>
                <a:lnTo>
                  <a:pt x="1508760" y="11430"/>
                </a:lnTo>
                <a:lnTo>
                  <a:pt x="1577340" y="11430"/>
                </a:lnTo>
                <a:lnTo>
                  <a:pt x="1645920" y="11430"/>
                </a:lnTo>
                <a:lnTo>
                  <a:pt x="1714500" y="11430"/>
                </a:lnTo>
                <a:lnTo>
                  <a:pt x="1783080" y="11430"/>
                </a:lnTo>
                <a:lnTo>
                  <a:pt x="1851660" y="11430"/>
                </a:lnTo>
                <a:lnTo>
                  <a:pt x="1920240" y="11430"/>
                </a:lnTo>
                <a:lnTo>
                  <a:pt x="1988820" y="11430"/>
                </a:lnTo>
                <a:lnTo>
                  <a:pt x="2057400" y="11430"/>
                </a:lnTo>
                <a:lnTo>
                  <a:pt x="2125980" y="11430"/>
                </a:lnTo>
                <a:lnTo>
                  <a:pt x="2194560" y="11430"/>
                </a:lnTo>
                <a:lnTo>
                  <a:pt x="2263140" y="11430"/>
                </a:lnTo>
                <a:lnTo>
                  <a:pt x="2331720" y="11430"/>
                </a:lnTo>
                <a:lnTo>
                  <a:pt x="2400300" y="11430"/>
                </a:lnTo>
                <a:lnTo>
                  <a:pt x="2468880" y="11430"/>
                </a:lnTo>
                <a:lnTo>
                  <a:pt x="2537460" y="11430"/>
                </a:lnTo>
                <a:lnTo>
                  <a:pt x="2606040" y="11430"/>
                </a:lnTo>
                <a:lnTo>
                  <a:pt x="2674620" y="11430"/>
                </a:lnTo>
                <a:lnTo>
                  <a:pt x="2731770" y="0"/>
                </a:lnTo>
                <a:lnTo>
                  <a:pt x="2800350" y="11430"/>
                </a:lnTo>
                <a:lnTo>
                  <a:pt x="2857500" y="0"/>
                </a:lnTo>
                <a:lnTo>
                  <a:pt x="2914650" y="0"/>
                </a:lnTo>
                <a:lnTo>
                  <a:pt x="2971800" y="0"/>
                </a:lnTo>
                <a:lnTo>
                  <a:pt x="3028950" y="0"/>
                </a:lnTo>
                <a:lnTo>
                  <a:pt x="3086100" y="0"/>
                </a:lnTo>
                <a:lnTo>
                  <a:pt x="3131819" y="0"/>
                </a:lnTo>
                <a:lnTo>
                  <a:pt x="3188969" y="0"/>
                </a:lnTo>
                <a:lnTo>
                  <a:pt x="3234690" y="0"/>
                </a:lnTo>
                <a:lnTo>
                  <a:pt x="3268980" y="0"/>
                </a:lnTo>
                <a:lnTo>
                  <a:pt x="3314700" y="0"/>
                </a:lnTo>
                <a:lnTo>
                  <a:pt x="3348990" y="0"/>
                </a:lnTo>
                <a:lnTo>
                  <a:pt x="3383280" y="0"/>
                </a:lnTo>
                <a:lnTo>
                  <a:pt x="3406140" y="0"/>
                </a:lnTo>
                <a:lnTo>
                  <a:pt x="3429000" y="0"/>
                </a:lnTo>
                <a:lnTo>
                  <a:pt x="3451860" y="11430"/>
                </a:lnTo>
                <a:lnTo>
                  <a:pt x="3474719" y="11430"/>
                </a:lnTo>
                <a:lnTo>
                  <a:pt x="3486150" y="0"/>
                </a:lnTo>
                <a:lnTo>
                  <a:pt x="3497580" y="0"/>
                </a:lnTo>
                <a:lnTo>
                  <a:pt x="3509010" y="0"/>
                </a:lnTo>
                <a:lnTo>
                  <a:pt x="3520440" y="0"/>
                </a:lnTo>
                <a:lnTo>
                  <a:pt x="3520440" y="0"/>
                </a:lnTo>
                <a:lnTo>
                  <a:pt x="3531869" y="0"/>
                </a:lnTo>
                <a:lnTo>
                  <a:pt x="3531869" y="0"/>
                </a:lnTo>
                <a:lnTo>
                  <a:pt x="3531869" y="0"/>
                </a:lnTo>
                <a:lnTo>
                  <a:pt x="3531869" y="0"/>
                </a:lnTo>
                <a:lnTo>
                  <a:pt x="3531869"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3897630" y="2125980"/>
            <a:ext cx="171451" cy="434341"/>
          </a:xfrm>
          <a:custGeom>
            <a:avLst/>
            <a:gdLst/>
            <a:ahLst/>
            <a:cxnLst/>
            <a:rect l="0" t="0" r="0" b="0"/>
            <a:pathLst>
              <a:path w="171451" h="434341">
                <a:moveTo>
                  <a:pt x="0" y="0"/>
                </a:moveTo>
                <a:lnTo>
                  <a:pt x="0" y="0"/>
                </a:lnTo>
                <a:lnTo>
                  <a:pt x="0" y="22860"/>
                </a:lnTo>
                <a:lnTo>
                  <a:pt x="0" y="22860"/>
                </a:lnTo>
                <a:lnTo>
                  <a:pt x="11430" y="57150"/>
                </a:lnTo>
                <a:lnTo>
                  <a:pt x="11430" y="91440"/>
                </a:lnTo>
                <a:lnTo>
                  <a:pt x="22860" y="125730"/>
                </a:lnTo>
                <a:lnTo>
                  <a:pt x="22860" y="160020"/>
                </a:lnTo>
                <a:lnTo>
                  <a:pt x="22860" y="194310"/>
                </a:lnTo>
                <a:lnTo>
                  <a:pt x="22860" y="228600"/>
                </a:lnTo>
                <a:lnTo>
                  <a:pt x="22860" y="262890"/>
                </a:lnTo>
                <a:lnTo>
                  <a:pt x="22860" y="297180"/>
                </a:lnTo>
                <a:lnTo>
                  <a:pt x="11430" y="320040"/>
                </a:lnTo>
                <a:lnTo>
                  <a:pt x="11430" y="331470"/>
                </a:lnTo>
                <a:lnTo>
                  <a:pt x="11430" y="342900"/>
                </a:lnTo>
                <a:lnTo>
                  <a:pt x="11430" y="342900"/>
                </a:lnTo>
                <a:lnTo>
                  <a:pt x="11430" y="342900"/>
                </a:lnTo>
                <a:lnTo>
                  <a:pt x="11430" y="331470"/>
                </a:lnTo>
                <a:lnTo>
                  <a:pt x="11430" y="320040"/>
                </a:lnTo>
                <a:lnTo>
                  <a:pt x="11430" y="297180"/>
                </a:lnTo>
                <a:lnTo>
                  <a:pt x="22860" y="274320"/>
                </a:lnTo>
                <a:lnTo>
                  <a:pt x="22860" y="251460"/>
                </a:lnTo>
                <a:lnTo>
                  <a:pt x="34290" y="228600"/>
                </a:lnTo>
                <a:lnTo>
                  <a:pt x="45720" y="217170"/>
                </a:lnTo>
                <a:lnTo>
                  <a:pt x="57150" y="205740"/>
                </a:lnTo>
                <a:lnTo>
                  <a:pt x="80010" y="194310"/>
                </a:lnTo>
                <a:lnTo>
                  <a:pt x="91440" y="182880"/>
                </a:lnTo>
                <a:lnTo>
                  <a:pt x="102870" y="182880"/>
                </a:lnTo>
                <a:lnTo>
                  <a:pt x="114300" y="182880"/>
                </a:lnTo>
                <a:lnTo>
                  <a:pt x="137160" y="194310"/>
                </a:lnTo>
                <a:lnTo>
                  <a:pt x="148590" y="205740"/>
                </a:lnTo>
                <a:lnTo>
                  <a:pt x="160020" y="228600"/>
                </a:lnTo>
                <a:lnTo>
                  <a:pt x="171450" y="240030"/>
                </a:lnTo>
                <a:lnTo>
                  <a:pt x="171450" y="262890"/>
                </a:lnTo>
                <a:lnTo>
                  <a:pt x="171450" y="285750"/>
                </a:lnTo>
                <a:lnTo>
                  <a:pt x="171450" y="308610"/>
                </a:lnTo>
                <a:lnTo>
                  <a:pt x="171450" y="331470"/>
                </a:lnTo>
                <a:lnTo>
                  <a:pt x="160020" y="354330"/>
                </a:lnTo>
                <a:lnTo>
                  <a:pt x="137160" y="365760"/>
                </a:lnTo>
                <a:lnTo>
                  <a:pt x="125730" y="388620"/>
                </a:lnTo>
                <a:lnTo>
                  <a:pt x="102870" y="411480"/>
                </a:lnTo>
                <a:lnTo>
                  <a:pt x="91440" y="422910"/>
                </a:lnTo>
                <a:lnTo>
                  <a:pt x="68580" y="434340"/>
                </a:lnTo>
                <a:lnTo>
                  <a:pt x="45720" y="434340"/>
                </a:lnTo>
                <a:lnTo>
                  <a:pt x="34290" y="434340"/>
                </a:lnTo>
                <a:lnTo>
                  <a:pt x="11430" y="422910"/>
                </a:lnTo>
                <a:lnTo>
                  <a:pt x="0" y="411480"/>
                </a:lnTo>
                <a:lnTo>
                  <a:pt x="0" y="411480"/>
                </a:lnTo>
                <a:lnTo>
                  <a:pt x="0" y="400050"/>
                </a:lnTo>
                <a:lnTo>
                  <a:pt x="0" y="400050"/>
                </a:lnTo>
                <a:lnTo>
                  <a:pt x="0" y="4000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251960" y="2320290"/>
            <a:ext cx="11431" cy="22861"/>
          </a:xfrm>
          <a:custGeom>
            <a:avLst/>
            <a:gdLst/>
            <a:ahLst/>
            <a:cxnLst/>
            <a:rect l="0" t="0" r="0" b="0"/>
            <a:pathLst>
              <a:path w="11431" h="22861">
                <a:moveTo>
                  <a:pt x="0" y="22860"/>
                </a:moveTo>
                <a:lnTo>
                  <a:pt x="11430" y="22860"/>
                </a:lnTo>
                <a:lnTo>
                  <a:pt x="11430" y="11430"/>
                </a:lnTo>
                <a:lnTo>
                  <a:pt x="0" y="11430"/>
                </a:lnTo>
                <a:lnTo>
                  <a:pt x="0" y="11430"/>
                </a:lnTo>
                <a:lnTo>
                  <a:pt x="0" y="0"/>
                </a:lnTo>
                <a:lnTo>
                  <a:pt x="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4149090" y="2343150"/>
            <a:ext cx="194311" cy="148591"/>
          </a:xfrm>
          <a:custGeom>
            <a:avLst/>
            <a:gdLst/>
            <a:ahLst/>
            <a:cxnLst/>
            <a:rect l="0" t="0" r="0" b="0"/>
            <a:pathLst>
              <a:path w="194311" h="148591">
                <a:moveTo>
                  <a:pt x="34290" y="22860"/>
                </a:moveTo>
                <a:lnTo>
                  <a:pt x="34290" y="34290"/>
                </a:lnTo>
                <a:lnTo>
                  <a:pt x="11430" y="45720"/>
                </a:lnTo>
                <a:lnTo>
                  <a:pt x="11430" y="57150"/>
                </a:lnTo>
                <a:lnTo>
                  <a:pt x="0" y="80010"/>
                </a:lnTo>
                <a:lnTo>
                  <a:pt x="0" y="102870"/>
                </a:lnTo>
                <a:lnTo>
                  <a:pt x="0" y="114300"/>
                </a:lnTo>
                <a:lnTo>
                  <a:pt x="0" y="125730"/>
                </a:lnTo>
                <a:lnTo>
                  <a:pt x="0" y="137160"/>
                </a:lnTo>
                <a:lnTo>
                  <a:pt x="11430" y="148590"/>
                </a:lnTo>
                <a:lnTo>
                  <a:pt x="34290" y="148590"/>
                </a:lnTo>
                <a:lnTo>
                  <a:pt x="45720" y="137160"/>
                </a:lnTo>
                <a:lnTo>
                  <a:pt x="57150" y="137160"/>
                </a:lnTo>
                <a:lnTo>
                  <a:pt x="68580" y="125730"/>
                </a:lnTo>
                <a:lnTo>
                  <a:pt x="80010" y="114300"/>
                </a:lnTo>
                <a:lnTo>
                  <a:pt x="91440" y="102870"/>
                </a:lnTo>
                <a:lnTo>
                  <a:pt x="102870" y="91440"/>
                </a:lnTo>
                <a:lnTo>
                  <a:pt x="114300" y="68580"/>
                </a:lnTo>
                <a:lnTo>
                  <a:pt x="114300" y="57150"/>
                </a:lnTo>
                <a:lnTo>
                  <a:pt x="114300" y="45720"/>
                </a:lnTo>
                <a:lnTo>
                  <a:pt x="114300" y="34290"/>
                </a:lnTo>
                <a:lnTo>
                  <a:pt x="114300" y="22860"/>
                </a:lnTo>
                <a:lnTo>
                  <a:pt x="114300" y="11430"/>
                </a:lnTo>
                <a:lnTo>
                  <a:pt x="114300" y="0"/>
                </a:lnTo>
                <a:lnTo>
                  <a:pt x="102870" y="0"/>
                </a:lnTo>
                <a:lnTo>
                  <a:pt x="102870" y="0"/>
                </a:lnTo>
                <a:lnTo>
                  <a:pt x="102870" y="0"/>
                </a:lnTo>
                <a:lnTo>
                  <a:pt x="102870" y="0"/>
                </a:lnTo>
                <a:lnTo>
                  <a:pt x="102870" y="0"/>
                </a:lnTo>
                <a:lnTo>
                  <a:pt x="102870" y="11430"/>
                </a:lnTo>
                <a:lnTo>
                  <a:pt x="114300" y="22860"/>
                </a:lnTo>
                <a:lnTo>
                  <a:pt x="114300" y="22860"/>
                </a:lnTo>
                <a:lnTo>
                  <a:pt x="125730" y="34290"/>
                </a:lnTo>
                <a:lnTo>
                  <a:pt x="125730" y="45720"/>
                </a:lnTo>
                <a:lnTo>
                  <a:pt x="137160" y="57150"/>
                </a:lnTo>
                <a:lnTo>
                  <a:pt x="137160" y="68580"/>
                </a:lnTo>
                <a:lnTo>
                  <a:pt x="148590" y="80010"/>
                </a:lnTo>
                <a:lnTo>
                  <a:pt x="160020" y="102870"/>
                </a:lnTo>
                <a:lnTo>
                  <a:pt x="160020" y="114300"/>
                </a:lnTo>
                <a:lnTo>
                  <a:pt x="171450" y="125730"/>
                </a:lnTo>
                <a:lnTo>
                  <a:pt x="171450" y="137160"/>
                </a:lnTo>
                <a:lnTo>
                  <a:pt x="182880" y="137160"/>
                </a:lnTo>
                <a:lnTo>
                  <a:pt x="182880" y="148590"/>
                </a:lnTo>
                <a:lnTo>
                  <a:pt x="194310" y="148590"/>
                </a:lnTo>
                <a:lnTo>
                  <a:pt x="194310" y="148590"/>
                </a:lnTo>
                <a:lnTo>
                  <a:pt x="194310" y="148590"/>
                </a:lnTo>
                <a:lnTo>
                  <a:pt x="194310" y="148590"/>
                </a:lnTo>
                <a:lnTo>
                  <a:pt x="19431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4457700" y="2274570"/>
            <a:ext cx="400051" cy="240031"/>
          </a:xfrm>
          <a:custGeom>
            <a:avLst/>
            <a:gdLst/>
            <a:ahLst/>
            <a:cxnLst/>
            <a:rect l="0" t="0" r="0" b="0"/>
            <a:pathLst>
              <a:path w="400051" h="240031">
                <a:moveTo>
                  <a:pt x="137160" y="0"/>
                </a:moveTo>
                <a:lnTo>
                  <a:pt x="137160" y="0"/>
                </a:lnTo>
                <a:lnTo>
                  <a:pt x="125730" y="11430"/>
                </a:lnTo>
                <a:lnTo>
                  <a:pt x="125730" y="11430"/>
                </a:lnTo>
                <a:lnTo>
                  <a:pt x="114300" y="22860"/>
                </a:lnTo>
                <a:lnTo>
                  <a:pt x="102870" y="34290"/>
                </a:lnTo>
                <a:lnTo>
                  <a:pt x="80010" y="45720"/>
                </a:lnTo>
                <a:lnTo>
                  <a:pt x="68580" y="68580"/>
                </a:lnTo>
                <a:lnTo>
                  <a:pt x="45720" y="80010"/>
                </a:lnTo>
                <a:lnTo>
                  <a:pt x="22860" y="91440"/>
                </a:lnTo>
                <a:lnTo>
                  <a:pt x="11430" y="102870"/>
                </a:lnTo>
                <a:lnTo>
                  <a:pt x="0" y="102870"/>
                </a:lnTo>
                <a:lnTo>
                  <a:pt x="0" y="102870"/>
                </a:lnTo>
                <a:lnTo>
                  <a:pt x="0" y="114300"/>
                </a:lnTo>
                <a:lnTo>
                  <a:pt x="0" y="114300"/>
                </a:lnTo>
                <a:lnTo>
                  <a:pt x="11430" y="114300"/>
                </a:lnTo>
                <a:lnTo>
                  <a:pt x="22860" y="102870"/>
                </a:lnTo>
                <a:lnTo>
                  <a:pt x="34290" y="102870"/>
                </a:lnTo>
                <a:lnTo>
                  <a:pt x="57150" y="102870"/>
                </a:lnTo>
                <a:lnTo>
                  <a:pt x="80010" y="102870"/>
                </a:lnTo>
                <a:lnTo>
                  <a:pt x="91440" y="102870"/>
                </a:lnTo>
                <a:lnTo>
                  <a:pt x="114300" y="114300"/>
                </a:lnTo>
                <a:lnTo>
                  <a:pt x="137160" y="114300"/>
                </a:lnTo>
                <a:lnTo>
                  <a:pt x="148590" y="125730"/>
                </a:lnTo>
                <a:lnTo>
                  <a:pt x="160020" y="137160"/>
                </a:lnTo>
                <a:lnTo>
                  <a:pt x="160020" y="148590"/>
                </a:lnTo>
                <a:lnTo>
                  <a:pt x="160020" y="171450"/>
                </a:lnTo>
                <a:lnTo>
                  <a:pt x="148590" y="182880"/>
                </a:lnTo>
                <a:lnTo>
                  <a:pt x="137160" y="205740"/>
                </a:lnTo>
                <a:lnTo>
                  <a:pt x="125730" y="217170"/>
                </a:lnTo>
                <a:lnTo>
                  <a:pt x="114300" y="228600"/>
                </a:lnTo>
                <a:lnTo>
                  <a:pt x="91440" y="240030"/>
                </a:lnTo>
                <a:lnTo>
                  <a:pt x="80010" y="240030"/>
                </a:lnTo>
                <a:lnTo>
                  <a:pt x="68580" y="240030"/>
                </a:lnTo>
                <a:lnTo>
                  <a:pt x="68580" y="240030"/>
                </a:lnTo>
                <a:lnTo>
                  <a:pt x="57150" y="228600"/>
                </a:lnTo>
                <a:lnTo>
                  <a:pt x="57150" y="217170"/>
                </a:lnTo>
                <a:lnTo>
                  <a:pt x="68580" y="205740"/>
                </a:lnTo>
                <a:lnTo>
                  <a:pt x="68580" y="182880"/>
                </a:lnTo>
                <a:lnTo>
                  <a:pt x="80010" y="171450"/>
                </a:lnTo>
                <a:lnTo>
                  <a:pt x="91440" y="171450"/>
                </a:lnTo>
                <a:lnTo>
                  <a:pt x="114300" y="160020"/>
                </a:lnTo>
                <a:lnTo>
                  <a:pt x="125730" y="160020"/>
                </a:lnTo>
                <a:lnTo>
                  <a:pt x="137160" y="148590"/>
                </a:lnTo>
                <a:lnTo>
                  <a:pt x="160020" y="148590"/>
                </a:lnTo>
                <a:lnTo>
                  <a:pt x="182880" y="137160"/>
                </a:lnTo>
                <a:lnTo>
                  <a:pt x="194310" y="137160"/>
                </a:lnTo>
                <a:lnTo>
                  <a:pt x="205740" y="125730"/>
                </a:lnTo>
                <a:lnTo>
                  <a:pt x="228600" y="125730"/>
                </a:lnTo>
                <a:lnTo>
                  <a:pt x="251460" y="114300"/>
                </a:lnTo>
                <a:lnTo>
                  <a:pt x="262890" y="102870"/>
                </a:lnTo>
                <a:lnTo>
                  <a:pt x="274320" y="91440"/>
                </a:lnTo>
                <a:lnTo>
                  <a:pt x="297180" y="80010"/>
                </a:lnTo>
                <a:lnTo>
                  <a:pt x="308610" y="68580"/>
                </a:lnTo>
                <a:lnTo>
                  <a:pt x="320040" y="57150"/>
                </a:lnTo>
                <a:lnTo>
                  <a:pt x="331470" y="45720"/>
                </a:lnTo>
                <a:lnTo>
                  <a:pt x="331470" y="34290"/>
                </a:lnTo>
                <a:lnTo>
                  <a:pt x="331470" y="34290"/>
                </a:lnTo>
                <a:lnTo>
                  <a:pt x="331470" y="22860"/>
                </a:lnTo>
                <a:lnTo>
                  <a:pt x="331470" y="11430"/>
                </a:lnTo>
                <a:lnTo>
                  <a:pt x="320040" y="11430"/>
                </a:lnTo>
                <a:lnTo>
                  <a:pt x="308610" y="11430"/>
                </a:lnTo>
                <a:lnTo>
                  <a:pt x="297180" y="22860"/>
                </a:lnTo>
                <a:lnTo>
                  <a:pt x="285750" y="22860"/>
                </a:lnTo>
                <a:lnTo>
                  <a:pt x="262890" y="34290"/>
                </a:lnTo>
                <a:lnTo>
                  <a:pt x="251460" y="57150"/>
                </a:lnTo>
                <a:lnTo>
                  <a:pt x="240030" y="68580"/>
                </a:lnTo>
                <a:lnTo>
                  <a:pt x="228600" y="91440"/>
                </a:lnTo>
                <a:lnTo>
                  <a:pt x="217170" y="114300"/>
                </a:lnTo>
                <a:lnTo>
                  <a:pt x="217170" y="125730"/>
                </a:lnTo>
                <a:lnTo>
                  <a:pt x="217170" y="137160"/>
                </a:lnTo>
                <a:lnTo>
                  <a:pt x="228600" y="160020"/>
                </a:lnTo>
                <a:lnTo>
                  <a:pt x="240030" y="171450"/>
                </a:lnTo>
                <a:lnTo>
                  <a:pt x="251460" y="171450"/>
                </a:lnTo>
                <a:lnTo>
                  <a:pt x="262890" y="182880"/>
                </a:lnTo>
                <a:lnTo>
                  <a:pt x="285750" y="182880"/>
                </a:lnTo>
                <a:lnTo>
                  <a:pt x="297180" y="182880"/>
                </a:lnTo>
                <a:lnTo>
                  <a:pt x="320040" y="182880"/>
                </a:lnTo>
                <a:lnTo>
                  <a:pt x="331470" y="182880"/>
                </a:lnTo>
                <a:lnTo>
                  <a:pt x="342900" y="171450"/>
                </a:lnTo>
                <a:lnTo>
                  <a:pt x="365760" y="171450"/>
                </a:lnTo>
                <a:lnTo>
                  <a:pt x="377190" y="160020"/>
                </a:lnTo>
                <a:lnTo>
                  <a:pt x="400050" y="148590"/>
                </a:lnTo>
                <a:lnTo>
                  <a:pt x="400050" y="148590"/>
                </a:lnTo>
                <a:lnTo>
                  <a:pt x="40005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5063490" y="2308860"/>
            <a:ext cx="160021" cy="137161"/>
          </a:xfrm>
          <a:custGeom>
            <a:avLst/>
            <a:gdLst/>
            <a:ahLst/>
            <a:cxnLst/>
            <a:rect l="0" t="0" r="0" b="0"/>
            <a:pathLst>
              <a:path w="160021" h="137161">
                <a:moveTo>
                  <a:pt x="0" y="0"/>
                </a:moveTo>
                <a:lnTo>
                  <a:pt x="0" y="11430"/>
                </a:lnTo>
                <a:lnTo>
                  <a:pt x="0" y="22860"/>
                </a:lnTo>
                <a:lnTo>
                  <a:pt x="0" y="22860"/>
                </a:lnTo>
                <a:lnTo>
                  <a:pt x="11430" y="34290"/>
                </a:lnTo>
                <a:lnTo>
                  <a:pt x="11430" y="57150"/>
                </a:lnTo>
                <a:lnTo>
                  <a:pt x="22860" y="68580"/>
                </a:lnTo>
                <a:lnTo>
                  <a:pt x="22860" y="91440"/>
                </a:lnTo>
                <a:lnTo>
                  <a:pt x="34290" y="102870"/>
                </a:lnTo>
                <a:lnTo>
                  <a:pt x="45720" y="114300"/>
                </a:lnTo>
                <a:lnTo>
                  <a:pt x="45720" y="125730"/>
                </a:lnTo>
                <a:lnTo>
                  <a:pt x="57150" y="137160"/>
                </a:lnTo>
                <a:lnTo>
                  <a:pt x="68580" y="137160"/>
                </a:lnTo>
                <a:lnTo>
                  <a:pt x="80010" y="137160"/>
                </a:lnTo>
                <a:lnTo>
                  <a:pt x="91440" y="125730"/>
                </a:lnTo>
                <a:lnTo>
                  <a:pt x="102870" y="114300"/>
                </a:lnTo>
                <a:lnTo>
                  <a:pt x="114300" y="102870"/>
                </a:lnTo>
                <a:lnTo>
                  <a:pt x="137160" y="80010"/>
                </a:lnTo>
                <a:lnTo>
                  <a:pt x="137160" y="68580"/>
                </a:lnTo>
                <a:lnTo>
                  <a:pt x="148590" y="45720"/>
                </a:lnTo>
                <a:lnTo>
                  <a:pt x="160020" y="22860"/>
                </a:lnTo>
                <a:lnTo>
                  <a:pt x="160020" y="11430"/>
                </a:lnTo>
                <a:lnTo>
                  <a:pt x="16002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177790" y="2263140"/>
            <a:ext cx="57151" cy="365761"/>
          </a:xfrm>
          <a:custGeom>
            <a:avLst/>
            <a:gdLst/>
            <a:ahLst/>
            <a:cxnLst/>
            <a:rect l="0" t="0" r="0" b="0"/>
            <a:pathLst>
              <a:path w="57151" h="365761">
                <a:moveTo>
                  <a:pt x="57150" y="0"/>
                </a:moveTo>
                <a:lnTo>
                  <a:pt x="57150" y="11430"/>
                </a:lnTo>
                <a:lnTo>
                  <a:pt x="57150" y="22860"/>
                </a:lnTo>
                <a:lnTo>
                  <a:pt x="57150" y="22860"/>
                </a:lnTo>
                <a:lnTo>
                  <a:pt x="45720" y="45720"/>
                </a:lnTo>
                <a:lnTo>
                  <a:pt x="34290" y="80010"/>
                </a:lnTo>
                <a:lnTo>
                  <a:pt x="34290" y="114300"/>
                </a:lnTo>
                <a:lnTo>
                  <a:pt x="22860" y="148590"/>
                </a:lnTo>
                <a:lnTo>
                  <a:pt x="22860" y="182880"/>
                </a:lnTo>
                <a:lnTo>
                  <a:pt x="11430" y="228600"/>
                </a:lnTo>
                <a:lnTo>
                  <a:pt x="11430" y="262890"/>
                </a:lnTo>
                <a:lnTo>
                  <a:pt x="11430" y="297180"/>
                </a:lnTo>
                <a:lnTo>
                  <a:pt x="0" y="320040"/>
                </a:lnTo>
                <a:lnTo>
                  <a:pt x="0" y="342900"/>
                </a:lnTo>
                <a:lnTo>
                  <a:pt x="11430" y="354330"/>
                </a:lnTo>
                <a:lnTo>
                  <a:pt x="11430" y="365760"/>
                </a:lnTo>
                <a:lnTo>
                  <a:pt x="11430" y="365760"/>
                </a:lnTo>
                <a:lnTo>
                  <a:pt x="22860" y="365760"/>
                </a:lnTo>
                <a:lnTo>
                  <a:pt x="22860" y="365760"/>
                </a:lnTo>
                <a:lnTo>
                  <a:pt x="22860" y="3657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383530" y="2286000"/>
            <a:ext cx="114301" cy="171451"/>
          </a:xfrm>
          <a:custGeom>
            <a:avLst/>
            <a:gdLst/>
            <a:ahLst/>
            <a:cxnLst/>
            <a:rect l="0" t="0" r="0" b="0"/>
            <a:pathLst>
              <a:path w="114301" h="171451">
                <a:moveTo>
                  <a:pt x="0" y="68580"/>
                </a:moveTo>
                <a:lnTo>
                  <a:pt x="0" y="80010"/>
                </a:lnTo>
                <a:lnTo>
                  <a:pt x="11430" y="91440"/>
                </a:lnTo>
                <a:lnTo>
                  <a:pt x="11430" y="91440"/>
                </a:lnTo>
                <a:lnTo>
                  <a:pt x="22860" y="114300"/>
                </a:lnTo>
                <a:lnTo>
                  <a:pt x="22860" y="125730"/>
                </a:lnTo>
                <a:lnTo>
                  <a:pt x="22860" y="137160"/>
                </a:lnTo>
                <a:lnTo>
                  <a:pt x="34290" y="148590"/>
                </a:lnTo>
                <a:lnTo>
                  <a:pt x="34290" y="160020"/>
                </a:lnTo>
                <a:lnTo>
                  <a:pt x="34290" y="160020"/>
                </a:lnTo>
                <a:lnTo>
                  <a:pt x="34290" y="171450"/>
                </a:lnTo>
                <a:lnTo>
                  <a:pt x="34290" y="171450"/>
                </a:lnTo>
                <a:lnTo>
                  <a:pt x="34290" y="160020"/>
                </a:lnTo>
                <a:lnTo>
                  <a:pt x="34290" y="148590"/>
                </a:lnTo>
                <a:lnTo>
                  <a:pt x="34290" y="137160"/>
                </a:lnTo>
                <a:lnTo>
                  <a:pt x="34290" y="114300"/>
                </a:lnTo>
                <a:lnTo>
                  <a:pt x="34290" y="102870"/>
                </a:lnTo>
                <a:lnTo>
                  <a:pt x="34290" y="80010"/>
                </a:lnTo>
                <a:lnTo>
                  <a:pt x="45720" y="57150"/>
                </a:lnTo>
                <a:lnTo>
                  <a:pt x="45720" y="34290"/>
                </a:lnTo>
                <a:lnTo>
                  <a:pt x="57150" y="22860"/>
                </a:lnTo>
                <a:lnTo>
                  <a:pt x="68580" y="11430"/>
                </a:lnTo>
                <a:lnTo>
                  <a:pt x="80010" y="0"/>
                </a:lnTo>
                <a:lnTo>
                  <a:pt x="91440" y="0"/>
                </a:lnTo>
                <a:lnTo>
                  <a:pt x="102870" y="0"/>
                </a:lnTo>
                <a:lnTo>
                  <a:pt x="102870" y="0"/>
                </a:lnTo>
                <a:lnTo>
                  <a:pt x="114300" y="0"/>
                </a:lnTo>
                <a:lnTo>
                  <a:pt x="11430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772150" y="2263140"/>
            <a:ext cx="114301" cy="205741"/>
          </a:xfrm>
          <a:custGeom>
            <a:avLst/>
            <a:gdLst/>
            <a:ahLst/>
            <a:cxnLst/>
            <a:rect l="0" t="0" r="0" b="0"/>
            <a:pathLst>
              <a:path w="114301" h="205741">
                <a:moveTo>
                  <a:pt x="114300" y="0"/>
                </a:moveTo>
                <a:lnTo>
                  <a:pt x="114300" y="0"/>
                </a:lnTo>
                <a:lnTo>
                  <a:pt x="114300" y="0"/>
                </a:lnTo>
                <a:lnTo>
                  <a:pt x="114300" y="0"/>
                </a:lnTo>
                <a:lnTo>
                  <a:pt x="102870" y="0"/>
                </a:lnTo>
                <a:lnTo>
                  <a:pt x="91440" y="11430"/>
                </a:lnTo>
                <a:lnTo>
                  <a:pt x="68580" y="34290"/>
                </a:lnTo>
                <a:lnTo>
                  <a:pt x="57150" y="45720"/>
                </a:lnTo>
                <a:lnTo>
                  <a:pt x="34290" y="68580"/>
                </a:lnTo>
                <a:lnTo>
                  <a:pt x="22860" y="91440"/>
                </a:lnTo>
                <a:lnTo>
                  <a:pt x="11430" y="114300"/>
                </a:lnTo>
                <a:lnTo>
                  <a:pt x="0" y="137160"/>
                </a:lnTo>
                <a:lnTo>
                  <a:pt x="0" y="160020"/>
                </a:lnTo>
                <a:lnTo>
                  <a:pt x="0" y="182880"/>
                </a:lnTo>
                <a:lnTo>
                  <a:pt x="0" y="194310"/>
                </a:lnTo>
                <a:lnTo>
                  <a:pt x="11430" y="194310"/>
                </a:lnTo>
                <a:lnTo>
                  <a:pt x="22860" y="205740"/>
                </a:lnTo>
                <a:lnTo>
                  <a:pt x="45720" y="205740"/>
                </a:lnTo>
                <a:lnTo>
                  <a:pt x="68580" y="194310"/>
                </a:lnTo>
                <a:lnTo>
                  <a:pt x="68580" y="194310"/>
                </a:lnTo>
                <a:lnTo>
                  <a:pt x="68580" y="1943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966460" y="2286000"/>
            <a:ext cx="137161" cy="148591"/>
          </a:xfrm>
          <a:custGeom>
            <a:avLst/>
            <a:gdLst/>
            <a:ahLst/>
            <a:cxnLst/>
            <a:rect l="0" t="0" r="0" b="0"/>
            <a:pathLst>
              <a:path w="137161" h="148591">
                <a:moveTo>
                  <a:pt x="80010" y="0"/>
                </a:moveTo>
                <a:lnTo>
                  <a:pt x="80010" y="0"/>
                </a:lnTo>
                <a:lnTo>
                  <a:pt x="68580" y="11430"/>
                </a:lnTo>
                <a:lnTo>
                  <a:pt x="68580" y="22860"/>
                </a:lnTo>
                <a:lnTo>
                  <a:pt x="57150" y="34290"/>
                </a:lnTo>
                <a:lnTo>
                  <a:pt x="34290" y="45720"/>
                </a:lnTo>
                <a:lnTo>
                  <a:pt x="22860" y="68580"/>
                </a:lnTo>
                <a:lnTo>
                  <a:pt x="11430" y="91440"/>
                </a:lnTo>
                <a:lnTo>
                  <a:pt x="0" y="102870"/>
                </a:lnTo>
                <a:lnTo>
                  <a:pt x="0" y="125730"/>
                </a:lnTo>
                <a:lnTo>
                  <a:pt x="0" y="137160"/>
                </a:lnTo>
                <a:lnTo>
                  <a:pt x="0" y="148590"/>
                </a:lnTo>
                <a:lnTo>
                  <a:pt x="11430" y="148590"/>
                </a:lnTo>
                <a:lnTo>
                  <a:pt x="22860" y="148590"/>
                </a:lnTo>
                <a:lnTo>
                  <a:pt x="34290" y="148590"/>
                </a:lnTo>
                <a:lnTo>
                  <a:pt x="57150" y="137160"/>
                </a:lnTo>
                <a:lnTo>
                  <a:pt x="68580" y="125730"/>
                </a:lnTo>
                <a:lnTo>
                  <a:pt x="91440" y="114300"/>
                </a:lnTo>
                <a:lnTo>
                  <a:pt x="102870" y="102870"/>
                </a:lnTo>
                <a:lnTo>
                  <a:pt x="114300" y="80010"/>
                </a:lnTo>
                <a:lnTo>
                  <a:pt x="125730" y="68580"/>
                </a:lnTo>
                <a:lnTo>
                  <a:pt x="137160" y="57150"/>
                </a:lnTo>
                <a:lnTo>
                  <a:pt x="137160" y="45720"/>
                </a:lnTo>
                <a:lnTo>
                  <a:pt x="137160" y="22860"/>
                </a:lnTo>
                <a:lnTo>
                  <a:pt x="137160" y="11430"/>
                </a:lnTo>
                <a:lnTo>
                  <a:pt x="125730" y="11430"/>
                </a:lnTo>
                <a:lnTo>
                  <a:pt x="114300" y="0"/>
                </a:lnTo>
                <a:lnTo>
                  <a:pt x="102870" y="0"/>
                </a:lnTo>
                <a:lnTo>
                  <a:pt x="80010" y="11430"/>
                </a:lnTo>
                <a:lnTo>
                  <a:pt x="57150" y="11430"/>
                </a:lnTo>
                <a:lnTo>
                  <a:pt x="45720" y="22860"/>
                </a:lnTo>
                <a:lnTo>
                  <a:pt x="34290" y="22860"/>
                </a:lnTo>
                <a:lnTo>
                  <a:pt x="34290" y="22860"/>
                </a:lnTo>
                <a:lnTo>
                  <a:pt x="34290" y="22860"/>
                </a:lnTo>
                <a:lnTo>
                  <a:pt x="3429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6137910" y="2205990"/>
            <a:ext cx="171451" cy="240031"/>
          </a:xfrm>
          <a:custGeom>
            <a:avLst/>
            <a:gdLst/>
            <a:ahLst/>
            <a:cxnLst/>
            <a:rect l="0" t="0" r="0" b="0"/>
            <a:pathLst>
              <a:path w="171451" h="240031">
                <a:moveTo>
                  <a:pt x="125730" y="0"/>
                </a:moveTo>
                <a:lnTo>
                  <a:pt x="125730" y="11430"/>
                </a:lnTo>
                <a:lnTo>
                  <a:pt x="114300" y="11430"/>
                </a:lnTo>
                <a:lnTo>
                  <a:pt x="102870" y="22860"/>
                </a:lnTo>
                <a:lnTo>
                  <a:pt x="91440" y="22860"/>
                </a:lnTo>
                <a:lnTo>
                  <a:pt x="80010" y="45720"/>
                </a:lnTo>
                <a:lnTo>
                  <a:pt x="57150" y="57150"/>
                </a:lnTo>
                <a:lnTo>
                  <a:pt x="45720" y="68580"/>
                </a:lnTo>
                <a:lnTo>
                  <a:pt x="22860" y="68580"/>
                </a:lnTo>
                <a:lnTo>
                  <a:pt x="11430" y="80010"/>
                </a:lnTo>
                <a:lnTo>
                  <a:pt x="11430" y="80010"/>
                </a:lnTo>
                <a:lnTo>
                  <a:pt x="0" y="91440"/>
                </a:lnTo>
                <a:lnTo>
                  <a:pt x="11430" y="102870"/>
                </a:lnTo>
                <a:lnTo>
                  <a:pt x="22860" y="102870"/>
                </a:lnTo>
                <a:lnTo>
                  <a:pt x="34290" y="102870"/>
                </a:lnTo>
                <a:lnTo>
                  <a:pt x="45720" y="102870"/>
                </a:lnTo>
                <a:lnTo>
                  <a:pt x="68580" y="102870"/>
                </a:lnTo>
                <a:lnTo>
                  <a:pt x="91440" y="114300"/>
                </a:lnTo>
                <a:lnTo>
                  <a:pt x="114300" y="114300"/>
                </a:lnTo>
                <a:lnTo>
                  <a:pt x="125730" y="125730"/>
                </a:lnTo>
                <a:lnTo>
                  <a:pt x="148590" y="137160"/>
                </a:lnTo>
                <a:lnTo>
                  <a:pt x="160020" y="148590"/>
                </a:lnTo>
                <a:lnTo>
                  <a:pt x="171450" y="160020"/>
                </a:lnTo>
                <a:lnTo>
                  <a:pt x="171450" y="171450"/>
                </a:lnTo>
                <a:lnTo>
                  <a:pt x="171450" y="182880"/>
                </a:lnTo>
                <a:lnTo>
                  <a:pt x="171450" y="194310"/>
                </a:lnTo>
                <a:lnTo>
                  <a:pt x="171450" y="205740"/>
                </a:lnTo>
                <a:lnTo>
                  <a:pt x="160020" y="217170"/>
                </a:lnTo>
                <a:lnTo>
                  <a:pt x="137160" y="228600"/>
                </a:lnTo>
                <a:lnTo>
                  <a:pt x="125730" y="240030"/>
                </a:lnTo>
                <a:lnTo>
                  <a:pt x="102870" y="240030"/>
                </a:lnTo>
                <a:lnTo>
                  <a:pt x="91440" y="240030"/>
                </a:lnTo>
                <a:lnTo>
                  <a:pt x="80010" y="240030"/>
                </a:lnTo>
                <a:lnTo>
                  <a:pt x="80010" y="240030"/>
                </a:lnTo>
                <a:lnTo>
                  <a:pt x="80010" y="2400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366510" y="2080260"/>
            <a:ext cx="22861" cy="354331"/>
          </a:xfrm>
          <a:custGeom>
            <a:avLst/>
            <a:gdLst/>
            <a:ahLst/>
            <a:cxnLst/>
            <a:rect l="0" t="0" r="0" b="0"/>
            <a:pathLst>
              <a:path w="22861" h="354331">
                <a:moveTo>
                  <a:pt x="11430" y="0"/>
                </a:moveTo>
                <a:lnTo>
                  <a:pt x="11430" y="11430"/>
                </a:lnTo>
                <a:lnTo>
                  <a:pt x="11430" y="22860"/>
                </a:lnTo>
                <a:lnTo>
                  <a:pt x="11430" y="34290"/>
                </a:lnTo>
                <a:lnTo>
                  <a:pt x="11430" y="57150"/>
                </a:lnTo>
                <a:lnTo>
                  <a:pt x="11430" y="80010"/>
                </a:lnTo>
                <a:lnTo>
                  <a:pt x="11430" y="114300"/>
                </a:lnTo>
                <a:lnTo>
                  <a:pt x="0" y="148590"/>
                </a:lnTo>
                <a:lnTo>
                  <a:pt x="0" y="182880"/>
                </a:lnTo>
                <a:lnTo>
                  <a:pt x="11430" y="217170"/>
                </a:lnTo>
                <a:lnTo>
                  <a:pt x="11430" y="251460"/>
                </a:lnTo>
                <a:lnTo>
                  <a:pt x="11430" y="274320"/>
                </a:lnTo>
                <a:lnTo>
                  <a:pt x="11430" y="297180"/>
                </a:lnTo>
                <a:lnTo>
                  <a:pt x="11430" y="320040"/>
                </a:lnTo>
                <a:lnTo>
                  <a:pt x="22860" y="331470"/>
                </a:lnTo>
                <a:lnTo>
                  <a:pt x="22860" y="342900"/>
                </a:lnTo>
                <a:lnTo>
                  <a:pt x="22860" y="354330"/>
                </a:lnTo>
                <a:lnTo>
                  <a:pt x="22860" y="354330"/>
                </a:lnTo>
                <a:lnTo>
                  <a:pt x="22860" y="354330"/>
                </a:lnTo>
                <a:lnTo>
                  <a:pt x="22860" y="354330"/>
                </a:lnTo>
                <a:lnTo>
                  <a:pt x="22860" y="3543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309360" y="2251710"/>
            <a:ext cx="377191" cy="68581"/>
          </a:xfrm>
          <a:custGeom>
            <a:avLst/>
            <a:gdLst/>
            <a:ahLst/>
            <a:cxnLst/>
            <a:rect l="0" t="0" r="0" b="0"/>
            <a:pathLst>
              <a:path w="377191" h="68581">
                <a:moveTo>
                  <a:pt x="0" y="68580"/>
                </a:moveTo>
                <a:lnTo>
                  <a:pt x="0" y="68580"/>
                </a:lnTo>
                <a:lnTo>
                  <a:pt x="11430" y="68580"/>
                </a:lnTo>
                <a:lnTo>
                  <a:pt x="11430" y="68580"/>
                </a:lnTo>
                <a:lnTo>
                  <a:pt x="11430" y="57150"/>
                </a:lnTo>
                <a:lnTo>
                  <a:pt x="22860" y="57150"/>
                </a:lnTo>
                <a:lnTo>
                  <a:pt x="45720" y="45720"/>
                </a:lnTo>
                <a:lnTo>
                  <a:pt x="57150" y="45720"/>
                </a:lnTo>
                <a:lnTo>
                  <a:pt x="80010" y="34290"/>
                </a:lnTo>
                <a:lnTo>
                  <a:pt x="114300" y="22860"/>
                </a:lnTo>
                <a:lnTo>
                  <a:pt x="137160" y="22860"/>
                </a:lnTo>
                <a:lnTo>
                  <a:pt x="171450" y="22860"/>
                </a:lnTo>
                <a:lnTo>
                  <a:pt x="205740" y="11430"/>
                </a:lnTo>
                <a:lnTo>
                  <a:pt x="240029" y="11430"/>
                </a:lnTo>
                <a:lnTo>
                  <a:pt x="262890" y="0"/>
                </a:lnTo>
                <a:lnTo>
                  <a:pt x="285750" y="0"/>
                </a:lnTo>
                <a:lnTo>
                  <a:pt x="320040" y="0"/>
                </a:lnTo>
                <a:lnTo>
                  <a:pt x="331470" y="0"/>
                </a:lnTo>
                <a:lnTo>
                  <a:pt x="354329" y="0"/>
                </a:lnTo>
                <a:lnTo>
                  <a:pt x="365760" y="0"/>
                </a:lnTo>
                <a:lnTo>
                  <a:pt x="377190" y="0"/>
                </a:lnTo>
                <a:lnTo>
                  <a:pt x="37719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7178039" y="1794510"/>
            <a:ext cx="251462" cy="285751"/>
          </a:xfrm>
          <a:custGeom>
            <a:avLst/>
            <a:gdLst/>
            <a:ahLst/>
            <a:cxnLst/>
            <a:rect l="0" t="0" r="0" b="0"/>
            <a:pathLst>
              <a:path w="251462" h="285751">
                <a:moveTo>
                  <a:pt x="251461" y="0"/>
                </a:moveTo>
                <a:lnTo>
                  <a:pt x="251461" y="11430"/>
                </a:lnTo>
                <a:lnTo>
                  <a:pt x="240031" y="22860"/>
                </a:lnTo>
                <a:lnTo>
                  <a:pt x="228600" y="34290"/>
                </a:lnTo>
                <a:lnTo>
                  <a:pt x="217171" y="68580"/>
                </a:lnTo>
                <a:lnTo>
                  <a:pt x="194311" y="91440"/>
                </a:lnTo>
                <a:lnTo>
                  <a:pt x="171450" y="125730"/>
                </a:lnTo>
                <a:lnTo>
                  <a:pt x="148591" y="160020"/>
                </a:lnTo>
                <a:lnTo>
                  <a:pt x="125731" y="194310"/>
                </a:lnTo>
                <a:lnTo>
                  <a:pt x="91441" y="217170"/>
                </a:lnTo>
                <a:lnTo>
                  <a:pt x="68581" y="251460"/>
                </a:lnTo>
                <a:lnTo>
                  <a:pt x="57150" y="262890"/>
                </a:lnTo>
                <a:lnTo>
                  <a:pt x="34291" y="274320"/>
                </a:lnTo>
                <a:lnTo>
                  <a:pt x="22861" y="285750"/>
                </a:lnTo>
                <a:lnTo>
                  <a:pt x="11431" y="285750"/>
                </a:lnTo>
                <a:lnTo>
                  <a:pt x="0" y="285750"/>
                </a:lnTo>
                <a:lnTo>
                  <a:pt x="0" y="285750"/>
                </a:lnTo>
                <a:lnTo>
                  <a:pt x="0" y="2857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7235189" y="1874520"/>
            <a:ext cx="182882" cy="217171"/>
          </a:xfrm>
          <a:custGeom>
            <a:avLst/>
            <a:gdLst/>
            <a:ahLst/>
            <a:cxnLst/>
            <a:rect l="0" t="0" r="0" b="0"/>
            <a:pathLst>
              <a:path w="182882" h="217171">
                <a:moveTo>
                  <a:pt x="0" y="0"/>
                </a:moveTo>
                <a:lnTo>
                  <a:pt x="0" y="0"/>
                </a:lnTo>
                <a:lnTo>
                  <a:pt x="11431" y="0"/>
                </a:lnTo>
                <a:lnTo>
                  <a:pt x="11431" y="0"/>
                </a:lnTo>
                <a:lnTo>
                  <a:pt x="11431" y="11430"/>
                </a:lnTo>
                <a:lnTo>
                  <a:pt x="22861" y="11430"/>
                </a:lnTo>
                <a:lnTo>
                  <a:pt x="34291" y="34290"/>
                </a:lnTo>
                <a:lnTo>
                  <a:pt x="45721" y="45720"/>
                </a:lnTo>
                <a:lnTo>
                  <a:pt x="57150" y="68580"/>
                </a:lnTo>
                <a:lnTo>
                  <a:pt x="68581" y="91440"/>
                </a:lnTo>
                <a:lnTo>
                  <a:pt x="80011" y="114300"/>
                </a:lnTo>
                <a:lnTo>
                  <a:pt x="91441" y="137160"/>
                </a:lnTo>
                <a:lnTo>
                  <a:pt x="114300" y="160020"/>
                </a:lnTo>
                <a:lnTo>
                  <a:pt x="125731" y="182880"/>
                </a:lnTo>
                <a:lnTo>
                  <a:pt x="137161" y="194310"/>
                </a:lnTo>
                <a:lnTo>
                  <a:pt x="160021" y="205740"/>
                </a:lnTo>
                <a:lnTo>
                  <a:pt x="182881" y="217170"/>
                </a:lnTo>
                <a:lnTo>
                  <a:pt x="182881" y="217170"/>
                </a:lnTo>
                <a:lnTo>
                  <a:pt x="182881"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7726680" y="1703070"/>
            <a:ext cx="22860" cy="365761"/>
          </a:xfrm>
          <a:custGeom>
            <a:avLst/>
            <a:gdLst/>
            <a:ahLst/>
            <a:cxnLst/>
            <a:rect l="0" t="0" r="0" b="0"/>
            <a:pathLst>
              <a:path w="22860" h="365761">
                <a:moveTo>
                  <a:pt x="22859" y="0"/>
                </a:moveTo>
                <a:lnTo>
                  <a:pt x="11430" y="11430"/>
                </a:lnTo>
                <a:lnTo>
                  <a:pt x="11430" y="34290"/>
                </a:lnTo>
                <a:lnTo>
                  <a:pt x="11430" y="45720"/>
                </a:lnTo>
                <a:lnTo>
                  <a:pt x="11430" y="80010"/>
                </a:lnTo>
                <a:lnTo>
                  <a:pt x="11430" y="114300"/>
                </a:lnTo>
                <a:lnTo>
                  <a:pt x="11430" y="160020"/>
                </a:lnTo>
                <a:lnTo>
                  <a:pt x="0" y="205740"/>
                </a:lnTo>
                <a:lnTo>
                  <a:pt x="0" y="251460"/>
                </a:lnTo>
                <a:lnTo>
                  <a:pt x="0" y="285750"/>
                </a:lnTo>
                <a:lnTo>
                  <a:pt x="0" y="308610"/>
                </a:lnTo>
                <a:lnTo>
                  <a:pt x="0" y="342900"/>
                </a:lnTo>
                <a:lnTo>
                  <a:pt x="0" y="354330"/>
                </a:lnTo>
                <a:lnTo>
                  <a:pt x="0" y="365760"/>
                </a:lnTo>
                <a:lnTo>
                  <a:pt x="0" y="3657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7920989" y="1714500"/>
            <a:ext cx="148592" cy="308611"/>
          </a:xfrm>
          <a:custGeom>
            <a:avLst/>
            <a:gdLst/>
            <a:ahLst/>
            <a:cxnLst/>
            <a:rect l="0" t="0" r="0" b="0"/>
            <a:pathLst>
              <a:path w="148592" h="308611">
                <a:moveTo>
                  <a:pt x="102871" y="0"/>
                </a:moveTo>
                <a:lnTo>
                  <a:pt x="91441" y="11430"/>
                </a:lnTo>
                <a:lnTo>
                  <a:pt x="80011" y="22860"/>
                </a:lnTo>
                <a:lnTo>
                  <a:pt x="80011" y="34290"/>
                </a:lnTo>
                <a:lnTo>
                  <a:pt x="68581" y="57150"/>
                </a:lnTo>
                <a:lnTo>
                  <a:pt x="45721" y="91440"/>
                </a:lnTo>
                <a:lnTo>
                  <a:pt x="34291" y="137160"/>
                </a:lnTo>
                <a:lnTo>
                  <a:pt x="22861" y="171450"/>
                </a:lnTo>
                <a:lnTo>
                  <a:pt x="11431" y="205740"/>
                </a:lnTo>
                <a:lnTo>
                  <a:pt x="0" y="240030"/>
                </a:lnTo>
                <a:lnTo>
                  <a:pt x="0" y="274320"/>
                </a:lnTo>
                <a:lnTo>
                  <a:pt x="11431" y="285750"/>
                </a:lnTo>
                <a:lnTo>
                  <a:pt x="11431" y="308610"/>
                </a:lnTo>
                <a:lnTo>
                  <a:pt x="22861" y="308610"/>
                </a:lnTo>
                <a:lnTo>
                  <a:pt x="34291" y="308610"/>
                </a:lnTo>
                <a:lnTo>
                  <a:pt x="57150" y="297180"/>
                </a:lnTo>
                <a:lnTo>
                  <a:pt x="68581" y="285750"/>
                </a:lnTo>
                <a:lnTo>
                  <a:pt x="91441" y="274320"/>
                </a:lnTo>
                <a:lnTo>
                  <a:pt x="102871" y="240030"/>
                </a:lnTo>
                <a:lnTo>
                  <a:pt x="114300" y="217170"/>
                </a:lnTo>
                <a:lnTo>
                  <a:pt x="137161" y="182880"/>
                </a:lnTo>
                <a:lnTo>
                  <a:pt x="148591" y="148590"/>
                </a:lnTo>
                <a:lnTo>
                  <a:pt x="148591" y="114300"/>
                </a:lnTo>
                <a:lnTo>
                  <a:pt x="148591" y="91440"/>
                </a:lnTo>
                <a:lnTo>
                  <a:pt x="148591" y="68580"/>
                </a:lnTo>
                <a:lnTo>
                  <a:pt x="137161" y="57150"/>
                </a:lnTo>
                <a:lnTo>
                  <a:pt x="137161" y="45720"/>
                </a:lnTo>
                <a:lnTo>
                  <a:pt x="114300" y="34290"/>
                </a:lnTo>
                <a:lnTo>
                  <a:pt x="102871" y="34290"/>
                </a:lnTo>
                <a:lnTo>
                  <a:pt x="102871" y="34290"/>
                </a:lnTo>
                <a:lnTo>
                  <a:pt x="91441" y="45720"/>
                </a:lnTo>
                <a:lnTo>
                  <a:pt x="91441" y="45720"/>
                </a:lnTo>
                <a:lnTo>
                  <a:pt x="91441" y="45720"/>
                </a:lnTo>
                <a:lnTo>
                  <a:pt x="91441" y="457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8183880" y="1703070"/>
            <a:ext cx="194310" cy="331471"/>
          </a:xfrm>
          <a:custGeom>
            <a:avLst/>
            <a:gdLst/>
            <a:ahLst/>
            <a:cxnLst/>
            <a:rect l="0" t="0" r="0" b="0"/>
            <a:pathLst>
              <a:path w="194310" h="331471">
                <a:moveTo>
                  <a:pt x="68580" y="0"/>
                </a:moveTo>
                <a:lnTo>
                  <a:pt x="68580" y="11430"/>
                </a:lnTo>
                <a:lnTo>
                  <a:pt x="80009" y="22860"/>
                </a:lnTo>
                <a:lnTo>
                  <a:pt x="80009" y="22860"/>
                </a:lnTo>
                <a:lnTo>
                  <a:pt x="68580" y="45720"/>
                </a:lnTo>
                <a:lnTo>
                  <a:pt x="68580" y="68580"/>
                </a:lnTo>
                <a:lnTo>
                  <a:pt x="57150" y="102870"/>
                </a:lnTo>
                <a:lnTo>
                  <a:pt x="45720" y="137160"/>
                </a:lnTo>
                <a:lnTo>
                  <a:pt x="34290" y="182880"/>
                </a:lnTo>
                <a:lnTo>
                  <a:pt x="11430" y="217170"/>
                </a:lnTo>
                <a:lnTo>
                  <a:pt x="0" y="240030"/>
                </a:lnTo>
                <a:lnTo>
                  <a:pt x="0" y="274320"/>
                </a:lnTo>
                <a:lnTo>
                  <a:pt x="0" y="297180"/>
                </a:lnTo>
                <a:lnTo>
                  <a:pt x="0" y="320040"/>
                </a:lnTo>
                <a:lnTo>
                  <a:pt x="11430" y="320040"/>
                </a:lnTo>
                <a:lnTo>
                  <a:pt x="34290" y="331470"/>
                </a:lnTo>
                <a:lnTo>
                  <a:pt x="45720" y="320040"/>
                </a:lnTo>
                <a:lnTo>
                  <a:pt x="68580" y="308610"/>
                </a:lnTo>
                <a:lnTo>
                  <a:pt x="91440" y="285750"/>
                </a:lnTo>
                <a:lnTo>
                  <a:pt x="114300" y="262890"/>
                </a:lnTo>
                <a:lnTo>
                  <a:pt x="137159" y="240030"/>
                </a:lnTo>
                <a:lnTo>
                  <a:pt x="160020" y="205740"/>
                </a:lnTo>
                <a:lnTo>
                  <a:pt x="171450" y="182880"/>
                </a:lnTo>
                <a:lnTo>
                  <a:pt x="194309" y="148590"/>
                </a:lnTo>
                <a:lnTo>
                  <a:pt x="194309" y="114300"/>
                </a:lnTo>
                <a:lnTo>
                  <a:pt x="194309" y="91440"/>
                </a:lnTo>
                <a:lnTo>
                  <a:pt x="194309" y="57150"/>
                </a:lnTo>
                <a:lnTo>
                  <a:pt x="182880" y="45720"/>
                </a:lnTo>
                <a:lnTo>
                  <a:pt x="171450" y="34290"/>
                </a:lnTo>
                <a:lnTo>
                  <a:pt x="148590" y="22860"/>
                </a:lnTo>
                <a:lnTo>
                  <a:pt x="137159" y="22860"/>
                </a:lnTo>
                <a:lnTo>
                  <a:pt x="114300" y="22860"/>
                </a:lnTo>
                <a:lnTo>
                  <a:pt x="102870" y="22860"/>
                </a:lnTo>
                <a:lnTo>
                  <a:pt x="10287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994410" y="3234690"/>
            <a:ext cx="11431" cy="285751"/>
          </a:xfrm>
          <a:custGeom>
            <a:avLst/>
            <a:gdLst/>
            <a:ahLst/>
            <a:cxnLst/>
            <a:rect l="0" t="0" r="0" b="0"/>
            <a:pathLst>
              <a:path w="11431" h="285751">
                <a:moveTo>
                  <a:pt x="0" y="0"/>
                </a:moveTo>
                <a:lnTo>
                  <a:pt x="0" y="11430"/>
                </a:lnTo>
                <a:lnTo>
                  <a:pt x="0" y="34290"/>
                </a:lnTo>
                <a:lnTo>
                  <a:pt x="0" y="34290"/>
                </a:lnTo>
                <a:lnTo>
                  <a:pt x="0" y="68580"/>
                </a:lnTo>
                <a:lnTo>
                  <a:pt x="0" y="102870"/>
                </a:lnTo>
                <a:lnTo>
                  <a:pt x="0" y="137160"/>
                </a:lnTo>
                <a:lnTo>
                  <a:pt x="0" y="171450"/>
                </a:lnTo>
                <a:lnTo>
                  <a:pt x="0" y="205740"/>
                </a:lnTo>
                <a:lnTo>
                  <a:pt x="0" y="240030"/>
                </a:lnTo>
                <a:lnTo>
                  <a:pt x="0" y="262890"/>
                </a:lnTo>
                <a:lnTo>
                  <a:pt x="0" y="274320"/>
                </a:lnTo>
                <a:lnTo>
                  <a:pt x="11430" y="285750"/>
                </a:lnTo>
                <a:lnTo>
                  <a:pt x="11430" y="285750"/>
                </a:lnTo>
                <a:lnTo>
                  <a:pt x="11430" y="285750"/>
                </a:lnTo>
                <a:lnTo>
                  <a:pt x="11430" y="285750"/>
                </a:lnTo>
                <a:lnTo>
                  <a:pt x="11430" y="2857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948690" y="3154680"/>
            <a:ext cx="11431" cy="11431"/>
          </a:xfrm>
          <a:custGeom>
            <a:avLst/>
            <a:gdLst/>
            <a:ahLst/>
            <a:cxnLst/>
            <a:rect l="0" t="0" r="0" b="0"/>
            <a:pathLst>
              <a:path w="11431" h="11431">
                <a:moveTo>
                  <a:pt x="0" y="11430"/>
                </a:moveTo>
                <a:lnTo>
                  <a:pt x="0" y="11430"/>
                </a:lnTo>
                <a:lnTo>
                  <a:pt x="0" y="0"/>
                </a:lnTo>
                <a:lnTo>
                  <a:pt x="0" y="0"/>
                </a:lnTo>
                <a:lnTo>
                  <a:pt x="0" y="0"/>
                </a:lnTo>
                <a:lnTo>
                  <a:pt x="11430" y="0"/>
                </a:lnTo>
                <a:lnTo>
                  <a:pt x="1143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1143000" y="3268980"/>
            <a:ext cx="217171" cy="217171"/>
          </a:xfrm>
          <a:custGeom>
            <a:avLst/>
            <a:gdLst/>
            <a:ahLst/>
            <a:cxnLst/>
            <a:rect l="0" t="0" r="0" b="0"/>
            <a:pathLst>
              <a:path w="217171" h="217171">
                <a:moveTo>
                  <a:pt x="0" y="102870"/>
                </a:moveTo>
                <a:lnTo>
                  <a:pt x="0" y="114300"/>
                </a:lnTo>
                <a:lnTo>
                  <a:pt x="11430" y="137160"/>
                </a:lnTo>
                <a:lnTo>
                  <a:pt x="11430" y="137160"/>
                </a:lnTo>
                <a:lnTo>
                  <a:pt x="11430" y="160020"/>
                </a:lnTo>
                <a:lnTo>
                  <a:pt x="11430" y="182880"/>
                </a:lnTo>
                <a:lnTo>
                  <a:pt x="11430" y="194310"/>
                </a:lnTo>
                <a:lnTo>
                  <a:pt x="11430" y="194310"/>
                </a:lnTo>
                <a:lnTo>
                  <a:pt x="11430" y="194310"/>
                </a:lnTo>
                <a:lnTo>
                  <a:pt x="11430" y="194310"/>
                </a:lnTo>
                <a:lnTo>
                  <a:pt x="11430" y="194310"/>
                </a:lnTo>
                <a:lnTo>
                  <a:pt x="0" y="182880"/>
                </a:lnTo>
                <a:lnTo>
                  <a:pt x="11430" y="171450"/>
                </a:lnTo>
                <a:lnTo>
                  <a:pt x="0" y="148590"/>
                </a:lnTo>
                <a:lnTo>
                  <a:pt x="0" y="125730"/>
                </a:lnTo>
                <a:lnTo>
                  <a:pt x="0" y="102870"/>
                </a:lnTo>
                <a:lnTo>
                  <a:pt x="11430" y="80010"/>
                </a:lnTo>
                <a:lnTo>
                  <a:pt x="11430" y="57150"/>
                </a:lnTo>
                <a:lnTo>
                  <a:pt x="22860" y="34290"/>
                </a:lnTo>
                <a:lnTo>
                  <a:pt x="34290" y="22860"/>
                </a:lnTo>
                <a:lnTo>
                  <a:pt x="45720" y="0"/>
                </a:lnTo>
                <a:lnTo>
                  <a:pt x="57150" y="0"/>
                </a:lnTo>
                <a:lnTo>
                  <a:pt x="68580" y="0"/>
                </a:lnTo>
                <a:lnTo>
                  <a:pt x="68580" y="0"/>
                </a:lnTo>
                <a:lnTo>
                  <a:pt x="80010" y="11430"/>
                </a:lnTo>
                <a:lnTo>
                  <a:pt x="91440" y="22860"/>
                </a:lnTo>
                <a:lnTo>
                  <a:pt x="102870" y="34290"/>
                </a:lnTo>
                <a:lnTo>
                  <a:pt x="114300" y="57150"/>
                </a:lnTo>
                <a:lnTo>
                  <a:pt x="125730" y="80010"/>
                </a:lnTo>
                <a:lnTo>
                  <a:pt x="125730" y="102870"/>
                </a:lnTo>
                <a:lnTo>
                  <a:pt x="148590" y="137160"/>
                </a:lnTo>
                <a:lnTo>
                  <a:pt x="148590" y="160020"/>
                </a:lnTo>
                <a:lnTo>
                  <a:pt x="171450" y="171450"/>
                </a:lnTo>
                <a:lnTo>
                  <a:pt x="182880" y="194310"/>
                </a:lnTo>
                <a:lnTo>
                  <a:pt x="194310" y="205740"/>
                </a:lnTo>
                <a:lnTo>
                  <a:pt x="217170" y="205740"/>
                </a:lnTo>
                <a:lnTo>
                  <a:pt x="217170" y="217170"/>
                </a:lnTo>
                <a:lnTo>
                  <a:pt x="21717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440180" y="2914650"/>
            <a:ext cx="137161" cy="720091"/>
          </a:xfrm>
          <a:custGeom>
            <a:avLst/>
            <a:gdLst/>
            <a:ahLst/>
            <a:cxnLst/>
            <a:rect l="0" t="0" r="0" b="0"/>
            <a:pathLst>
              <a:path w="137161" h="720091">
                <a:moveTo>
                  <a:pt x="137160" y="68580"/>
                </a:moveTo>
                <a:lnTo>
                  <a:pt x="125730" y="57150"/>
                </a:lnTo>
                <a:lnTo>
                  <a:pt x="114300" y="34290"/>
                </a:lnTo>
                <a:lnTo>
                  <a:pt x="114300" y="34290"/>
                </a:lnTo>
                <a:lnTo>
                  <a:pt x="102870" y="22860"/>
                </a:lnTo>
                <a:lnTo>
                  <a:pt x="91440" y="11430"/>
                </a:lnTo>
                <a:lnTo>
                  <a:pt x="80010" y="0"/>
                </a:lnTo>
                <a:lnTo>
                  <a:pt x="68580" y="0"/>
                </a:lnTo>
                <a:lnTo>
                  <a:pt x="57150" y="11430"/>
                </a:lnTo>
                <a:lnTo>
                  <a:pt x="45720" y="22860"/>
                </a:lnTo>
                <a:lnTo>
                  <a:pt x="22860" y="34290"/>
                </a:lnTo>
                <a:lnTo>
                  <a:pt x="22860" y="57150"/>
                </a:lnTo>
                <a:lnTo>
                  <a:pt x="11430" y="91440"/>
                </a:lnTo>
                <a:lnTo>
                  <a:pt x="11430" y="125730"/>
                </a:lnTo>
                <a:lnTo>
                  <a:pt x="0" y="171450"/>
                </a:lnTo>
                <a:lnTo>
                  <a:pt x="0" y="217170"/>
                </a:lnTo>
                <a:lnTo>
                  <a:pt x="11430" y="262890"/>
                </a:lnTo>
                <a:lnTo>
                  <a:pt x="11430" y="320040"/>
                </a:lnTo>
                <a:lnTo>
                  <a:pt x="11430" y="365760"/>
                </a:lnTo>
                <a:lnTo>
                  <a:pt x="22860" y="422910"/>
                </a:lnTo>
                <a:lnTo>
                  <a:pt x="22860" y="468630"/>
                </a:lnTo>
                <a:lnTo>
                  <a:pt x="22860" y="514350"/>
                </a:lnTo>
                <a:lnTo>
                  <a:pt x="34290" y="560070"/>
                </a:lnTo>
                <a:lnTo>
                  <a:pt x="34290" y="605790"/>
                </a:lnTo>
                <a:lnTo>
                  <a:pt x="45720" y="640080"/>
                </a:lnTo>
                <a:lnTo>
                  <a:pt x="57150" y="662940"/>
                </a:lnTo>
                <a:lnTo>
                  <a:pt x="57150" y="685800"/>
                </a:lnTo>
                <a:lnTo>
                  <a:pt x="68580" y="708660"/>
                </a:lnTo>
                <a:lnTo>
                  <a:pt x="68580" y="720090"/>
                </a:lnTo>
                <a:lnTo>
                  <a:pt x="80010" y="720090"/>
                </a:lnTo>
                <a:lnTo>
                  <a:pt x="80010" y="720090"/>
                </a:lnTo>
                <a:lnTo>
                  <a:pt x="80010" y="720090"/>
                </a:lnTo>
                <a:lnTo>
                  <a:pt x="80010" y="7200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1405890" y="3314700"/>
            <a:ext cx="194311" cy="102871"/>
          </a:xfrm>
          <a:custGeom>
            <a:avLst/>
            <a:gdLst/>
            <a:ahLst/>
            <a:cxnLst/>
            <a:rect l="0" t="0" r="0" b="0"/>
            <a:pathLst>
              <a:path w="194311" h="102871">
                <a:moveTo>
                  <a:pt x="0" y="102870"/>
                </a:moveTo>
                <a:lnTo>
                  <a:pt x="11430" y="102870"/>
                </a:lnTo>
                <a:lnTo>
                  <a:pt x="22860" y="91440"/>
                </a:lnTo>
                <a:lnTo>
                  <a:pt x="22860" y="91440"/>
                </a:lnTo>
                <a:lnTo>
                  <a:pt x="45720" y="80010"/>
                </a:lnTo>
                <a:lnTo>
                  <a:pt x="80010" y="68580"/>
                </a:lnTo>
                <a:lnTo>
                  <a:pt x="102870" y="57150"/>
                </a:lnTo>
                <a:lnTo>
                  <a:pt x="125730" y="45720"/>
                </a:lnTo>
                <a:lnTo>
                  <a:pt x="148590" y="22860"/>
                </a:lnTo>
                <a:lnTo>
                  <a:pt x="182880" y="11430"/>
                </a:lnTo>
                <a:lnTo>
                  <a:pt x="194310" y="0"/>
                </a:lnTo>
                <a:lnTo>
                  <a:pt x="19431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1680210" y="3074670"/>
            <a:ext cx="22861" cy="445771"/>
          </a:xfrm>
          <a:custGeom>
            <a:avLst/>
            <a:gdLst/>
            <a:ahLst/>
            <a:cxnLst/>
            <a:rect l="0" t="0" r="0" b="0"/>
            <a:pathLst>
              <a:path w="22861" h="445771">
                <a:moveTo>
                  <a:pt x="11430" y="0"/>
                </a:moveTo>
                <a:lnTo>
                  <a:pt x="11430" y="11430"/>
                </a:lnTo>
                <a:lnTo>
                  <a:pt x="11430" y="22860"/>
                </a:lnTo>
                <a:lnTo>
                  <a:pt x="11430" y="34290"/>
                </a:lnTo>
                <a:lnTo>
                  <a:pt x="11430" y="57150"/>
                </a:lnTo>
                <a:lnTo>
                  <a:pt x="0" y="91440"/>
                </a:lnTo>
                <a:lnTo>
                  <a:pt x="0" y="125730"/>
                </a:lnTo>
                <a:lnTo>
                  <a:pt x="0" y="171450"/>
                </a:lnTo>
                <a:lnTo>
                  <a:pt x="0" y="205740"/>
                </a:lnTo>
                <a:lnTo>
                  <a:pt x="0" y="251460"/>
                </a:lnTo>
                <a:lnTo>
                  <a:pt x="0" y="297180"/>
                </a:lnTo>
                <a:lnTo>
                  <a:pt x="0" y="342900"/>
                </a:lnTo>
                <a:lnTo>
                  <a:pt x="0" y="377190"/>
                </a:lnTo>
                <a:lnTo>
                  <a:pt x="0" y="400050"/>
                </a:lnTo>
                <a:lnTo>
                  <a:pt x="11430" y="422910"/>
                </a:lnTo>
                <a:lnTo>
                  <a:pt x="11430" y="434340"/>
                </a:lnTo>
                <a:lnTo>
                  <a:pt x="22860" y="445770"/>
                </a:lnTo>
                <a:lnTo>
                  <a:pt x="22860" y="4457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1794510" y="3291840"/>
            <a:ext cx="137161" cy="160021"/>
          </a:xfrm>
          <a:custGeom>
            <a:avLst/>
            <a:gdLst/>
            <a:ahLst/>
            <a:cxnLst/>
            <a:rect l="0" t="0" r="0" b="0"/>
            <a:pathLst>
              <a:path w="137161" h="160021">
                <a:moveTo>
                  <a:pt x="80010" y="11430"/>
                </a:moveTo>
                <a:lnTo>
                  <a:pt x="80010" y="0"/>
                </a:lnTo>
                <a:lnTo>
                  <a:pt x="80010" y="0"/>
                </a:lnTo>
                <a:lnTo>
                  <a:pt x="68580" y="0"/>
                </a:lnTo>
                <a:lnTo>
                  <a:pt x="57150" y="11430"/>
                </a:lnTo>
                <a:lnTo>
                  <a:pt x="45720" y="11430"/>
                </a:lnTo>
                <a:lnTo>
                  <a:pt x="34290" y="22860"/>
                </a:lnTo>
                <a:lnTo>
                  <a:pt x="22860" y="34290"/>
                </a:lnTo>
                <a:lnTo>
                  <a:pt x="11430" y="57150"/>
                </a:lnTo>
                <a:lnTo>
                  <a:pt x="0" y="68580"/>
                </a:lnTo>
                <a:lnTo>
                  <a:pt x="0" y="91440"/>
                </a:lnTo>
                <a:lnTo>
                  <a:pt x="0" y="102870"/>
                </a:lnTo>
                <a:lnTo>
                  <a:pt x="0" y="114300"/>
                </a:lnTo>
                <a:lnTo>
                  <a:pt x="0" y="125730"/>
                </a:lnTo>
                <a:lnTo>
                  <a:pt x="11430" y="125730"/>
                </a:lnTo>
                <a:lnTo>
                  <a:pt x="22860" y="125730"/>
                </a:lnTo>
                <a:lnTo>
                  <a:pt x="34290" y="125730"/>
                </a:lnTo>
                <a:lnTo>
                  <a:pt x="45720" y="114300"/>
                </a:lnTo>
                <a:lnTo>
                  <a:pt x="45720" y="102870"/>
                </a:lnTo>
                <a:lnTo>
                  <a:pt x="57150" y="91440"/>
                </a:lnTo>
                <a:lnTo>
                  <a:pt x="68580" y="80010"/>
                </a:lnTo>
                <a:lnTo>
                  <a:pt x="68580" y="57150"/>
                </a:lnTo>
                <a:lnTo>
                  <a:pt x="80010" y="45720"/>
                </a:lnTo>
                <a:lnTo>
                  <a:pt x="80010" y="34290"/>
                </a:lnTo>
                <a:lnTo>
                  <a:pt x="80010" y="22860"/>
                </a:lnTo>
                <a:lnTo>
                  <a:pt x="80010" y="22860"/>
                </a:lnTo>
                <a:lnTo>
                  <a:pt x="80010" y="11430"/>
                </a:lnTo>
                <a:lnTo>
                  <a:pt x="80010" y="22860"/>
                </a:lnTo>
                <a:lnTo>
                  <a:pt x="80010" y="22860"/>
                </a:lnTo>
                <a:lnTo>
                  <a:pt x="80010" y="34290"/>
                </a:lnTo>
                <a:lnTo>
                  <a:pt x="80010" y="57150"/>
                </a:lnTo>
                <a:lnTo>
                  <a:pt x="80010" y="80010"/>
                </a:lnTo>
                <a:lnTo>
                  <a:pt x="91440" y="91440"/>
                </a:lnTo>
                <a:lnTo>
                  <a:pt x="91440" y="114300"/>
                </a:lnTo>
                <a:lnTo>
                  <a:pt x="91440" y="137160"/>
                </a:lnTo>
                <a:lnTo>
                  <a:pt x="102870" y="148590"/>
                </a:lnTo>
                <a:lnTo>
                  <a:pt x="114300" y="160020"/>
                </a:lnTo>
                <a:lnTo>
                  <a:pt x="125730" y="160020"/>
                </a:lnTo>
                <a:lnTo>
                  <a:pt x="137160" y="160020"/>
                </a:lnTo>
                <a:lnTo>
                  <a:pt x="137160" y="1600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11680" y="3017520"/>
            <a:ext cx="57151" cy="514351"/>
          </a:xfrm>
          <a:custGeom>
            <a:avLst/>
            <a:gdLst/>
            <a:ahLst/>
            <a:cxnLst/>
            <a:rect l="0" t="0" r="0" b="0"/>
            <a:pathLst>
              <a:path w="57151" h="514351">
                <a:moveTo>
                  <a:pt x="0" y="0"/>
                </a:moveTo>
                <a:lnTo>
                  <a:pt x="0" y="11430"/>
                </a:lnTo>
                <a:lnTo>
                  <a:pt x="0" y="22860"/>
                </a:lnTo>
                <a:lnTo>
                  <a:pt x="0" y="22860"/>
                </a:lnTo>
                <a:lnTo>
                  <a:pt x="0" y="45720"/>
                </a:lnTo>
                <a:lnTo>
                  <a:pt x="0" y="80010"/>
                </a:lnTo>
                <a:lnTo>
                  <a:pt x="0" y="114300"/>
                </a:lnTo>
                <a:lnTo>
                  <a:pt x="0" y="148590"/>
                </a:lnTo>
                <a:lnTo>
                  <a:pt x="11430" y="182880"/>
                </a:lnTo>
                <a:lnTo>
                  <a:pt x="11430" y="228600"/>
                </a:lnTo>
                <a:lnTo>
                  <a:pt x="11430" y="274320"/>
                </a:lnTo>
                <a:lnTo>
                  <a:pt x="22860" y="320040"/>
                </a:lnTo>
                <a:lnTo>
                  <a:pt x="22860" y="365760"/>
                </a:lnTo>
                <a:lnTo>
                  <a:pt x="22860" y="411480"/>
                </a:lnTo>
                <a:lnTo>
                  <a:pt x="34290" y="445770"/>
                </a:lnTo>
                <a:lnTo>
                  <a:pt x="34290" y="468630"/>
                </a:lnTo>
                <a:lnTo>
                  <a:pt x="45720" y="491490"/>
                </a:lnTo>
                <a:lnTo>
                  <a:pt x="45720" y="502920"/>
                </a:lnTo>
                <a:lnTo>
                  <a:pt x="45720" y="514350"/>
                </a:lnTo>
                <a:lnTo>
                  <a:pt x="57150" y="514350"/>
                </a:lnTo>
                <a:lnTo>
                  <a:pt x="57150" y="514350"/>
                </a:lnTo>
                <a:lnTo>
                  <a:pt x="57150" y="5143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965960" y="3291840"/>
            <a:ext cx="228601" cy="171451"/>
          </a:xfrm>
          <a:custGeom>
            <a:avLst/>
            <a:gdLst/>
            <a:ahLst/>
            <a:cxnLst/>
            <a:rect l="0" t="0" r="0" b="0"/>
            <a:pathLst>
              <a:path w="228601" h="171451">
                <a:moveTo>
                  <a:pt x="0" y="0"/>
                </a:moveTo>
                <a:lnTo>
                  <a:pt x="11430" y="0"/>
                </a:lnTo>
                <a:lnTo>
                  <a:pt x="22860" y="0"/>
                </a:lnTo>
                <a:lnTo>
                  <a:pt x="34290" y="0"/>
                </a:lnTo>
                <a:lnTo>
                  <a:pt x="45720" y="0"/>
                </a:lnTo>
                <a:lnTo>
                  <a:pt x="68580" y="0"/>
                </a:lnTo>
                <a:lnTo>
                  <a:pt x="102870" y="0"/>
                </a:lnTo>
                <a:lnTo>
                  <a:pt x="125730" y="11430"/>
                </a:lnTo>
                <a:lnTo>
                  <a:pt x="137160" y="11430"/>
                </a:lnTo>
                <a:lnTo>
                  <a:pt x="160020" y="22860"/>
                </a:lnTo>
                <a:lnTo>
                  <a:pt x="182880" y="22860"/>
                </a:lnTo>
                <a:lnTo>
                  <a:pt x="194310" y="34290"/>
                </a:lnTo>
                <a:lnTo>
                  <a:pt x="205740" y="57150"/>
                </a:lnTo>
                <a:lnTo>
                  <a:pt x="217170" y="68580"/>
                </a:lnTo>
                <a:lnTo>
                  <a:pt x="228600" y="91440"/>
                </a:lnTo>
                <a:lnTo>
                  <a:pt x="228600" y="102870"/>
                </a:lnTo>
                <a:lnTo>
                  <a:pt x="228600" y="125730"/>
                </a:lnTo>
                <a:lnTo>
                  <a:pt x="228600" y="137160"/>
                </a:lnTo>
                <a:lnTo>
                  <a:pt x="228600" y="148590"/>
                </a:lnTo>
                <a:lnTo>
                  <a:pt x="228600" y="160020"/>
                </a:lnTo>
                <a:lnTo>
                  <a:pt x="228600" y="171450"/>
                </a:lnTo>
                <a:lnTo>
                  <a:pt x="217170" y="171450"/>
                </a:lnTo>
                <a:lnTo>
                  <a:pt x="217170" y="171450"/>
                </a:lnTo>
                <a:lnTo>
                  <a:pt x="217170" y="171450"/>
                </a:lnTo>
                <a:lnTo>
                  <a:pt x="21717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2171700" y="3223260"/>
            <a:ext cx="22861" cy="1"/>
          </a:xfrm>
          <a:custGeom>
            <a:avLst/>
            <a:gdLst/>
            <a:ahLst/>
            <a:cxnLst/>
            <a:rect l="0" t="0" r="0" b="0"/>
            <a:pathLst>
              <a:path w="22861" h="1">
                <a:moveTo>
                  <a:pt x="0" y="0"/>
                </a:moveTo>
                <a:lnTo>
                  <a:pt x="0" y="0"/>
                </a:lnTo>
                <a:lnTo>
                  <a:pt x="11430" y="0"/>
                </a:lnTo>
                <a:lnTo>
                  <a:pt x="11430" y="0"/>
                </a:lnTo>
                <a:lnTo>
                  <a:pt x="22860" y="0"/>
                </a:lnTo>
                <a:lnTo>
                  <a:pt x="22860" y="0"/>
                </a:lnTo>
                <a:lnTo>
                  <a:pt x="2286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2308860" y="3234690"/>
            <a:ext cx="377191" cy="171451"/>
          </a:xfrm>
          <a:custGeom>
            <a:avLst/>
            <a:gdLst/>
            <a:ahLst/>
            <a:cxnLst/>
            <a:rect l="0" t="0" r="0" b="0"/>
            <a:pathLst>
              <a:path w="377191" h="171451">
                <a:moveTo>
                  <a:pt x="68580" y="45720"/>
                </a:moveTo>
                <a:lnTo>
                  <a:pt x="57150" y="57150"/>
                </a:lnTo>
                <a:lnTo>
                  <a:pt x="57150" y="68580"/>
                </a:lnTo>
                <a:lnTo>
                  <a:pt x="45720" y="68580"/>
                </a:lnTo>
                <a:lnTo>
                  <a:pt x="34290" y="80010"/>
                </a:lnTo>
                <a:lnTo>
                  <a:pt x="22860" y="91440"/>
                </a:lnTo>
                <a:lnTo>
                  <a:pt x="22860" y="102870"/>
                </a:lnTo>
                <a:lnTo>
                  <a:pt x="11430" y="114300"/>
                </a:lnTo>
                <a:lnTo>
                  <a:pt x="0" y="137160"/>
                </a:lnTo>
                <a:lnTo>
                  <a:pt x="0" y="148590"/>
                </a:lnTo>
                <a:lnTo>
                  <a:pt x="0" y="160020"/>
                </a:lnTo>
                <a:lnTo>
                  <a:pt x="11430" y="160020"/>
                </a:lnTo>
                <a:lnTo>
                  <a:pt x="22860" y="171450"/>
                </a:lnTo>
                <a:lnTo>
                  <a:pt x="34290" y="171450"/>
                </a:lnTo>
                <a:lnTo>
                  <a:pt x="45720" y="171450"/>
                </a:lnTo>
                <a:lnTo>
                  <a:pt x="68580" y="171450"/>
                </a:lnTo>
                <a:lnTo>
                  <a:pt x="80010" y="160020"/>
                </a:lnTo>
                <a:lnTo>
                  <a:pt x="91440" y="148590"/>
                </a:lnTo>
                <a:lnTo>
                  <a:pt x="91440" y="137160"/>
                </a:lnTo>
                <a:lnTo>
                  <a:pt x="102870" y="125730"/>
                </a:lnTo>
                <a:lnTo>
                  <a:pt x="102870" y="114300"/>
                </a:lnTo>
                <a:lnTo>
                  <a:pt x="102870" y="91440"/>
                </a:lnTo>
                <a:lnTo>
                  <a:pt x="91440" y="80010"/>
                </a:lnTo>
                <a:lnTo>
                  <a:pt x="80010" y="68580"/>
                </a:lnTo>
                <a:lnTo>
                  <a:pt x="68580" y="57150"/>
                </a:lnTo>
                <a:lnTo>
                  <a:pt x="57150" y="45720"/>
                </a:lnTo>
                <a:lnTo>
                  <a:pt x="57150" y="34290"/>
                </a:lnTo>
                <a:lnTo>
                  <a:pt x="45720" y="34290"/>
                </a:lnTo>
                <a:lnTo>
                  <a:pt x="45720" y="34290"/>
                </a:lnTo>
                <a:lnTo>
                  <a:pt x="45720" y="34290"/>
                </a:lnTo>
                <a:lnTo>
                  <a:pt x="45720" y="34290"/>
                </a:lnTo>
                <a:lnTo>
                  <a:pt x="57150" y="34290"/>
                </a:lnTo>
                <a:lnTo>
                  <a:pt x="68580" y="34290"/>
                </a:lnTo>
                <a:lnTo>
                  <a:pt x="91440" y="45720"/>
                </a:lnTo>
                <a:lnTo>
                  <a:pt x="102870" y="57150"/>
                </a:lnTo>
                <a:lnTo>
                  <a:pt x="125730" y="68580"/>
                </a:lnTo>
                <a:lnTo>
                  <a:pt x="148590" y="80010"/>
                </a:lnTo>
                <a:lnTo>
                  <a:pt x="160020" y="91440"/>
                </a:lnTo>
                <a:lnTo>
                  <a:pt x="182880" y="114300"/>
                </a:lnTo>
                <a:lnTo>
                  <a:pt x="194310" y="125730"/>
                </a:lnTo>
                <a:lnTo>
                  <a:pt x="205740" y="137160"/>
                </a:lnTo>
                <a:lnTo>
                  <a:pt x="205740" y="148590"/>
                </a:lnTo>
                <a:lnTo>
                  <a:pt x="205740" y="160020"/>
                </a:lnTo>
                <a:lnTo>
                  <a:pt x="217170" y="160020"/>
                </a:lnTo>
                <a:lnTo>
                  <a:pt x="217170" y="160020"/>
                </a:lnTo>
                <a:lnTo>
                  <a:pt x="217170" y="160020"/>
                </a:lnTo>
                <a:lnTo>
                  <a:pt x="217170" y="160020"/>
                </a:lnTo>
                <a:lnTo>
                  <a:pt x="217170" y="148590"/>
                </a:lnTo>
                <a:lnTo>
                  <a:pt x="205740" y="137160"/>
                </a:lnTo>
                <a:lnTo>
                  <a:pt x="205740" y="125730"/>
                </a:lnTo>
                <a:lnTo>
                  <a:pt x="205740" y="102870"/>
                </a:lnTo>
                <a:lnTo>
                  <a:pt x="217170" y="91440"/>
                </a:lnTo>
                <a:lnTo>
                  <a:pt x="217170" y="68580"/>
                </a:lnTo>
                <a:lnTo>
                  <a:pt x="228600" y="57150"/>
                </a:lnTo>
                <a:lnTo>
                  <a:pt x="228600" y="34290"/>
                </a:lnTo>
                <a:lnTo>
                  <a:pt x="240030" y="22860"/>
                </a:lnTo>
                <a:lnTo>
                  <a:pt x="262890" y="11430"/>
                </a:lnTo>
                <a:lnTo>
                  <a:pt x="274320" y="0"/>
                </a:lnTo>
                <a:lnTo>
                  <a:pt x="285750" y="0"/>
                </a:lnTo>
                <a:lnTo>
                  <a:pt x="308610" y="0"/>
                </a:lnTo>
                <a:lnTo>
                  <a:pt x="320040" y="0"/>
                </a:lnTo>
                <a:lnTo>
                  <a:pt x="331470" y="11430"/>
                </a:lnTo>
                <a:lnTo>
                  <a:pt x="342900" y="22860"/>
                </a:lnTo>
                <a:lnTo>
                  <a:pt x="354330" y="34290"/>
                </a:lnTo>
                <a:lnTo>
                  <a:pt x="354330" y="45720"/>
                </a:lnTo>
                <a:lnTo>
                  <a:pt x="354330" y="68580"/>
                </a:lnTo>
                <a:lnTo>
                  <a:pt x="365760" y="91440"/>
                </a:lnTo>
                <a:lnTo>
                  <a:pt x="365760" y="114300"/>
                </a:lnTo>
                <a:lnTo>
                  <a:pt x="365760" y="137160"/>
                </a:lnTo>
                <a:lnTo>
                  <a:pt x="377190" y="148590"/>
                </a:lnTo>
                <a:lnTo>
                  <a:pt x="37719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2857500" y="3234690"/>
            <a:ext cx="34291" cy="205741"/>
          </a:xfrm>
          <a:custGeom>
            <a:avLst/>
            <a:gdLst/>
            <a:ahLst/>
            <a:cxnLst/>
            <a:rect l="0" t="0" r="0" b="0"/>
            <a:pathLst>
              <a:path w="34291" h="205741">
                <a:moveTo>
                  <a:pt x="11430" y="114300"/>
                </a:moveTo>
                <a:lnTo>
                  <a:pt x="11430" y="125730"/>
                </a:lnTo>
                <a:lnTo>
                  <a:pt x="11430" y="137160"/>
                </a:lnTo>
                <a:lnTo>
                  <a:pt x="11430" y="137160"/>
                </a:lnTo>
                <a:lnTo>
                  <a:pt x="11430" y="160020"/>
                </a:lnTo>
                <a:lnTo>
                  <a:pt x="22860" y="171450"/>
                </a:lnTo>
                <a:lnTo>
                  <a:pt x="22860" y="182880"/>
                </a:lnTo>
                <a:lnTo>
                  <a:pt x="11430" y="194310"/>
                </a:lnTo>
                <a:lnTo>
                  <a:pt x="11430" y="205740"/>
                </a:lnTo>
                <a:lnTo>
                  <a:pt x="11430" y="205740"/>
                </a:lnTo>
                <a:lnTo>
                  <a:pt x="11430" y="205740"/>
                </a:lnTo>
                <a:lnTo>
                  <a:pt x="11430" y="205740"/>
                </a:lnTo>
                <a:lnTo>
                  <a:pt x="11430" y="194310"/>
                </a:lnTo>
                <a:lnTo>
                  <a:pt x="22860" y="182880"/>
                </a:lnTo>
                <a:lnTo>
                  <a:pt x="22860" y="160020"/>
                </a:lnTo>
                <a:lnTo>
                  <a:pt x="11430" y="137160"/>
                </a:lnTo>
                <a:lnTo>
                  <a:pt x="11430" y="114300"/>
                </a:lnTo>
                <a:lnTo>
                  <a:pt x="11430" y="91440"/>
                </a:lnTo>
                <a:lnTo>
                  <a:pt x="11430" y="68580"/>
                </a:lnTo>
                <a:lnTo>
                  <a:pt x="0" y="45720"/>
                </a:lnTo>
                <a:lnTo>
                  <a:pt x="0" y="22860"/>
                </a:lnTo>
                <a:lnTo>
                  <a:pt x="0" y="11430"/>
                </a:lnTo>
                <a:lnTo>
                  <a:pt x="11430" y="11430"/>
                </a:lnTo>
                <a:lnTo>
                  <a:pt x="11430" y="0"/>
                </a:lnTo>
                <a:lnTo>
                  <a:pt x="22860" y="0"/>
                </a:lnTo>
                <a:lnTo>
                  <a:pt x="34290" y="0"/>
                </a:lnTo>
                <a:lnTo>
                  <a:pt x="34290" y="0"/>
                </a:lnTo>
                <a:lnTo>
                  <a:pt x="3429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2983230" y="3280410"/>
            <a:ext cx="194311" cy="125731"/>
          </a:xfrm>
          <a:custGeom>
            <a:avLst/>
            <a:gdLst/>
            <a:ahLst/>
            <a:cxnLst/>
            <a:rect l="0" t="0" r="0" b="0"/>
            <a:pathLst>
              <a:path w="194311" h="125731">
                <a:moveTo>
                  <a:pt x="125730" y="11430"/>
                </a:moveTo>
                <a:lnTo>
                  <a:pt x="125730" y="0"/>
                </a:lnTo>
                <a:lnTo>
                  <a:pt x="114300" y="0"/>
                </a:lnTo>
                <a:lnTo>
                  <a:pt x="102870" y="0"/>
                </a:lnTo>
                <a:lnTo>
                  <a:pt x="91440" y="0"/>
                </a:lnTo>
                <a:lnTo>
                  <a:pt x="80010" y="0"/>
                </a:lnTo>
                <a:lnTo>
                  <a:pt x="57150" y="0"/>
                </a:lnTo>
                <a:lnTo>
                  <a:pt x="45720" y="11430"/>
                </a:lnTo>
                <a:lnTo>
                  <a:pt x="22860" y="22860"/>
                </a:lnTo>
                <a:lnTo>
                  <a:pt x="11430" y="34290"/>
                </a:lnTo>
                <a:lnTo>
                  <a:pt x="11430" y="57150"/>
                </a:lnTo>
                <a:lnTo>
                  <a:pt x="0" y="68580"/>
                </a:lnTo>
                <a:lnTo>
                  <a:pt x="11430" y="80010"/>
                </a:lnTo>
                <a:lnTo>
                  <a:pt x="22860" y="91440"/>
                </a:lnTo>
                <a:lnTo>
                  <a:pt x="22860" y="102870"/>
                </a:lnTo>
                <a:lnTo>
                  <a:pt x="34290" y="102870"/>
                </a:lnTo>
                <a:lnTo>
                  <a:pt x="57150" y="102870"/>
                </a:lnTo>
                <a:lnTo>
                  <a:pt x="68580" y="102870"/>
                </a:lnTo>
                <a:lnTo>
                  <a:pt x="80010" y="91440"/>
                </a:lnTo>
                <a:lnTo>
                  <a:pt x="91440" y="91440"/>
                </a:lnTo>
                <a:lnTo>
                  <a:pt x="91440" y="80010"/>
                </a:lnTo>
                <a:lnTo>
                  <a:pt x="102870" y="68580"/>
                </a:lnTo>
                <a:lnTo>
                  <a:pt x="114300" y="57150"/>
                </a:lnTo>
                <a:lnTo>
                  <a:pt x="114300" y="45720"/>
                </a:lnTo>
                <a:lnTo>
                  <a:pt x="114300" y="34290"/>
                </a:lnTo>
                <a:lnTo>
                  <a:pt x="114300" y="34290"/>
                </a:lnTo>
                <a:lnTo>
                  <a:pt x="114300" y="22860"/>
                </a:lnTo>
                <a:lnTo>
                  <a:pt x="114300" y="34290"/>
                </a:lnTo>
                <a:lnTo>
                  <a:pt x="114300" y="34290"/>
                </a:lnTo>
                <a:lnTo>
                  <a:pt x="114300" y="45720"/>
                </a:lnTo>
                <a:lnTo>
                  <a:pt x="114300" y="57150"/>
                </a:lnTo>
                <a:lnTo>
                  <a:pt x="114300" y="68580"/>
                </a:lnTo>
                <a:lnTo>
                  <a:pt x="125730" y="91440"/>
                </a:lnTo>
                <a:lnTo>
                  <a:pt x="125730" y="102870"/>
                </a:lnTo>
                <a:lnTo>
                  <a:pt x="137160" y="114300"/>
                </a:lnTo>
                <a:lnTo>
                  <a:pt x="160020" y="125730"/>
                </a:lnTo>
                <a:lnTo>
                  <a:pt x="171450" y="125730"/>
                </a:lnTo>
                <a:lnTo>
                  <a:pt x="182880" y="125730"/>
                </a:lnTo>
                <a:lnTo>
                  <a:pt x="194310" y="125730"/>
                </a:lnTo>
                <a:lnTo>
                  <a:pt x="194310" y="1257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3200400" y="3040380"/>
            <a:ext cx="57151" cy="365761"/>
          </a:xfrm>
          <a:custGeom>
            <a:avLst/>
            <a:gdLst/>
            <a:ahLst/>
            <a:cxnLst/>
            <a:rect l="0" t="0" r="0" b="0"/>
            <a:pathLst>
              <a:path w="57151" h="365761">
                <a:moveTo>
                  <a:pt x="0" y="0"/>
                </a:moveTo>
                <a:lnTo>
                  <a:pt x="11430" y="11430"/>
                </a:lnTo>
                <a:lnTo>
                  <a:pt x="11430" y="22860"/>
                </a:lnTo>
                <a:lnTo>
                  <a:pt x="11430" y="22860"/>
                </a:lnTo>
                <a:lnTo>
                  <a:pt x="11430" y="45720"/>
                </a:lnTo>
                <a:lnTo>
                  <a:pt x="11430" y="80010"/>
                </a:lnTo>
                <a:lnTo>
                  <a:pt x="11430" y="114300"/>
                </a:lnTo>
                <a:lnTo>
                  <a:pt x="11430" y="148590"/>
                </a:lnTo>
                <a:lnTo>
                  <a:pt x="22860" y="182880"/>
                </a:lnTo>
                <a:lnTo>
                  <a:pt x="22860" y="217170"/>
                </a:lnTo>
                <a:lnTo>
                  <a:pt x="22860" y="251460"/>
                </a:lnTo>
                <a:lnTo>
                  <a:pt x="34290" y="285750"/>
                </a:lnTo>
                <a:lnTo>
                  <a:pt x="34290" y="308610"/>
                </a:lnTo>
                <a:lnTo>
                  <a:pt x="34290" y="331470"/>
                </a:lnTo>
                <a:lnTo>
                  <a:pt x="45720" y="342900"/>
                </a:lnTo>
                <a:lnTo>
                  <a:pt x="45720" y="354330"/>
                </a:lnTo>
                <a:lnTo>
                  <a:pt x="57150" y="365760"/>
                </a:lnTo>
                <a:lnTo>
                  <a:pt x="57150" y="3657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3177540" y="3234690"/>
            <a:ext cx="320041" cy="182881"/>
          </a:xfrm>
          <a:custGeom>
            <a:avLst/>
            <a:gdLst/>
            <a:ahLst/>
            <a:cxnLst/>
            <a:rect l="0" t="0" r="0" b="0"/>
            <a:pathLst>
              <a:path w="320041" h="182881">
                <a:moveTo>
                  <a:pt x="0" y="68580"/>
                </a:moveTo>
                <a:lnTo>
                  <a:pt x="0" y="68580"/>
                </a:lnTo>
                <a:lnTo>
                  <a:pt x="22860" y="68580"/>
                </a:lnTo>
                <a:lnTo>
                  <a:pt x="22860" y="68580"/>
                </a:lnTo>
                <a:lnTo>
                  <a:pt x="45720" y="68580"/>
                </a:lnTo>
                <a:lnTo>
                  <a:pt x="68580" y="68580"/>
                </a:lnTo>
                <a:lnTo>
                  <a:pt x="102870" y="68580"/>
                </a:lnTo>
                <a:lnTo>
                  <a:pt x="125730" y="68580"/>
                </a:lnTo>
                <a:lnTo>
                  <a:pt x="148590" y="68580"/>
                </a:lnTo>
                <a:lnTo>
                  <a:pt x="171450" y="68580"/>
                </a:lnTo>
                <a:lnTo>
                  <a:pt x="194310" y="57150"/>
                </a:lnTo>
                <a:lnTo>
                  <a:pt x="217170" y="57150"/>
                </a:lnTo>
                <a:lnTo>
                  <a:pt x="240030" y="45720"/>
                </a:lnTo>
                <a:lnTo>
                  <a:pt x="251460" y="45720"/>
                </a:lnTo>
                <a:lnTo>
                  <a:pt x="251460" y="34290"/>
                </a:lnTo>
                <a:lnTo>
                  <a:pt x="251460" y="22860"/>
                </a:lnTo>
                <a:lnTo>
                  <a:pt x="251460" y="22860"/>
                </a:lnTo>
                <a:lnTo>
                  <a:pt x="240030" y="11430"/>
                </a:lnTo>
                <a:lnTo>
                  <a:pt x="228600" y="11430"/>
                </a:lnTo>
                <a:lnTo>
                  <a:pt x="217170" y="0"/>
                </a:lnTo>
                <a:lnTo>
                  <a:pt x="194310" y="0"/>
                </a:lnTo>
                <a:lnTo>
                  <a:pt x="171450" y="0"/>
                </a:lnTo>
                <a:lnTo>
                  <a:pt x="148590" y="11430"/>
                </a:lnTo>
                <a:lnTo>
                  <a:pt x="137160" y="11430"/>
                </a:lnTo>
                <a:lnTo>
                  <a:pt x="125730" y="34290"/>
                </a:lnTo>
                <a:lnTo>
                  <a:pt x="125730" y="45720"/>
                </a:lnTo>
                <a:lnTo>
                  <a:pt x="125730" y="68580"/>
                </a:lnTo>
                <a:lnTo>
                  <a:pt x="125730" y="80010"/>
                </a:lnTo>
                <a:lnTo>
                  <a:pt x="125730" y="102870"/>
                </a:lnTo>
                <a:lnTo>
                  <a:pt x="137160" y="125730"/>
                </a:lnTo>
                <a:lnTo>
                  <a:pt x="160020" y="137160"/>
                </a:lnTo>
                <a:lnTo>
                  <a:pt x="171450" y="160020"/>
                </a:lnTo>
                <a:lnTo>
                  <a:pt x="194310" y="171450"/>
                </a:lnTo>
                <a:lnTo>
                  <a:pt x="228600" y="171450"/>
                </a:lnTo>
                <a:lnTo>
                  <a:pt x="251460" y="182880"/>
                </a:lnTo>
                <a:lnTo>
                  <a:pt x="274320" y="182880"/>
                </a:lnTo>
                <a:lnTo>
                  <a:pt x="297180" y="182880"/>
                </a:lnTo>
                <a:lnTo>
                  <a:pt x="320040" y="182880"/>
                </a:lnTo>
                <a:lnTo>
                  <a:pt x="320040" y="1828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3509010" y="3417570"/>
            <a:ext cx="1" cy="1"/>
          </a:xfrm>
          <a:custGeom>
            <a:avLst/>
            <a:gdLst/>
            <a:ahLst/>
            <a:cxnLst/>
            <a:rect l="0" t="0" r="0" b="0"/>
            <a:pathLst>
              <a:path w="1" h="1">
                <a:moveTo>
                  <a:pt x="0" y="0"/>
                </a:moveTo>
                <a:close/>
              </a:path>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531870" y="3017520"/>
            <a:ext cx="102871" cy="480061"/>
          </a:xfrm>
          <a:custGeom>
            <a:avLst/>
            <a:gdLst/>
            <a:ahLst/>
            <a:cxnLst/>
            <a:rect l="0" t="0" r="0" b="0"/>
            <a:pathLst>
              <a:path w="102871" h="480061">
                <a:moveTo>
                  <a:pt x="102870" y="0"/>
                </a:moveTo>
                <a:lnTo>
                  <a:pt x="102870" y="11430"/>
                </a:lnTo>
                <a:lnTo>
                  <a:pt x="102870" y="22860"/>
                </a:lnTo>
                <a:lnTo>
                  <a:pt x="102870" y="34290"/>
                </a:lnTo>
                <a:lnTo>
                  <a:pt x="91440" y="45720"/>
                </a:lnTo>
                <a:lnTo>
                  <a:pt x="80010" y="80010"/>
                </a:lnTo>
                <a:lnTo>
                  <a:pt x="68580" y="114300"/>
                </a:lnTo>
                <a:lnTo>
                  <a:pt x="57150" y="148590"/>
                </a:lnTo>
                <a:lnTo>
                  <a:pt x="57150" y="182880"/>
                </a:lnTo>
                <a:lnTo>
                  <a:pt x="45720" y="217170"/>
                </a:lnTo>
                <a:lnTo>
                  <a:pt x="34290" y="262890"/>
                </a:lnTo>
                <a:lnTo>
                  <a:pt x="22860" y="297180"/>
                </a:lnTo>
                <a:lnTo>
                  <a:pt x="11430" y="331470"/>
                </a:lnTo>
                <a:lnTo>
                  <a:pt x="11430" y="365760"/>
                </a:lnTo>
                <a:lnTo>
                  <a:pt x="11430" y="400050"/>
                </a:lnTo>
                <a:lnTo>
                  <a:pt x="0" y="422910"/>
                </a:lnTo>
                <a:lnTo>
                  <a:pt x="0" y="445770"/>
                </a:lnTo>
                <a:lnTo>
                  <a:pt x="0" y="468630"/>
                </a:lnTo>
                <a:lnTo>
                  <a:pt x="0" y="480060"/>
                </a:lnTo>
                <a:lnTo>
                  <a:pt x="0" y="4800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1497330" y="3703320"/>
            <a:ext cx="171451" cy="457201"/>
          </a:xfrm>
          <a:custGeom>
            <a:avLst/>
            <a:gdLst/>
            <a:ahLst/>
            <a:cxnLst/>
            <a:rect l="0" t="0" r="0" b="0"/>
            <a:pathLst>
              <a:path w="171451" h="457201">
                <a:moveTo>
                  <a:pt x="11430" y="171450"/>
                </a:moveTo>
                <a:lnTo>
                  <a:pt x="11430" y="194310"/>
                </a:lnTo>
                <a:lnTo>
                  <a:pt x="0" y="205740"/>
                </a:lnTo>
                <a:lnTo>
                  <a:pt x="0" y="217170"/>
                </a:lnTo>
                <a:lnTo>
                  <a:pt x="0" y="251460"/>
                </a:lnTo>
                <a:lnTo>
                  <a:pt x="0" y="285750"/>
                </a:lnTo>
                <a:lnTo>
                  <a:pt x="0" y="320040"/>
                </a:lnTo>
                <a:lnTo>
                  <a:pt x="0" y="342900"/>
                </a:lnTo>
                <a:lnTo>
                  <a:pt x="0" y="377190"/>
                </a:lnTo>
                <a:lnTo>
                  <a:pt x="0" y="400050"/>
                </a:lnTo>
                <a:lnTo>
                  <a:pt x="11430" y="422910"/>
                </a:lnTo>
                <a:lnTo>
                  <a:pt x="11430" y="445770"/>
                </a:lnTo>
                <a:lnTo>
                  <a:pt x="11430" y="457200"/>
                </a:lnTo>
                <a:lnTo>
                  <a:pt x="11430" y="457200"/>
                </a:lnTo>
                <a:lnTo>
                  <a:pt x="11430" y="457200"/>
                </a:lnTo>
                <a:lnTo>
                  <a:pt x="11430" y="457200"/>
                </a:lnTo>
                <a:lnTo>
                  <a:pt x="11430" y="445770"/>
                </a:lnTo>
                <a:lnTo>
                  <a:pt x="11430" y="434340"/>
                </a:lnTo>
                <a:lnTo>
                  <a:pt x="11430" y="400050"/>
                </a:lnTo>
                <a:lnTo>
                  <a:pt x="11430" y="365760"/>
                </a:lnTo>
                <a:lnTo>
                  <a:pt x="11430" y="331470"/>
                </a:lnTo>
                <a:lnTo>
                  <a:pt x="0" y="285750"/>
                </a:lnTo>
                <a:lnTo>
                  <a:pt x="0" y="240030"/>
                </a:lnTo>
                <a:lnTo>
                  <a:pt x="0" y="205740"/>
                </a:lnTo>
                <a:lnTo>
                  <a:pt x="0" y="160020"/>
                </a:lnTo>
                <a:lnTo>
                  <a:pt x="11430" y="125730"/>
                </a:lnTo>
                <a:lnTo>
                  <a:pt x="11430" y="91440"/>
                </a:lnTo>
                <a:lnTo>
                  <a:pt x="22860" y="57150"/>
                </a:lnTo>
                <a:lnTo>
                  <a:pt x="34290" y="34290"/>
                </a:lnTo>
                <a:lnTo>
                  <a:pt x="57150" y="11430"/>
                </a:lnTo>
                <a:lnTo>
                  <a:pt x="80010" y="0"/>
                </a:lnTo>
                <a:lnTo>
                  <a:pt x="102870" y="0"/>
                </a:lnTo>
                <a:lnTo>
                  <a:pt x="114300" y="0"/>
                </a:lnTo>
                <a:lnTo>
                  <a:pt x="137160" y="11430"/>
                </a:lnTo>
                <a:lnTo>
                  <a:pt x="160020" y="22860"/>
                </a:lnTo>
                <a:lnTo>
                  <a:pt x="171450" y="34290"/>
                </a:lnTo>
                <a:lnTo>
                  <a:pt x="171450" y="57150"/>
                </a:lnTo>
                <a:lnTo>
                  <a:pt x="171450" y="80010"/>
                </a:lnTo>
                <a:lnTo>
                  <a:pt x="171450" y="102870"/>
                </a:lnTo>
                <a:lnTo>
                  <a:pt x="160020" y="137160"/>
                </a:lnTo>
                <a:lnTo>
                  <a:pt x="148590" y="148590"/>
                </a:lnTo>
                <a:lnTo>
                  <a:pt x="137160" y="171450"/>
                </a:lnTo>
                <a:lnTo>
                  <a:pt x="114300" y="194310"/>
                </a:lnTo>
                <a:lnTo>
                  <a:pt x="102870" y="205740"/>
                </a:lnTo>
                <a:lnTo>
                  <a:pt x="91440" y="205740"/>
                </a:lnTo>
                <a:lnTo>
                  <a:pt x="80010" y="205740"/>
                </a:lnTo>
                <a:lnTo>
                  <a:pt x="80010" y="205740"/>
                </a:lnTo>
                <a:lnTo>
                  <a:pt x="80010" y="205740"/>
                </a:lnTo>
                <a:lnTo>
                  <a:pt x="8001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1771650" y="3760470"/>
            <a:ext cx="91441" cy="160021"/>
          </a:xfrm>
          <a:custGeom>
            <a:avLst/>
            <a:gdLst/>
            <a:ahLst/>
            <a:cxnLst/>
            <a:rect l="0" t="0" r="0" b="0"/>
            <a:pathLst>
              <a:path w="91441" h="160021">
                <a:moveTo>
                  <a:pt x="0" y="45720"/>
                </a:moveTo>
                <a:lnTo>
                  <a:pt x="0" y="57150"/>
                </a:lnTo>
                <a:lnTo>
                  <a:pt x="0" y="80010"/>
                </a:lnTo>
                <a:lnTo>
                  <a:pt x="0" y="80010"/>
                </a:lnTo>
                <a:lnTo>
                  <a:pt x="0" y="102870"/>
                </a:lnTo>
                <a:lnTo>
                  <a:pt x="0" y="114300"/>
                </a:lnTo>
                <a:lnTo>
                  <a:pt x="0" y="137160"/>
                </a:lnTo>
                <a:lnTo>
                  <a:pt x="0" y="148590"/>
                </a:lnTo>
                <a:lnTo>
                  <a:pt x="0" y="148590"/>
                </a:lnTo>
                <a:lnTo>
                  <a:pt x="0" y="160020"/>
                </a:lnTo>
                <a:lnTo>
                  <a:pt x="0" y="160020"/>
                </a:lnTo>
                <a:lnTo>
                  <a:pt x="0" y="148590"/>
                </a:lnTo>
                <a:lnTo>
                  <a:pt x="0" y="148590"/>
                </a:lnTo>
                <a:lnTo>
                  <a:pt x="0" y="137160"/>
                </a:lnTo>
                <a:lnTo>
                  <a:pt x="0" y="114300"/>
                </a:lnTo>
                <a:lnTo>
                  <a:pt x="11430" y="102870"/>
                </a:lnTo>
                <a:lnTo>
                  <a:pt x="11430" y="80010"/>
                </a:lnTo>
                <a:lnTo>
                  <a:pt x="11430" y="57150"/>
                </a:lnTo>
                <a:lnTo>
                  <a:pt x="22860" y="34290"/>
                </a:lnTo>
                <a:lnTo>
                  <a:pt x="34290" y="22860"/>
                </a:lnTo>
                <a:lnTo>
                  <a:pt x="34290" y="11430"/>
                </a:lnTo>
                <a:lnTo>
                  <a:pt x="45720" y="11430"/>
                </a:lnTo>
                <a:lnTo>
                  <a:pt x="57150" y="0"/>
                </a:lnTo>
                <a:lnTo>
                  <a:pt x="57150" y="0"/>
                </a:lnTo>
                <a:lnTo>
                  <a:pt x="68580" y="0"/>
                </a:lnTo>
                <a:lnTo>
                  <a:pt x="80010" y="0"/>
                </a:lnTo>
                <a:lnTo>
                  <a:pt x="91440" y="0"/>
                </a:lnTo>
                <a:lnTo>
                  <a:pt x="91440" y="0"/>
                </a:lnTo>
                <a:lnTo>
                  <a:pt x="9144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1965960" y="3794760"/>
            <a:ext cx="22861" cy="137161"/>
          </a:xfrm>
          <a:custGeom>
            <a:avLst/>
            <a:gdLst/>
            <a:ahLst/>
            <a:cxnLst/>
            <a:rect l="0" t="0" r="0" b="0"/>
            <a:pathLst>
              <a:path w="22861" h="137161">
                <a:moveTo>
                  <a:pt x="0" y="0"/>
                </a:moveTo>
                <a:lnTo>
                  <a:pt x="0" y="0"/>
                </a:lnTo>
                <a:lnTo>
                  <a:pt x="0" y="11430"/>
                </a:lnTo>
                <a:lnTo>
                  <a:pt x="0" y="11430"/>
                </a:lnTo>
                <a:lnTo>
                  <a:pt x="0" y="34290"/>
                </a:lnTo>
                <a:lnTo>
                  <a:pt x="0" y="45720"/>
                </a:lnTo>
                <a:lnTo>
                  <a:pt x="0" y="68580"/>
                </a:lnTo>
                <a:lnTo>
                  <a:pt x="0" y="80010"/>
                </a:lnTo>
                <a:lnTo>
                  <a:pt x="11430" y="102870"/>
                </a:lnTo>
                <a:lnTo>
                  <a:pt x="11430" y="114300"/>
                </a:lnTo>
                <a:lnTo>
                  <a:pt x="11430" y="125730"/>
                </a:lnTo>
                <a:lnTo>
                  <a:pt x="11430" y="137160"/>
                </a:lnTo>
                <a:lnTo>
                  <a:pt x="22860" y="137160"/>
                </a:lnTo>
                <a:lnTo>
                  <a:pt x="22860" y="137160"/>
                </a:lnTo>
                <a:lnTo>
                  <a:pt x="2286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1954530" y="3703320"/>
            <a:ext cx="34291" cy="1"/>
          </a:xfrm>
          <a:custGeom>
            <a:avLst/>
            <a:gdLst/>
            <a:ahLst/>
            <a:cxnLst/>
            <a:rect l="0" t="0" r="0" b="0"/>
            <a:pathLst>
              <a:path w="34291" h="1">
                <a:moveTo>
                  <a:pt x="0" y="0"/>
                </a:moveTo>
                <a:lnTo>
                  <a:pt x="0" y="0"/>
                </a:lnTo>
                <a:lnTo>
                  <a:pt x="11430" y="0"/>
                </a:lnTo>
                <a:lnTo>
                  <a:pt x="11430" y="0"/>
                </a:lnTo>
                <a:lnTo>
                  <a:pt x="22860" y="0"/>
                </a:lnTo>
                <a:lnTo>
                  <a:pt x="34290" y="0"/>
                </a:lnTo>
                <a:lnTo>
                  <a:pt x="34290" y="0"/>
                </a:lnTo>
                <a:lnTo>
                  <a:pt x="3429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2091690" y="3737610"/>
            <a:ext cx="91441" cy="182881"/>
          </a:xfrm>
          <a:custGeom>
            <a:avLst/>
            <a:gdLst/>
            <a:ahLst/>
            <a:cxnLst/>
            <a:rect l="0" t="0" r="0" b="0"/>
            <a:pathLst>
              <a:path w="91441" h="182881">
                <a:moveTo>
                  <a:pt x="91440" y="0"/>
                </a:moveTo>
                <a:lnTo>
                  <a:pt x="91440" y="11430"/>
                </a:lnTo>
                <a:lnTo>
                  <a:pt x="80010" y="11430"/>
                </a:lnTo>
                <a:lnTo>
                  <a:pt x="80010" y="11430"/>
                </a:lnTo>
                <a:lnTo>
                  <a:pt x="68580" y="22860"/>
                </a:lnTo>
                <a:lnTo>
                  <a:pt x="57150" y="34290"/>
                </a:lnTo>
                <a:lnTo>
                  <a:pt x="45720" y="45720"/>
                </a:lnTo>
                <a:lnTo>
                  <a:pt x="22860" y="57150"/>
                </a:lnTo>
                <a:lnTo>
                  <a:pt x="11430" y="68580"/>
                </a:lnTo>
                <a:lnTo>
                  <a:pt x="0" y="80010"/>
                </a:lnTo>
                <a:lnTo>
                  <a:pt x="0" y="102870"/>
                </a:lnTo>
                <a:lnTo>
                  <a:pt x="0" y="114300"/>
                </a:lnTo>
                <a:lnTo>
                  <a:pt x="0" y="137160"/>
                </a:lnTo>
                <a:lnTo>
                  <a:pt x="11430" y="148590"/>
                </a:lnTo>
                <a:lnTo>
                  <a:pt x="22860" y="160020"/>
                </a:lnTo>
                <a:lnTo>
                  <a:pt x="45720" y="171450"/>
                </a:lnTo>
                <a:lnTo>
                  <a:pt x="57150" y="171450"/>
                </a:lnTo>
                <a:lnTo>
                  <a:pt x="68580" y="182880"/>
                </a:lnTo>
                <a:lnTo>
                  <a:pt x="68580" y="1828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2274570" y="3737610"/>
            <a:ext cx="102871" cy="194311"/>
          </a:xfrm>
          <a:custGeom>
            <a:avLst/>
            <a:gdLst/>
            <a:ahLst/>
            <a:cxnLst/>
            <a:rect l="0" t="0" r="0" b="0"/>
            <a:pathLst>
              <a:path w="102871" h="194311">
                <a:moveTo>
                  <a:pt x="0" y="137160"/>
                </a:moveTo>
                <a:lnTo>
                  <a:pt x="0" y="137160"/>
                </a:lnTo>
                <a:lnTo>
                  <a:pt x="0" y="137160"/>
                </a:lnTo>
                <a:lnTo>
                  <a:pt x="0" y="125730"/>
                </a:lnTo>
                <a:lnTo>
                  <a:pt x="11430" y="125730"/>
                </a:lnTo>
                <a:lnTo>
                  <a:pt x="11430" y="125730"/>
                </a:lnTo>
                <a:lnTo>
                  <a:pt x="22860" y="114300"/>
                </a:lnTo>
                <a:lnTo>
                  <a:pt x="34290" y="102870"/>
                </a:lnTo>
                <a:lnTo>
                  <a:pt x="45720" y="102870"/>
                </a:lnTo>
                <a:lnTo>
                  <a:pt x="57150" y="91440"/>
                </a:lnTo>
                <a:lnTo>
                  <a:pt x="68580" y="80010"/>
                </a:lnTo>
                <a:lnTo>
                  <a:pt x="80010" y="68580"/>
                </a:lnTo>
                <a:lnTo>
                  <a:pt x="91440" y="57150"/>
                </a:lnTo>
                <a:lnTo>
                  <a:pt x="102870" y="45720"/>
                </a:lnTo>
                <a:lnTo>
                  <a:pt x="102870" y="45720"/>
                </a:lnTo>
                <a:lnTo>
                  <a:pt x="102870" y="34290"/>
                </a:lnTo>
                <a:lnTo>
                  <a:pt x="102870" y="22860"/>
                </a:lnTo>
                <a:lnTo>
                  <a:pt x="102870" y="11430"/>
                </a:lnTo>
                <a:lnTo>
                  <a:pt x="102870" y="0"/>
                </a:lnTo>
                <a:lnTo>
                  <a:pt x="91440" y="0"/>
                </a:lnTo>
                <a:lnTo>
                  <a:pt x="80010" y="0"/>
                </a:lnTo>
                <a:lnTo>
                  <a:pt x="68580" y="0"/>
                </a:lnTo>
                <a:lnTo>
                  <a:pt x="45720" y="11430"/>
                </a:lnTo>
                <a:lnTo>
                  <a:pt x="34290" y="22860"/>
                </a:lnTo>
                <a:lnTo>
                  <a:pt x="22860" y="34290"/>
                </a:lnTo>
                <a:lnTo>
                  <a:pt x="11430" y="57150"/>
                </a:lnTo>
                <a:lnTo>
                  <a:pt x="11430" y="68580"/>
                </a:lnTo>
                <a:lnTo>
                  <a:pt x="11430" y="91440"/>
                </a:lnTo>
                <a:lnTo>
                  <a:pt x="11430" y="114300"/>
                </a:lnTo>
                <a:lnTo>
                  <a:pt x="22860" y="137160"/>
                </a:lnTo>
                <a:lnTo>
                  <a:pt x="34290" y="160020"/>
                </a:lnTo>
                <a:lnTo>
                  <a:pt x="45720" y="171450"/>
                </a:lnTo>
                <a:lnTo>
                  <a:pt x="68580" y="182880"/>
                </a:lnTo>
                <a:lnTo>
                  <a:pt x="80010" y="194310"/>
                </a:lnTo>
                <a:lnTo>
                  <a:pt x="91440" y="194310"/>
                </a:lnTo>
                <a:lnTo>
                  <a:pt x="91440" y="1943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2503170" y="3703320"/>
            <a:ext cx="114301" cy="205741"/>
          </a:xfrm>
          <a:custGeom>
            <a:avLst/>
            <a:gdLst/>
            <a:ahLst/>
            <a:cxnLst/>
            <a:rect l="0" t="0" r="0" b="0"/>
            <a:pathLst>
              <a:path w="114301" h="205741">
                <a:moveTo>
                  <a:pt x="102870" y="0"/>
                </a:moveTo>
                <a:lnTo>
                  <a:pt x="102870" y="0"/>
                </a:lnTo>
                <a:lnTo>
                  <a:pt x="91440" y="0"/>
                </a:lnTo>
                <a:lnTo>
                  <a:pt x="91440" y="0"/>
                </a:lnTo>
                <a:lnTo>
                  <a:pt x="80010" y="0"/>
                </a:lnTo>
                <a:lnTo>
                  <a:pt x="57150" y="11430"/>
                </a:lnTo>
                <a:lnTo>
                  <a:pt x="45720" y="22860"/>
                </a:lnTo>
                <a:lnTo>
                  <a:pt x="22860" y="34290"/>
                </a:lnTo>
                <a:lnTo>
                  <a:pt x="11430" y="45720"/>
                </a:lnTo>
                <a:lnTo>
                  <a:pt x="11430" y="68580"/>
                </a:lnTo>
                <a:lnTo>
                  <a:pt x="0" y="91440"/>
                </a:lnTo>
                <a:lnTo>
                  <a:pt x="0" y="114300"/>
                </a:lnTo>
                <a:lnTo>
                  <a:pt x="0" y="137160"/>
                </a:lnTo>
                <a:lnTo>
                  <a:pt x="11430" y="160020"/>
                </a:lnTo>
                <a:lnTo>
                  <a:pt x="22860" y="171450"/>
                </a:lnTo>
                <a:lnTo>
                  <a:pt x="34290" y="194310"/>
                </a:lnTo>
                <a:lnTo>
                  <a:pt x="57150" y="194310"/>
                </a:lnTo>
                <a:lnTo>
                  <a:pt x="80010" y="205740"/>
                </a:lnTo>
                <a:lnTo>
                  <a:pt x="102870" y="205740"/>
                </a:lnTo>
                <a:lnTo>
                  <a:pt x="114300" y="205740"/>
                </a:lnTo>
                <a:lnTo>
                  <a:pt x="11430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2686050" y="3566160"/>
            <a:ext cx="148591" cy="354331"/>
          </a:xfrm>
          <a:custGeom>
            <a:avLst/>
            <a:gdLst/>
            <a:ahLst/>
            <a:cxnLst/>
            <a:rect l="0" t="0" r="0" b="0"/>
            <a:pathLst>
              <a:path w="148591" h="354331">
                <a:moveTo>
                  <a:pt x="0" y="0"/>
                </a:moveTo>
                <a:lnTo>
                  <a:pt x="0" y="0"/>
                </a:lnTo>
                <a:lnTo>
                  <a:pt x="0" y="0"/>
                </a:lnTo>
                <a:lnTo>
                  <a:pt x="0" y="0"/>
                </a:lnTo>
                <a:lnTo>
                  <a:pt x="11430" y="11430"/>
                </a:lnTo>
                <a:lnTo>
                  <a:pt x="11430" y="34290"/>
                </a:lnTo>
                <a:lnTo>
                  <a:pt x="11430" y="57150"/>
                </a:lnTo>
                <a:lnTo>
                  <a:pt x="11430" y="80010"/>
                </a:lnTo>
                <a:lnTo>
                  <a:pt x="11430" y="102870"/>
                </a:lnTo>
                <a:lnTo>
                  <a:pt x="11430" y="137160"/>
                </a:lnTo>
                <a:lnTo>
                  <a:pt x="22860" y="171450"/>
                </a:lnTo>
                <a:lnTo>
                  <a:pt x="22860" y="205740"/>
                </a:lnTo>
                <a:lnTo>
                  <a:pt x="22860" y="228600"/>
                </a:lnTo>
                <a:lnTo>
                  <a:pt x="22860" y="251460"/>
                </a:lnTo>
                <a:lnTo>
                  <a:pt x="22860" y="274320"/>
                </a:lnTo>
                <a:lnTo>
                  <a:pt x="22860" y="285750"/>
                </a:lnTo>
                <a:lnTo>
                  <a:pt x="22860" y="285750"/>
                </a:lnTo>
                <a:lnTo>
                  <a:pt x="22860" y="297180"/>
                </a:lnTo>
                <a:lnTo>
                  <a:pt x="22860" y="297180"/>
                </a:lnTo>
                <a:lnTo>
                  <a:pt x="22860" y="285750"/>
                </a:lnTo>
                <a:lnTo>
                  <a:pt x="22860" y="274320"/>
                </a:lnTo>
                <a:lnTo>
                  <a:pt x="34290" y="262890"/>
                </a:lnTo>
                <a:lnTo>
                  <a:pt x="34290" y="240030"/>
                </a:lnTo>
                <a:lnTo>
                  <a:pt x="45720" y="217170"/>
                </a:lnTo>
                <a:lnTo>
                  <a:pt x="45720" y="194310"/>
                </a:lnTo>
                <a:lnTo>
                  <a:pt x="57150" y="182880"/>
                </a:lnTo>
                <a:lnTo>
                  <a:pt x="68580" y="171450"/>
                </a:lnTo>
                <a:lnTo>
                  <a:pt x="80010" y="160020"/>
                </a:lnTo>
                <a:lnTo>
                  <a:pt x="91440" y="160020"/>
                </a:lnTo>
                <a:lnTo>
                  <a:pt x="91440" y="160020"/>
                </a:lnTo>
                <a:lnTo>
                  <a:pt x="102870" y="171450"/>
                </a:lnTo>
                <a:lnTo>
                  <a:pt x="102870" y="182880"/>
                </a:lnTo>
                <a:lnTo>
                  <a:pt x="114300" y="194310"/>
                </a:lnTo>
                <a:lnTo>
                  <a:pt x="114300" y="217170"/>
                </a:lnTo>
                <a:lnTo>
                  <a:pt x="114300" y="240030"/>
                </a:lnTo>
                <a:lnTo>
                  <a:pt x="114300" y="262890"/>
                </a:lnTo>
                <a:lnTo>
                  <a:pt x="114300" y="285750"/>
                </a:lnTo>
                <a:lnTo>
                  <a:pt x="114300" y="308610"/>
                </a:lnTo>
                <a:lnTo>
                  <a:pt x="114300" y="320040"/>
                </a:lnTo>
                <a:lnTo>
                  <a:pt x="125730" y="331470"/>
                </a:lnTo>
                <a:lnTo>
                  <a:pt x="137160" y="342900"/>
                </a:lnTo>
                <a:lnTo>
                  <a:pt x="148590" y="354330"/>
                </a:lnTo>
                <a:lnTo>
                  <a:pt x="148590" y="354330"/>
                </a:lnTo>
                <a:lnTo>
                  <a:pt x="148590" y="3543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2880360" y="3737610"/>
            <a:ext cx="171451" cy="125731"/>
          </a:xfrm>
          <a:custGeom>
            <a:avLst/>
            <a:gdLst/>
            <a:ahLst/>
            <a:cxnLst/>
            <a:rect l="0" t="0" r="0" b="0"/>
            <a:pathLst>
              <a:path w="171451" h="125731">
                <a:moveTo>
                  <a:pt x="91440" y="11430"/>
                </a:moveTo>
                <a:lnTo>
                  <a:pt x="80010" y="0"/>
                </a:lnTo>
                <a:lnTo>
                  <a:pt x="80010" y="0"/>
                </a:lnTo>
                <a:lnTo>
                  <a:pt x="80010" y="0"/>
                </a:lnTo>
                <a:lnTo>
                  <a:pt x="68580" y="0"/>
                </a:lnTo>
                <a:lnTo>
                  <a:pt x="57150" y="11430"/>
                </a:lnTo>
                <a:lnTo>
                  <a:pt x="45720" y="22860"/>
                </a:lnTo>
                <a:lnTo>
                  <a:pt x="34290" y="34290"/>
                </a:lnTo>
                <a:lnTo>
                  <a:pt x="22860" y="45720"/>
                </a:lnTo>
                <a:lnTo>
                  <a:pt x="11430" y="57150"/>
                </a:lnTo>
                <a:lnTo>
                  <a:pt x="11430" y="68580"/>
                </a:lnTo>
                <a:lnTo>
                  <a:pt x="0" y="91440"/>
                </a:lnTo>
                <a:lnTo>
                  <a:pt x="0" y="102870"/>
                </a:lnTo>
                <a:lnTo>
                  <a:pt x="11430" y="114300"/>
                </a:lnTo>
                <a:lnTo>
                  <a:pt x="11430" y="125730"/>
                </a:lnTo>
                <a:lnTo>
                  <a:pt x="22860" y="125730"/>
                </a:lnTo>
                <a:lnTo>
                  <a:pt x="34290" y="125730"/>
                </a:lnTo>
                <a:lnTo>
                  <a:pt x="45720" y="125730"/>
                </a:lnTo>
                <a:lnTo>
                  <a:pt x="68580" y="114300"/>
                </a:lnTo>
                <a:lnTo>
                  <a:pt x="68580" y="102870"/>
                </a:lnTo>
                <a:lnTo>
                  <a:pt x="80010" y="91440"/>
                </a:lnTo>
                <a:lnTo>
                  <a:pt x="91440" y="68580"/>
                </a:lnTo>
                <a:lnTo>
                  <a:pt x="102870" y="57150"/>
                </a:lnTo>
                <a:lnTo>
                  <a:pt x="114300" y="45720"/>
                </a:lnTo>
                <a:lnTo>
                  <a:pt x="114300" y="34290"/>
                </a:lnTo>
                <a:lnTo>
                  <a:pt x="114300" y="22860"/>
                </a:lnTo>
                <a:lnTo>
                  <a:pt x="114300" y="11430"/>
                </a:lnTo>
                <a:lnTo>
                  <a:pt x="114300" y="0"/>
                </a:lnTo>
                <a:lnTo>
                  <a:pt x="102870" y="0"/>
                </a:lnTo>
                <a:lnTo>
                  <a:pt x="102870" y="0"/>
                </a:lnTo>
                <a:lnTo>
                  <a:pt x="102870" y="0"/>
                </a:lnTo>
                <a:lnTo>
                  <a:pt x="102870" y="11430"/>
                </a:lnTo>
                <a:lnTo>
                  <a:pt x="102870" y="22860"/>
                </a:lnTo>
                <a:lnTo>
                  <a:pt x="102870" y="34290"/>
                </a:lnTo>
                <a:lnTo>
                  <a:pt x="114300" y="57150"/>
                </a:lnTo>
                <a:lnTo>
                  <a:pt x="114300" y="68580"/>
                </a:lnTo>
                <a:lnTo>
                  <a:pt x="125730" y="80010"/>
                </a:lnTo>
                <a:lnTo>
                  <a:pt x="137160" y="91440"/>
                </a:lnTo>
                <a:lnTo>
                  <a:pt x="148590" y="102870"/>
                </a:lnTo>
                <a:lnTo>
                  <a:pt x="160020" y="114300"/>
                </a:lnTo>
                <a:lnTo>
                  <a:pt x="160020" y="114300"/>
                </a:lnTo>
                <a:lnTo>
                  <a:pt x="171450" y="114300"/>
                </a:lnTo>
                <a:lnTo>
                  <a:pt x="171450" y="11430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3108960" y="3703320"/>
            <a:ext cx="80011" cy="148591"/>
          </a:xfrm>
          <a:custGeom>
            <a:avLst/>
            <a:gdLst/>
            <a:ahLst/>
            <a:cxnLst/>
            <a:rect l="0" t="0" r="0" b="0"/>
            <a:pathLst>
              <a:path w="80011" h="148591">
                <a:moveTo>
                  <a:pt x="11430" y="45720"/>
                </a:moveTo>
                <a:lnTo>
                  <a:pt x="0" y="57150"/>
                </a:lnTo>
                <a:lnTo>
                  <a:pt x="0" y="57150"/>
                </a:lnTo>
                <a:lnTo>
                  <a:pt x="0" y="57150"/>
                </a:lnTo>
                <a:lnTo>
                  <a:pt x="0" y="80010"/>
                </a:lnTo>
                <a:lnTo>
                  <a:pt x="0" y="91440"/>
                </a:lnTo>
                <a:lnTo>
                  <a:pt x="0" y="102870"/>
                </a:lnTo>
                <a:lnTo>
                  <a:pt x="0" y="125730"/>
                </a:lnTo>
                <a:lnTo>
                  <a:pt x="0" y="137160"/>
                </a:lnTo>
                <a:lnTo>
                  <a:pt x="0" y="137160"/>
                </a:lnTo>
                <a:lnTo>
                  <a:pt x="0" y="148590"/>
                </a:lnTo>
                <a:lnTo>
                  <a:pt x="0" y="148590"/>
                </a:lnTo>
                <a:lnTo>
                  <a:pt x="0" y="148590"/>
                </a:lnTo>
                <a:lnTo>
                  <a:pt x="0" y="148590"/>
                </a:lnTo>
                <a:lnTo>
                  <a:pt x="11430" y="137160"/>
                </a:lnTo>
                <a:lnTo>
                  <a:pt x="11430" y="125730"/>
                </a:lnTo>
                <a:lnTo>
                  <a:pt x="11430" y="114300"/>
                </a:lnTo>
                <a:lnTo>
                  <a:pt x="11430" y="102870"/>
                </a:lnTo>
                <a:lnTo>
                  <a:pt x="22860" y="80010"/>
                </a:lnTo>
                <a:lnTo>
                  <a:pt x="22860" y="57150"/>
                </a:lnTo>
                <a:lnTo>
                  <a:pt x="22860" y="34290"/>
                </a:lnTo>
                <a:lnTo>
                  <a:pt x="34290" y="22860"/>
                </a:lnTo>
                <a:lnTo>
                  <a:pt x="34290" y="11430"/>
                </a:lnTo>
                <a:lnTo>
                  <a:pt x="34290" y="0"/>
                </a:lnTo>
                <a:lnTo>
                  <a:pt x="34290" y="0"/>
                </a:lnTo>
                <a:lnTo>
                  <a:pt x="34290" y="0"/>
                </a:lnTo>
                <a:lnTo>
                  <a:pt x="34290" y="0"/>
                </a:lnTo>
                <a:lnTo>
                  <a:pt x="45720" y="11430"/>
                </a:lnTo>
                <a:lnTo>
                  <a:pt x="45720" y="22860"/>
                </a:lnTo>
                <a:lnTo>
                  <a:pt x="45720" y="45720"/>
                </a:lnTo>
                <a:lnTo>
                  <a:pt x="45720" y="57150"/>
                </a:lnTo>
                <a:lnTo>
                  <a:pt x="57150" y="80010"/>
                </a:lnTo>
                <a:lnTo>
                  <a:pt x="57150" y="102870"/>
                </a:lnTo>
                <a:lnTo>
                  <a:pt x="68580" y="114300"/>
                </a:lnTo>
                <a:lnTo>
                  <a:pt x="80010" y="137160"/>
                </a:lnTo>
                <a:lnTo>
                  <a:pt x="80010" y="137160"/>
                </a:lnTo>
                <a:lnTo>
                  <a:pt x="8001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3246120" y="3657600"/>
            <a:ext cx="354331" cy="468631"/>
          </a:xfrm>
          <a:custGeom>
            <a:avLst/>
            <a:gdLst/>
            <a:ahLst/>
            <a:cxnLst/>
            <a:rect l="0" t="0" r="0" b="0"/>
            <a:pathLst>
              <a:path w="354331" h="468631">
                <a:moveTo>
                  <a:pt x="114300" y="57150"/>
                </a:moveTo>
                <a:lnTo>
                  <a:pt x="102870" y="57150"/>
                </a:lnTo>
                <a:lnTo>
                  <a:pt x="91440" y="45720"/>
                </a:lnTo>
                <a:lnTo>
                  <a:pt x="91440" y="45720"/>
                </a:lnTo>
                <a:lnTo>
                  <a:pt x="80010" y="45720"/>
                </a:lnTo>
                <a:lnTo>
                  <a:pt x="68580" y="45720"/>
                </a:lnTo>
                <a:lnTo>
                  <a:pt x="57150" y="45720"/>
                </a:lnTo>
                <a:lnTo>
                  <a:pt x="34290" y="45720"/>
                </a:lnTo>
                <a:lnTo>
                  <a:pt x="22860" y="57150"/>
                </a:lnTo>
                <a:lnTo>
                  <a:pt x="11430" y="68580"/>
                </a:lnTo>
                <a:lnTo>
                  <a:pt x="0" y="80010"/>
                </a:lnTo>
                <a:lnTo>
                  <a:pt x="0" y="102870"/>
                </a:lnTo>
                <a:lnTo>
                  <a:pt x="0" y="114300"/>
                </a:lnTo>
                <a:lnTo>
                  <a:pt x="0" y="125730"/>
                </a:lnTo>
                <a:lnTo>
                  <a:pt x="11430" y="137160"/>
                </a:lnTo>
                <a:lnTo>
                  <a:pt x="22860" y="137160"/>
                </a:lnTo>
                <a:lnTo>
                  <a:pt x="34290" y="137160"/>
                </a:lnTo>
                <a:lnTo>
                  <a:pt x="57150" y="137160"/>
                </a:lnTo>
                <a:lnTo>
                  <a:pt x="68580" y="137160"/>
                </a:lnTo>
                <a:lnTo>
                  <a:pt x="80010" y="125730"/>
                </a:lnTo>
                <a:lnTo>
                  <a:pt x="91440" y="125730"/>
                </a:lnTo>
                <a:lnTo>
                  <a:pt x="102870" y="114300"/>
                </a:lnTo>
                <a:lnTo>
                  <a:pt x="114300" y="102870"/>
                </a:lnTo>
                <a:lnTo>
                  <a:pt x="125730" y="91440"/>
                </a:lnTo>
                <a:lnTo>
                  <a:pt x="125730" y="91440"/>
                </a:lnTo>
                <a:lnTo>
                  <a:pt x="125730" y="80010"/>
                </a:lnTo>
                <a:lnTo>
                  <a:pt x="125730" y="91440"/>
                </a:lnTo>
                <a:lnTo>
                  <a:pt x="137160" y="91440"/>
                </a:lnTo>
                <a:lnTo>
                  <a:pt x="137160" y="102870"/>
                </a:lnTo>
                <a:lnTo>
                  <a:pt x="137160" y="114300"/>
                </a:lnTo>
                <a:lnTo>
                  <a:pt x="137160" y="137160"/>
                </a:lnTo>
                <a:lnTo>
                  <a:pt x="137160" y="160020"/>
                </a:lnTo>
                <a:lnTo>
                  <a:pt x="137160" y="194310"/>
                </a:lnTo>
                <a:lnTo>
                  <a:pt x="125730" y="228600"/>
                </a:lnTo>
                <a:lnTo>
                  <a:pt x="125730" y="262890"/>
                </a:lnTo>
                <a:lnTo>
                  <a:pt x="114300" y="308610"/>
                </a:lnTo>
                <a:lnTo>
                  <a:pt x="102870" y="342900"/>
                </a:lnTo>
                <a:lnTo>
                  <a:pt x="102870" y="365760"/>
                </a:lnTo>
                <a:lnTo>
                  <a:pt x="91440" y="400050"/>
                </a:lnTo>
                <a:lnTo>
                  <a:pt x="80010" y="422910"/>
                </a:lnTo>
                <a:lnTo>
                  <a:pt x="68580" y="445770"/>
                </a:lnTo>
                <a:lnTo>
                  <a:pt x="57150" y="457200"/>
                </a:lnTo>
                <a:lnTo>
                  <a:pt x="45720" y="468630"/>
                </a:lnTo>
                <a:lnTo>
                  <a:pt x="34290" y="468630"/>
                </a:lnTo>
                <a:lnTo>
                  <a:pt x="22860" y="468630"/>
                </a:lnTo>
                <a:lnTo>
                  <a:pt x="22860" y="468630"/>
                </a:lnTo>
                <a:lnTo>
                  <a:pt x="11430" y="457200"/>
                </a:lnTo>
                <a:lnTo>
                  <a:pt x="11430" y="445770"/>
                </a:lnTo>
                <a:lnTo>
                  <a:pt x="11430" y="434340"/>
                </a:lnTo>
                <a:lnTo>
                  <a:pt x="22860" y="411480"/>
                </a:lnTo>
                <a:lnTo>
                  <a:pt x="22860" y="388620"/>
                </a:lnTo>
                <a:lnTo>
                  <a:pt x="34290" y="365760"/>
                </a:lnTo>
                <a:lnTo>
                  <a:pt x="45720" y="342900"/>
                </a:lnTo>
                <a:lnTo>
                  <a:pt x="68580" y="320040"/>
                </a:lnTo>
                <a:lnTo>
                  <a:pt x="80010" y="285750"/>
                </a:lnTo>
                <a:lnTo>
                  <a:pt x="102870" y="262890"/>
                </a:lnTo>
                <a:lnTo>
                  <a:pt x="125730" y="240030"/>
                </a:lnTo>
                <a:lnTo>
                  <a:pt x="148590" y="217170"/>
                </a:lnTo>
                <a:lnTo>
                  <a:pt x="171450" y="182880"/>
                </a:lnTo>
                <a:lnTo>
                  <a:pt x="194310" y="160020"/>
                </a:lnTo>
                <a:lnTo>
                  <a:pt x="217170" y="137160"/>
                </a:lnTo>
                <a:lnTo>
                  <a:pt x="228600" y="114300"/>
                </a:lnTo>
                <a:lnTo>
                  <a:pt x="240030" y="91440"/>
                </a:lnTo>
                <a:lnTo>
                  <a:pt x="251460" y="68580"/>
                </a:lnTo>
                <a:lnTo>
                  <a:pt x="262890" y="57150"/>
                </a:lnTo>
                <a:lnTo>
                  <a:pt x="262890" y="34290"/>
                </a:lnTo>
                <a:lnTo>
                  <a:pt x="262890" y="22860"/>
                </a:lnTo>
                <a:lnTo>
                  <a:pt x="251460" y="11430"/>
                </a:lnTo>
                <a:lnTo>
                  <a:pt x="251460" y="0"/>
                </a:lnTo>
                <a:lnTo>
                  <a:pt x="240030" y="0"/>
                </a:lnTo>
                <a:lnTo>
                  <a:pt x="228600" y="0"/>
                </a:lnTo>
                <a:lnTo>
                  <a:pt x="205740" y="0"/>
                </a:lnTo>
                <a:lnTo>
                  <a:pt x="194310" y="11430"/>
                </a:lnTo>
                <a:lnTo>
                  <a:pt x="182880" y="22860"/>
                </a:lnTo>
                <a:lnTo>
                  <a:pt x="171450" y="34290"/>
                </a:lnTo>
                <a:lnTo>
                  <a:pt x="171450" y="57150"/>
                </a:lnTo>
                <a:lnTo>
                  <a:pt x="160020" y="68580"/>
                </a:lnTo>
                <a:lnTo>
                  <a:pt x="160020" y="80010"/>
                </a:lnTo>
                <a:lnTo>
                  <a:pt x="160020" y="102870"/>
                </a:lnTo>
                <a:lnTo>
                  <a:pt x="160020" y="125730"/>
                </a:lnTo>
                <a:lnTo>
                  <a:pt x="171450" y="137160"/>
                </a:lnTo>
                <a:lnTo>
                  <a:pt x="182880" y="160020"/>
                </a:lnTo>
                <a:lnTo>
                  <a:pt x="205740" y="171450"/>
                </a:lnTo>
                <a:lnTo>
                  <a:pt x="228600" y="182880"/>
                </a:lnTo>
                <a:lnTo>
                  <a:pt x="251460" y="194310"/>
                </a:lnTo>
                <a:lnTo>
                  <a:pt x="285750" y="194310"/>
                </a:lnTo>
                <a:lnTo>
                  <a:pt x="308610" y="205740"/>
                </a:lnTo>
                <a:lnTo>
                  <a:pt x="320040" y="194310"/>
                </a:lnTo>
                <a:lnTo>
                  <a:pt x="342900" y="194310"/>
                </a:lnTo>
                <a:lnTo>
                  <a:pt x="354330" y="194310"/>
                </a:lnTo>
                <a:lnTo>
                  <a:pt x="354330" y="1943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977640" y="3406140"/>
            <a:ext cx="91441" cy="1"/>
          </a:xfrm>
          <a:custGeom>
            <a:avLst/>
            <a:gdLst/>
            <a:ahLst/>
            <a:cxnLst/>
            <a:rect l="0" t="0" r="0" b="0"/>
            <a:pathLst>
              <a:path w="91441" h="1">
                <a:moveTo>
                  <a:pt x="0" y="0"/>
                </a:moveTo>
                <a:lnTo>
                  <a:pt x="11430" y="0"/>
                </a:lnTo>
                <a:lnTo>
                  <a:pt x="22860" y="0"/>
                </a:lnTo>
                <a:lnTo>
                  <a:pt x="34290" y="0"/>
                </a:lnTo>
                <a:lnTo>
                  <a:pt x="57150" y="0"/>
                </a:lnTo>
                <a:lnTo>
                  <a:pt x="80010" y="0"/>
                </a:lnTo>
                <a:lnTo>
                  <a:pt x="91440" y="0"/>
                </a:lnTo>
                <a:lnTo>
                  <a:pt x="9144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977640" y="3474720"/>
            <a:ext cx="194311" cy="22861"/>
          </a:xfrm>
          <a:custGeom>
            <a:avLst/>
            <a:gdLst/>
            <a:ahLst/>
            <a:cxnLst/>
            <a:rect l="0" t="0" r="0" b="0"/>
            <a:pathLst>
              <a:path w="194311" h="22861">
                <a:moveTo>
                  <a:pt x="0" y="0"/>
                </a:moveTo>
                <a:lnTo>
                  <a:pt x="11430" y="0"/>
                </a:lnTo>
                <a:lnTo>
                  <a:pt x="22860" y="0"/>
                </a:lnTo>
                <a:lnTo>
                  <a:pt x="22860" y="0"/>
                </a:lnTo>
                <a:lnTo>
                  <a:pt x="45720" y="11430"/>
                </a:lnTo>
                <a:lnTo>
                  <a:pt x="68580" y="11430"/>
                </a:lnTo>
                <a:lnTo>
                  <a:pt x="102870" y="11430"/>
                </a:lnTo>
                <a:lnTo>
                  <a:pt x="125730" y="11430"/>
                </a:lnTo>
                <a:lnTo>
                  <a:pt x="160020" y="22860"/>
                </a:lnTo>
                <a:lnTo>
                  <a:pt x="194310" y="22860"/>
                </a:lnTo>
                <a:lnTo>
                  <a:pt x="194310" y="22860"/>
                </a:lnTo>
                <a:lnTo>
                  <a:pt x="19431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4526280" y="2857500"/>
            <a:ext cx="537211" cy="400051"/>
          </a:xfrm>
          <a:custGeom>
            <a:avLst/>
            <a:gdLst/>
            <a:ahLst/>
            <a:cxnLst/>
            <a:rect l="0" t="0" r="0" b="0"/>
            <a:pathLst>
              <a:path w="537211" h="400051">
                <a:moveTo>
                  <a:pt x="228600" y="22860"/>
                </a:moveTo>
                <a:lnTo>
                  <a:pt x="228600" y="22860"/>
                </a:lnTo>
                <a:lnTo>
                  <a:pt x="228600" y="22860"/>
                </a:lnTo>
                <a:lnTo>
                  <a:pt x="228600" y="22860"/>
                </a:lnTo>
                <a:lnTo>
                  <a:pt x="228600" y="34290"/>
                </a:lnTo>
                <a:lnTo>
                  <a:pt x="228600" y="45720"/>
                </a:lnTo>
                <a:lnTo>
                  <a:pt x="217170" y="68580"/>
                </a:lnTo>
                <a:lnTo>
                  <a:pt x="205740" y="91440"/>
                </a:lnTo>
                <a:lnTo>
                  <a:pt x="194310" y="125730"/>
                </a:lnTo>
                <a:lnTo>
                  <a:pt x="171450" y="160020"/>
                </a:lnTo>
                <a:lnTo>
                  <a:pt x="148590" y="194310"/>
                </a:lnTo>
                <a:lnTo>
                  <a:pt x="137160" y="228600"/>
                </a:lnTo>
                <a:lnTo>
                  <a:pt x="114300" y="251460"/>
                </a:lnTo>
                <a:lnTo>
                  <a:pt x="91440" y="285750"/>
                </a:lnTo>
                <a:lnTo>
                  <a:pt x="68580" y="308610"/>
                </a:lnTo>
                <a:lnTo>
                  <a:pt x="57150" y="331470"/>
                </a:lnTo>
                <a:lnTo>
                  <a:pt x="45720" y="354330"/>
                </a:lnTo>
                <a:lnTo>
                  <a:pt x="22860" y="377190"/>
                </a:lnTo>
                <a:lnTo>
                  <a:pt x="11430" y="388620"/>
                </a:lnTo>
                <a:lnTo>
                  <a:pt x="11430" y="388620"/>
                </a:lnTo>
                <a:lnTo>
                  <a:pt x="0" y="388620"/>
                </a:lnTo>
                <a:lnTo>
                  <a:pt x="0" y="400050"/>
                </a:lnTo>
                <a:lnTo>
                  <a:pt x="0" y="400050"/>
                </a:lnTo>
                <a:lnTo>
                  <a:pt x="0" y="400050"/>
                </a:lnTo>
                <a:lnTo>
                  <a:pt x="0" y="388620"/>
                </a:lnTo>
                <a:lnTo>
                  <a:pt x="0" y="388620"/>
                </a:lnTo>
                <a:lnTo>
                  <a:pt x="11430" y="388620"/>
                </a:lnTo>
                <a:lnTo>
                  <a:pt x="11430" y="388620"/>
                </a:lnTo>
                <a:lnTo>
                  <a:pt x="22860" y="388620"/>
                </a:lnTo>
                <a:lnTo>
                  <a:pt x="34290" y="388620"/>
                </a:lnTo>
                <a:lnTo>
                  <a:pt x="45720" y="377190"/>
                </a:lnTo>
                <a:lnTo>
                  <a:pt x="68580" y="377190"/>
                </a:lnTo>
                <a:lnTo>
                  <a:pt x="80010" y="377190"/>
                </a:lnTo>
                <a:lnTo>
                  <a:pt x="102870" y="377190"/>
                </a:lnTo>
                <a:lnTo>
                  <a:pt x="125730" y="377190"/>
                </a:lnTo>
                <a:lnTo>
                  <a:pt x="160020" y="377190"/>
                </a:lnTo>
                <a:lnTo>
                  <a:pt x="182880" y="377190"/>
                </a:lnTo>
                <a:lnTo>
                  <a:pt x="217170" y="377190"/>
                </a:lnTo>
                <a:lnTo>
                  <a:pt x="251460" y="377190"/>
                </a:lnTo>
                <a:lnTo>
                  <a:pt x="285750" y="365760"/>
                </a:lnTo>
                <a:lnTo>
                  <a:pt x="320040" y="365760"/>
                </a:lnTo>
                <a:lnTo>
                  <a:pt x="354330" y="365760"/>
                </a:lnTo>
                <a:lnTo>
                  <a:pt x="377190" y="365760"/>
                </a:lnTo>
                <a:lnTo>
                  <a:pt x="411480" y="365760"/>
                </a:lnTo>
                <a:lnTo>
                  <a:pt x="434340" y="365760"/>
                </a:lnTo>
                <a:lnTo>
                  <a:pt x="457200" y="365760"/>
                </a:lnTo>
                <a:lnTo>
                  <a:pt x="480060" y="365760"/>
                </a:lnTo>
                <a:lnTo>
                  <a:pt x="502920" y="365760"/>
                </a:lnTo>
                <a:lnTo>
                  <a:pt x="514350" y="365760"/>
                </a:lnTo>
                <a:lnTo>
                  <a:pt x="525780" y="365760"/>
                </a:lnTo>
                <a:lnTo>
                  <a:pt x="525780" y="365760"/>
                </a:lnTo>
                <a:lnTo>
                  <a:pt x="537210" y="365760"/>
                </a:lnTo>
                <a:lnTo>
                  <a:pt x="537210" y="354330"/>
                </a:lnTo>
                <a:lnTo>
                  <a:pt x="537210" y="354330"/>
                </a:lnTo>
                <a:lnTo>
                  <a:pt x="537210" y="342900"/>
                </a:lnTo>
                <a:lnTo>
                  <a:pt x="537210" y="331470"/>
                </a:lnTo>
                <a:lnTo>
                  <a:pt x="525780" y="320040"/>
                </a:lnTo>
                <a:lnTo>
                  <a:pt x="525780" y="308610"/>
                </a:lnTo>
                <a:lnTo>
                  <a:pt x="514350" y="297180"/>
                </a:lnTo>
                <a:lnTo>
                  <a:pt x="502920" y="285750"/>
                </a:lnTo>
                <a:lnTo>
                  <a:pt x="491490" y="262890"/>
                </a:lnTo>
                <a:lnTo>
                  <a:pt x="480060" y="240030"/>
                </a:lnTo>
                <a:lnTo>
                  <a:pt x="468630" y="228600"/>
                </a:lnTo>
                <a:lnTo>
                  <a:pt x="457200" y="205740"/>
                </a:lnTo>
                <a:lnTo>
                  <a:pt x="445770" y="182880"/>
                </a:lnTo>
                <a:lnTo>
                  <a:pt x="434340" y="160020"/>
                </a:lnTo>
                <a:lnTo>
                  <a:pt x="422910" y="125730"/>
                </a:lnTo>
                <a:lnTo>
                  <a:pt x="400050" y="102870"/>
                </a:lnTo>
                <a:lnTo>
                  <a:pt x="388620" y="80010"/>
                </a:lnTo>
                <a:lnTo>
                  <a:pt x="365760" y="68580"/>
                </a:lnTo>
                <a:lnTo>
                  <a:pt x="354330" y="45720"/>
                </a:lnTo>
                <a:lnTo>
                  <a:pt x="342900" y="34290"/>
                </a:lnTo>
                <a:lnTo>
                  <a:pt x="320040" y="22860"/>
                </a:lnTo>
                <a:lnTo>
                  <a:pt x="308610" y="11430"/>
                </a:lnTo>
                <a:lnTo>
                  <a:pt x="297180" y="0"/>
                </a:lnTo>
                <a:lnTo>
                  <a:pt x="285750" y="0"/>
                </a:lnTo>
                <a:lnTo>
                  <a:pt x="274320" y="0"/>
                </a:lnTo>
                <a:lnTo>
                  <a:pt x="274320" y="0"/>
                </a:lnTo>
                <a:lnTo>
                  <a:pt x="27432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5154930" y="2857500"/>
            <a:ext cx="240031" cy="354331"/>
          </a:xfrm>
          <a:custGeom>
            <a:avLst/>
            <a:gdLst/>
            <a:ahLst/>
            <a:cxnLst/>
            <a:rect l="0" t="0" r="0" b="0"/>
            <a:pathLst>
              <a:path w="240031" h="354331">
                <a:moveTo>
                  <a:pt x="240030" y="0"/>
                </a:moveTo>
                <a:lnTo>
                  <a:pt x="228600" y="0"/>
                </a:lnTo>
                <a:lnTo>
                  <a:pt x="228600" y="0"/>
                </a:lnTo>
                <a:lnTo>
                  <a:pt x="217170" y="0"/>
                </a:lnTo>
                <a:lnTo>
                  <a:pt x="205740" y="0"/>
                </a:lnTo>
                <a:lnTo>
                  <a:pt x="182880" y="0"/>
                </a:lnTo>
                <a:lnTo>
                  <a:pt x="171450" y="11430"/>
                </a:lnTo>
                <a:lnTo>
                  <a:pt x="148590" y="22860"/>
                </a:lnTo>
                <a:lnTo>
                  <a:pt x="114300" y="45720"/>
                </a:lnTo>
                <a:lnTo>
                  <a:pt x="91440" y="68580"/>
                </a:lnTo>
                <a:lnTo>
                  <a:pt x="80010" y="91440"/>
                </a:lnTo>
                <a:lnTo>
                  <a:pt x="57150" y="125730"/>
                </a:lnTo>
                <a:lnTo>
                  <a:pt x="34290" y="148590"/>
                </a:lnTo>
                <a:lnTo>
                  <a:pt x="22860" y="182880"/>
                </a:lnTo>
                <a:lnTo>
                  <a:pt x="11430" y="217170"/>
                </a:lnTo>
                <a:lnTo>
                  <a:pt x="0" y="240030"/>
                </a:lnTo>
                <a:lnTo>
                  <a:pt x="0" y="274320"/>
                </a:lnTo>
                <a:lnTo>
                  <a:pt x="11430" y="297180"/>
                </a:lnTo>
                <a:lnTo>
                  <a:pt x="11430" y="320040"/>
                </a:lnTo>
                <a:lnTo>
                  <a:pt x="34290" y="331470"/>
                </a:lnTo>
                <a:lnTo>
                  <a:pt x="45720" y="342900"/>
                </a:lnTo>
                <a:lnTo>
                  <a:pt x="68580" y="354330"/>
                </a:lnTo>
                <a:lnTo>
                  <a:pt x="80010" y="354330"/>
                </a:lnTo>
                <a:lnTo>
                  <a:pt x="114300" y="354330"/>
                </a:lnTo>
                <a:lnTo>
                  <a:pt x="137160" y="354330"/>
                </a:lnTo>
                <a:lnTo>
                  <a:pt x="160020" y="342900"/>
                </a:lnTo>
                <a:lnTo>
                  <a:pt x="171450" y="331470"/>
                </a:lnTo>
                <a:lnTo>
                  <a:pt x="182880" y="320040"/>
                </a:lnTo>
                <a:lnTo>
                  <a:pt x="182880" y="3200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5497830" y="2846070"/>
            <a:ext cx="160021" cy="365761"/>
          </a:xfrm>
          <a:custGeom>
            <a:avLst/>
            <a:gdLst/>
            <a:ahLst/>
            <a:cxnLst/>
            <a:rect l="0" t="0" r="0" b="0"/>
            <a:pathLst>
              <a:path w="160021" h="365761">
                <a:moveTo>
                  <a:pt x="22860" y="91440"/>
                </a:moveTo>
                <a:lnTo>
                  <a:pt x="22860" y="102870"/>
                </a:lnTo>
                <a:lnTo>
                  <a:pt x="22860" y="114300"/>
                </a:lnTo>
                <a:lnTo>
                  <a:pt x="22860" y="125730"/>
                </a:lnTo>
                <a:lnTo>
                  <a:pt x="22860" y="148590"/>
                </a:lnTo>
                <a:lnTo>
                  <a:pt x="34290" y="171450"/>
                </a:lnTo>
                <a:lnTo>
                  <a:pt x="34290" y="205740"/>
                </a:lnTo>
                <a:lnTo>
                  <a:pt x="34290" y="240030"/>
                </a:lnTo>
                <a:lnTo>
                  <a:pt x="34290" y="262890"/>
                </a:lnTo>
                <a:lnTo>
                  <a:pt x="34290" y="297180"/>
                </a:lnTo>
                <a:lnTo>
                  <a:pt x="34290" y="308610"/>
                </a:lnTo>
                <a:lnTo>
                  <a:pt x="34290" y="331470"/>
                </a:lnTo>
                <a:lnTo>
                  <a:pt x="34290" y="342900"/>
                </a:lnTo>
                <a:lnTo>
                  <a:pt x="34290" y="354330"/>
                </a:lnTo>
                <a:lnTo>
                  <a:pt x="34290" y="365760"/>
                </a:lnTo>
                <a:lnTo>
                  <a:pt x="34290" y="365760"/>
                </a:lnTo>
                <a:lnTo>
                  <a:pt x="34290" y="354330"/>
                </a:lnTo>
                <a:lnTo>
                  <a:pt x="22860" y="342900"/>
                </a:lnTo>
                <a:lnTo>
                  <a:pt x="22860" y="331470"/>
                </a:lnTo>
                <a:lnTo>
                  <a:pt x="11430" y="308610"/>
                </a:lnTo>
                <a:lnTo>
                  <a:pt x="11430" y="285750"/>
                </a:lnTo>
                <a:lnTo>
                  <a:pt x="0" y="251460"/>
                </a:lnTo>
                <a:lnTo>
                  <a:pt x="0" y="228600"/>
                </a:lnTo>
                <a:lnTo>
                  <a:pt x="0" y="194310"/>
                </a:lnTo>
                <a:lnTo>
                  <a:pt x="0" y="160020"/>
                </a:lnTo>
                <a:lnTo>
                  <a:pt x="0" y="137160"/>
                </a:lnTo>
                <a:lnTo>
                  <a:pt x="0" y="102870"/>
                </a:lnTo>
                <a:lnTo>
                  <a:pt x="0" y="80010"/>
                </a:lnTo>
                <a:lnTo>
                  <a:pt x="11430" y="57150"/>
                </a:lnTo>
                <a:lnTo>
                  <a:pt x="22860" y="34290"/>
                </a:lnTo>
                <a:lnTo>
                  <a:pt x="34290" y="22860"/>
                </a:lnTo>
                <a:lnTo>
                  <a:pt x="45720" y="11430"/>
                </a:lnTo>
                <a:lnTo>
                  <a:pt x="57150" y="11430"/>
                </a:lnTo>
                <a:lnTo>
                  <a:pt x="80010" y="0"/>
                </a:lnTo>
                <a:lnTo>
                  <a:pt x="91440" y="11430"/>
                </a:lnTo>
                <a:lnTo>
                  <a:pt x="114300" y="11430"/>
                </a:lnTo>
                <a:lnTo>
                  <a:pt x="125730" y="11430"/>
                </a:lnTo>
                <a:lnTo>
                  <a:pt x="137160" y="22860"/>
                </a:lnTo>
                <a:lnTo>
                  <a:pt x="148590" y="34290"/>
                </a:lnTo>
                <a:lnTo>
                  <a:pt x="148590" y="57150"/>
                </a:lnTo>
                <a:lnTo>
                  <a:pt x="160020" y="68580"/>
                </a:lnTo>
                <a:lnTo>
                  <a:pt x="160020" y="91440"/>
                </a:lnTo>
                <a:lnTo>
                  <a:pt x="148590" y="102870"/>
                </a:lnTo>
                <a:lnTo>
                  <a:pt x="148590" y="125730"/>
                </a:lnTo>
                <a:lnTo>
                  <a:pt x="125730" y="137160"/>
                </a:lnTo>
                <a:lnTo>
                  <a:pt x="114300" y="160020"/>
                </a:lnTo>
                <a:lnTo>
                  <a:pt x="91440" y="171450"/>
                </a:lnTo>
                <a:lnTo>
                  <a:pt x="80010" y="182880"/>
                </a:lnTo>
                <a:lnTo>
                  <a:pt x="57150" y="194310"/>
                </a:lnTo>
                <a:lnTo>
                  <a:pt x="45720" y="194310"/>
                </a:lnTo>
                <a:lnTo>
                  <a:pt x="34290" y="194310"/>
                </a:lnTo>
                <a:lnTo>
                  <a:pt x="22860" y="194310"/>
                </a:lnTo>
                <a:lnTo>
                  <a:pt x="22860" y="194310"/>
                </a:lnTo>
                <a:lnTo>
                  <a:pt x="22860" y="1943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5840730" y="2903220"/>
            <a:ext cx="57151" cy="297181"/>
          </a:xfrm>
          <a:custGeom>
            <a:avLst/>
            <a:gdLst/>
            <a:ahLst/>
            <a:cxnLst/>
            <a:rect l="0" t="0" r="0" b="0"/>
            <a:pathLst>
              <a:path w="57151" h="297181">
                <a:moveTo>
                  <a:pt x="34290" y="0"/>
                </a:moveTo>
                <a:lnTo>
                  <a:pt x="45720" y="11430"/>
                </a:lnTo>
                <a:lnTo>
                  <a:pt x="45720" y="34290"/>
                </a:lnTo>
                <a:lnTo>
                  <a:pt x="45720" y="45720"/>
                </a:lnTo>
                <a:lnTo>
                  <a:pt x="57150" y="68580"/>
                </a:lnTo>
                <a:lnTo>
                  <a:pt x="57150" y="102870"/>
                </a:lnTo>
                <a:lnTo>
                  <a:pt x="45720" y="137160"/>
                </a:lnTo>
                <a:lnTo>
                  <a:pt x="45720" y="160020"/>
                </a:lnTo>
                <a:lnTo>
                  <a:pt x="34290" y="194310"/>
                </a:lnTo>
                <a:lnTo>
                  <a:pt x="34290" y="217170"/>
                </a:lnTo>
                <a:lnTo>
                  <a:pt x="22860" y="240030"/>
                </a:lnTo>
                <a:lnTo>
                  <a:pt x="11430" y="262890"/>
                </a:lnTo>
                <a:lnTo>
                  <a:pt x="11430" y="285750"/>
                </a:lnTo>
                <a:lnTo>
                  <a:pt x="0" y="297180"/>
                </a:lnTo>
                <a:lnTo>
                  <a:pt x="0" y="297180"/>
                </a:lnTo>
                <a:lnTo>
                  <a:pt x="0" y="297180"/>
                </a:lnTo>
                <a:lnTo>
                  <a:pt x="0" y="297180"/>
                </a:lnTo>
                <a:lnTo>
                  <a:pt x="0" y="297180"/>
                </a:lnTo>
                <a:lnTo>
                  <a:pt x="0" y="2971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5680710" y="2857500"/>
            <a:ext cx="400051" cy="22861"/>
          </a:xfrm>
          <a:custGeom>
            <a:avLst/>
            <a:gdLst/>
            <a:ahLst/>
            <a:cxnLst/>
            <a:rect l="0" t="0" r="0" b="0"/>
            <a:pathLst>
              <a:path w="400051" h="22861">
                <a:moveTo>
                  <a:pt x="0" y="22860"/>
                </a:moveTo>
                <a:lnTo>
                  <a:pt x="0" y="22860"/>
                </a:lnTo>
                <a:lnTo>
                  <a:pt x="11430" y="11430"/>
                </a:lnTo>
                <a:lnTo>
                  <a:pt x="22860" y="11430"/>
                </a:lnTo>
                <a:lnTo>
                  <a:pt x="34290" y="11430"/>
                </a:lnTo>
                <a:lnTo>
                  <a:pt x="68580" y="11430"/>
                </a:lnTo>
                <a:lnTo>
                  <a:pt x="91440" y="0"/>
                </a:lnTo>
                <a:lnTo>
                  <a:pt x="125730" y="0"/>
                </a:lnTo>
                <a:lnTo>
                  <a:pt x="160020" y="0"/>
                </a:lnTo>
                <a:lnTo>
                  <a:pt x="194310" y="0"/>
                </a:lnTo>
                <a:lnTo>
                  <a:pt x="228600" y="0"/>
                </a:lnTo>
                <a:lnTo>
                  <a:pt x="262890" y="0"/>
                </a:lnTo>
                <a:lnTo>
                  <a:pt x="297180" y="0"/>
                </a:lnTo>
                <a:lnTo>
                  <a:pt x="320040" y="0"/>
                </a:lnTo>
                <a:lnTo>
                  <a:pt x="342900" y="0"/>
                </a:lnTo>
                <a:lnTo>
                  <a:pt x="377190" y="0"/>
                </a:lnTo>
                <a:lnTo>
                  <a:pt x="388620" y="11430"/>
                </a:lnTo>
                <a:lnTo>
                  <a:pt x="400050" y="11430"/>
                </a:lnTo>
                <a:lnTo>
                  <a:pt x="40005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5737860" y="3120390"/>
            <a:ext cx="400051" cy="45721"/>
          </a:xfrm>
          <a:custGeom>
            <a:avLst/>
            <a:gdLst/>
            <a:ahLst/>
            <a:cxnLst/>
            <a:rect l="0" t="0" r="0" b="0"/>
            <a:pathLst>
              <a:path w="400051" h="45721">
                <a:moveTo>
                  <a:pt x="0" y="45720"/>
                </a:moveTo>
                <a:lnTo>
                  <a:pt x="11430" y="45720"/>
                </a:lnTo>
                <a:lnTo>
                  <a:pt x="22860" y="45720"/>
                </a:lnTo>
                <a:lnTo>
                  <a:pt x="22860" y="45720"/>
                </a:lnTo>
                <a:lnTo>
                  <a:pt x="45720" y="45720"/>
                </a:lnTo>
                <a:lnTo>
                  <a:pt x="68580" y="45720"/>
                </a:lnTo>
                <a:lnTo>
                  <a:pt x="102870" y="45720"/>
                </a:lnTo>
                <a:lnTo>
                  <a:pt x="125730" y="45720"/>
                </a:lnTo>
                <a:lnTo>
                  <a:pt x="160020" y="45720"/>
                </a:lnTo>
                <a:lnTo>
                  <a:pt x="182880" y="34290"/>
                </a:lnTo>
                <a:lnTo>
                  <a:pt x="205740" y="34290"/>
                </a:lnTo>
                <a:lnTo>
                  <a:pt x="240030" y="22860"/>
                </a:lnTo>
                <a:lnTo>
                  <a:pt x="262890" y="22860"/>
                </a:lnTo>
                <a:lnTo>
                  <a:pt x="297180" y="11430"/>
                </a:lnTo>
                <a:lnTo>
                  <a:pt x="331470" y="11430"/>
                </a:lnTo>
                <a:lnTo>
                  <a:pt x="354330" y="11430"/>
                </a:lnTo>
                <a:lnTo>
                  <a:pt x="365760" y="0"/>
                </a:lnTo>
                <a:lnTo>
                  <a:pt x="377190" y="0"/>
                </a:lnTo>
                <a:lnTo>
                  <a:pt x="388620" y="0"/>
                </a:lnTo>
                <a:lnTo>
                  <a:pt x="400050" y="0"/>
                </a:lnTo>
                <a:lnTo>
                  <a:pt x="400050" y="0"/>
                </a:lnTo>
                <a:lnTo>
                  <a:pt x="400050" y="0"/>
                </a:lnTo>
                <a:lnTo>
                  <a:pt x="400050" y="0"/>
                </a:lnTo>
                <a:lnTo>
                  <a:pt x="400050" y="0"/>
                </a:lnTo>
                <a:lnTo>
                  <a:pt x="388620" y="0"/>
                </a:lnTo>
                <a:lnTo>
                  <a:pt x="388620" y="0"/>
                </a:lnTo>
                <a:lnTo>
                  <a:pt x="38862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4674870" y="3337560"/>
            <a:ext cx="1577341" cy="45721"/>
          </a:xfrm>
          <a:custGeom>
            <a:avLst/>
            <a:gdLst/>
            <a:ahLst/>
            <a:cxnLst/>
            <a:rect l="0" t="0" r="0" b="0"/>
            <a:pathLst>
              <a:path w="1577341" h="45721">
                <a:moveTo>
                  <a:pt x="11430" y="11430"/>
                </a:moveTo>
                <a:lnTo>
                  <a:pt x="11430" y="11430"/>
                </a:lnTo>
                <a:lnTo>
                  <a:pt x="0" y="11430"/>
                </a:lnTo>
                <a:lnTo>
                  <a:pt x="0" y="11430"/>
                </a:lnTo>
                <a:lnTo>
                  <a:pt x="0" y="0"/>
                </a:lnTo>
                <a:lnTo>
                  <a:pt x="0" y="0"/>
                </a:lnTo>
                <a:lnTo>
                  <a:pt x="0" y="0"/>
                </a:lnTo>
                <a:lnTo>
                  <a:pt x="0" y="0"/>
                </a:lnTo>
                <a:lnTo>
                  <a:pt x="11430" y="11430"/>
                </a:lnTo>
                <a:lnTo>
                  <a:pt x="22860" y="11430"/>
                </a:lnTo>
                <a:lnTo>
                  <a:pt x="45720" y="11430"/>
                </a:lnTo>
                <a:lnTo>
                  <a:pt x="68580" y="11430"/>
                </a:lnTo>
                <a:lnTo>
                  <a:pt x="91440" y="22860"/>
                </a:lnTo>
                <a:lnTo>
                  <a:pt x="114300" y="22860"/>
                </a:lnTo>
                <a:lnTo>
                  <a:pt x="148590" y="22860"/>
                </a:lnTo>
                <a:lnTo>
                  <a:pt x="182880" y="34290"/>
                </a:lnTo>
                <a:lnTo>
                  <a:pt x="217170" y="34290"/>
                </a:lnTo>
                <a:lnTo>
                  <a:pt x="251460" y="34290"/>
                </a:lnTo>
                <a:lnTo>
                  <a:pt x="297180" y="34290"/>
                </a:lnTo>
                <a:lnTo>
                  <a:pt x="342900" y="34290"/>
                </a:lnTo>
                <a:lnTo>
                  <a:pt x="388620" y="34290"/>
                </a:lnTo>
                <a:lnTo>
                  <a:pt x="434340" y="34290"/>
                </a:lnTo>
                <a:lnTo>
                  <a:pt x="491490" y="34290"/>
                </a:lnTo>
                <a:lnTo>
                  <a:pt x="548640" y="22860"/>
                </a:lnTo>
                <a:lnTo>
                  <a:pt x="617220" y="22860"/>
                </a:lnTo>
                <a:lnTo>
                  <a:pt x="674370" y="22860"/>
                </a:lnTo>
                <a:lnTo>
                  <a:pt x="742950" y="22860"/>
                </a:lnTo>
                <a:lnTo>
                  <a:pt x="800100" y="22860"/>
                </a:lnTo>
                <a:lnTo>
                  <a:pt x="868680" y="22860"/>
                </a:lnTo>
                <a:lnTo>
                  <a:pt x="937260" y="34290"/>
                </a:lnTo>
                <a:lnTo>
                  <a:pt x="1005840" y="34290"/>
                </a:lnTo>
                <a:lnTo>
                  <a:pt x="1074420" y="34290"/>
                </a:lnTo>
                <a:lnTo>
                  <a:pt x="1143000" y="34290"/>
                </a:lnTo>
                <a:lnTo>
                  <a:pt x="1200150" y="34290"/>
                </a:lnTo>
                <a:lnTo>
                  <a:pt x="1268730" y="34290"/>
                </a:lnTo>
                <a:lnTo>
                  <a:pt x="1325880" y="34290"/>
                </a:lnTo>
                <a:lnTo>
                  <a:pt x="1371600" y="34290"/>
                </a:lnTo>
                <a:lnTo>
                  <a:pt x="1417320" y="34290"/>
                </a:lnTo>
                <a:lnTo>
                  <a:pt x="1463040" y="34290"/>
                </a:lnTo>
                <a:lnTo>
                  <a:pt x="1497330" y="34290"/>
                </a:lnTo>
                <a:lnTo>
                  <a:pt x="1520190" y="34290"/>
                </a:lnTo>
                <a:lnTo>
                  <a:pt x="1554480" y="34290"/>
                </a:lnTo>
                <a:lnTo>
                  <a:pt x="1565910" y="45720"/>
                </a:lnTo>
                <a:lnTo>
                  <a:pt x="1577340" y="45720"/>
                </a:lnTo>
                <a:lnTo>
                  <a:pt x="1577340" y="457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4572000" y="3497580"/>
            <a:ext cx="171451" cy="342901"/>
          </a:xfrm>
          <a:custGeom>
            <a:avLst/>
            <a:gdLst/>
            <a:ahLst/>
            <a:cxnLst/>
            <a:rect l="0" t="0" r="0" b="0"/>
            <a:pathLst>
              <a:path w="171451" h="342901">
                <a:moveTo>
                  <a:pt x="34290" y="0"/>
                </a:moveTo>
                <a:lnTo>
                  <a:pt x="34290" y="0"/>
                </a:lnTo>
                <a:lnTo>
                  <a:pt x="34290" y="22860"/>
                </a:lnTo>
                <a:lnTo>
                  <a:pt x="34290" y="34290"/>
                </a:lnTo>
                <a:lnTo>
                  <a:pt x="34290" y="57150"/>
                </a:lnTo>
                <a:lnTo>
                  <a:pt x="34290" y="91440"/>
                </a:lnTo>
                <a:lnTo>
                  <a:pt x="22860" y="125730"/>
                </a:lnTo>
                <a:lnTo>
                  <a:pt x="22860" y="160020"/>
                </a:lnTo>
                <a:lnTo>
                  <a:pt x="22860" y="182880"/>
                </a:lnTo>
                <a:lnTo>
                  <a:pt x="22860" y="217170"/>
                </a:lnTo>
                <a:lnTo>
                  <a:pt x="11430" y="240030"/>
                </a:lnTo>
                <a:lnTo>
                  <a:pt x="11430" y="262890"/>
                </a:lnTo>
                <a:lnTo>
                  <a:pt x="0" y="285750"/>
                </a:lnTo>
                <a:lnTo>
                  <a:pt x="0" y="285750"/>
                </a:lnTo>
                <a:lnTo>
                  <a:pt x="0" y="297180"/>
                </a:lnTo>
                <a:lnTo>
                  <a:pt x="0" y="297180"/>
                </a:lnTo>
                <a:lnTo>
                  <a:pt x="0" y="285750"/>
                </a:lnTo>
                <a:lnTo>
                  <a:pt x="0" y="274320"/>
                </a:lnTo>
                <a:lnTo>
                  <a:pt x="0" y="262890"/>
                </a:lnTo>
                <a:lnTo>
                  <a:pt x="11430" y="251460"/>
                </a:lnTo>
                <a:lnTo>
                  <a:pt x="22860" y="228600"/>
                </a:lnTo>
                <a:lnTo>
                  <a:pt x="34290" y="205740"/>
                </a:lnTo>
                <a:lnTo>
                  <a:pt x="45720" y="194310"/>
                </a:lnTo>
                <a:lnTo>
                  <a:pt x="57150" y="182880"/>
                </a:lnTo>
                <a:lnTo>
                  <a:pt x="68580" y="171450"/>
                </a:lnTo>
                <a:lnTo>
                  <a:pt x="80010" y="160020"/>
                </a:lnTo>
                <a:lnTo>
                  <a:pt x="102870" y="160020"/>
                </a:lnTo>
                <a:lnTo>
                  <a:pt x="114300" y="160020"/>
                </a:lnTo>
                <a:lnTo>
                  <a:pt x="137160" y="171450"/>
                </a:lnTo>
                <a:lnTo>
                  <a:pt x="148590" y="182880"/>
                </a:lnTo>
                <a:lnTo>
                  <a:pt x="160020" y="194310"/>
                </a:lnTo>
                <a:lnTo>
                  <a:pt x="160020" y="205740"/>
                </a:lnTo>
                <a:lnTo>
                  <a:pt x="171450" y="217170"/>
                </a:lnTo>
                <a:lnTo>
                  <a:pt x="171450" y="240030"/>
                </a:lnTo>
                <a:lnTo>
                  <a:pt x="160020" y="251460"/>
                </a:lnTo>
                <a:lnTo>
                  <a:pt x="160020" y="274320"/>
                </a:lnTo>
                <a:lnTo>
                  <a:pt x="148590" y="297180"/>
                </a:lnTo>
                <a:lnTo>
                  <a:pt x="125730" y="308610"/>
                </a:lnTo>
                <a:lnTo>
                  <a:pt x="114300" y="320040"/>
                </a:lnTo>
                <a:lnTo>
                  <a:pt x="102870" y="331470"/>
                </a:lnTo>
                <a:lnTo>
                  <a:pt x="91440" y="342900"/>
                </a:lnTo>
                <a:lnTo>
                  <a:pt x="68580" y="342900"/>
                </a:lnTo>
                <a:lnTo>
                  <a:pt x="57150" y="342900"/>
                </a:lnTo>
                <a:lnTo>
                  <a:pt x="45720" y="342900"/>
                </a:lnTo>
                <a:lnTo>
                  <a:pt x="34290" y="342900"/>
                </a:lnTo>
                <a:lnTo>
                  <a:pt x="34290" y="331470"/>
                </a:lnTo>
                <a:lnTo>
                  <a:pt x="22860" y="331470"/>
                </a:lnTo>
                <a:lnTo>
                  <a:pt x="22860" y="320040"/>
                </a:lnTo>
                <a:lnTo>
                  <a:pt x="22860" y="3200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a:off x="4823460" y="3669030"/>
            <a:ext cx="137161" cy="137161"/>
          </a:xfrm>
          <a:custGeom>
            <a:avLst/>
            <a:gdLst/>
            <a:ahLst/>
            <a:cxnLst/>
            <a:rect l="0" t="0" r="0" b="0"/>
            <a:pathLst>
              <a:path w="137161" h="137161">
                <a:moveTo>
                  <a:pt x="102870" y="0"/>
                </a:moveTo>
                <a:lnTo>
                  <a:pt x="102870" y="0"/>
                </a:lnTo>
                <a:lnTo>
                  <a:pt x="102870" y="0"/>
                </a:lnTo>
                <a:lnTo>
                  <a:pt x="91440" y="0"/>
                </a:lnTo>
                <a:lnTo>
                  <a:pt x="91440" y="0"/>
                </a:lnTo>
                <a:lnTo>
                  <a:pt x="80010" y="0"/>
                </a:lnTo>
                <a:lnTo>
                  <a:pt x="68580" y="0"/>
                </a:lnTo>
                <a:lnTo>
                  <a:pt x="45720" y="11430"/>
                </a:lnTo>
                <a:lnTo>
                  <a:pt x="34290" y="22860"/>
                </a:lnTo>
                <a:lnTo>
                  <a:pt x="22860" y="45720"/>
                </a:lnTo>
                <a:lnTo>
                  <a:pt x="11430" y="57150"/>
                </a:lnTo>
                <a:lnTo>
                  <a:pt x="0" y="68580"/>
                </a:lnTo>
                <a:lnTo>
                  <a:pt x="0" y="91440"/>
                </a:lnTo>
                <a:lnTo>
                  <a:pt x="0" y="102870"/>
                </a:lnTo>
                <a:lnTo>
                  <a:pt x="0" y="114300"/>
                </a:lnTo>
                <a:lnTo>
                  <a:pt x="11430" y="114300"/>
                </a:lnTo>
                <a:lnTo>
                  <a:pt x="11430" y="125730"/>
                </a:lnTo>
                <a:lnTo>
                  <a:pt x="22860" y="125730"/>
                </a:lnTo>
                <a:lnTo>
                  <a:pt x="34290" y="125730"/>
                </a:lnTo>
                <a:lnTo>
                  <a:pt x="45720" y="125730"/>
                </a:lnTo>
                <a:lnTo>
                  <a:pt x="68580" y="114300"/>
                </a:lnTo>
                <a:lnTo>
                  <a:pt x="80010" y="102870"/>
                </a:lnTo>
                <a:lnTo>
                  <a:pt x="91440" y="91440"/>
                </a:lnTo>
                <a:lnTo>
                  <a:pt x="91440" y="80010"/>
                </a:lnTo>
                <a:lnTo>
                  <a:pt x="102870" y="68580"/>
                </a:lnTo>
                <a:lnTo>
                  <a:pt x="102870" y="45720"/>
                </a:lnTo>
                <a:lnTo>
                  <a:pt x="114300" y="34290"/>
                </a:lnTo>
                <a:lnTo>
                  <a:pt x="114300" y="22860"/>
                </a:lnTo>
                <a:lnTo>
                  <a:pt x="114300" y="11430"/>
                </a:lnTo>
                <a:lnTo>
                  <a:pt x="114300" y="11430"/>
                </a:lnTo>
                <a:lnTo>
                  <a:pt x="114300" y="11430"/>
                </a:lnTo>
                <a:lnTo>
                  <a:pt x="114300" y="11430"/>
                </a:lnTo>
                <a:lnTo>
                  <a:pt x="114300" y="11430"/>
                </a:lnTo>
                <a:lnTo>
                  <a:pt x="102870" y="22860"/>
                </a:lnTo>
                <a:lnTo>
                  <a:pt x="102870" y="45720"/>
                </a:lnTo>
                <a:lnTo>
                  <a:pt x="102870" y="57150"/>
                </a:lnTo>
                <a:lnTo>
                  <a:pt x="102870" y="68580"/>
                </a:lnTo>
                <a:lnTo>
                  <a:pt x="102870" y="91440"/>
                </a:lnTo>
                <a:lnTo>
                  <a:pt x="114300" y="102870"/>
                </a:lnTo>
                <a:lnTo>
                  <a:pt x="114300" y="114300"/>
                </a:lnTo>
                <a:lnTo>
                  <a:pt x="125730" y="125730"/>
                </a:lnTo>
                <a:lnTo>
                  <a:pt x="137160" y="125730"/>
                </a:lnTo>
                <a:lnTo>
                  <a:pt x="137160" y="137160"/>
                </a:lnTo>
                <a:lnTo>
                  <a:pt x="13716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5017770" y="3600450"/>
            <a:ext cx="342901" cy="205741"/>
          </a:xfrm>
          <a:custGeom>
            <a:avLst/>
            <a:gdLst/>
            <a:ahLst/>
            <a:cxnLst/>
            <a:rect l="0" t="0" r="0" b="0"/>
            <a:pathLst>
              <a:path w="342901" h="205741">
                <a:moveTo>
                  <a:pt x="102870" y="0"/>
                </a:moveTo>
                <a:lnTo>
                  <a:pt x="91440" y="0"/>
                </a:lnTo>
                <a:lnTo>
                  <a:pt x="80010" y="0"/>
                </a:lnTo>
                <a:lnTo>
                  <a:pt x="80010" y="11430"/>
                </a:lnTo>
                <a:lnTo>
                  <a:pt x="68580" y="22860"/>
                </a:lnTo>
                <a:lnTo>
                  <a:pt x="57150" y="34290"/>
                </a:lnTo>
                <a:lnTo>
                  <a:pt x="45720" y="45720"/>
                </a:lnTo>
                <a:lnTo>
                  <a:pt x="22860" y="57150"/>
                </a:lnTo>
                <a:lnTo>
                  <a:pt x="22860" y="80010"/>
                </a:lnTo>
                <a:lnTo>
                  <a:pt x="11430" y="80010"/>
                </a:lnTo>
                <a:lnTo>
                  <a:pt x="0" y="91440"/>
                </a:lnTo>
                <a:lnTo>
                  <a:pt x="0" y="102870"/>
                </a:lnTo>
                <a:lnTo>
                  <a:pt x="0" y="102870"/>
                </a:lnTo>
                <a:lnTo>
                  <a:pt x="0" y="102870"/>
                </a:lnTo>
                <a:lnTo>
                  <a:pt x="11430" y="102870"/>
                </a:lnTo>
                <a:lnTo>
                  <a:pt x="22860" y="102870"/>
                </a:lnTo>
                <a:lnTo>
                  <a:pt x="34290" y="102870"/>
                </a:lnTo>
                <a:lnTo>
                  <a:pt x="45720" y="102870"/>
                </a:lnTo>
                <a:lnTo>
                  <a:pt x="68580" y="102870"/>
                </a:lnTo>
                <a:lnTo>
                  <a:pt x="80010" y="102870"/>
                </a:lnTo>
                <a:lnTo>
                  <a:pt x="102870" y="102870"/>
                </a:lnTo>
                <a:lnTo>
                  <a:pt x="114300" y="102870"/>
                </a:lnTo>
                <a:lnTo>
                  <a:pt x="125730" y="102870"/>
                </a:lnTo>
                <a:lnTo>
                  <a:pt x="137160" y="102870"/>
                </a:lnTo>
                <a:lnTo>
                  <a:pt x="148590" y="114300"/>
                </a:lnTo>
                <a:lnTo>
                  <a:pt x="160020" y="125730"/>
                </a:lnTo>
                <a:lnTo>
                  <a:pt x="160020" y="137160"/>
                </a:lnTo>
                <a:lnTo>
                  <a:pt x="160020" y="137160"/>
                </a:lnTo>
                <a:lnTo>
                  <a:pt x="148590" y="160020"/>
                </a:lnTo>
                <a:lnTo>
                  <a:pt x="137160" y="171450"/>
                </a:lnTo>
                <a:lnTo>
                  <a:pt x="125730" y="182880"/>
                </a:lnTo>
                <a:lnTo>
                  <a:pt x="125730" y="194310"/>
                </a:lnTo>
                <a:lnTo>
                  <a:pt x="102870" y="194310"/>
                </a:lnTo>
                <a:lnTo>
                  <a:pt x="102870" y="205740"/>
                </a:lnTo>
                <a:lnTo>
                  <a:pt x="91440" y="205740"/>
                </a:lnTo>
                <a:lnTo>
                  <a:pt x="80010" y="205740"/>
                </a:lnTo>
                <a:lnTo>
                  <a:pt x="80010" y="205740"/>
                </a:lnTo>
                <a:lnTo>
                  <a:pt x="80010" y="205740"/>
                </a:lnTo>
                <a:lnTo>
                  <a:pt x="80010" y="205740"/>
                </a:lnTo>
                <a:lnTo>
                  <a:pt x="80010" y="194310"/>
                </a:lnTo>
                <a:lnTo>
                  <a:pt x="80010" y="194310"/>
                </a:lnTo>
                <a:lnTo>
                  <a:pt x="91440" y="182880"/>
                </a:lnTo>
                <a:lnTo>
                  <a:pt x="102870" y="171450"/>
                </a:lnTo>
                <a:lnTo>
                  <a:pt x="114300" y="171450"/>
                </a:lnTo>
                <a:lnTo>
                  <a:pt x="137160" y="160020"/>
                </a:lnTo>
                <a:lnTo>
                  <a:pt x="148590" y="148590"/>
                </a:lnTo>
                <a:lnTo>
                  <a:pt x="171450" y="148590"/>
                </a:lnTo>
                <a:lnTo>
                  <a:pt x="182880" y="137160"/>
                </a:lnTo>
                <a:lnTo>
                  <a:pt x="205740" y="125730"/>
                </a:lnTo>
                <a:lnTo>
                  <a:pt x="217170" y="114300"/>
                </a:lnTo>
                <a:lnTo>
                  <a:pt x="240030" y="114300"/>
                </a:lnTo>
                <a:lnTo>
                  <a:pt x="251460" y="102870"/>
                </a:lnTo>
                <a:lnTo>
                  <a:pt x="274320" y="91440"/>
                </a:lnTo>
                <a:lnTo>
                  <a:pt x="285750" y="80010"/>
                </a:lnTo>
                <a:lnTo>
                  <a:pt x="297180" y="68580"/>
                </a:lnTo>
                <a:lnTo>
                  <a:pt x="308610" y="57150"/>
                </a:lnTo>
                <a:lnTo>
                  <a:pt x="320040" y="45720"/>
                </a:lnTo>
                <a:lnTo>
                  <a:pt x="320040" y="34290"/>
                </a:lnTo>
                <a:lnTo>
                  <a:pt x="320040" y="34290"/>
                </a:lnTo>
                <a:lnTo>
                  <a:pt x="320040" y="22860"/>
                </a:lnTo>
                <a:lnTo>
                  <a:pt x="320040" y="11430"/>
                </a:lnTo>
                <a:lnTo>
                  <a:pt x="320040" y="11430"/>
                </a:lnTo>
                <a:lnTo>
                  <a:pt x="308610" y="11430"/>
                </a:lnTo>
                <a:lnTo>
                  <a:pt x="297180" y="11430"/>
                </a:lnTo>
                <a:lnTo>
                  <a:pt x="285750" y="11430"/>
                </a:lnTo>
                <a:lnTo>
                  <a:pt x="274320" y="22860"/>
                </a:lnTo>
                <a:lnTo>
                  <a:pt x="262890" y="34290"/>
                </a:lnTo>
                <a:lnTo>
                  <a:pt x="251460" y="45720"/>
                </a:lnTo>
                <a:lnTo>
                  <a:pt x="251460" y="68580"/>
                </a:lnTo>
                <a:lnTo>
                  <a:pt x="240030" y="80010"/>
                </a:lnTo>
                <a:lnTo>
                  <a:pt x="240030" y="91440"/>
                </a:lnTo>
                <a:lnTo>
                  <a:pt x="240030" y="102870"/>
                </a:lnTo>
                <a:lnTo>
                  <a:pt x="228600" y="114300"/>
                </a:lnTo>
                <a:lnTo>
                  <a:pt x="240030" y="125730"/>
                </a:lnTo>
                <a:lnTo>
                  <a:pt x="240030" y="137160"/>
                </a:lnTo>
                <a:lnTo>
                  <a:pt x="251460" y="148590"/>
                </a:lnTo>
                <a:lnTo>
                  <a:pt x="251460" y="148590"/>
                </a:lnTo>
                <a:lnTo>
                  <a:pt x="262890" y="160020"/>
                </a:lnTo>
                <a:lnTo>
                  <a:pt x="274320" y="160020"/>
                </a:lnTo>
                <a:lnTo>
                  <a:pt x="285750" y="160020"/>
                </a:lnTo>
                <a:lnTo>
                  <a:pt x="308610" y="160020"/>
                </a:lnTo>
                <a:lnTo>
                  <a:pt x="320040" y="148590"/>
                </a:lnTo>
                <a:lnTo>
                  <a:pt x="331470" y="148590"/>
                </a:lnTo>
                <a:lnTo>
                  <a:pt x="342900" y="148590"/>
                </a:lnTo>
                <a:lnTo>
                  <a:pt x="342900"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5532120" y="3543300"/>
            <a:ext cx="114301" cy="217171"/>
          </a:xfrm>
          <a:custGeom>
            <a:avLst/>
            <a:gdLst/>
            <a:ahLst/>
            <a:cxnLst/>
            <a:rect l="0" t="0" r="0" b="0"/>
            <a:pathLst>
              <a:path w="114301" h="217171">
                <a:moveTo>
                  <a:pt x="114300" y="0"/>
                </a:moveTo>
                <a:lnTo>
                  <a:pt x="114300" y="0"/>
                </a:lnTo>
                <a:lnTo>
                  <a:pt x="102870" y="11430"/>
                </a:lnTo>
                <a:lnTo>
                  <a:pt x="102870" y="11430"/>
                </a:lnTo>
                <a:lnTo>
                  <a:pt x="91440" y="11430"/>
                </a:lnTo>
                <a:lnTo>
                  <a:pt x="80010" y="22860"/>
                </a:lnTo>
                <a:lnTo>
                  <a:pt x="68580" y="34290"/>
                </a:lnTo>
                <a:lnTo>
                  <a:pt x="57150" y="45720"/>
                </a:lnTo>
                <a:lnTo>
                  <a:pt x="34290" y="68580"/>
                </a:lnTo>
                <a:lnTo>
                  <a:pt x="22860" y="80010"/>
                </a:lnTo>
                <a:lnTo>
                  <a:pt x="11430" y="102870"/>
                </a:lnTo>
                <a:lnTo>
                  <a:pt x="11430" y="125730"/>
                </a:lnTo>
                <a:lnTo>
                  <a:pt x="0" y="137160"/>
                </a:lnTo>
                <a:lnTo>
                  <a:pt x="0" y="160020"/>
                </a:lnTo>
                <a:lnTo>
                  <a:pt x="0" y="171450"/>
                </a:lnTo>
                <a:lnTo>
                  <a:pt x="11430" y="182880"/>
                </a:lnTo>
                <a:lnTo>
                  <a:pt x="22860" y="194310"/>
                </a:lnTo>
                <a:lnTo>
                  <a:pt x="34290" y="205740"/>
                </a:lnTo>
                <a:lnTo>
                  <a:pt x="45720" y="217170"/>
                </a:lnTo>
                <a:lnTo>
                  <a:pt x="57150" y="217170"/>
                </a:lnTo>
                <a:lnTo>
                  <a:pt x="68580" y="217170"/>
                </a:lnTo>
                <a:lnTo>
                  <a:pt x="80010" y="217170"/>
                </a:lnTo>
                <a:lnTo>
                  <a:pt x="8001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5749290" y="3520440"/>
            <a:ext cx="148591" cy="320041"/>
          </a:xfrm>
          <a:custGeom>
            <a:avLst/>
            <a:gdLst/>
            <a:ahLst/>
            <a:cxnLst/>
            <a:rect l="0" t="0" r="0" b="0"/>
            <a:pathLst>
              <a:path w="148591" h="320041">
                <a:moveTo>
                  <a:pt x="34290" y="125730"/>
                </a:moveTo>
                <a:lnTo>
                  <a:pt x="34290" y="137160"/>
                </a:lnTo>
                <a:lnTo>
                  <a:pt x="34290" y="160020"/>
                </a:lnTo>
                <a:lnTo>
                  <a:pt x="34290" y="160020"/>
                </a:lnTo>
                <a:lnTo>
                  <a:pt x="34290" y="182880"/>
                </a:lnTo>
                <a:lnTo>
                  <a:pt x="34290" y="205740"/>
                </a:lnTo>
                <a:lnTo>
                  <a:pt x="34290" y="228600"/>
                </a:lnTo>
                <a:lnTo>
                  <a:pt x="34290" y="251460"/>
                </a:lnTo>
                <a:lnTo>
                  <a:pt x="34290" y="274320"/>
                </a:lnTo>
                <a:lnTo>
                  <a:pt x="22860" y="297180"/>
                </a:lnTo>
                <a:lnTo>
                  <a:pt x="22860" y="308610"/>
                </a:lnTo>
                <a:lnTo>
                  <a:pt x="22860" y="320040"/>
                </a:lnTo>
                <a:lnTo>
                  <a:pt x="22860" y="320040"/>
                </a:lnTo>
                <a:lnTo>
                  <a:pt x="22860" y="320040"/>
                </a:lnTo>
                <a:lnTo>
                  <a:pt x="22860" y="320040"/>
                </a:lnTo>
                <a:lnTo>
                  <a:pt x="11430" y="320040"/>
                </a:lnTo>
                <a:lnTo>
                  <a:pt x="11430" y="308610"/>
                </a:lnTo>
                <a:lnTo>
                  <a:pt x="11430" y="297180"/>
                </a:lnTo>
                <a:lnTo>
                  <a:pt x="0" y="274320"/>
                </a:lnTo>
                <a:lnTo>
                  <a:pt x="0" y="251460"/>
                </a:lnTo>
                <a:lnTo>
                  <a:pt x="0" y="217170"/>
                </a:lnTo>
                <a:lnTo>
                  <a:pt x="0" y="194310"/>
                </a:lnTo>
                <a:lnTo>
                  <a:pt x="0" y="160020"/>
                </a:lnTo>
                <a:lnTo>
                  <a:pt x="0" y="137160"/>
                </a:lnTo>
                <a:lnTo>
                  <a:pt x="0" y="102870"/>
                </a:lnTo>
                <a:lnTo>
                  <a:pt x="11430" y="80010"/>
                </a:lnTo>
                <a:lnTo>
                  <a:pt x="22860" y="68580"/>
                </a:lnTo>
                <a:lnTo>
                  <a:pt x="34290" y="45720"/>
                </a:lnTo>
                <a:lnTo>
                  <a:pt x="45720" y="22860"/>
                </a:lnTo>
                <a:lnTo>
                  <a:pt x="57150" y="11430"/>
                </a:lnTo>
                <a:lnTo>
                  <a:pt x="68580" y="11430"/>
                </a:lnTo>
                <a:lnTo>
                  <a:pt x="80010" y="0"/>
                </a:lnTo>
                <a:lnTo>
                  <a:pt x="91440" y="0"/>
                </a:lnTo>
                <a:lnTo>
                  <a:pt x="102870" y="0"/>
                </a:lnTo>
                <a:lnTo>
                  <a:pt x="114300" y="0"/>
                </a:lnTo>
                <a:lnTo>
                  <a:pt x="125730" y="11430"/>
                </a:lnTo>
                <a:lnTo>
                  <a:pt x="137160" y="11430"/>
                </a:lnTo>
                <a:lnTo>
                  <a:pt x="148590" y="22860"/>
                </a:lnTo>
                <a:lnTo>
                  <a:pt x="148590" y="34290"/>
                </a:lnTo>
                <a:lnTo>
                  <a:pt x="148590" y="45720"/>
                </a:lnTo>
                <a:lnTo>
                  <a:pt x="148590" y="68580"/>
                </a:lnTo>
                <a:lnTo>
                  <a:pt x="137160" y="80010"/>
                </a:lnTo>
                <a:lnTo>
                  <a:pt x="125730" y="91440"/>
                </a:lnTo>
                <a:lnTo>
                  <a:pt x="114300" y="114300"/>
                </a:lnTo>
                <a:lnTo>
                  <a:pt x="102870" y="125730"/>
                </a:lnTo>
                <a:lnTo>
                  <a:pt x="91440" y="137160"/>
                </a:lnTo>
                <a:lnTo>
                  <a:pt x="80010" y="137160"/>
                </a:lnTo>
                <a:lnTo>
                  <a:pt x="68580" y="137160"/>
                </a:lnTo>
                <a:lnTo>
                  <a:pt x="68580" y="137160"/>
                </a:lnTo>
                <a:lnTo>
                  <a:pt x="68580" y="1371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6035040" y="3589020"/>
            <a:ext cx="22861" cy="194311"/>
          </a:xfrm>
          <a:custGeom>
            <a:avLst/>
            <a:gdLst/>
            <a:ahLst/>
            <a:cxnLst/>
            <a:rect l="0" t="0" r="0" b="0"/>
            <a:pathLst>
              <a:path w="22861" h="194311">
                <a:moveTo>
                  <a:pt x="22860" y="0"/>
                </a:moveTo>
                <a:lnTo>
                  <a:pt x="22860" y="11430"/>
                </a:lnTo>
                <a:lnTo>
                  <a:pt x="22860" y="22860"/>
                </a:lnTo>
                <a:lnTo>
                  <a:pt x="22860" y="34290"/>
                </a:lnTo>
                <a:lnTo>
                  <a:pt x="22860" y="57150"/>
                </a:lnTo>
                <a:lnTo>
                  <a:pt x="22860" y="80010"/>
                </a:lnTo>
                <a:lnTo>
                  <a:pt x="22860" y="114300"/>
                </a:lnTo>
                <a:lnTo>
                  <a:pt x="11430" y="137160"/>
                </a:lnTo>
                <a:lnTo>
                  <a:pt x="11430" y="148590"/>
                </a:lnTo>
                <a:lnTo>
                  <a:pt x="0" y="171450"/>
                </a:lnTo>
                <a:lnTo>
                  <a:pt x="0" y="182880"/>
                </a:lnTo>
                <a:lnTo>
                  <a:pt x="0" y="182880"/>
                </a:lnTo>
                <a:lnTo>
                  <a:pt x="0" y="182880"/>
                </a:lnTo>
                <a:lnTo>
                  <a:pt x="0" y="194310"/>
                </a:lnTo>
                <a:lnTo>
                  <a:pt x="0" y="194310"/>
                </a:lnTo>
                <a:lnTo>
                  <a:pt x="0" y="19431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5989320" y="3531870"/>
            <a:ext cx="171451" cy="22861"/>
          </a:xfrm>
          <a:custGeom>
            <a:avLst/>
            <a:gdLst/>
            <a:ahLst/>
            <a:cxnLst/>
            <a:rect l="0" t="0" r="0" b="0"/>
            <a:pathLst>
              <a:path w="171451" h="22861">
                <a:moveTo>
                  <a:pt x="0" y="0"/>
                </a:moveTo>
                <a:lnTo>
                  <a:pt x="0" y="11430"/>
                </a:lnTo>
                <a:lnTo>
                  <a:pt x="11430" y="11430"/>
                </a:lnTo>
                <a:lnTo>
                  <a:pt x="11430" y="11430"/>
                </a:lnTo>
                <a:lnTo>
                  <a:pt x="22860" y="11430"/>
                </a:lnTo>
                <a:lnTo>
                  <a:pt x="34290" y="11430"/>
                </a:lnTo>
                <a:lnTo>
                  <a:pt x="45720" y="11430"/>
                </a:lnTo>
                <a:lnTo>
                  <a:pt x="57150" y="11430"/>
                </a:lnTo>
                <a:lnTo>
                  <a:pt x="80010" y="22860"/>
                </a:lnTo>
                <a:lnTo>
                  <a:pt x="91440" y="22860"/>
                </a:lnTo>
                <a:lnTo>
                  <a:pt x="114300" y="22860"/>
                </a:lnTo>
                <a:lnTo>
                  <a:pt x="125730" y="11430"/>
                </a:lnTo>
                <a:lnTo>
                  <a:pt x="148590" y="11430"/>
                </a:lnTo>
                <a:lnTo>
                  <a:pt x="160020" y="11430"/>
                </a:lnTo>
                <a:lnTo>
                  <a:pt x="171450" y="22860"/>
                </a:lnTo>
                <a:lnTo>
                  <a:pt x="17145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p:cNvSpPr/>
          <p:nvPr/>
        </p:nvSpPr>
        <p:spPr>
          <a:xfrm>
            <a:off x="5977890" y="3749040"/>
            <a:ext cx="194311" cy="11431"/>
          </a:xfrm>
          <a:custGeom>
            <a:avLst/>
            <a:gdLst/>
            <a:ahLst/>
            <a:cxnLst/>
            <a:rect l="0" t="0" r="0" b="0"/>
            <a:pathLst>
              <a:path w="194311" h="11431">
                <a:moveTo>
                  <a:pt x="0" y="0"/>
                </a:moveTo>
                <a:lnTo>
                  <a:pt x="0" y="11430"/>
                </a:lnTo>
                <a:lnTo>
                  <a:pt x="0" y="11430"/>
                </a:lnTo>
                <a:lnTo>
                  <a:pt x="11430" y="11430"/>
                </a:lnTo>
                <a:lnTo>
                  <a:pt x="11430" y="11430"/>
                </a:lnTo>
                <a:lnTo>
                  <a:pt x="22860" y="11430"/>
                </a:lnTo>
                <a:lnTo>
                  <a:pt x="34290" y="11430"/>
                </a:lnTo>
                <a:lnTo>
                  <a:pt x="45720" y="11430"/>
                </a:lnTo>
                <a:lnTo>
                  <a:pt x="57150" y="11430"/>
                </a:lnTo>
                <a:lnTo>
                  <a:pt x="68580" y="11430"/>
                </a:lnTo>
                <a:lnTo>
                  <a:pt x="80010" y="11430"/>
                </a:lnTo>
                <a:lnTo>
                  <a:pt x="102870" y="11430"/>
                </a:lnTo>
                <a:lnTo>
                  <a:pt x="114300" y="11430"/>
                </a:lnTo>
                <a:lnTo>
                  <a:pt x="125730" y="11430"/>
                </a:lnTo>
                <a:lnTo>
                  <a:pt x="148590" y="0"/>
                </a:lnTo>
                <a:lnTo>
                  <a:pt x="160020" y="0"/>
                </a:lnTo>
                <a:lnTo>
                  <a:pt x="171450" y="0"/>
                </a:lnTo>
                <a:lnTo>
                  <a:pt x="182880" y="0"/>
                </a:lnTo>
                <a:lnTo>
                  <a:pt x="194310" y="0"/>
                </a:lnTo>
                <a:lnTo>
                  <a:pt x="19431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98"/>
          <p:cNvSpPr/>
          <p:nvPr/>
        </p:nvSpPr>
        <p:spPr>
          <a:xfrm>
            <a:off x="6366510" y="3291840"/>
            <a:ext cx="148591" cy="171451"/>
          </a:xfrm>
          <a:custGeom>
            <a:avLst/>
            <a:gdLst/>
            <a:ahLst/>
            <a:cxnLst/>
            <a:rect l="0" t="0" r="0" b="0"/>
            <a:pathLst>
              <a:path w="148591" h="171451">
                <a:moveTo>
                  <a:pt x="148590" y="0"/>
                </a:moveTo>
                <a:lnTo>
                  <a:pt x="137160" y="11430"/>
                </a:lnTo>
                <a:lnTo>
                  <a:pt x="137160" y="22860"/>
                </a:lnTo>
                <a:lnTo>
                  <a:pt x="125730" y="34290"/>
                </a:lnTo>
                <a:lnTo>
                  <a:pt x="114300" y="57150"/>
                </a:lnTo>
                <a:lnTo>
                  <a:pt x="102870" y="80010"/>
                </a:lnTo>
                <a:lnTo>
                  <a:pt x="80010" y="102870"/>
                </a:lnTo>
                <a:lnTo>
                  <a:pt x="68580" y="114300"/>
                </a:lnTo>
                <a:lnTo>
                  <a:pt x="57150" y="137160"/>
                </a:lnTo>
                <a:lnTo>
                  <a:pt x="34290" y="148590"/>
                </a:lnTo>
                <a:lnTo>
                  <a:pt x="22860" y="160020"/>
                </a:lnTo>
                <a:lnTo>
                  <a:pt x="11430" y="171450"/>
                </a:lnTo>
                <a:lnTo>
                  <a:pt x="0" y="171450"/>
                </a:lnTo>
                <a:lnTo>
                  <a:pt x="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6400800" y="3326130"/>
            <a:ext cx="80011" cy="125731"/>
          </a:xfrm>
          <a:custGeom>
            <a:avLst/>
            <a:gdLst/>
            <a:ahLst/>
            <a:cxnLst/>
            <a:rect l="0" t="0" r="0" b="0"/>
            <a:pathLst>
              <a:path w="80011" h="125731">
                <a:moveTo>
                  <a:pt x="0" y="0"/>
                </a:moveTo>
                <a:lnTo>
                  <a:pt x="0" y="0"/>
                </a:lnTo>
                <a:lnTo>
                  <a:pt x="0" y="11430"/>
                </a:lnTo>
                <a:lnTo>
                  <a:pt x="11430" y="11430"/>
                </a:lnTo>
                <a:lnTo>
                  <a:pt x="11430" y="34290"/>
                </a:lnTo>
                <a:lnTo>
                  <a:pt x="22860" y="45720"/>
                </a:lnTo>
                <a:lnTo>
                  <a:pt x="34290" y="57150"/>
                </a:lnTo>
                <a:lnTo>
                  <a:pt x="34290" y="80010"/>
                </a:lnTo>
                <a:lnTo>
                  <a:pt x="45720" y="91440"/>
                </a:lnTo>
                <a:lnTo>
                  <a:pt x="57150" y="102870"/>
                </a:lnTo>
                <a:lnTo>
                  <a:pt x="57150" y="114300"/>
                </a:lnTo>
                <a:lnTo>
                  <a:pt x="68580" y="114300"/>
                </a:lnTo>
                <a:lnTo>
                  <a:pt x="80010" y="125730"/>
                </a:lnTo>
                <a:lnTo>
                  <a:pt x="80010" y="125730"/>
                </a:lnTo>
                <a:lnTo>
                  <a:pt x="80010" y="1257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100"/>
          <p:cNvSpPr/>
          <p:nvPr/>
        </p:nvSpPr>
        <p:spPr>
          <a:xfrm>
            <a:off x="6663689" y="3188970"/>
            <a:ext cx="22862" cy="240031"/>
          </a:xfrm>
          <a:custGeom>
            <a:avLst/>
            <a:gdLst/>
            <a:ahLst/>
            <a:cxnLst/>
            <a:rect l="0" t="0" r="0" b="0"/>
            <a:pathLst>
              <a:path w="22862" h="240031">
                <a:moveTo>
                  <a:pt x="22861" y="0"/>
                </a:moveTo>
                <a:lnTo>
                  <a:pt x="22861" y="11430"/>
                </a:lnTo>
                <a:lnTo>
                  <a:pt x="22861" y="34290"/>
                </a:lnTo>
                <a:lnTo>
                  <a:pt x="22861" y="34290"/>
                </a:lnTo>
                <a:lnTo>
                  <a:pt x="22861" y="68580"/>
                </a:lnTo>
                <a:lnTo>
                  <a:pt x="11431" y="91440"/>
                </a:lnTo>
                <a:lnTo>
                  <a:pt x="11431" y="125730"/>
                </a:lnTo>
                <a:lnTo>
                  <a:pt x="0" y="148590"/>
                </a:lnTo>
                <a:lnTo>
                  <a:pt x="0" y="171450"/>
                </a:lnTo>
                <a:lnTo>
                  <a:pt x="0" y="194310"/>
                </a:lnTo>
                <a:lnTo>
                  <a:pt x="0" y="217170"/>
                </a:lnTo>
                <a:lnTo>
                  <a:pt x="0" y="228600"/>
                </a:lnTo>
                <a:lnTo>
                  <a:pt x="0" y="240030"/>
                </a:lnTo>
                <a:lnTo>
                  <a:pt x="0" y="2400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6789420" y="3188970"/>
            <a:ext cx="125731" cy="217171"/>
          </a:xfrm>
          <a:custGeom>
            <a:avLst/>
            <a:gdLst/>
            <a:ahLst/>
            <a:cxnLst/>
            <a:rect l="0" t="0" r="0" b="0"/>
            <a:pathLst>
              <a:path w="125731" h="217171">
                <a:moveTo>
                  <a:pt x="68580" y="11430"/>
                </a:moveTo>
                <a:lnTo>
                  <a:pt x="68580" y="11430"/>
                </a:lnTo>
                <a:lnTo>
                  <a:pt x="57150" y="34290"/>
                </a:lnTo>
                <a:lnTo>
                  <a:pt x="45719" y="45720"/>
                </a:lnTo>
                <a:lnTo>
                  <a:pt x="34290" y="68580"/>
                </a:lnTo>
                <a:lnTo>
                  <a:pt x="22860" y="91440"/>
                </a:lnTo>
                <a:lnTo>
                  <a:pt x="11430" y="125730"/>
                </a:lnTo>
                <a:lnTo>
                  <a:pt x="11430" y="148590"/>
                </a:lnTo>
                <a:lnTo>
                  <a:pt x="0" y="171450"/>
                </a:lnTo>
                <a:lnTo>
                  <a:pt x="0" y="194310"/>
                </a:lnTo>
                <a:lnTo>
                  <a:pt x="0" y="205740"/>
                </a:lnTo>
                <a:lnTo>
                  <a:pt x="0" y="217170"/>
                </a:lnTo>
                <a:lnTo>
                  <a:pt x="11430" y="217170"/>
                </a:lnTo>
                <a:lnTo>
                  <a:pt x="22860" y="217170"/>
                </a:lnTo>
                <a:lnTo>
                  <a:pt x="34290" y="217170"/>
                </a:lnTo>
                <a:lnTo>
                  <a:pt x="45719" y="194310"/>
                </a:lnTo>
                <a:lnTo>
                  <a:pt x="68580" y="182880"/>
                </a:lnTo>
                <a:lnTo>
                  <a:pt x="80010" y="160020"/>
                </a:lnTo>
                <a:lnTo>
                  <a:pt x="91440" y="148590"/>
                </a:lnTo>
                <a:lnTo>
                  <a:pt x="102869" y="125730"/>
                </a:lnTo>
                <a:lnTo>
                  <a:pt x="114300" y="91440"/>
                </a:lnTo>
                <a:lnTo>
                  <a:pt x="114300" y="68580"/>
                </a:lnTo>
                <a:lnTo>
                  <a:pt x="125730" y="45720"/>
                </a:lnTo>
                <a:lnTo>
                  <a:pt x="125730" y="34290"/>
                </a:lnTo>
                <a:lnTo>
                  <a:pt x="114300" y="22860"/>
                </a:lnTo>
                <a:lnTo>
                  <a:pt x="114300" y="11430"/>
                </a:lnTo>
                <a:lnTo>
                  <a:pt x="102869" y="0"/>
                </a:lnTo>
                <a:lnTo>
                  <a:pt x="80010" y="0"/>
                </a:lnTo>
                <a:lnTo>
                  <a:pt x="68580" y="11430"/>
                </a:lnTo>
                <a:lnTo>
                  <a:pt x="57150" y="11430"/>
                </a:lnTo>
                <a:lnTo>
                  <a:pt x="45719" y="11430"/>
                </a:lnTo>
                <a:lnTo>
                  <a:pt x="34290" y="11430"/>
                </a:lnTo>
                <a:lnTo>
                  <a:pt x="3429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6995160" y="3188970"/>
            <a:ext cx="148591" cy="205741"/>
          </a:xfrm>
          <a:custGeom>
            <a:avLst/>
            <a:gdLst/>
            <a:ahLst/>
            <a:cxnLst/>
            <a:rect l="0" t="0" r="0" b="0"/>
            <a:pathLst>
              <a:path w="148591" h="205741">
                <a:moveTo>
                  <a:pt x="45720" y="0"/>
                </a:moveTo>
                <a:lnTo>
                  <a:pt x="45720" y="11430"/>
                </a:lnTo>
                <a:lnTo>
                  <a:pt x="45720" y="22860"/>
                </a:lnTo>
                <a:lnTo>
                  <a:pt x="45720" y="22860"/>
                </a:lnTo>
                <a:lnTo>
                  <a:pt x="45720" y="45720"/>
                </a:lnTo>
                <a:lnTo>
                  <a:pt x="34290" y="68580"/>
                </a:lnTo>
                <a:lnTo>
                  <a:pt x="22860" y="91440"/>
                </a:lnTo>
                <a:lnTo>
                  <a:pt x="22860" y="114300"/>
                </a:lnTo>
                <a:lnTo>
                  <a:pt x="11429" y="137160"/>
                </a:lnTo>
                <a:lnTo>
                  <a:pt x="0" y="160020"/>
                </a:lnTo>
                <a:lnTo>
                  <a:pt x="0" y="182880"/>
                </a:lnTo>
                <a:lnTo>
                  <a:pt x="0" y="194310"/>
                </a:lnTo>
                <a:lnTo>
                  <a:pt x="11429" y="205740"/>
                </a:lnTo>
                <a:lnTo>
                  <a:pt x="22860" y="205740"/>
                </a:lnTo>
                <a:lnTo>
                  <a:pt x="34290" y="205740"/>
                </a:lnTo>
                <a:lnTo>
                  <a:pt x="45720" y="205740"/>
                </a:lnTo>
                <a:lnTo>
                  <a:pt x="57150" y="194310"/>
                </a:lnTo>
                <a:lnTo>
                  <a:pt x="80010" y="182880"/>
                </a:lnTo>
                <a:lnTo>
                  <a:pt x="91440" y="160020"/>
                </a:lnTo>
                <a:lnTo>
                  <a:pt x="114300" y="148590"/>
                </a:lnTo>
                <a:lnTo>
                  <a:pt x="125729" y="125730"/>
                </a:lnTo>
                <a:lnTo>
                  <a:pt x="125729" y="102870"/>
                </a:lnTo>
                <a:lnTo>
                  <a:pt x="137160" y="80010"/>
                </a:lnTo>
                <a:lnTo>
                  <a:pt x="148590" y="57150"/>
                </a:lnTo>
                <a:lnTo>
                  <a:pt x="137160" y="45720"/>
                </a:lnTo>
                <a:lnTo>
                  <a:pt x="137160" y="22860"/>
                </a:lnTo>
                <a:lnTo>
                  <a:pt x="125729" y="11430"/>
                </a:lnTo>
                <a:lnTo>
                  <a:pt x="114300" y="11430"/>
                </a:lnTo>
                <a:lnTo>
                  <a:pt x="91440" y="11430"/>
                </a:lnTo>
                <a:lnTo>
                  <a:pt x="80010" y="0"/>
                </a:lnTo>
                <a:lnTo>
                  <a:pt x="68579" y="11430"/>
                </a:lnTo>
                <a:lnTo>
                  <a:pt x="68579"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Freeform 103"/>
          <p:cNvSpPr/>
          <p:nvPr/>
        </p:nvSpPr>
        <p:spPr>
          <a:xfrm>
            <a:off x="7326630" y="2731770"/>
            <a:ext cx="137160" cy="240031"/>
          </a:xfrm>
          <a:custGeom>
            <a:avLst/>
            <a:gdLst/>
            <a:ahLst/>
            <a:cxnLst/>
            <a:rect l="0" t="0" r="0" b="0"/>
            <a:pathLst>
              <a:path w="137160" h="240031">
                <a:moveTo>
                  <a:pt x="125730" y="0"/>
                </a:moveTo>
                <a:lnTo>
                  <a:pt x="114300" y="0"/>
                </a:lnTo>
                <a:lnTo>
                  <a:pt x="102870" y="0"/>
                </a:lnTo>
                <a:lnTo>
                  <a:pt x="102870" y="11430"/>
                </a:lnTo>
                <a:lnTo>
                  <a:pt x="91440" y="11430"/>
                </a:lnTo>
                <a:lnTo>
                  <a:pt x="68580" y="22860"/>
                </a:lnTo>
                <a:lnTo>
                  <a:pt x="57150" y="45720"/>
                </a:lnTo>
                <a:lnTo>
                  <a:pt x="34290" y="57150"/>
                </a:lnTo>
                <a:lnTo>
                  <a:pt x="22859" y="80010"/>
                </a:lnTo>
                <a:lnTo>
                  <a:pt x="11430" y="102870"/>
                </a:lnTo>
                <a:lnTo>
                  <a:pt x="11430" y="125730"/>
                </a:lnTo>
                <a:lnTo>
                  <a:pt x="0" y="148590"/>
                </a:lnTo>
                <a:lnTo>
                  <a:pt x="0" y="171450"/>
                </a:lnTo>
                <a:lnTo>
                  <a:pt x="11430" y="194310"/>
                </a:lnTo>
                <a:lnTo>
                  <a:pt x="11430" y="205740"/>
                </a:lnTo>
                <a:lnTo>
                  <a:pt x="22859" y="217170"/>
                </a:lnTo>
                <a:lnTo>
                  <a:pt x="45720" y="228600"/>
                </a:lnTo>
                <a:lnTo>
                  <a:pt x="57150" y="240030"/>
                </a:lnTo>
                <a:lnTo>
                  <a:pt x="80009" y="240030"/>
                </a:lnTo>
                <a:lnTo>
                  <a:pt x="91440" y="228600"/>
                </a:lnTo>
                <a:lnTo>
                  <a:pt x="114300" y="228600"/>
                </a:lnTo>
                <a:lnTo>
                  <a:pt x="125730" y="217170"/>
                </a:lnTo>
                <a:lnTo>
                  <a:pt x="137159" y="217170"/>
                </a:lnTo>
                <a:lnTo>
                  <a:pt x="137159"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Freeform 104"/>
          <p:cNvSpPr/>
          <p:nvPr/>
        </p:nvSpPr>
        <p:spPr>
          <a:xfrm>
            <a:off x="7578089" y="2686050"/>
            <a:ext cx="160022" cy="308611"/>
          </a:xfrm>
          <a:custGeom>
            <a:avLst/>
            <a:gdLst/>
            <a:ahLst/>
            <a:cxnLst/>
            <a:rect l="0" t="0" r="0" b="0"/>
            <a:pathLst>
              <a:path w="160022" h="308611">
                <a:moveTo>
                  <a:pt x="22861" y="91440"/>
                </a:moveTo>
                <a:lnTo>
                  <a:pt x="22861" y="91440"/>
                </a:lnTo>
                <a:lnTo>
                  <a:pt x="22861" y="102870"/>
                </a:lnTo>
                <a:lnTo>
                  <a:pt x="22861" y="102870"/>
                </a:lnTo>
                <a:lnTo>
                  <a:pt x="22861" y="125730"/>
                </a:lnTo>
                <a:lnTo>
                  <a:pt x="22861" y="137160"/>
                </a:lnTo>
                <a:lnTo>
                  <a:pt x="22861" y="160020"/>
                </a:lnTo>
                <a:lnTo>
                  <a:pt x="11431" y="182880"/>
                </a:lnTo>
                <a:lnTo>
                  <a:pt x="22861" y="217170"/>
                </a:lnTo>
                <a:lnTo>
                  <a:pt x="22861" y="240030"/>
                </a:lnTo>
                <a:lnTo>
                  <a:pt x="22861" y="251460"/>
                </a:lnTo>
                <a:lnTo>
                  <a:pt x="22861" y="274320"/>
                </a:lnTo>
                <a:lnTo>
                  <a:pt x="22861" y="285750"/>
                </a:lnTo>
                <a:lnTo>
                  <a:pt x="34291" y="297180"/>
                </a:lnTo>
                <a:lnTo>
                  <a:pt x="22861" y="297180"/>
                </a:lnTo>
                <a:lnTo>
                  <a:pt x="22861" y="308610"/>
                </a:lnTo>
                <a:lnTo>
                  <a:pt x="22861" y="308610"/>
                </a:lnTo>
                <a:lnTo>
                  <a:pt x="22861" y="297180"/>
                </a:lnTo>
                <a:lnTo>
                  <a:pt x="22861" y="285750"/>
                </a:lnTo>
                <a:lnTo>
                  <a:pt x="11431" y="274320"/>
                </a:lnTo>
                <a:lnTo>
                  <a:pt x="0" y="251460"/>
                </a:lnTo>
                <a:lnTo>
                  <a:pt x="0" y="240030"/>
                </a:lnTo>
                <a:lnTo>
                  <a:pt x="0" y="205740"/>
                </a:lnTo>
                <a:lnTo>
                  <a:pt x="0" y="171450"/>
                </a:lnTo>
                <a:lnTo>
                  <a:pt x="11431" y="148590"/>
                </a:lnTo>
                <a:lnTo>
                  <a:pt x="11431" y="114300"/>
                </a:lnTo>
                <a:lnTo>
                  <a:pt x="22861" y="91440"/>
                </a:lnTo>
                <a:lnTo>
                  <a:pt x="22861" y="68580"/>
                </a:lnTo>
                <a:lnTo>
                  <a:pt x="45721" y="45720"/>
                </a:lnTo>
                <a:lnTo>
                  <a:pt x="57150" y="22860"/>
                </a:lnTo>
                <a:lnTo>
                  <a:pt x="68581" y="11430"/>
                </a:lnTo>
                <a:lnTo>
                  <a:pt x="80011" y="0"/>
                </a:lnTo>
                <a:lnTo>
                  <a:pt x="102871" y="0"/>
                </a:lnTo>
                <a:lnTo>
                  <a:pt x="114300" y="0"/>
                </a:lnTo>
                <a:lnTo>
                  <a:pt x="125731" y="0"/>
                </a:lnTo>
                <a:lnTo>
                  <a:pt x="137161" y="11430"/>
                </a:lnTo>
                <a:lnTo>
                  <a:pt x="148591" y="22860"/>
                </a:lnTo>
                <a:lnTo>
                  <a:pt x="148591" y="34290"/>
                </a:lnTo>
                <a:lnTo>
                  <a:pt x="160021" y="45720"/>
                </a:lnTo>
                <a:lnTo>
                  <a:pt x="148591" y="68580"/>
                </a:lnTo>
                <a:lnTo>
                  <a:pt x="148591" y="80010"/>
                </a:lnTo>
                <a:lnTo>
                  <a:pt x="137161" y="102870"/>
                </a:lnTo>
                <a:lnTo>
                  <a:pt x="137161" y="114300"/>
                </a:lnTo>
                <a:lnTo>
                  <a:pt x="114300" y="125730"/>
                </a:lnTo>
                <a:lnTo>
                  <a:pt x="102871" y="137160"/>
                </a:lnTo>
                <a:lnTo>
                  <a:pt x="91441" y="148590"/>
                </a:lnTo>
                <a:lnTo>
                  <a:pt x="80011" y="148590"/>
                </a:lnTo>
                <a:lnTo>
                  <a:pt x="68581" y="148590"/>
                </a:lnTo>
                <a:lnTo>
                  <a:pt x="68581" y="148590"/>
                </a:lnTo>
                <a:lnTo>
                  <a:pt x="68581" y="148590"/>
                </a:lnTo>
                <a:lnTo>
                  <a:pt x="68581" y="148590"/>
                </a:lnTo>
                <a:lnTo>
                  <a:pt x="68581"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Freeform 105"/>
          <p:cNvSpPr/>
          <p:nvPr/>
        </p:nvSpPr>
        <p:spPr>
          <a:xfrm>
            <a:off x="7829550" y="2708910"/>
            <a:ext cx="11431" cy="251461"/>
          </a:xfrm>
          <a:custGeom>
            <a:avLst/>
            <a:gdLst/>
            <a:ahLst/>
            <a:cxnLst/>
            <a:rect l="0" t="0" r="0" b="0"/>
            <a:pathLst>
              <a:path w="11431" h="251461">
                <a:moveTo>
                  <a:pt x="0" y="0"/>
                </a:moveTo>
                <a:lnTo>
                  <a:pt x="0" y="0"/>
                </a:lnTo>
                <a:lnTo>
                  <a:pt x="11430" y="11430"/>
                </a:lnTo>
                <a:lnTo>
                  <a:pt x="11430" y="11430"/>
                </a:lnTo>
                <a:lnTo>
                  <a:pt x="11430" y="34290"/>
                </a:lnTo>
                <a:lnTo>
                  <a:pt x="11430" y="45720"/>
                </a:lnTo>
                <a:lnTo>
                  <a:pt x="11430" y="68580"/>
                </a:lnTo>
                <a:lnTo>
                  <a:pt x="11430" y="91440"/>
                </a:lnTo>
                <a:lnTo>
                  <a:pt x="11430" y="114300"/>
                </a:lnTo>
                <a:lnTo>
                  <a:pt x="0" y="137160"/>
                </a:lnTo>
                <a:lnTo>
                  <a:pt x="0" y="171450"/>
                </a:lnTo>
                <a:lnTo>
                  <a:pt x="0" y="194310"/>
                </a:lnTo>
                <a:lnTo>
                  <a:pt x="0" y="205740"/>
                </a:lnTo>
                <a:lnTo>
                  <a:pt x="0" y="228600"/>
                </a:lnTo>
                <a:lnTo>
                  <a:pt x="0" y="240030"/>
                </a:lnTo>
                <a:lnTo>
                  <a:pt x="0" y="240030"/>
                </a:lnTo>
                <a:lnTo>
                  <a:pt x="0" y="251460"/>
                </a:lnTo>
                <a:lnTo>
                  <a:pt x="0" y="251460"/>
                </a:lnTo>
                <a:lnTo>
                  <a:pt x="0" y="251460"/>
                </a:lnTo>
                <a:lnTo>
                  <a:pt x="0" y="240030"/>
                </a:lnTo>
                <a:lnTo>
                  <a:pt x="0" y="2400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a:off x="7760970" y="2720340"/>
            <a:ext cx="171451" cy="11431"/>
          </a:xfrm>
          <a:custGeom>
            <a:avLst/>
            <a:gdLst/>
            <a:ahLst/>
            <a:cxnLst/>
            <a:rect l="0" t="0" r="0" b="0"/>
            <a:pathLst>
              <a:path w="171451" h="11431">
                <a:moveTo>
                  <a:pt x="0" y="0"/>
                </a:moveTo>
                <a:lnTo>
                  <a:pt x="0" y="0"/>
                </a:lnTo>
                <a:lnTo>
                  <a:pt x="11430" y="0"/>
                </a:lnTo>
                <a:lnTo>
                  <a:pt x="11430" y="0"/>
                </a:lnTo>
                <a:lnTo>
                  <a:pt x="34290" y="0"/>
                </a:lnTo>
                <a:lnTo>
                  <a:pt x="45719" y="0"/>
                </a:lnTo>
                <a:lnTo>
                  <a:pt x="57150" y="0"/>
                </a:lnTo>
                <a:lnTo>
                  <a:pt x="80010" y="0"/>
                </a:lnTo>
                <a:lnTo>
                  <a:pt x="91440" y="0"/>
                </a:lnTo>
                <a:lnTo>
                  <a:pt x="114300" y="0"/>
                </a:lnTo>
                <a:lnTo>
                  <a:pt x="125730" y="0"/>
                </a:lnTo>
                <a:lnTo>
                  <a:pt x="137160" y="11430"/>
                </a:lnTo>
                <a:lnTo>
                  <a:pt x="148590" y="11430"/>
                </a:lnTo>
                <a:lnTo>
                  <a:pt x="160019" y="11430"/>
                </a:lnTo>
                <a:lnTo>
                  <a:pt x="171450" y="11430"/>
                </a:lnTo>
                <a:lnTo>
                  <a:pt x="17145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a:off x="7726680" y="2948940"/>
            <a:ext cx="194310" cy="22861"/>
          </a:xfrm>
          <a:custGeom>
            <a:avLst/>
            <a:gdLst/>
            <a:ahLst/>
            <a:cxnLst/>
            <a:rect l="0" t="0" r="0" b="0"/>
            <a:pathLst>
              <a:path w="194310" h="22861">
                <a:moveTo>
                  <a:pt x="0" y="22860"/>
                </a:moveTo>
                <a:lnTo>
                  <a:pt x="11430" y="22860"/>
                </a:lnTo>
                <a:lnTo>
                  <a:pt x="11430" y="22860"/>
                </a:lnTo>
                <a:lnTo>
                  <a:pt x="11430" y="22860"/>
                </a:lnTo>
                <a:lnTo>
                  <a:pt x="34290" y="11430"/>
                </a:lnTo>
                <a:lnTo>
                  <a:pt x="45720" y="11430"/>
                </a:lnTo>
                <a:lnTo>
                  <a:pt x="68580" y="11430"/>
                </a:lnTo>
                <a:lnTo>
                  <a:pt x="80009" y="11430"/>
                </a:lnTo>
                <a:lnTo>
                  <a:pt x="91440" y="11430"/>
                </a:lnTo>
                <a:lnTo>
                  <a:pt x="114300" y="0"/>
                </a:lnTo>
                <a:lnTo>
                  <a:pt x="125730" y="0"/>
                </a:lnTo>
                <a:lnTo>
                  <a:pt x="137159" y="0"/>
                </a:lnTo>
                <a:lnTo>
                  <a:pt x="148590" y="0"/>
                </a:lnTo>
                <a:lnTo>
                  <a:pt x="160020" y="0"/>
                </a:lnTo>
                <a:lnTo>
                  <a:pt x="171450" y="0"/>
                </a:lnTo>
                <a:lnTo>
                  <a:pt x="171450" y="0"/>
                </a:lnTo>
                <a:lnTo>
                  <a:pt x="182880" y="0"/>
                </a:lnTo>
                <a:lnTo>
                  <a:pt x="182880" y="0"/>
                </a:lnTo>
                <a:lnTo>
                  <a:pt x="182880" y="0"/>
                </a:lnTo>
                <a:lnTo>
                  <a:pt x="182880" y="0"/>
                </a:lnTo>
                <a:lnTo>
                  <a:pt x="194309" y="0"/>
                </a:lnTo>
                <a:lnTo>
                  <a:pt x="194309" y="0"/>
                </a:lnTo>
                <a:lnTo>
                  <a:pt x="194309" y="0"/>
                </a:lnTo>
                <a:lnTo>
                  <a:pt x="194309" y="0"/>
                </a:lnTo>
                <a:lnTo>
                  <a:pt x="194309"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7978139" y="2948940"/>
            <a:ext cx="114301" cy="114301"/>
          </a:xfrm>
          <a:custGeom>
            <a:avLst/>
            <a:gdLst/>
            <a:ahLst/>
            <a:cxnLst/>
            <a:rect l="0" t="0" r="0" b="0"/>
            <a:pathLst>
              <a:path w="114301" h="114301">
                <a:moveTo>
                  <a:pt x="34291" y="0"/>
                </a:moveTo>
                <a:lnTo>
                  <a:pt x="34291" y="0"/>
                </a:lnTo>
                <a:lnTo>
                  <a:pt x="34291" y="0"/>
                </a:lnTo>
                <a:lnTo>
                  <a:pt x="34291" y="0"/>
                </a:lnTo>
                <a:lnTo>
                  <a:pt x="34291" y="0"/>
                </a:lnTo>
                <a:lnTo>
                  <a:pt x="45721" y="0"/>
                </a:lnTo>
                <a:lnTo>
                  <a:pt x="45721" y="0"/>
                </a:lnTo>
                <a:lnTo>
                  <a:pt x="57150" y="0"/>
                </a:lnTo>
                <a:lnTo>
                  <a:pt x="57150" y="0"/>
                </a:lnTo>
                <a:lnTo>
                  <a:pt x="57150" y="0"/>
                </a:lnTo>
                <a:lnTo>
                  <a:pt x="68581" y="11430"/>
                </a:lnTo>
                <a:lnTo>
                  <a:pt x="68581" y="11430"/>
                </a:lnTo>
                <a:lnTo>
                  <a:pt x="68581" y="22860"/>
                </a:lnTo>
                <a:lnTo>
                  <a:pt x="80011" y="22860"/>
                </a:lnTo>
                <a:lnTo>
                  <a:pt x="80011" y="34290"/>
                </a:lnTo>
                <a:lnTo>
                  <a:pt x="80011" y="45720"/>
                </a:lnTo>
                <a:lnTo>
                  <a:pt x="68581" y="57150"/>
                </a:lnTo>
                <a:lnTo>
                  <a:pt x="68581" y="57150"/>
                </a:lnTo>
                <a:lnTo>
                  <a:pt x="57150" y="68580"/>
                </a:lnTo>
                <a:lnTo>
                  <a:pt x="57150" y="80010"/>
                </a:lnTo>
                <a:lnTo>
                  <a:pt x="45721" y="91440"/>
                </a:lnTo>
                <a:lnTo>
                  <a:pt x="34291" y="102870"/>
                </a:lnTo>
                <a:lnTo>
                  <a:pt x="22861" y="102870"/>
                </a:lnTo>
                <a:lnTo>
                  <a:pt x="11431" y="102870"/>
                </a:lnTo>
                <a:lnTo>
                  <a:pt x="11431" y="114300"/>
                </a:lnTo>
                <a:lnTo>
                  <a:pt x="0" y="114300"/>
                </a:lnTo>
                <a:lnTo>
                  <a:pt x="0" y="114300"/>
                </a:lnTo>
                <a:lnTo>
                  <a:pt x="0" y="114300"/>
                </a:lnTo>
                <a:lnTo>
                  <a:pt x="0" y="114300"/>
                </a:lnTo>
                <a:lnTo>
                  <a:pt x="0" y="102870"/>
                </a:lnTo>
                <a:lnTo>
                  <a:pt x="11431" y="102870"/>
                </a:lnTo>
                <a:lnTo>
                  <a:pt x="11431" y="102870"/>
                </a:lnTo>
                <a:lnTo>
                  <a:pt x="22861" y="91440"/>
                </a:lnTo>
                <a:lnTo>
                  <a:pt x="34291" y="91440"/>
                </a:lnTo>
                <a:lnTo>
                  <a:pt x="45721" y="91440"/>
                </a:lnTo>
                <a:lnTo>
                  <a:pt x="57150" y="91440"/>
                </a:lnTo>
                <a:lnTo>
                  <a:pt x="57150" y="91440"/>
                </a:lnTo>
                <a:lnTo>
                  <a:pt x="68581" y="91440"/>
                </a:lnTo>
                <a:lnTo>
                  <a:pt x="80011" y="91440"/>
                </a:lnTo>
                <a:lnTo>
                  <a:pt x="91441" y="91440"/>
                </a:lnTo>
                <a:lnTo>
                  <a:pt x="102871" y="91440"/>
                </a:lnTo>
                <a:lnTo>
                  <a:pt x="102871" y="91440"/>
                </a:lnTo>
                <a:lnTo>
                  <a:pt x="102871" y="91440"/>
                </a:lnTo>
                <a:lnTo>
                  <a:pt x="114300" y="91440"/>
                </a:lnTo>
                <a:lnTo>
                  <a:pt x="114300" y="91440"/>
                </a:lnTo>
                <a:lnTo>
                  <a:pt x="114300" y="91440"/>
                </a:lnTo>
                <a:lnTo>
                  <a:pt x="114300" y="91440"/>
                </a:lnTo>
                <a:lnTo>
                  <a:pt x="114300" y="91440"/>
                </a:lnTo>
                <a:lnTo>
                  <a:pt x="114300" y="91440"/>
                </a:lnTo>
                <a:lnTo>
                  <a:pt x="114300" y="91440"/>
                </a:lnTo>
                <a:lnTo>
                  <a:pt x="114300" y="91440"/>
                </a:lnTo>
                <a:lnTo>
                  <a:pt x="114300" y="91440"/>
                </a:lnTo>
                <a:lnTo>
                  <a:pt x="114300" y="914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a:off x="8218170" y="2834640"/>
            <a:ext cx="102870" cy="11431"/>
          </a:xfrm>
          <a:custGeom>
            <a:avLst/>
            <a:gdLst/>
            <a:ahLst/>
            <a:cxnLst/>
            <a:rect l="0" t="0" r="0" b="0"/>
            <a:pathLst>
              <a:path w="102870" h="11431">
                <a:moveTo>
                  <a:pt x="0" y="11430"/>
                </a:moveTo>
                <a:lnTo>
                  <a:pt x="0" y="11430"/>
                </a:lnTo>
                <a:lnTo>
                  <a:pt x="0" y="11430"/>
                </a:lnTo>
                <a:lnTo>
                  <a:pt x="0" y="11430"/>
                </a:lnTo>
                <a:lnTo>
                  <a:pt x="0" y="11430"/>
                </a:lnTo>
                <a:lnTo>
                  <a:pt x="11430" y="11430"/>
                </a:lnTo>
                <a:lnTo>
                  <a:pt x="11430" y="11430"/>
                </a:lnTo>
                <a:lnTo>
                  <a:pt x="22860" y="11430"/>
                </a:lnTo>
                <a:lnTo>
                  <a:pt x="34290" y="11430"/>
                </a:lnTo>
                <a:lnTo>
                  <a:pt x="45719" y="11430"/>
                </a:lnTo>
                <a:lnTo>
                  <a:pt x="57150" y="0"/>
                </a:lnTo>
                <a:lnTo>
                  <a:pt x="68580" y="0"/>
                </a:lnTo>
                <a:lnTo>
                  <a:pt x="80010" y="0"/>
                </a:lnTo>
                <a:lnTo>
                  <a:pt x="80010" y="0"/>
                </a:lnTo>
                <a:lnTo>
                  <a:pt x="91440" y="0"/>
                </a:lnTo>
                <a:lnTo>
                  <a:pt x="102869" y="0"/>
                </a:lnTo>
                <a:lnTo>
                  <a:pt x="102869" y="0"/>
                </a:lnTo>
                <a:lnTo>
                  <a:pt x="102869" y="0"/>
                </a:lnTo>
                <a:lnTo>
                  <a:pt x="102869" y="0"/>
                </a:lnTo>
                <a:lnTo>
                  <a:pt x="102869" y="0"/>
                </a:lnTo>
                <a:lnTo>
                  <a:pt x="102869" y="0"/>
                </a:lnTo>
                <a:lnTo>
                  <a:pt x="102869" y="0"/>
                </a:lnTo>
                <a:lnTo>
                  <a:pt x="102869"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a:off x="8412480" y="2720340"/>
            <a:ext cx="137160" cy="182881"/>
          </a:xfrm>
          <a:custGeom>
            <a:avLst/>
            <a:gdLst/>
            <a:ahLst/>
            <a:cxnLst/>
            <a:rect l="0" t="0" r="0" b="0"/>
            <a:pathLst>
              <a:path w="137160" h="182881">
                <a:moveTo>
                  <a:pt x="125730" y="0"/>
                </a:moveTo>
                <a:lnTo>
                  <a:pt x="114300" y="0"/>
                </a:lnTo>
                <a:lnTo>
                  <a:pt x="114300" y="0"/>
                </a:lnTo>
                <a:lnTo>
                  <a:pt x="114300" y="0"/>
                </a:lnTo>
                <a:lnTo>
                  <a:pt x="102870" y="0"/>
                </a:lnTo>
                <a:lnTo>
                  <a:pt x="91440" y="0"/>
                </a:lnTo>
                <a:lnTo>
                  <a:pt x="80009" y="11430"/>
                </a:lnTo>
                <a:lnTo>
                  <a:pt x="57150" y="22860"/>
                </a:lnTo>
                <a:lnTo>
                  <a:pt x="45720" y="34290"/>
                </a:lnTo>
                <a:lnTo>
                  <a:pt x="34290" y="45720"/>
                </a:lnTo>
                <a:lnTo>
                  <a:pt x="22859" y="57150"/>
                </a:lnTo>
                <a:lnTo>
                  <a:pt x="11430" y="80010"/>
                </a:lnTo>
                <a:lnTo>
                  <a:pt x="11430" y="102870"/>
                </a:lnTo>
                <a:lnTo>
                  <a:pt x="0" y="114300"/>
                </a:lnTo>
                <a:lnTo>
                  <a:pt x="0" y="137160"/>
                </a:lnTo>
                <a:lnTo>
                  <a:pt x="11430" y="148590"/>
                </a:lnTo>
                <a:lnTo>
                  <a:pt x="11430" y="160020"/>
                </a:lnTo>
                <a:lnTo>
                  <a:pt x="22859" y="160020"/>
                </a:lnTo>
                <a:lnTo>
                  <a:pt x="34290" y="171450"/>
                </a:lnTo>
                <a:lnTo>
                  <a:pt x="45720" y="171450"/>
                </a:lnTo>
                <a:lnTo>
                  <a:pt x="57150" y="182880"/>
                </a:lnTo>
                <a:lnTo>
                  <a:pt x="80009" y="171450"/>
                </a:lnTo>
                <a:lnTo>
                  <a:pt x="91440" y="171450"/>
                </a:lnTo>
                <a:lnTo>
                  <a:pt x="114300" y="160020"/>
                </a:lnTo>
                <a:lnTo>
                  <a:pt x="125730" y="160020"/>
                </a:lnTo>
                <a:lnTo>
                  <a:pt x="137159" y="148590"/>
                </a:lnTo>
                <a:lnTo>
                  <a:pt x="137159" y="1485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p:cNvSpPr/>
          <p:nvPr/>
        </p:nvSpPr>
        <p:spPr>
          <a:xfrm>
            <a:off x="8629650" y="2663190"/>
            <a:ext cx="137161" cy="228601"/>
          </a:xfrm>
          <a:custGeom>
            <a:avLst/>
            <a:gdLst/>
            <a:ahLst/>
            <a:cxnLst/>
            <a:rect l="0" t="0" r="0" b="0"/>
            <a:pathLst>
              <a:path w="137161" h="228601">
                <a:moveTo>
                  <a:pt x="11430" y="68580"/>
                </a:moveTo>
                <a:lnTo>
                  <a:pt x="11430" y="80010"/>
                </a:lnTo>
                <a:lnTo>
                  <a:pt x="11430" y="80010"/>
                </a:lnTo>
                <a:lnTo>
                  <a:pt x="11430" y="91440"/>
                </a:lnTo>
                <a:lnTo>
                  <a:pt x="11430" y="102870"/>
                </a:lnTo>
                <a:lnTo>
                  <a:pt x="11430" y="114300"/>
                </a:lnTo>
                <a:lnTo>
                  <a:pt x="11430" y="137160"/>
                </a:lnTo>
                <a:lnTo>
                  <a:pt x="11430" y="148590"/>
                </a:lnTo>
                <a:lnTo>
                  <a:pt x="11430" y="171450"/>
                </a:lnTo>
                <a:lnTo>
                  <a:pt x="11430" y="182880"/>
                </a:lnTo>
                <a:lnTo>
                  <a:pt x="11430" y="194310"/>
                </a:lnTo>
                <a:lnTo>
                  <a:pt x="11430" y="205740"/>
                </a:lnTo>
                <a:lnTo>
                  <a:pt x="22860" y="217170"/>
                </a:lnTo>
                <a:lnTo>
                  <a:pt x="22860" y="217170"/>
                </a:lnTo>
                <a:lnTo>
                  <a:pt x="22860" y="228600"/>
                </a:lnTo>
                <a:lnTo>
                  <a:pt x="22860" y="228600"/>
                </a:lnTo>
                <a:lnTo>
                  <a:pt x="22860" y="217170"/>
                </a:lnTo>
                <a:lnTo>
                  <a:pt x="22860" y="217170"/>
                </a:lnTo>
                <a:lnTo>
                  <a:pt x="11430" y="205740"/>
                </a:lnTo>
                <a:lnTo>
                  <a:pt x="11430" y="194310"/>
                </a:lnTo>
                <a:lnTo>
                  <a:pt x="11430" y="182880"/>
                </a:lnTo>
                <a:lnTo>
                  <a:pt x="0" y="160020"/>
                </a:lnTo>
                <a:lnTo>
                  <a:pt x="0" y="137160"/>
                </a:lnTo>
                <a:lnTo>
                  <a:pt x="0" y="125730"/>
                </a:lnTo>
                <a:lnTo>
                  <a:pt x="0" y="102870"/>
                </a:lnTo>
                <a:lnTo>
                  <a:pt x="0" y="80010"/>
                </a:lnTo>
                <a:lnTo>
                  <a:pt x="0" y="68580"/>
                </a:lnTo>
                <a:lnTo>
                  <a:pt x="11430" y="57150"/>
                </a:lnTo>
                <a:lnTo>
                  <a:pt x="22860" y="34290"/>
                </a:lnTo>
                <a:lnTo>
                  <a:pt x="22860" y="22860"/>
                </a:lnTo>
                <a:lnTo>
                  <a:pt x="34289" y="11430"/>
                </a:lnTo>
                <a:lnTo>
                  <a:pt x="45720" y="0"/>
                </a:lnTo>
                <a:lnTo>
                  <a:pt x="68580" y="0"/>
                </a:lnTo>
                <a:lnTo>
                  <a:pt x="80010" y="0"/>
                </a:lnTo>
                <a:lnTo>
                  <a:pt x="102870" y="0"/>
                </a:lnTo>
                <a:lnTo>
                  <a:pt x="114300" y="0"/>
                </a:lnTo>
                <a:lnTo>
                  <a:pt x="125730" y="11430"/>
                </a:lnTo>
                <a:lnTo>
                  <a:pt x="125730" y="11430"/>
                </a:lnTo>
                <a:lnTo>
                  <a:pt x="137160" y="22860"/>
                </a:lnTo>
                <a:lnTo>
                  <a:pt x="137160" y="34290"/>
                </a:lnTo>
                <a:lnTo>
                  <a:pt x="137160" y="45720"/>
                </a:lnTo>
                <a:lnTo>
                  <a:pt x="125730" y="57150"/>
                </a:lnTo>
                <a:lnTo>
                  <a:pt x="125730" y="80010"/>
                </a:lnTo>
                <a:lnTo>
                  <a:pt x="114300" y="91440"/>
                </a:lnTo>
                <a:lnTo>
                  <a:pt x="102870" y="91440"/>
                </a:lnTo>
                <a:lnTo>
                  <a:pt x="80010" y="102870"/>
                </a:lnTo>
                <a:lnTo>
                  <a:pt x="68580" y="114300"/>
                </a:lnTo>
                <a:lnTo>
                  <a:pt x="57150" y="125730"/>
                </a:lnTo>
                <a:lnTo>
                  <a:pt x="45720" y="125730"/>
                </a:lnTo>
                <a:lnTo>
                  <a:pt x="45720" y="125730"/>
                </a:lnTo>
                <a:lnTo>
                  <a:pt x="34289" y="125730"/>
                </a:lnTo>
                <a:lnTo>
                  <a:pt x="34289" y="1257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8812530" y="2686050"/>
            <a:ext cx="11431" cy="205741"/>
          </a:xfrm>
          <a:custGeom>
            <a:avLst/>
            <a:gdLst/>
            <a:ahLst/>
            <a:cxnLst/>
            <a:rect l="0" t="0" r="0" b="0"/>
            <a:pathLst>
              <a:path w="11431" h="205741">
                <a:moveTo>
                  <a:pt x="0" y="0"/>
                </a:moveTo>
                <a:lnTo>
                  <a:pt x="0" y="11430"/>
                </a:lnTo>
                <a:lnTo>
                  <a:pt x="0" y="11430"/>
                </a:lnTo>
                <a:lnTo>
                  <a:pt x="0" y="11430"/>
                </a:lnTo>
                <a:lnTo>
                  <a:pt x="0" y="22860"/>
                </a:lnTo>
                <a:lnTo>
                  <a:pt x="0" y="45720"/>
                </a:lnTo>
                <a:lnTo>
                  <a:pt x="0" y="57150"/>
                </a:lnTo>
                <a:lnTo>
                  <a:pt x="0" y="80010"/>
                </a:lnTo>
                <a:lnTo>
                  <a:pt x="0" y="102870"/>
                </a:lnTo>
                <a:lnTo>
                  <a:pt x="0" y="114300"/>
                </a:lnTo>
                <a:lnTo>
                  <a:pt x="0" y="137160"/>
                </a:lnTo>
                <a:lnTo>
                  <a:pt x="0" y="160020"/>
                </a:lnTo>
                <a:lnTo>
                  <a:pt x="0" y="171450"/>
                </a:lnTo>
                <a:lnTo>
                  <a:pt x="0" y="182880"/>
                </a:lnTo>
                <a:lnTo>
                  <a:pt x="11430" y="194310"/>
                </a:lnTo>
                <a:lnTo>
                  <a:pt x="11430" y="194310"/>
                </a:lnTo>
                <a:lnTo>
                  <a:pt x="11430" y="205740"/>
                </a:lnTo>
                <a:lnTo>
                  <a:pt x="11430" y="205740"/>
                </a:lnTo>
                <a:lnTo>
                  <a:pt x="1143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a:off x="8766810" y="2708910"/>
            <a:ext cx="125730" cy="11431"/>
          </a:xfrm>
          <a:custGeom>
            <a:avLst/>
            <a:gdLst/>
            <a:ahLst/>
            <a:cxnLst/>
            <a:rect l="0" t="0" r="0" b="0"/>
            <a:pathLst>
              <a:path w="125730" h="11431">
                <a:moveTo>
                  <a:pt x="0" y="0"/>
                </a:moveTo>
                <a:lnTo>
                  <a:pt x="0" y="0"/>
                </a:lnTo>
                <a:lnTo>
                  <a:pt x="11429" y="0"/>
                </a:lnTo>
                <a:lnTo>
                  <a:pt x="11429" y="0"/>
                </a:lnTo>
                <a:lnTo>
                  <a:pt x="22860" y="0"/>
                </a:lnTo>
                <a:lnTo>
                  <a:pt x="34290" y="0"/>
                </a:lnTo>
                <a:lnTo>
                  <a:pt x="45720" y="0"/>
                </a:lnTo>
                <a:lnTo>
                  <a:pt x="68579" y="0"/>
                </a:lnTo>
                <a:lnTo>
                  <a:pt x="80010" y="0"/>
                </a:lnTo>
                <a:lnTo>
                  <a:pt x="91440" y="0"/>
                </a:lnTo>
                <a:lnTo>
                  <a:pt x="102870" y="0"/>
                </a:lnTo>
                <a:lnTo>
                  <a:pt x="114300" y="0"/>
                </a:lnTo>
                <a:lnTo>
                  <a:pt x="125729" y="11430"/>
                </a:lnTo>
                <a:lnTo>
                  <a:pt x="125729" y="11430"/>
                </a:lnTo>
                <a:lnTo>
                  <a:pt x="125729"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Freeform 114"/>
          <p:cNvSpPr/>
          <p:nvPr/>
        </p:nvSpPr>
        <p:spPr>
          <a:xfrm>
            <a:off x="8755380" y="2891790"/>
            <a:ext cx="125731" cy="11431"/>
          </a:xfrm>
          <a:custGeom>
            <a:avLst/>
            <a:gdLst/>
            <a:ahLst/>
            <a:cxnLst/>
            <a:rect l="0" t="0" r="0" b="0"/>
            <a:pathLst>
              <a:path w="125731" h="11431">
                <a:moveTo>
                  <a:pt x="0" y="11430"/>
                </a:moveTo>
                <a:lnTo>
                  <a:pt x="0" y="11430"/>
                </a:lnTo>
                <a:lnTo>
                  <a:pt x="11430" y="11430"/>
                </a:lnTo>
                <a:lnTo>
                  <a:pt x="11430" y="11430"/>
                </a:lnTo>
                <a:lnTo>
                  <a:pt x="22859" y="11430"/>
                </a:lnTo>
                <a:lnTo>
                  <a:pt x="34290" y="11430"/>
                </a:lnTo>
                <a:lnTo>
                  <a:pt x="45720" y="11430"/>
                </a:lnTo>
                <a:lnTo>
                  <a:pt x="57150" y="11430"/>
                </a:lnTo>
                <a:lnTo>
                  <a:pt x="80009" y="11430"/>
                </a:lnTo>
                <a:lnTo>
                  <a:pt x="91440" y="0"/>
                </a:lnTo>
                <a:lnTo>
                  <a:pt x="102870" y="0"/>
                </a:lnTo>
                <a:lnTo>
                  <a:pt x="114300" y="0"/>
                </a:lnTo>
                <a:lnTo>
                  <a:pt x="125730" y="0"/>
                </a:lnTo>
                <a:lnTo>
                  <a:pt x="125730" y="0"/>
                </a:lnTo>
                <a:lnTo>
                  <a:pt x="12573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115"/>
          <p:cNvSpPr/>
          <p:nvPr/>
        </p:nvSpPr>
        <p:spPr>
          <a:xfrm>
            <a:off x="8972549" y="2857500"/>
            <a:ext cx="11432" cy="91441"/>
          </a:xfrm>
          <a:custGeom>
            <a:avLst/>
            <a:gdLst/>
            <a:ahLst/>
            <a:cxnLst/>
            <a:rect l="0" t="0" r="0" b="0"/>
            <a:pathLst>
              <a:path w="11432" h="91441">
                <a:moveTo>
                  <a:pt x="0" y="0"/>
                </a:moveTo>
                <a:lnTo>
                  <a:pt x="0" y="11430"/>
                </a:lnTo>
                <a:lnTo>
                  <a:pt x="11431" y="11430"/>
                </a:lnTo>
                <a:lnTo>
                  <a:pt x="11431" y="11430"/>
                </a:lnTo>
                <a:lnTo>
                  <a:pt x="11431" y="22860"/>
                </a:lnTo>
                <a:lnTo>
                  <a:pt x="11431" y="34290"/>
                </a:lnTo>
                <a:lnTo>
                  <a:pt x="11431" y="45720"/>
                </a:lnTo>
                <a:lnTo>
                  <a:pt x="11431" y="57150"/>
                </a:lnTo>
                <a:lnTo>
                  <a:pt x="11431" y="68580"/>
                </a:lnTo>
                <a:lnTo>
                  <a:pt x="11431" y="68580"/>
                </a:lnTo>
                <a:lnTo>
                  <a:pt x="0" y="80010"/>
                </a:lnTo>
                <a:lnTo>
                  <a:pt x="0" y="91440"/>
                </a:lnTo>
                <a:lnTo>
                  <a:pt x="0" y="91440"/>
                </a:lnTo>
                <a:lnTo>
                  <a:pt x="0" y="914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Freeform 116"/>
          <p:cNvSpPr/>
          <p:nvPr/>
        </p:nvSpPr>
        <p:spPr>
          <a:xfrm>
            <a:off x="7452360" y="3177540"/>
            <a:ext cx="1508761" cy="22861"/>
          </a:xfrm>
          <a:custGeom>
            <a:avLst/>
            <a:gdLst/>
            <a:ahLst/>
            <a:cxnLst/>
            <a:rect l="0" t="0" r="0" b="0"/>
            <a:pathLst>
              <a:path w="1508761" h="22861">
                <a:moveTo>
                  <a:pt x="0" y="0"/>
                </a:moveTo>
                <a:lnTo>
                  <a:pt x="0" y="0"/>
                </a:lnTo>
                <a:lnTo>
                  <a:pt x="0" y="0"/>
                </a:lnTo>
                <a:lnTo>
                  <a:pt x="0" y="0"/>
                </a:lnTo>
                <a:lnTo>
                  <a:pt x="11429" y="0"/>
                </a:lnTo>
                <a:lnTo>
                  <a:pt x="22860" y="0"/>
                </a:lnTo>
                <a:lnTo>
                  <a:pt x="34290" y="0"/>
                </a:lnTo>
                <a:lnTo>
                  <a:pt x="57150" y="0"/>
                </a:lnTo>
                <a:lnTo>
                  <a:pt x="68579" y="0"/>
                </a:lnTo>
                <a:lnTo>
                  <a:pt x="91440" y="0"/>
                </a:lnTo>
                <a:lnTo>
                  <a:pt x="125729" y="0"/>
                </a:lnTo>
                <a:lnTo>
                  <a:pt x="148590" y="0"/>
                </a:lnTo>
                <a:lnTo>
                  <a:pt x="182879" y="0"/>
                </a:lnTo>
                <a:lnTo>
                  <a:pt x="217170" y="0"/>
                </a:lnTo>
                <a:lnTo>
                  <a:pt x="251460" y="0"/>
                </a:lnTo>
                <a:lnTo>
                  <a:pt x="285750" y="0"/>
                </a:lnTo>
                <a:lnTo>
                  <a:pt x="331470" y="0"/>
                </a:lnTo>
                <a:lnTo>
                  <a:pt x="377190" y="0"/>
                </a:lnTo>
                <a:lnTo>
                  <a:pt x="422910" y="0"/>
                </a:lnTo>
                <a:lnTo>
                  <a:pt x="468629" y="0"/>
                </a:lnTo>
                <a:lnTo>
                  <a:pt x="514350" y="0"/>
                </a:lnTo>
                <a:lnTo>
                  <a:pt x="571500" y="0"/>
                </a:lnTo>
                <a:lnTo>
                  <a:pt x="617220" y="0"/>
                </a:lnTo>
                <a:lnTo>
                  <a:pt x="674370" y="0"/>
                </a:lnTo>
                <a:lnTo>
                  <a:pt x="731520" y="0"/>
                </a:lnTo>
                <a:lnTo>
                  <a:pt x="788670" y="11430"/>
                </a:lnTo>
                <a:lnTo>
                  <a:pt x="845820" y="11430"/>
                </a:lnTo>
                <a:lnTo>
                  <a:pt x="902970" y="11430"/>
                </a:lnTo>
                <a:lnTo>
                  <a:pt x="960120" y="11430"/>
                </a:lnTo>
                <a:lnTo>
                  <a:pt x="1017270" y="11430"/>
                </a:lnTo>
                <a:lnTo>
                  <a:pt x="1074420" y="11430"/>
                </a:lnTo>
                <a:lnTo>
                  <a:pt x="1131570" y="11430"/>
                </a:lnTo>
                <a:lnTo>
                  <a:pt x="1188720" y="11430"/>
                </a:lnTo>
                <a:lnTo>
                  <a:pt x="1245870" y="11430"/>
                </a:lnTo>
                <a:lnTo>
                  <a:pt x="1303020" y="11430"/>
                </a:lnTo>
                <a:lnTo>
                  <a:pt x="1348740" y="11430"/>
                </a:lnTo>
                <a:lnTo>
                  <a:pt x="1394460" y="11430"/>
                </a:lnTo>
                <a:lnTo>
                  <a:pt x="1428750" y="11430"/>
                </a:lnTo>
                <a:lnTo>
                  <a:pt x="1463040" y="11430"/>
                </a:lnTo>
                <a:lnTo>
                  <a:pt x="1474470" y="11430"/>
                </a:lnTo>
                <a:lnTo>
                  <a:pt x="1497329" y="22860"/>
                </a:lnTo>
                <a:lnTo>
                  <a:pt x="1497329" y="22860"/>
                </a:lnTo>
                <a:lnTo>
                  <a:pt x="1508760" y="22860"/>
                </a:lnTo>
                <a:lnTo>
                  <a:pt x="1508760" y="22860"/>
                </a:lnTo>
                <a:lnTo>
                  <a:pt x="150876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Freeform 117"/>
          <p:cNvSpPr/>
          <p:nvPr/>
        </p:nvSpPr>
        <p:spPr>
          <a:xfrm>
            <a:off x="7886700" y="3360420"/>
            <a:ext cx="194311" cy="274321"/>
          </a:xfrm>
          <a:custGeom>
            <a:avLst/>
            <a:gdLst/>
            <a:ahLst/>
            <a:cxnLst/>
            <a:rect l="0" t="0" r="0" b="0"/>
            <a:pathLst>
              <a:path w="194311" h="274321">
                <a:moveTo>
                  <a:pt x="194310" y="0"/>
                </a:moveTo>
                <a:lnTo>
                  <a:pt x="182880" y="0"/>
                </a:lnTo>
                <a:lnTo>
                  <a:pt x="171450" y="0"/>
                </a:lnTo>
                <a:lnTo>
                  <a:pt x="171450" y="0"/>
                </a:lnTo>
                <a:lnTo>
                  <a:pt x="160020" y="0"/>
                </a:lnTo>
                <a:lnTo>
                  <a:pt x="137160" y="11430"/>
                </a:lnTo>
                <a:lnTo>
                  <a:pt x="125730" y="22860"/>
                </a:lnTo>
                <a:lnTo>
                  <a:pt x="102870" y="34290"/>
                </a:lnTo>
                <a:lnTo>
                  <a:pt x="91439" y="45720"/>
                </a:lnTo>
                <a:lnTo>
                  <a:pt x="68580" y="68580"/>
                </a:lnTo>
                <a:lnTo>
                  <a:pt x="57150" y="80010"/>
                </a:lnTo>
                <a:lnTo>
                  <a:pt x="34289" y="102870"/>
                </a:lnTo>
                <a:lnTo>
                  <a:pt x="22860" y="125730"/>
                </a:lnTo>
                <a:lnTo>
                  <a:pt x="11430" y="148590"/>
                </a:lnTo>
                <a:lnTo>
                  <a:pt x="11430" y="171450"/>
                </a:lnTo>
                <a:lnTo>
                  <a:pt x="11430" y="194310"/>
                </a:lnTo>
                <a:lnTo>
                  <a:pt x="0" y="217170"/>
                </a:lnTo>
                <a:lnTo>
                  <a:pt x="11430" y="228600"/>
                </a:lnTo>
                <a:lnTo>
                  <a:pt x="11430" y="251460"/>
                </a:lnTo>
                <a:lnTo>
                  <a:pt x="22860" y="262890"/>
                </a:lnTo>
                <a:lnTo>
                  <a:pt x="34289" y="274320"/>
                </a:lnTo>
                <a:lnTo>
                  <a:pt x="45720" y="274320"/>
                </a:lnTo>
                <a:lnTo>
                  <a:pt x="57150" y="274320"/>
                </a:lnTo>
                <a:lnTo>
                  <a:pt x="80010" y="274320"/>
                </a:lnTo>
                <a:lnTo>
                  <a:pt x="102870" y="274320"/>
                </a:lnTo>
                <a:lnTo>
                  <a:pt x="125730" y="251460"/>
                </a:lnTo>
                <a:lnTo>
                  <a:pt x="125730" y="251460"/>
                </a:lnTo>
                <a:lnTo>
                  <a:pt x="125730" y="2514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Freeform 118"/>
          <p:cNvSpPr/>
          <p:nvPr/>
        </p:nvSpPr>
        <p:spPr>
          <a:xfrm>
            <a:off x="8206739" y="3371850"/>
            <a:ext cx="102872" cy="262891"/>
          </a:xfrm>
          <a:custGeom>
            <a:avLst/>
            <a:gdLst/>
            <a:ahLst/>
            <a:cxnLst/>
            <a:rect l="0" t="0" r="0" b="0"/>
            <a:pathLst>
              <a:path w="102872" h="262891">
                <a:moveTo>
                  <a:pt x="11431" y="91440"/>
                </a:moveTo>
                <a:lnTo>
                  <a:pt x="11431" y="102870"/>
                </a:lnTo>
                <a:lnTo>
                  <a:pt x="11431" y="114300"/>
                </a:lnTo>
                <a:lnTo>
                  <a:pt x="11431" y="114300"/>
                </a:lnTo>
                <a:lnTo>
                  <a:pt x="11431" y="125730"/>
                </a:lnTo>
                <a:lnTo>
                  <a:pt x="11431" y="148590"/>
                </a:lnTo>
                <a:lnTo>
                  <a:pt x="11431" y="171450"/>
                </a:lnTo>
                <a:lnTo>
                  <a:pt x="11431" y="182880"/>
                </a:lnTo>
                <a:lnTo>
                  <a:pt x="11431" y="205740"/>
                </a:lnTo>
                <a:lnTo>
                  <a:pt x="11431" y="217170"/>
                </a:lnTo>
                <a:lnTo>
                  <a:pt x="11431" y="228600"/>
                </a:lnTo>
                <a:lnTo>
                  <a:pt x="11431" y="240030"/>
                </a:lnTo>
                <a:lnTo>
                  <a:pt x="22861" y="251460"/>
                </a:lnTo>
                <a:lnTo>
                  <a:pt x="22861" y="251460"/>
                </a:lnTo>
                <a:lnTo>
                  <a:pt x="22861" y="262890"/>
                </a:lnTo>
                <a:lnTo>
                  <a:pt x="22861" y="262890"/>
                </a:lnTo>
                <a:lnTo>
                  <a:pt x="22861" y="251460"/>
                </a:lnTo>
                <a:lnTo>
                  <a:pt x="11431" y="251460"/>
                </a:lnTo>
                <a:lnTo>
                  <a:pt x="11431" y="240030"/>
                </a:lnTo>
                <a:lnTo>
                  <a:pt x="11431" y="228600"/>
                </a:lnTo>
                <a:lnTo>
                  <a:pt x="11431" y="205740"/>
                </a:lnTo>
                <a:lnTo>
                  <a:pt x="0" y="194310"/>
                </a:lnTo>
                <a:lnTo>
                  <a:pt x="0" y="171450"/>
                </a:lnTo>
                <a:lnTo>
                  <a:pt x="0" y="148590"/>
                </a:lnTo>
                <a:lnTo>
                  <a:pt x="0" y="125730"/>
                </a:lnTo>
                <a:lnTo>
                  <a:pt x="0" y="114300"/>
                </a:lnTo>
                <a:lnTo>
                  <a:pt x="0" y="91440"/>
                </a:lnTo>
                <a:lnTo>
                  <a:pt x="0" y="68580"/>
                </a:lnTo>
                <a:lnTo>
                  <a:pt x="0" y="57150"/>
                </a:lnTo>
                <a:lnTo>
                  <a:pt x="11431" y="45720"/>
                </a:lnTo>
                <a:lnTo>
                  <a:pt x="22861" y="22860"/>
                </a:lnTo>
                <a:lnTo>
                  <a:pt x="34291" y="22860"/>
                </a:lnTo>
                <a:lnTo>
                  <a:pt x="45721" y="11430"/>
                </a:lnTo>
                <a:lnTo>
                  <a:pt x="57150" y="0"/>
                </a:lnTo>
                <a:lnTo>
                  <a:pt x="68581" y="0"/>
                </a:lnTo>
                <a:lnTo>
                  <a:pt x="80011" y="0"/>
                </a:lnTo>
                <a:lnTo>
                  <a:pt x="80011" y="11430"/>
                </a:lnTo>
                <a:lnTo>
                  <a:pt x="91441" y="11430"/>
                </a:lnTo>
                <a:lnTo>
                  <a:pt x="102871" y="22860"/>
                </a:lnTo>
                <a:lnTo>
                  <a:pt x="102871" y="34290"/>
                </a:lnTo>
                <a:lnTo>
                  <a:pt x="102871" y="45720"/>
                </a:lnTo>
                <a:lnTo>
                  <a:pt x="102871" y="57150"/>
                </a:lnTo>
                <a:lnTo>
                  <a:pt x="102871" y="80010"/>
                </a:lnTo>
                <a:lnTo>
                  <a:pt x="91441" y="91440"/>
                </a:lnTo>
                <a:lnTo>
                  <a:pt x="80011" y="102870"/>
                </a:lnTo>
                <a:lnTo>
                  <a:pt x="68581" y="114300"/>
                </a:lnTo>
                <a:lnTo>
                  <a:pt x="57150" y="125730"/>
                </a:lnTo>
                <a:lnTo>
                  <a:pt x="45721" y="125730"/>
                </a:lnTo>
                <a:lnTo>
                  <a:pt x="34291" y="137160"/>
                </a:lnTo>
                <a:lnTo>
                  <a:pt x="34291" y="137160"/>
                </a:lnTo>
                <a:lnTo>
                  <a:pt x="22861" y="137160"/>
                </a:lnTo>
                <a:lnTo>
                  <a:pt x="22861" y="125730"/>
                </a:lnTo>
                <a:lnTo>
                  <a:pt x="22861" y="125730"/>
                </a:lnTo>
                <a:lnTo>
                  <a:pt x="22861" y="1257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Freeform 119"/>
          <p:cNvSpPr/>
          <p:nvPr/>
        </p:nvSpPr>
        <p:spPr>
          <a:xfrm>
            <a:off x="8435339" y="3360420"/>
            <a:ext cx="22862" cy="205741"/>
          </a:xfrm>
          <a:custGeom>
            <a:avLst/>
            <a:gdLst/>
            <a:ahLst/>
            <a:cxnLst/>
            <a:rect l="0" t="0" r="0" b="0"/>
            <a:pathLst>
              <a:path w="22862" h="205741">
                <a:moveTo>
                  <a:pt x="22861" y="0"/>
                </a:moveTo>
                <a:lnTo>
                  <a:pt x="11431" y="11430"/>
                </a:lnTo>
                <a:lnTo>
                  <a:pt x="11431" y="22860"/>
                </a:lnTo>
                <a:lnTo>
                  <a:pt x="11431" y="22860"/>
                </a:lnTo>
                <a:lnTo>
                  <a:pt x="11431" y="34290"/>
                </a:lnTo>
                <a:lnTo>
                  <a:pt x="11431" y="57150"/>
                </a:lnTo>
                <a:lnTo>
                  <a:pt x="11431" y="80010"/>
                </a:lnTo>
                <a:lnTo>
                  <a:pt x="0" y="102870"/>
                </a:lnTo>
                <a:lnTo>
                  <a:pt x="0" y="125730"/>
                </a:lnTo>
                <a:lnTo>
                  <a:pt x="0" y="148590"/>
                </a:lnTo>
                <a:lnTo>
                  <a:pt x="0" y="160020"/>
                </a:lnTo>
                <a:lnTo>
                  <a:pt x="0" y="171450"/>
                </a:lnTo>
                <a:lnTo>
                  <a:pt x="0" y="182880"/>
                </a:lnTo>
                <a:lnTo>
                  <a:pt x="0" y="194310"/>
                </a:lnTo>
                <a:lnTo>
                  <a:pt x="0" y="194310"/>
                </a:lnTo>
                <a:lnTo>
                  <a:pt x="0" y="205740"/>
                </a:lnTo>
                <a:lnTo>
                  <a:pt x="0" y="205740"/>
                </a:lnTo>
                <a:lnTo>
                  <a:pt x="0" y="205740"/>
                </a:lnTo>
                <a:lnTo>
                  <a:pt x="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Freeform 120"/>
          <p:cNvSpPr/>
          <p:nvPr/>
        </p:nvSpPr>
        <p:spPr>
          <a:xfrm>
            <a:off x="8366760" y="3360420"/>
            <a:ext cx="160021" cy="22861"/>
          </a:xfrm>
          <a:custGeom>
            <a:avLst/>
            <a:gdLst/>
            <a:ahLst/>
            <a:cxnLst/>
            <a:rect l="0" t="0" r="0" b="0"/>
            <a:pathLst>
              <a:path w="160021" h="22861">
                <a:moveTo>
                  <a:pt x="0" y="22860"/>
                </a:moveTo>
                <a:lnTo>
                  <a:pt x="0" y="22860"/>
                </a:lnTo>
                <a:lnTo>
                  <a:pt x="11429" y="22860"/>
                </a:lnTo>
                <a:lnTo>
                  <a:pt x="11429" y="22860"/>
                </a:lnTo>
                <a:lnTo>
                  <a:pt x="11429" y="22860"/>
                </a:lnTo>
                <a:lnTo>
                  <a:pt x="22860" y="22860"/>
                </a:lnTo>
                <a:lnTo>
                  <a:pt x="34290" y="11430"/>
                </a:lnTo>
                <a:lnTo>
                  <a:pt x="45720" y="11430"/>
                </a:lnTo>
                <a:lnTo>
                  <a:pt x="57150" y="11430"/>
                </a:lnTo>
                <a:lnTo>
                  <a:pt x="80010" y="11430"/>
                </a:lnTo>
                <a:lnTo>
                  <a:pt x="91440" y="0"/>
                </a:lnTo>
                <a:lnTo>
                  <a:pt x="114300" y="0"/>
                </a:lnTo>
                <a:lnTo>
                  <a:pt x="125729" y="0"/>
                </a:lnTo>
                <a:lnTo>
                  <a:pt x="137160" y="11430"/>
                </a:lnTo>
                <a:lnTo>
                  <a:pt x="160020" y="11430"/>
                </a:lnTo>
                <a:lnTo>
                  <a:pt x="160020" y="11430"/>
                </a:lnTo>
                <a:lnTo>
                  <a:pt x="16002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Freeform 121"/>
          <p:cNvSpPr/>
          <p:nvPr/>
        </p:nvSpPr>
        <p:spPr>
          <a:xfrm>
            <a:off x="8378189" y="3543300"/>
            <a:ext cx="148592" cy="22861"/>
          </a:xfrm>
          <a:custGeom>
            <a:avLst/>
            <a:gdLst/>
            <a:ahLst/>
            <a:cxnLst/>
            <a:rect l="0" t="0" r="0" b="0"/>
            <a:pathLst>
              <a:path w="148592" h="22861">
                <a:moveTo>
                  <a:pt x="0" y="22860"/>
                </a:moveTo>
                <a:lnTo>
                  <a:pt x="0" y="22860"/>
                </a:lnTo>
                <a:lnTo>
                  <a:pt x="11431" y="22860"/>
                </a:lnTo>
                <a:lnTo>
                  <a:pt x="11431" y="22860"/>
                </a:lnTo>
                <a:lnTo>
                  <a:pt x="34291" y="22860"/>
                </a:lnTo>
                <a:lnTo>
                  <a:pt x="45721" y="11430"/>
                </a:lnTo>
                <a:lnTo>
                  <a:pt x="68581" y="11430"/>
                </a:lnTo>
                <a:lnTo>
                  <a:pt x="80011" y="11430"/>
                </a:lnTo>
                <a:lnTo>
                  <a:pt x="91441" y="11430"/>
                </a:lnTo>
                <a:lnTo>
                  <a:pt x="102871" y="11430"/>
                </a:lnTo>
                <a:lnTo>
                  <a:pt x="114300" y="0"/>
                </a:lnTo>
                <a:lnTo>
                  <a:pt x="125731" y="0"/>
                </a:lnTo>
                <a:lnTo>
                  <a:pt x="137161" y="0"/>
                </a:lnTo>
                <a:lnTo>
                  <a:pt x="148591" y="0"/>
                </a:lnTo>
                <a:lnTo>
                  <a:pt x="148591"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Freeform 122"/>
          <p:cNvSpPr/>
          <p:nvPr/>
        </p:nvSpPr>
        <p:spPr>
          <a:xfrm>
            <a:off x="8629650" y="3520440"/>
            <a:ext cx="11431" cy="68581"/>
          </a:xfrm>
          <a:custGeom>
            <a:avLst/>
            <a:gdLst/>
            <a:ahLst/>
            <a:cxnLst/>
            <a:rect l="0" t="0" r="0" b="0"/>
            <a:pathLst>
              <a:path w="11431" h="68581">
                <a:moveTo>
                  <a:pt x="0" y="0"/>
                </a:moveTo>
                <a:lnTo>
                  <a:pt x="0" y="11430"/>
                </a:lnTo>
                <a:lnTo>
                  <a:pt x="0" y="11430"/>
                </a:lnTo>
                <a:lnTo>
                  <a:pt x="0" y="11430"/>
                </a:lnTo>
                <a:lnTo>
                  <a:pt x="0" y="22860"/>
                </a:lnTo>
                <a:lnTo>
                  <a:pt x="11430" y="34290"/>
                </a:lnTo>
                <a:lnTo>
                  <a:pt x="11430" y="45720"/>
                </a:lnTo>
                <a:lnTo>
                  <a:pt x="11430" y="57150"/>
                </a:lnTo>
                <a:lnTo>
                  <a:pt x="11430" y="68580"/>
                </a:lnTo>
                <a:lnTo>
                  <a:pt x="11430" y="685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Freeform 123"/>
          <p:cNvSpPr/>
          <p:nvPr/>
        </p:nvSpPr>
        <p:spPr>
          <a:xfrm>
            <a:off x="7292339" y="2446020"/>
            <a:ext cx="34292" cy="1543051"/>
          </a:xfrm>
          <a:custGeom>
            <a:avLst/>
            <a:gdLst/>
            <a:ahLst/>
            <a:cxnLst/>
            <a:rect l="0" t="0" r="0" b="0"/>
            <a:pathLst>
              <a:path w="34292" h="1543051">
                <a:moveTo>
                  <a:pt x="0" y="0"/>
                </a:moveTo>
                <a:lnTo>
                  <a:pt x="0" y="11430"/>
                </a:lnTo>
                <a:lnTo>
                  <a:pt x="0" y="34290"/>
                </a:lnTo>
                <a:lnTo>
                  <a:pt x="0" y="45720"/>
                </a:lnTo>
                <a:lnTo>
                  <a:pt x="0" y="91440"/>
                </a:lnTo>
                <a:lnTo>
                  <a:pt x="0" y="137160"/>
                </a:lnTo>
                <a:lnTo>
                  <a:pt x="0" y="194310"/>
                </a:lnTo>
                <a:lnTo>
                  <a:pt x="0" y="251460"/>
                </a:lnTo>
                <a:lnTo>
                  <a:pt x="0" y="308610"/>
                </a:lnTo>
                <a:lnTo>
                  <a:pt x="0" y="377190"/>
                </a:lnTo>
                <a:lnTo>
                  <a:pt x="11431" y="434340"/>
                </a:lnTo>
                <a:lnTo>
                  <a:pt x="11431" y="514350"/>
                </a:lnTo>
                <a:lnTo>
                  <a:pt x="11431" y="582930"/>
                </a:lnTo>
                <a:lnTo>
                  <a:pt x="11431" y="651510"/>
                </a:lnTo>
                <a:lnTo>
                  <a:pt x="22861" y="731520"/>
                </a:lnTo>
                <a:lnTo>
                  <a:pt x="22861" y="811530"/>
                </a:lnTo>
                <a:lnTo>
                  <a:pt x="34291" y="891540"/>
                </a:lnTo>
                <a:lnTo>
                  <a:pt x="34291" y="971550"/>
                </a:lnTo>
                <a:lnTo>
                  <a:pt x="34291" y="1051560"/>
                </a:lnTo>
                <a:lnTo>
                  <a:pt x="34291" y="1131570"/>
                </a:lnTo>
                <a:lnTo>
                  <a:pt x="34291" y="1200150"/>
                </a:lnTo>
                <a:lnTo>
                  <a:pt x="34291" y="1268730"/>
                </a:lnTo>
                <a:lnTo>
                  <a:pt x="34291" y="1325880"/>
                </a:lnTo>
                <a:lnTo>
                  <a:pt x="34291" y="1383030"/>
                </a:lnTo>
                <a:lnTo>
                  <a:pt x="34291" y="1428750"/>
                </a:lnTo>
                <a:lnTo>
                  <a:pt x="34291" y="1485900"/>
                </a:lnTo>
                <a:lnTo>
                  <a:pt x="34291" y="1520190"/>
                </a:lnTo>
                <a:lnTo>
                  <a:pt x="34291" y="1543050"/>
                </a:lnTo>
                <a:lnTo>
                  <a:pt x="34291" y="15430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Freeform 124"/>
          <p:cNvSpPr/>
          <p:nvPr/>
        </p:nvSpPr>
        <p:spPr>
          <a:xfrm>
            <a:off x="982980" y="4709160"/>
            <a:ext cx="194311" cy="297181"/>
          </a:xfrm>
          <a:custGeom>
            <a:avLst/>
            <a:gdLst/>
            <a:ahLst/>
            <a:cxnLst/>
            <a:rect l="0" t="0" r="0" b="0"/>
            <a:pathLst>
              <a:path w="194311" h="297181">
                <a:moveTo>
                  <a:pt x="11430" y="102870"/>
                </a:moveTo>
                <a:lnTo>
                  <a:pt x="0" y="114300"/>
                </a:lnTo>
                <a:lnTo>
                  <a:pt x="0" y="114300"/>
                </a:lnTo>
                <a:lnTo>
                  <a:pt x="0" y="125730"/>
                </a:lnTo>
                <a:lnTo>
                  <a:pt x="0" y="137160"/>
                </a:lnTo>
                <a:lnTo>
                  <a:pt x="0" y="160020"/>
                </a:lnTo>
                <a:lnTo>
                  <a:pt x="0" y="182880"/>
                </a:lnTo>
                <a:lnTo>
                  <a:pt x="0" y="205740"/>
                </a:lnTo>
                <a:lnTo>
                  <a:pt x="11430" y="228600"/>
                </a:lnTo>
                <a:lnTo>
                  <a:pt x="11430" y="240030"/>
                </a:lnTo>
                <a:lnTo>
                  <a:pt x="11430" y="262890"/>
                </a:lnTo>
                <a:lnTo>
                  <a:pt x="22860" y="274320"/>
                </a:lnTo>
                <a:lnTo>
                  <a:pt x="22860" y="285750"/>
                </a:lnTo>
                <a:lnTo>
                  <a:pt x="22860" y="297180"/>
                </a:lnTo>
                <a:lnTo>
                  <a:pt x="34290" y="297180"/>
                </a:lnTo>
                <a:lnTo>
                  <a:pt x="34290" y="297180"/>
                </a:lnTo>
                <a:lnTo>
                  <a:pt x="34290" y="285750"/>
                </a:lnTo>
                <a:lnTo>
                  <a:pt x="34290" y="274320"/>
                </a:lnTo>
                <a:lnTo>
                  <a:pt x="34290" y="262890"/>
                </a:lnTo>
                <a:lnTo>
                  <a:pt x="22860" y="240030"/>
                </a:lnTo>
                <a:lnTo>
                  <a:pt x="22860" y="217170"/>
                </a:lnTo>
                <a:lnTo>
                  <a:pt x="22860" y="194310"/>
                </a:lnTo>
                <a:lnTo>
                  <a:pt x="22860" y="160020"/>
                </a:lnTo>
                <a:lnTo>
                  <a:pt x="34290" y="137160"/>
                </a:lnTo>
                <a:lnTo>
                  <a:pt x="34290" y="102870"/>
                </a:lnTo>
                <a:lnTo>
                  <a:pt x="45720" y="80010"/>
                </a:lnTo>
                <a:lnTo>
                  <a:pt x="45720" y="57150"/>
                </a:lnTo>
                <a:lnTo>
                  <a:pt x="57150" y="34290"/>
                </a:lnTo>
                <a:lnTo>
                  <a:pt x="68580" y="22860"/>
                </a:lnTo>
                <a:lnTo>
                  <a:pt x="91440" y="11430"/>
                </a:lnTo>
                <a:lnTo>
                  <a:pt x="102870" y="0"/>
                </a:lnTo>
                <a:lnTo>
                  <a:pt x="125730" y="0"/>
                </a:lnTo>
                <a:lnTo>
                  <a:pt x="137160" y="0"/>
                </a:lnTo>
                <a:lnTo>
                  <a:pt x="160020" y="0"/>
                </a:lnTo>
                <a:lnTo>
                  <a:pt x="171450" y="0"/>
                </a:lnTo>
                <a:lnTo>
                  <a:pt x="182880" y="11430"/>
                </a:lnTo>
                <a:lnTo>
                  <a:pt x="194310" y="11430"/>
                </a:lnTo>
                <a:lnTo>
                  <a:pt x="19431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1280160" y="4503420"/>
            <a:ext cx="240031" cy="537211"/>
          </a:xfrm>
          <a:custGeom>
            <a:avLst/>
            <a:gdLst/>
            <a:ahLst/>
            <a:cxnLst/>
            <a:rect l="0" t="0" r="0" b="0"/>
            <a:pathLst>
              <a:path w="240031" h="537211">
                <a:moveTo>
                  <a:pt x="228600" y="0"/>
                </a:moveTo>
                <a:lnTo>
                  <a:pt x="217170" y="0"/>
                </a:lnTo>
                <a:lnTo>
                  <a:pt x="194310" y="11430"/>
                </a:lnTo>
                <a:lnTo>
                  <a:pt x="182880" y="11430"/>
                </a:lnTo>
                <a:lnTo>
                  <a:pt x="160020" y="22860"/>
                </a:lnTo>
                <a:lnTo>
                  <a:pt x="125730" y="45720"/>
                </a:lnTo>
                <a:lnTo>
                  <a:pt x="91440" y="68580"/>
                </a:lnTo>
                <a:lnTo>
                  <a:pt x="68580" y="102870"/>
                </a:lnTo>
                <a:lnTo>
                  <a:pt x="45720" y="137160"/>
                </a:lnTo>
                <a:lnTo>
                  <a:pt x="22860" y="171450"/>
                </a:lnTo>
                <a:lnTo>
                  <a:pt x="11430" y="217170"/>
                </a:lnTo>
                <a:lnTo>
                  <a:pt x="0" y="262890"/>
                </a:lnTo>
                <a:lnTo>
                  <a:pt x="0" y="297180"/>
                </a:lnTo>
                <a:lnTo>
                  <a:pt x="0" y="342900"/>
                </a:lnTo>
                <a:lnTo>
                  <a:pt x="11430" y="388620"/>
                </a:lnTo>
                <a:lnTo>
                  <a:pt x="34290" y="422910"/>
                </a:lnTo>
                <a:lnTo>
                  <a:pt x="45720" y="457200"/>
                </a:lnTo>
                <a:lnTo>
                  <a:pt x="68580" y="491490"/>
                </a:lnTo>
                <a:lnTo>
                  <a:pt x="102870" y="514350"/>
                </a:lnTo>
                <a:lnTo>
                  <a:pt x="125730" y="525780"/>
                </a:lnTo>
                <a:lnTo>
                  <a:pt x="137160" y="537210"/>
                </a:lnTo>
                <a:lnTo>
                  <a:pt x="160020" y="537210"/>
                </a:lnTo>
                <a:lnTo>
                  <a:pt x="171450" y="537210"/>
                </a:lnTo>
                <a:lnTo>
                  <a:pt x="182880" y="525780"/>
                </a:lnTo>
                <a:lnTo>
                  <a:pt x="194310" y="502920"/>
                </a:lnTo>
                <a:lnTo>
                  <a:pt x="194310" y="480060"/>
                </a:lnTo>
                <a:lnTo>
                  <a:pt x="205740" y="457200"/>
                </a:lnTo>
                <a:lnTo>
                  <a:pt x="205740" y="422910"/>
                </a:lnTo>
                <a:lnTo>
                  <a:pt x="194310" y="400050"/>
                </a:lnTo>
                <a:lnTo>
                  <a:pt x="182880" y="377190"/>
                </a:lnTo>
                <a:lnTo>
                  <a:pt x="171450" y="354330"/>
                </a:lnTo>
                <a:lnTo>
                  <a:pt x="160020" y="331470"/>
                </a:lnTo>
                <a:lnTo>
                  <a:pt x="148590" y="308610"/>
                </a:lnTo>
                <a:lnTo>
                  <a:pt x="137160" y="297180"/>
                </a:lnTo>
                <a:lnTo>
                  <a:pt x="125730" y="285750"/>
                </a:lnTo>
                <a:lnTo>
                  <a:pt x="114300" y="285750"/>
                </a:lnTo>
                <a:lnTo>
                  <a:pt x="102870" y="285750"/>
                </a:lnTo>
                <a:lnTo>
                  <a:pt x="102870" y="297180"/>
                </a:lnTo>
                <a:lnTo>
                  <a:pt x="102870" y="297180"/>
                </a:lnTo>
                <a:lnTo>
                  <a:pt x="102870" y="308610"/>
                </a:lnTo>
                <a:lnTo>
                  <a:pt x="114300" y="320040"/>
                </a:lnTo>
                <a:lnTo>
                  <a:pt x="125730" y="331470"/>
                </a:lnTo>
                <a:lnTo>
                  <a:pt x="137160" y="331470"/>
                </a:lnTo>
                <a:lnTo>
                  <a:pt x="160020" y="342900"/>
                </a:lnTo>
                <a:lnTo>
                  <a:pt x="182880" y="342900"/>
                </a:lnTo>
                <a:lnTo>
                  <a:pt x="205740" y="342900"/>
                </a:lnTo>
                <a:lnTo>
                  <a:pt x="228600" y="331470"/>
                </a:lnTo>
                <a:lnTo>
                  <a:pt x="240030" y="331470"/>
                </a:lnTo>
                <a:lnTo>
                  <a:pt x="240030" y="3314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1600200" y="4526280"/>
            <a:ext cx="274321" cy="582931"/>
          </a:xfrm>
          <a:custGeom>
            <a:avLst/>
            <a:gdLst/>
            <a:ahLst/>
            <a:cxnLst/>
            <a:rect l="0" t="0" r="0" b="0"/>
            <a:pathLst>
              <a:path w="274321" h="582931">
                <a:moveTo>
                  <a:pt x="45720" y="80010"/>
                </a:moveTo>
                <a:lnTo>
                  <a:pt x="45720" y="80010"/>
                </a:lnTo>
                <a:lnTo>
                  <a:pt x="45720" y="80010"/>
                </a:lnTo>
                <a:lnTo>
                  <a:pt x="45720" y="80010"/>
                </a:lnTo>
                <a:lnTo>
                  <a:pt x="45720" y="80010"/>
                </a:lnTo>
                <a:lnTo>
                  <a:pt x="45720" y="80010"/>
                </a:lnTo>
                <a:lnTo>
                  <a:pt x="45720" y="102870"/>
                </a:lnTo>
                <a:lnTo>
                  <a:pt x="45720" y="114300"/>
                </a:lnTo>
                <a:lnTo>
                  <a:pt x="34290" y="148590"/>
                </a:lnTo>
                <a:lnTo>
                  <a:pt x="34290" y="182880"/>
                </a:lnTo>
                <a:lnTo>
                  <a:pt x="34290" y="217170"/>
                </a:lnTo>
                <a:lnTo>
                  <a:pt x="34290" y="251460"/>
                </a:lnTo>
                <a:lnTo>
                  <a:pt x="34290" y="297180"/>
                </a:lnTo>
                <a:lnTo>
                  <a:pt x="45720" y="342900"/>
                </a:lnTo>
                <a:lnTo>
                  <a:pt x="57150" y="388620"/>
                </a:lnTo>
                <a:lnTo>
                  <a:pt x="57150" y="434340"/>
                </a:lnTo>
                <a:lnTo>
                  <a:pt x="68580" y="480060"/>
                </a:lnTo>
                <a:lnTo>
                  <a:pt x="80010" y="514350"/>
                </a:lnTo>
                <a:lnTo>
                  <a:pt x="91440" y="548640"/>
                </a:lnTo>
                <a:lnTo>
                  <a:pt x="91440" y="571500"/>
                </a:lnTo>
                <a:lnTo>
                  <a:pt x="102870" y="582930"/>
                </a:lnTo>
                <a:lnTo>
                  <a:pt x="102870" y="582930"/>
                </a:lnTo>
                <a:lnTo>
                  <a:pt x="114300" y="571500"/>
                </a:lnTo>
                <a:lnTo>
                  <a:pt x="102870" y="548640"/>
                </a:lnTo>
                <a:lnTo>
                  <a:pt x="102870" y="525780"/>
                </a:lnTo>
                <a:lnTo>
                  <a:pt x="91440" y="480060"/>
                </a:lnTo>
                <a:lnTo>
                  <a:pt x="80010" y="434340"/>
                </a:lnTo>
                <a:lnTo>
                  <a:pt x="68580" y="388620"/>
                </a:lnTo>
                <a:lnTo>
                  <a:pt x="57150" y="331470"/>
                </a:lnTo>
                <a:lnTo>
                  <a:pt x="45720" y="274320"/>
                </a:lnTo>
                <a:lnTo>
                  <a:pt x="34290" y="217170"/>
                </a:lnTo>
                <a:lnTo>
                  <a:pt x="22860" y="171450"/>
                </a:lnTo>
                <a:lnTo>
                  <a:pt x="11430" y="125730"/>
                </a:lnTo>
                <a:lnTo>
                  <a:pt x="0" y="80010"/>
                </a:lnTo>
                <a:lnTo>
                  <a:pt x="0" y="45720"/>
                </a:lnTo>
                <a:lnTo>
                  <a:pt x="0" y="22860"/>
                </a:lnTo>
                <a:lnTo>
                  <a:pt x="11430" y="11430"/>
                </a:lnTo>
                <a:lnTo>
                  <a:pt x="22860" y="0"/>
                </a:lnTo>
                <a:lnTo>
                  <a:pt x="34290" y="0"/>
                </a:lnTo>
                <a:lnTo>
                  <a:pt x="57150" y="0"/>
                </a:lnTo>
                <a:lnTo>
                  <a:pt x="91440" y="22860"/>
                </a:lnTo>
                <a:lnTo>
                  <a:pt x="114300" y="45720"/>
                </a:lnTo>
                <a:lnTo>
                  <a:pt x="148590" y="80010"/>
                </a:lnTo>
                <a:lnTo>
                  <a:pt x="171450" y="114300"/>
                </a:lnTo>
                <a:lnTo>
                  <a:pt x="205740" y="160020"/>
                </a:lnTo>
                <a:lnTo>
                  <a:pt x="217170" y="205740"/>
                </a:lnTo>
                <a:lnTo>
                  <a:pt x="240030" y="262890"/>
                </a:lnTo>
                <a:lnTo>
                  <a:pt x="262890" y="308610"/>
                </a:lnTo>
                <a:lnTo>
                  <a:pt x="274320" y="365760"/>
                </a:lnTo>
                <a:lnTo>
                  <a:pt x="274320" y="411480"/>
                </a:lnTo>
                <a:lnTo>
                  <a:pt x="274320" y="445770"/>
                </a:lnTo>
                <a:lnTo>
                  <a:pt x="262890" y="480060"/>
                </a:lnTo>
                <a:lnTo>
                  <a:pt x="251460" y="502920"/>
                </a:lnTo>
                <a:lnTo>
                  <a:pt x="228600" y="525780"/>
                </a:lnTo>
                <a:lnTo>
                  <a:pt x="205740" y="537210"/>
                </a:lnTo>
                <a:lnTo>
                  <a:pt x="182880" y="537210"/>
                </a:lnTo>
                <a:lnTo>
                  <a:pt x="160020" y="537210"/>
                </a:lnTo>
                <a:lnTo>
                  <a:pt x="137160" y="537210"/>
                </a:lnTo>
                <a:lnTo>
                  <a:pt x="125730" y="525780"/>
                </a:lnTo>
                <a:lnTo>
                  <a:pt x="114300" y="514350"/>
                </a:lnTo>
                <a:lnTo>
                  <a:pt x="102870" y="502920"/>
                </a:lnTo>
                <a:lnTo>
                  <a:pt x="91440" y="480060"/>
                </a:lnTo>
                <a:lnTo>
                  <a:pt x="91440" y="468630"/>
                </a:lnTo>
                <a:lnTo>
                  <a:pt x="91440" y="4686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988820" y="4469130"/>
            <a:ext cx="285751" cy="674371"/>
          </a:xfrm>
          <a:custGeom>
            <a:avLst/>
            <a:gdLst/>
            <a:ahLst/>
            <a:cxnLst/>
            <a:rect l="0" t="0" r="0" b="0"/>
            <a:pathLst>
              <a:path w="285751" h="674371">
                <a:moveTo>
                  <a:pt x="80010" y="262890"/>
                </a:moveTo>
                <a:lnTo>
                  <a:pt x="80010" y="274320"/>
                </a:lnTo>
                <a:lnTo>
                  <a:pt x="91440" y="297180"/>
                </a:lnTo>
                <a:lnTo>
                  <a:pt x="91440" y="308610"/>
                </a:lnTo>
                <a:lnTo>
                  <a:pt x="91440" y="342900"/>
                </a:lnTo>
                <a:lnTo>
                  <a:pt x="91440" y="377190"/>
                </a:lnTo>
                <a:lnTo>
                  <a:pt x="91440" y="422910"/>
                </a:lnTo>
                <a:lnTo>
                  <a:pt x="91440" y="457200"/>
                </a:lnTo>
                <a:lnTo>
                  <a:pt x="91440" y="502920"/>
                </a:lnTo>
                <a:lnTo>
                  <a:pt x="91440" y="548640"/>
                </a:lnTo>
                <a:lnTo>
                  <a:pt x="102870" y="582930"/>
                </a:lnTo>
                <a:lnTo>
                  <a:pt x="102870" y="617220"/>
                </a:lnTo>
                <a:lnTo>
                  <a:pt x="102870" y="640080"/>
                </a:lnTo>
                <a:lnTo>
                  <a:pt x="102870" y="662940"/>
                </a:lnTo>
                <a:lnTo>
                  <a:pt x="102870" y="674370"/>
                </a:lnTo>
                <a:lnTo>
                  <a:pt x="102870" y="674370"/>
                </a:lnTo>
                <a:lnTo>
                  <a:pt x="102870" y="674370"/>
                </a:lnTo>
                <a:lnTo>
                  <a:pt x="91440" y="662940"/>
                </a:lnTo>
                <a:lnTo>
                  <a:pt x="91440" y="640080"/>
                </a:lnTo>
                <a:lnTo>
                  <a:pt x="80010" y="605790"/>
                </a:lnTo>
                <a:lnTo>
                  <a:pt x="68580" y="560070"/>
                </a:lnTo>
                <a:lnTo>
                  <a:pt x="57150" y="514350"/>
                </a:lnTo>
                <a:lnTo>
                  <a:pt x="45720" y="468630"/>
                </a:lnTo>
                <a:lnTo>
                  <a:pt x="34290" y="411480"/>
                </a:lnTo>
                <a:lnTo>
                  <a:pt x="34290" y="365760"/>
                </a:lnTo>
                <a:lnTo>
                  <a:pt x="22860" y="308610"/>
                </a:lnTo>
                <a:lnTo>
                  <a:pt x="11430" y="251460"/>
                </a:lnTo>
                <a:lnTo>
                  <a:pt x="0" y="205740"/>
                </a:lnTo>
                <a:lnTo>
                  <a:pt x="0" y="160020"/>
                </a:lnTo>
                <a:lnTo>
                  <a:pt x="0" y="114300"/>
                </a:lnTo>
                <a:lnTo>
                  <a:pt x="11430" y="80010"/>
                </a:lnTo>
                <a:lnTo>
                  <a:pt x="11430" y="45720"/>
                </a:lnTo>
                <a:lnTo>
                  <a:pt x="34290" y="22860"/>
                </a:lnTo>
                <a:lnTo>
                  <a:pt x="57150" y="0"/>
                </a:lnTo>
                <a:lnTo>
                  <a:pt x="80010" y="0"/>
                </a:lnTo>
                <a:lnTo>
                  <a:pt x="102870" y="0"/>
                </a:lnTo>
                <a:lnTo>
                  <a:pt x="137160" y="0"/>
                </a:lnTo>
                <a:lnTo>
                  <a:pt x="171450" y="22860"/>
                </a:lnTo>
                <a:lnTo>
                  <a:pt x="194310" y="45720"/>
                </a:lnTo>
                <a:lnTo>
                  <a:pt x="228600" y="68580"/>
                </a:lnTo>
                <a:lnTo>
                  <a:pt x="251460" y="102870"/>
                </a:lnTo>
                <a:lnTo>
                  <a:pt x="262890" y="125730"/>
                </a:lnTo>
                <a:lnTo>
                  <a:pt x="274320" y="160020"/>
                </a:lnTo>
                <a:lnTo>
                  <a:pt x="285750" y="182880"/>
                </a:lnTo>
                <a:lnTo>
                  <a:pt x="285750" y="217170"/>
                </a:lnTo>
                <a:lnTo>
                  <a:pt x="274320" y="240030"/>
                </a:lnTo>
                <a:lnTo>
                  <a:pt x="251460" y="251460"/>
                </a:lnTo>
                <a:lnTo>
                  <a:pt x="240030" y="274320"/>
                </a:lnTo>
                <a:lnTo>
                  <a:pt x="217170" y="285750"/>
                </a:lnTo>
                <a:lnTo>
                  <a:pt x="182880" y="297180"/>
                </a:lnTo>
                <a:lnTo>
                  <a:pt x="160020" y="308610"/>
                </a:lnTo>
                <a:lnTo>
                  <a:pt x="137160" y="308610"/>
                </a:lnTo>
                <a:lnTo>
                  <a:pt x="114300" y="320040"/>
                </a:lnTo>
                <a:lnTo>
                  <a:pt x="102870" y="320040"/>
                </a:lnTo>
                <a:lnTo>
                  <a:pt x="91440" y="320040"/>
                </a:lnTo>
                <a:lnTo>
                  <a:pt x="80010" y="320040"/>
                </a:lnTo>
                <a:lnTo>
                  <a:pt x="80010" y="320040"/>
                </a:lnTo>
                <a:lnTo>
                  <a:pt x="80010" y="3200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Freeform 128"/>
          <p:cNvSpPr/>
          <p:nvPr/>
        </p:nvSpPr>
        <p:spPr>
          <a:xfrm>
            <a:off x="2686050" y="4789170"/>
            <a:ext cx="354331" cy="45721"/>
          </a:xfrm>
          <a:custGeom>
            <a:avLst/>
            <a:gdLst/>
            <a:ahLst/>
            <a:cxnLst/>
            <a:rect l="0" t="0" r="0" b="0"/>
            <a:pathLst>
              <a:path w="354331" h="45721">
                <a:moveTo>
                  <a:pt x="0" y="45720"/>
                </a:moveTo>
                <a:lnTo>
                  <a:pt x="22860" y="34290"/>
                </a:lnTo>
                <a:lnTo>
                  <a:pt x="45720" y="22860"/>
                </a:lnTo>
                <a:lnTo>
                  <a:pt x="57150" y="22860"/>
                </a:lnTo>
                <a:lnTo>
                  <a:pt x="80010" y="11430"/>
                </a:lnTo>
                <a:lnTo>
                  <a:pt x="125730" y="0"/>
                </a:lnTo>
                <a:lnTo>
                  <a:pt x="160020" y="0"/>
                </a:lnTo>
                <a:lnTo>
                  <a:pt x="205740" y="0"/>
                </a:lnTo>
                <a:lnTo>
                  <a:pt x="240030" y="0"/>
                </a:lnTo>
                <a:lnTo>
                  <a:pt x="274320" y="0"/>
                </a:lnTo>
                <a:lnTo>
                  <a:pt x="308610" y="0"/>
                </a:lnTo>
                <a:lnTo>
                  <a:pt x="331470" y="0"/>
                </a:lnTo>
                <a:lnTo>
                  <a:pt x="354330" y="0"/>
                </a:lnTo>
                <a:lnTo>
                  <a:pt x="354330" y="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129"/>
          <p:cNvSpPr/>
          <p:nvPr/>
        </p:nvSpPr>
        <p:spPr>
          <a:xfrm>
            <a:off x="2697480" y="4949190"/>
            <a:ext cx="297181" cy="22861"/>
          </a:xfrm>
          <a:custGeom>
            <a:avLst/>
            <a:gdLst/>
            <a:ahLst/>
            <a:cxnLst/>
            <a:rect l="0" t="0" r="0" b="0"/>
            <a:pathLst>
              <a:path w="297181" h="22861">
                <a:moveTo>
                  <a:pt x="0" y="11430"/>
                </a:moveTo>
                <a:lnTo>
                  <a:pt x="11430" y="11430"/>
                </a:lnTo>
                <a:lnTo>
                  <a:pt x="34290" y="0"/>
                </a:lnTo>
                <a:lnTo>
                  <a:pt x="45720" y="0"/>
                </a:lnTo>
                <a:lnTo>
                  <a:pt x="68580" y="0"/>
                </a:lnTo>
                <a:lnTo>
                  <a:pt x="102870" y="0"/>
                </a:lnTo>
                <a:lnTo>
                  <a:pt x="137160" y="0"/>
                </a:lnTo>
                <a:lnTo>
                  <a:pt x="171450" y="0"/>
                </a:lnTo>
                <a:lnTo>
                  <a:pt x="217170" y="11430"/>
                </a:lnTo>
                <a:lnTo>
                  <a:pt x="251460" y="22860"/>
                </a:lnTo>
                <a:lnTo>
                  <a:pt x="274320" y="22860"/>
                </a:lnTo>
                <a:lnTo>
                  <a:pt x="297180" y="22860"/>
                </a:lnTo>
                <a:lnTo>
                  <a:pt x="297180" y="228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p:cNvSpPr/>
          <p:nvPr/>
        </p:nvSpPr>
        <p:spPr>
          <a:xfrm>
            <a:off x="4023360" y="4331970"/>
            <a:ext cx="171451" cy="297181"/>
          </a:xfrm>
          <a:custGeom>
            <a:avLst/>
            <a:gdLst/>
            <a:ahLst/>
            <a:cxnLst/>
            <a:rect l="0" t="0" r="0" b="0"/>
            <a:pathLst>
              <a:path w="171451" h="297181">
                <a:moveTo>
                  <a:pt x="0" y="114300"/>
                </a:moveTo>
                <a:lnTo>
                  <a:pt x="0" y="114300"/>
                </a:lnTo>
                <a:lnTo>
                  <a:pt x="0" y="125730"/>
                </a:lnTo>
                <a:lnTo>
                  <a:pt x="0" y="137160"/>
                </a:lnTo>
                <a:lnTo>
                  <a:pt x="0" y="148590"/>
                </a:lnTo>
                <a:lnTo>
                  <a:pt x="0" y="171450"/>
                </a:lnTo>
                <a:lnTo>
                  <a:pt x="0" y="194310"/>
                </a:lnTo>
                <a:lnTo>
                  <a:pt x="0" y="217170"/>
                </a:lnTo>
                <a:lnTo>
                  <a:pt x="0" y="240030"/>
                </a:lnTo>
                <a:lnTo>
                  <a:pt x="0" y="251460"/>
                </a:lnTo>
                <a:lnTo>
                  <a:pt x="0" y="274320"/>
                </a:lnTo>
                <a:lnTo>
                  <a:pt x="0" y="285750"/>
                </a:lnTo>
                <a:lnTo>
                  <a:pt x="0" y="297180"/>
                </a:lnTo>
                <a:lnTo>
                  <a:pt x="0" y="297180"/>
                </a:lnTo>
                <a:lnTo>
                  <a:pt x="0" y="297180"/>
                </a:lnTo>
                <a:lnTo>
                  <a:pt x="0" y="297180"/>
                </a:lnTo>
                <a:lnTo>
                  <a:pt x="0" y="285750"/>
                </a:lnTo>
                <a:lnTo>
                  <a:pt x="0" y="274320"/>
                </a:lnTo>
                <a:lnTo>
                  <a:pt x="0" y="251460"/>
                </a:lnTo>
                <a:lnTo>
                  <a:pt x="0" y="228600"/>
                </a:lnTo>
                <a:lnTo>
                  <a:pt x="0" y="194310"/>
                </a:lnTo>
                <a:lnTo>
                  <a:pt x="0" y="171450"/>
                </a:lnTo>
                <a:lnTo>
                  <a:pt x="11430" y="137160"/>
                </a:lnTo>
                <a:lnTo>
                  <a:pt x="11430" y="114300"/>
                </a:lnTo>
                <a:lnTo>
                  <a:pt x="22860" y="80010"/>
                </a:lnTo>
                <a:lnTo>
                  <a:pt x="22860" y="57150"/>
                </a:lnTo>
                <a:lnTo>
                  <a:pt x="34290" y="34290"/>
                </a:lnTo>
                <a:lnTo>
                  <a:pt x="45720" y="22860"/>
                </a:lnTo>
                <a:lnTo>
                  <a:pt x="57150" y="11430"/>
                </a:lnTo>
                <a:lnTo>
                  <a:pt x="68580" y="0"/>
                </a:lnTo>
                <a:lnTo>
                  <a:pt x="68580" y="0"/>
                </a:lnTo>
                <a:lnTo>
                  <a:pt x="80010" y="0"/>
                </a:lnTo>
                <a:lnTo>
                  <a:pt x="91440" y="0"/>
                </a:lnTo>
                <a:lnTo>
                  <a:pt x="91440" y="22860"/>
                </a:lnTo>
                <a:lnTo>
                  <a:pt x="102870" y="34290"/>
                </a:lnTo>
                <a:lnTo>
                  <a:pt x="102870" y="57150"/>
                </a:lnTo>
                <a:lnTo>
                  <a:pt x="114300" y="91440"/>
                </a:lnTo>
                <a:lnTo>
                  <a:pt x="114300" y="114300"/>
                </a:lnTo>
                <a:lnTo>
                  <a:pt x="125730" y="148590"/>
                </a:lnTo>
                <a:lnTo>
                  <a:pt x="125730" y="171450"/>
                </a:lnTo>
                <a:lnTo>
                  <a:pt x="137160" y="205740"/>
                </a:lnTo>
                <a:lnTo>
                  <a:pt x="148590" y="240030"/>
                </a:lnTo>
                <a:lnTo>
                  <a:pt x="160020" y="251460"/>
                </a:lnTo>
                <a:lnTo>
                  <a:pt x="171450" y="274320"/>
                </a:lnTo>
                <a:lnTo>
                  <a:pt x="171450" y="285750"/>
                </a:lnTo>
                <a:lnTo>
                  <a:pt x="171450" y="2857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Freeform 131"/>
          <p:cNvSpPr/>
          <p:nvPr/>
        </p:nvSpPr>
        <p:spPr>
          <a:xfrm>
            <a:off x="4286250" y="4377690"/>
            <a:ext cx="582931" cy="262891"/>
          </a:xfrm>
          <a:custGeom>
            <a:avLst/>
            <a:gdLst/>
            <a:ahLst/>
            <a:cxnLst/>
            <a:rect l="0" t="0" r="0" b="0"/>
            <a:pathLst>
              <a:path w="582931" h="262891">
                <a:moveTo>
                  <a:pt x="137160" y="45720"/>
                </a:moveTo>
                <a:lnTo>
                  <a:pt x="137160" y="34290"/>
                </a:lnTo>
                <a:lnTo>
                  <a:pt x="137160" y="34290"/>
                </a:lnTo>
                <a:lnTo>
                  <a:pt x="125730" y="34290"/>
                </a:lnTo>
                <a:lnTo>
                  <a:pt x="114300" y="45720"/>
                </a:lnTo>
                <a:lnTo>
                  <a:pt x="102870" y="45720"/>
                </a:lnTo>
                <a:lnTo>
                  <a:pt x="80010" y="68580"/>
                </a:lnTo>
                <a:lnTo>
                  <a:pt x="57150" y="80010"/>
                </a:lnTo>
                <a:lnTo>
                  <a:pt x="34290" y="102870"/>
                </a:lnTo>
                <a:lnTo>
                  <a:pt x="11430" y="137160"/>
                </a:lnTo>
                <a:lnTo>
                  <a:pt x="0" y="160020"/>
                </a:lnTo>
                <a:lnTo>
                  <a:pt x="0" y="182880"/>
                </a:lnTo>
                <a:lnTo>
                  <a:pt x="0" y="205740"/>
                </a:lnTo>
                <a:lnTo>
                  <a:pt x="0" y="217170"/>
                </a:lnTo>
                <a:lnTo>
                  <a:pt x="22860" y="240030"/>
                </a:lnTo>
                <a:lnTo>
                  <a:pt x="34290" y="240030"/>
                </a:lnTo>
                <a:lnTo>
                  <a:pt x="57150" y="251460"/>
                </a:lnTo>
                <a:lnTo>
                  <a:pt x="80010" y="251460"/>
                </a:lnTo>
                <a:lnTo>
                  <a:pt x="91440" y="240030"/>
                </a:lnTo>
                <a:lnTo>
                  <a:pt x="114300" y="228600"/>
                </a:lnTo>
                <a:lnTo>
                  <a:pt x="125730" y="205740"/>
                </a:lnTo>
                <a:lnTo>
                  <a:pt x="148590" y="182880"/>
                </a:lnTo>
                <a:lnTo>
                  <a:pt x="148590" y="160020"/>
                </a:lnTo>
                <a:lnTo>
                  <a:pt x="148590" y="137160"/>
                </a:lnTo>
                <a:lnTo>
                  <a:pt x="148590" y="102870"/>
                </a:lnTo>
                <a:lnTo>
                  <a:pt x="148590" y="80010"/>
                </a:lnTo>
                <a:lnTo>
                  <a:pt x="137160" y="57150"/>
                </a:lnTo>
                <a:lnTo>
                  <a:pt x="125730" y="34290"/>
                </a:lnTo>
                <a:lnTo>
                  <a:pt x="125730" y="22860"/>
                </a:lnTo>
                <a:lnTo>
                  <a:pt x="114300" y="11430"/>
                </a:lnTo>
                <a:lnTo>
                  <a:pt x="114300" y="0"/>
                </a:lnTo>
                <a:lnTo>
                  <a:pt x="102870" y="0"/>
                </a:lnTo>
                <a:lnTo>
                  <a:pt x="102870" y="0"/>
                </a:lnTo>
                <a:lnTo>
                  <a:pt x="114300" y="0"/>
                </a:lnTo>
                <a:lnTo>
                  <a:pt x="125730" y="11430"/>
                </a:lnTo>
                <a:lnTo>
                  <a:pt x="137160" y="22860"/>
                </a:lnTo>
                <a:lnTo>
                  <a:pt x="160020" y="34290"/>
                </a:lnTo>
                <a:lnTo>
                  <a:pt x="171450" y="45720"/>
                </a:lnTo>
                <a:lnTo>
                  <a:pt x="194310" y="68580"/>
                </a:lnTo>
                <a:lnTo>
                  <a:pt x="217170" y="91440"/>
                </a:lnTo>
                <a:lnTo>
                  <a:pt x="228600" y="114300"/>
                </a:lnTo>
                <a:lnTo>
                  <a:pt x="240030" y="137160"/>
                </a:lnTo>
                <a:lnTo>
                  <a:pt x="251460" y="160020"/>
                </a:lnTo>
                <a:lnTo>
                  <a:pt x="262890" y="194310"/>
                </a:lnTo>
                <a:lnTo>
                  <a:pt x="274320" y="217170"/>
                </a:lnTo>
                <a:lnTo>
                  <a:pt x="285750" y="228600"/>
                </a:lnTo>
                <a:lnTo>
                  <a:pt x="285750" y="251460"/>
                </a:lnTo>
                <a:lnTo>
                  <a:pt x="285750" y="251460"/>
                </a:lnTo>
                <a:lnTo>
                  <a:pt x="285750" y="262890"/>
                </a:lnTo>
                <a:lnTo>
                  <a:pt x="285750" y="262890"/>
                </a:lnTo>
                <a:lnTo>
                  <a:pt x="285750" y="251460"/>
                </a:lnTo>
                <a:lnTo>
                  <a:pt x="285750" y="240030"/>
                </a:lnTo>
                <a:lnTo>
                  <a:pt x="285750" y="228600"/>
                </a:lnTo>
                <a:lnTo>
                  <a:pt x="285750" y="205740"/>
                </a:lnTo>
                <a:lnTo>
                  <a:pt x="285750" y="182880"/>
                </a:lnTo>
                <a:lnTo>
                  <a:pt x="285750" y="148590"/>
                </a:lnTo>
                <a:lnTo>
                  <a:pt x="285750" y="125730"/>
                </a:lnTo>
                <a:lnTo>
                  <a:pt x="285750" y="102870"/>
                </a:lnTo>
                <a:lnTo>
                  <a:pt x="297180" y="80010"/>
                </a:lnTo>
                <a:lnTo>
                  <a:pt x="297180" y="57150"/>
                </a:lnTo>
                <a:lnTo>
                  <a:pt x="308610" y="45720"/>
                </a:lnTo>
                <a:lnTo>
                  <a:pt x="308610" y="34290"/>
                </a:lnTo>
                <a:lnTo>
                  <a:pt x="320040" y="22860"/>
                </a:lnTo>
                <a:lnTo>
                  <a:pt x="331470" y="22860"/>
                </a:lnTo>
                <a:lnTo>
                  <a:pt x="331470" y="34290"/>
                </a:lnTo>
                <a:lnTo>
                  <a:pt x="331470" y="34290"/>
                </a:lnTo>
                <a:lnTo>
                  <a:pt x="342900" y="57150"/>
                </a:lnTo>
                <a:lnTo>
                  <a:pt x="354330" y="68580"/>
                </a:lnTo>
                <a:lnTo>
                  <a:pt x="354330" y="91440"/>
                </a:lnTo>
                <a:lnTo>
                  <a:pt x="365760" y="114300"/>
                </a:lnTo>
                <a:lnTo>
                  <a:pt x="365760" y="137160"/>
                </a:lnTo>
                <a:lnTo>
                  <a:pt x="377190" y="148590"/>
                </a:lnTo>
                <a:lnTo>
                  <a:pt x="388620" y="171450"/>
                </a:lnTo>
                <a:lnTo>
                  <a:pt x="388620" y="194310"/>
                </a:lnTo>
                <a:lnTo>
                  <a:pt x="400050" y="205740"/>
                </a:lnTo>
                <a:lnTo>
                  <a:pt x="411480" y="205740"/>
                </a:lnTo>
                <a:lnTo>
                  <a:pt x="422910" y="205740"/>
                </a:lnTo>
                <a:lnTo>
                  <a:pt x="434340" y="205740"/>
                </a:lnTo>
                <a:lnTo>
                  <a:pt x="434340" y="194310"/>
                </a:lnTo>
                <a:lnTo>
                  <a:pt x="445770" y="182880"/>
                </a:lnTo>
                <a:lnTo>
                  <a:pt x="445770" y="171450"/>
                </a:lnTo>
                <a:lnTo>
                  <a:pt x="457200" y="148590"/>
                </a:lnTo>
                <a:lnTo>
                  <a:pt x="457200" y="125730"/>
                </a:lnTo>
                <a:lnTo>
                  <a:pt x="468630" y="102870"/>
                </a:lnTo>
                <a:lnTo>
                  <a:pt x="468630" y="80010"/>
                </a:lnTo>
                <a:lnTo>
                  <a:pt x="468630" y="68580"/>
                </a:lnTo>
                <a:lnTo>
                  <a:pt x="480060" y="45720"/>
                </a:lnTo>
                <a:lnTo>
                  <a:pt x="480060" y="34290"/>
                </a:lnTo>
                <a:lnTo>
                  <a:pt x="491490" y="34290"/>
                </a:lnTo>
                <a:lnTo>
                  <a:pt x="491490" y="34290"/>
                </a:lnTo>
                <a:lnTo>
                  <a:pt x="491490" y="34290"/>
                </a:lnTo>
                <a:lnTo>
                  <a:pt x="502920" y="45720"/>
                </a:lnTo>
                <a:lnTo>
                  <a:pt x="502920" y="57150"/>
                </a:lnTo>
                <a:lnTo>
                  <a:pt x="502920" y="68580"/>
                </a:lnTo>
                <a:lnTo>
                  <a:pt x="514350" y="91440"/>
                </a:lnTo>
                <a:lnTo>
                  <a:pt x="514350" y="114300"/>
                </a:lnTo>
                <a:lnTo>
                  <a:pt x="514350" y="137160"/>
                </a:lnTo>
                <a:lnTo>
                  <a:pt x="514350" y="160020"/>
                </a:lnTo>
                <a:lnTo>
                  <a:pt x="525780" y="182880"/>
                </a:lnTo>
                <a:lnTo>
                  <a:pt x="537210" y="194310"/>
                </a:lnTo>
                <a:lnTo>
                  <a:pt x="537210" y="217170"/>
                </a:lnTo>
                <a:lnTo>
                  <a:pt x="548640" y="228600"/>
                </a:lnTo>
                <a:lnTo>
                  <a:pt x="560070" y="228600"/>
                </a:lnTo>
                <a:lnTo>
                  <a:pt x="560070" y="228600"/>
                </a:lnTo>
                <a:lnTo>
                  <a:pt x="571500" y="228600"/>
                </a:lnTo>
                <a:lnTo>
                  <a:pt x="571500" y="217170"/>
                </a:lnTo>
                <a:lnTo>
                  <a:pt x="582930" y="217170"/>
                </a:lnTo>
                <a:lnTo>
                  <a:pt x="58293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p:cNvSpPr/>
          <p:nvPr/>
        </p:nvSpPr>
        <p:spPr>
          <a:xfrm>
            <a:off x="4983480" y="4457700"/>
            <a:ext cx="22861" cy="160021"/>
          </a:xfrm>
          <a:custGeom>
            <a:avLst/>
            <a:gdLst/>
            <a:ahLst/>
            <a:cxnLst/>
            <a:rect l="0" t="0" r="0" b="0"/>
            <a:pathLst>
              <a:path w="22861" h="160021">
                <a:moveTo>
                  <a:pt x="0" y="0"/>
                </a:moveTo>
                <a:lnTo>
                  <a:pt x="0" y="0"/>
                </a:lnTo>
                <a:lnTo>
                  <a:pt x="0" y="11430"/>
                </a:lnTo>
                <a:lnTo>
                  <a:pt x="0" y="22860"/>
                </a:lnTo>
                <a:lnTo>
                  <a:pt x="0" y="45720"/>
                </a:lnTo>
                <a:lnTo>
                  <a:pt x="0" y="57150"/>
                </a:lnTo>
                <a:lnTo>
                  <a:pt x="11430" y="80010"/>
                </a:lnTo>
                <a:lnTo>
                  <a:pt x="11430" y="102870"/>
                </a:lnTo>
                <a:lnTo>
                  <a:pt x="11430" y="125730"/>
                </a:lnTo>
                <a:lnTo>
                  <a:pt x="11430" y="137160"/>
                </a:lnTo>
                <a:lnTo>
                  <a:pt x="22860" y="148590"/>
                </a:lnTo>
                <a:lnTo>
                  <a:pt x="22860" y="160020"/>
                </a:lnTo>
                <a:lnTo>
                  <a:pt x="22860" y="160020"/>
                </a:lnTo>
                <a:lnTo>
                  <a:pt x="22860" y="160020"/>
                </a:lnTo>
                <a:lnTo>
                  <a:pt x="22860" y="16002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p:cNvSpPr/>
          <p:nvPr/>
        </p:nvSpPr>
        <p:spPr>
          <a:xfrm>
            <a:off x="4960620" y="4274820"/>
            <a:ext cx="354331" cy="331471"/>
          </a:xfrm>
          <a:custGeom>
            <a:avLst/>
            <a:gdLst/>
            <a:ahLst/>
            <a:cxnLst/>
            <a:rect l="0" t="0" r="0" b="0"/>
            <a:pathLst>
              <a:path w="354331" h="331471">
                <a:moveTo>
                  <a:pt x="0" y="0"/>
                </a:moveTo>
                <a:lnTo>
                  <a:pt x="11430" y="0"/>
                </a:lnTo>
                <a:lnTo>
                  <a:pt x="22860" y="0"/>
                </a:lnTo>
                <a:lnTo>
                  <a:pt x="22860" y="11430"/>
                </a:lnTo>
                <a:lnTo>
                  <a:pt x="34290" y="22860"/>
                </a:lnTo>
                <a:lnTo>
                  <a:pt x="45720" y="34290"/>
                </a:lnTo>
                <a:lnTo>
                  <a:pt x="57150" y="57150"/>
                </a:lnTo>
                <a:lnTo>
                  <a:pt x="80010" y="80010"/>
                </a:lnTo>
                <a:lnTo>
                  <a:pt x="91440" y="102870"/>
                </a:lnTo>
                <a:lnTo>
                  <a:pt x="102870" y="125730"/>
                </a:lnTo>
                <a:lnTo>
                  <a:pt x="125730" y="160020"/>
                </a:lnTo>
                <a:lnTo>
                  <a:pt x="137160" y="182880"/>
                </a:lnTo>
                <a:lnTo>
                  <a:pt x="148590" y="217170"/>
                </a:lnTo>
                <a:lnTo>
                  <a:pt x="148590" y="240030"/>
                </a:lnTo>
                <a:lnTo>
                  <a:pt x="160020" y="262890"/>
                </a:lnTo>
                <a:lnTo>
                  <a:pt x="160020" y="285750"/>
                </a:lnTo>
                <a:lnTo>
                  <a:pt x="171450" y="297180"/>
                </a:lnTo>
                <a:lnTo>
                  <a:pt x="171450" y="308610"/>
                </a:lnTo>
                <a:lnTo>
                  <a:pt x="171450" y="308610"/>
                </a:lnTo>
                <a:lnTo>
                  <a:pt x="171450" y="308610"/>
                </a:lnTo>
                <a:lnTo>
                  <a:pt x="171450" y="308610"/>
                </a:lnTo>
                <a:lnTo>
                  <a:pt x="171450" y="297180"/>
                </a:lnTo>
                <a:lnTo>
                  <a:pt x="171450" y="285750"/>
                </a:lnTo>
                <a:lnTo>
                  <a:pt x="171450" y="274320"/>
                </a:lnTo>
                <a:lnTo>
                  <a:pt x="171450" y="251460"/>
                </a:lnTo>
                <a:lnTo>
                  <a:pt x="171450" y="228600"/>
                </a:lnTo>
                <a:lnTo>
                  <a:pt x="171450" y="205740"/>
                </a:lnTo>
                <a:lnTo>
                  <a:pt x="171450" y="182880"/>
                </a:lnTo>
                <a:lnTo>
                  <a:pt x="171450" y="171450"/>
                </a:lnTo>
                <a:lnTo>
                  <a:pt x="182880" y="148590"/>
                </a:lnTo>
                <a:lnTo>
                  <a:pt x="182880" y="137160"/>
                </a:lnTo>
                <a:lnTo>
                  <a:pt x="194310" y="114300"/>
                </a:lnTo>
                <a:lnTo>
                  <a:pt x="194310" y="102870"/>
                </a:lnTo>
                <a:lnTo>
                  <a:pt x="205740" y="102870"/>
                </a:lnTo>
                <a:lnTo>
                  <a:pt x="217170" y="102870"/>
                </a:lnTo>
                <a:lnTo>
                  <a:pt x="228600" y="102870"/>
                </a:lnTo>
                <a:lnTo>
                  <a:pt x="240030" y="102870"/>
                </a:lnTo>
                <a:lnTo>
                  <a:pt x="251460" y="114300"/>
                </a:lnTo>
                <a:lnTo>
                  <a:pt x="262890" y="125730"/>
                </a:lnTo>
                <a:lnTo>
                  <a:pt x="262890" y="148590"/>
                </a:lnTo>
                <a:lnTo>
                  <a:pt x="274320" y="171450"/>
                </a:lnTo>
                <a:lnTo>
                  <a:pt x="285750" y="194310"/>
                </a:lnTo>
                <a:lnTo>
                  <a:pt x="285750" y="217170"/>
                </a:lnTo>
                <a:lnTo>
                  <a:pt x="297180" y="240030"/>
                </a:lnTo>
                <a:lnTo>
                  <a:pt x="308610" y="262890"/>
                </a:lnTo>
                <a:lnTo>
                  <a:pt x="320040" y="285750"/>
                </a:lnTo>
                <a:lnTo>
                  <a:pt x="331470" y="308610"/>
                </a:lnTo>
                <a:lnTo>
                  <a:pt x="342900" y="320040"/>
                </a:lnTo>
                <a:lnTo>
                  <a:pt x="354330" y="331470"/>
                </a:lnTo>
                <a:lnTo>
                  <a:pt x="354330" y="3314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5394960" y="4389120"/>
            <a:ext cx="194311" cy="217171"/>
          </a:xfrm>
          <a:custGeom>
            <a:avLst/>
            <a:gdLst/>
            <a:ahLst/>
            <a:cxnLst/>
            <a:rect l="0" t="0" r="0" b="0"/>
            <a:pathLst>
              <a:path w="194311" h="217171">
                <a:moveTo>
                  <a:pt x="125730" y="68580"/>
                </a:moveTo>
                <a:lnTo>
                  <a:pt x="125730" y="57150"/>
                </a:lnTo>
                <a:lnTo>
                  <a:pt x="125730" y="45720"/>
                </a:lnTo>
                <a:lnTo>
                  <a:pt x="125730" y="45720"/>
                </a:lnTo>
                <a:lnTo>
                  <a:pt x="125730" y="34290"/>
                </a:lnTo>
                <a:lnTo>
                  <a:pt x="125730" y="22860"/>
                </a:lnTo>
                <a:lnTo>
                  <a:pt x="114300" y="11430"/>
                </a:lnTo>
                <a:lnTo>
                  <a:pt x="102870" y="11430"/>
                </a:lnTo>
                <a:lnTo>
                  <a:pt x="91440" y="11430"/>
                </a:lnTo>
                <a:lnTo>
                  <a:pt x="68580" y="22860"/>
                </a:lnTo>
                <a:lnTo>
                  <a:pt x="57150" y="34290"/>
                </a:lnTo>
                <a:lnTo>
                  <a:pt x="34290" y="45720"/>
                </a:lnTo>
                <a:lnTo>
                  <a:pt x="22860" y="57150"/>
                </a:lnTo>
                <a:lnTo>
                  <a:pt x="11430" y="80010"/>
                </a:lnTo>
                <a:lnTo>
                  <a:pt x="0" y="102870"/>
                </a:lnTo>
                <a:lnTo>
                  <a:pt x="0" y="125730"/>
                </a:lnTo>
                <a:lnTo>
                  <a:pt x="0" y="148590"/>
                </a:lnTo>
                <a:lnTo>
                  <a:pt x="11430" y="160020"/>
                </a:lnTo>
                <a:lnTo>
                  <a:pt x="11430" y="182880"/>
                </a:lnTo>
                <a:lnTo>
                  <a:pt x="22860" y="194310"/>
                </a:lnTo>
                <a:lnTo>
                  <a:pt x="34290" y="194310"/>
                </a:lnTo>
                <a:lnTo>
                  <a:pt x="45720" y="194310"/>
                </a:lnTo>
                <a:lnTo>
                  <a:pt x="68580" y="194310"/>
                </a:lnTo>
                <a:lnTo>
                  <a:pt x="80010" y="182880"/>
                </a:lnTo>
                <a:lnTo>
                  <a:pt x="91440" y="160020"/>
                </a:lnTo>
                <a:lnTo>
                  <a:pt x="102870" y="137160"/>
                </a:lnTo>
                <a:lnTo>
                  <a:pt x="114300" y="114300"/>
                </a:lnTo>
                <a:lnTo>
                  <a:pt x="114300" y="91440"/>
                </a:lnTo>
                <a:lnTo>
                  <a:pt x="114300" y="68580"/>
                </a:lnTo>
                <a:lnTo>
                  <a:pt x="125730" y="45720"/>
                </a:lnTo>
                <a:lnTo>
                  <a:pt x="125730" y="34290"/>
                </a:lnTo>
                <a:lnTo>
                  <a:pt x="125730" y="11430"/>
                </a:lnTo>
                <a:lnTo>
                  <a:pt x="125730" y="11430"/>
                </a:lnTo>
                <a:lnTo>
                  <a:pt x="125730" y="0"/>
                </a:lnTo>
                <a:lnTo>
                  <a:pt x="125730" y="0"/>
                </a:lnTo>
                <a:lnTo>
                  <a:pt x="114300" y="0"/>
                </a:lnTo>
                <a:lnTo>
                  <a:pt x="114300" y="11430"/>
                </a:lnTo>
                <a:lnTo>
                  <a:pt x="114300" y="34290"/>
                </a:lnTo>
                <a:lnTo>
                  <a:pt x="114300" y="45720"/>
                </a:lnTo>
                <a:lnTo>
                  <a:pt x="114300" y="68580"/>
                </a:lnTo>
                <a:lnTo>
                  <a:pt x="125730" y="91440"/>
                </a:lnTo>
                <a:lnTo>
                  <a:pt x="125730" y="114300"/>
                </a:lnTo>
                <a:lnTo>
                  <a:pt x="125730" y="148590"/>
                </a:lnTo>
                <a:lnTo>
                  <a:pt x="137160" y="171450"/>
                </a:lnTo>
                <a:lnTo>
                  <a:pt x="148590" y="182880"/>
                </a:lnTo>
                <a:lnTo>
                  <a:pt x="160020" y="205740"/>
                </a:lnTo>
                <a:lnTo>
                  <a:pt x="171450" y="205740"/>
                </a:lnTo>
                <a:lnTo>
                  <a:pt x="182880" y="217170"/>
                </a:lnTo>
                <a:lnTo>
                  <a:pt x="194310" y="217170"/>
                </a:lnTo>
                <a:lnTo>
                  <a:pt x="19431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a:off x="5589270" y="4091940"/>
            <a:ext cx="45721" cy="400051"/>
          </a:xfrm>
          <a:custGeom>
            <a:avLst/>
            <a:gdLst/>
            <a:ahLst/>
            <a:cxnLst/>
            <a:rect l="0" t="0" r="0" b="0"/>
            <a:pathLst>
              <a:path w="45721" h="400051">
                <a:moveTo>
                  <a:pt x="0" y="0"/>
                </a:moveTo>
                <a:lnTo>
                  <a:pt x="0" y="0"/>
                </a:lnTo>
                <a:lnTo>
                  <a:pt x="0" y="22860"/>
                </a:lnTo>
                <a:lnTo>
                  <a:pt x="0" y="22860"/>
                </a:lnTo>
                <a:lnTo>
                  <a:pt x="0" y="57150"/>
                </a:lnTo>
                <a:lnTo>
                  <a:pt x="0" y="80010"/>
                </a:lnTo>
                <a:lnTo>
                  <a:pt x="0" y="114300"/>
                </a:lnTo>
                <a:lnTo>
                  <a:pt x="0" y="160020"/>
                </a:lnTo>
                <a:lnTo>
                  <a:pt x="11430" y="194310"/>
                </a:lnTo>
                <a:lnTo>
                  <a:pt x="11430" y="240030"/>
                </a:lnTo>
                <a:lnTo>
                  <a:pt x="22860" y="274320"/>
                </a:lnTo>
                <a:lnTo>
                  <a:pt x="22860" y="308610"/>
                </a:lnTo>
                <a:lnTo>
                  <a:pt x="34290" y="354330"/>
                </a:lnTo>
                <a:lnTo>
                  <a:pt x="45720" y="400050"/>
                </a:lnTo>
                <a:lnTo>
                  <a:pt x="45720" y="400050"/>
                </a:lnTo>
                <a:lnTo>
                  <a:pt x="45720" y="4000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p:cNvSpPr/>
          <p:nvPr/>
        </p:nvSpPr>
        <p:spPr>
          <a:xfrm>
            <a:off x="5977890" y="4206240"/>
            <a:ext cx="514351" cy="457201"/>
          </a:xfrm>
          <a:custGeom>
            <a:avLst/>
            <a:gdLst/>
            <a:ahLst/>
            <a:cxnLst/>
            <a:rect l="0" t="0" r="0" b="0"/>
            <a:pathLst>
              <a:path w="514351" h="457201">
                <a:moveTo>
                  <a:pt x="171450" y="0"/>
                </a:moveTo>
                <a:lnTo>
                  <a:pt x="160020" y="0"/>
                </a:lnTo>
                <a:lnTo>
                  <a:pt x="148590" y="0"/>
                </a:lnTo>
                <a:lnTo>
                  <a:pt x="148590" y="0"/>
                </a:lnTo>
                <a:lnTo>
                  <a:pt x="125730" y="11430"/>
                </a:lnTo>
                <a:lnTo>
                  <a:pt x="114300" y="22860"/>
                </a:lnTo>
                <a:lnTo>
                  <a:pt x="91440" y="34290"/>
                </a:lnTo>
                <a:lnTo>
                  <a:pt x="68580" y="45720"/>
                </a:lnTo>
                <a:lnTo>
                  <a:pt x="45720" y="80010"/>
                </a:lnTo>
                <a:lnTo>
                  <a:pt x="22860" y="102870"/>
                </a:lnTo>
                <a:lnTo>
                  <a:pt x="11430" y="125730"/>
                </a:lnTo>
                <a:lnTo>
                  <a:pt x="0" y="160020"/>
                </a:lnTo>
                <a:lnTo>
                  <a:pt x="0" y="194310"/>
                </a:lnTo>
                <a:lnTo>
                  <a:pt x="0" y="228600"/>
                </a:lnTo>
                <a:lnTo>
                  <a:pt x="0" y="262890"/>
                </a:lnTo>
                <a:lnTo>
                  <a:pt x="0" y="297180"/>
                </a:lnTo>
                <a:lnTo>
                  <a:pt x="11430" y="320040"/>
                </a:lnTo>
                <a:lnTo>
                  <a:pt x="22860" y="354330"/>
                </a:lnTo>
                <a:lnTo>
                  <a:pt x="34290" y="377190"/>
                </a:lnTo>
                <a:lnTo>
                  <a:pt x="57150" y="388620"/>
                </a:lnTo>
                <a:lnTo>
                  <a:pt x="68580" y="400050"/>
                </a:lnTo>
                <a:lnTo>
                  <a:pt x="91440" y="400050"/>
                </a:lnTo>
                <a:lnTo>
                  <a:pt x="102870" y="388620"/>
                </a:lnTo>
                <a:lnTo>
                  <a:pt x="114300" y="377190"/>
                </a:lnTo>
                <a:lnTo>
                  <a:pt x="114300" y="365760"/>
                </a:lnTo>
                <a:lnTo>
                  <a:pt x="125730" y="342900"/>
                </a:lnTo>
                <a:lnTo>
                  <a:pt x="125730" y="320040"/>
                </a:lnTo>
                <a:lnTo>
                  <a:pt x="125730" y="297180"/>
                </a:lnTo>
                <a:lnTo>
                  <a:pt x="114300" y="274320"/>
                </a:lnTo>
                <a:lnTo>
                  <a:pt x="114300" y="251460"/>
                </a:lnTo>
                <a:lnTo>
                  <a:pt x="102870" y="228600"/>
                </a:lnTo>
                <a:lnTo>
                  <a:pt x="91440" y="205740"/>
                </a:lnTo>
                <a:lnTo>
                  <a:pt x="80010" y="194310"/>
                </a:lnTo>
                <a:lnTo>
                  <a:pt x="68580" y="182880"/>
                </a:lnTo>
                <a:lnTo>
                  <a:pt x="57150" y="182880"/>
                </a:lnTo>
                <a:lnTo>
                  <a:pt x="57150" y="182880"/>
                </a:lnTo>
                <a:lnTo>
                  <a:pt x="57150" y="194310"/>
                </a:lnTo>
                <a:lnTo>
                  <a:pt x="57150" y="205740"/>
                </a:lnTo>
                <a:lnTo>
                  <a:pt x="68580" y="217170"/>
                </a:lnTo>
                <a:lnTo>
                  <a:pt x="80010" y="228600"/>
                </a:lnTo>
                <a:lnTo>
                  <a:pt x="102870" y="251460"/>
                </a:lnTo>
                <a:lnTo>
                  <a:pt x="114300" y="262890"/>
                </a:lnTo>
                <a:lnTo>
                  <a:pt x="137160" y="274320"/>
                </a:lnTo>
                <a:lnTo>
                  <a:pt x="160020" y="274320"/>
                </a:lnTo>
                <a:lnTo>
                  <a:pt x="182880" y="274320"/>
                </a:lnTo>
                <a:lnTo>
                  <a:pt x="205740" y="274320"/>
                </a:lnTo>
                <a:lnTo>
                  <a:pt x="228600" y="262890"/>
                </a:lnTo>
                <a:lnTo>
                  <a:pt x="240030" y="251460"/>
                </a:lnTo>
                <a:lnTo>
                  <a:pt x="251460" y="240030"/>
                </a:lnTo>
                <a:lnTo>
                  <a:pt x="262890" y="217170"/>
                </a:lnTo>
                <a:lnTo>
                  <a:pt x="274320" y="182880"/>
                </a:lnTo>
                <a:lnTo>
                  <a:pt x="274320" y="160020"/>
                </a:lnTo>
                <a:lnTo>
                  <a:pt x="285750" y="137160"/>
                </a:lnTo>
                <a:lnTo>
                  <a:pt x="285750" y="114300"/>
                </a:lnTo>
                <a:lnTo>
                  <a:pt x="285750" y="102870"/>
                </a:lnTo>
                <a:lnTo>
                  <a:pt x="285750" y="91440"/>
                </a:lnTo>
                <a:lnTo>
                  <a:pt x="285750" y="80010"/>
                </a:lnTo>
                <a:lnTo>
                  <a:pt x="285750" y="80010"/>
                </a:lnTo>
                <a:lnTo>
                  <a:pt x="285750" y="91440"/>
                </a:lnTo>
                <a:lnTo>
                  <a:pt x="285750" y="102870"/>
                </a:lnTo>
                <a:lnTo>
                  <a:pt x="285750" y="114300"/>
                </a:lnTo>
                <a:lnTo>
                  <a:pt x="285750" y="137160"/>
                </a:lnTo>
                <a:lnTo>
                  <a:pt x="285750" y="171450"/>
                </a:lnTo>
                <a:lnTo>
                  <a:pt x="297180" y="194310"/>
                </a:lnTo>
                <a:lnTo>
                  <a:pt x="297180" y="240030"/>
                </a:lnTo>
                <a:lnTo>
                  <a:pt x="308610" y="274320"/>
                </a:lnTo>
                <a:lnTo>
                  <a:pt x="308610" y="308610"/>
                </a:lnTo>
                <a:lnTo>
                  <a:pt x="320040" y="342900"/>
                </a:lnTo>
                <a:lnTo>
                  <a:pt x="331470" y="365760"/>
                </a:lnTo>
                <a:lnTo>
                  <a:pt x="331470" y="400050"/>
                </a:lnTo>
                <a:lnTo>
                  <a:pt x="331470" y="422910"/>
                </a:lnTo>
                <a:lnTo>
                  <a:pt x="342900" y="434340"/>
                </a:lnTo>
                <a:lnTo>
                  <a:pt x="342900" y="445770"/>
                </a:lnTo>
                <a:lnTo>
                  <a:pt x="354330" y="445770"/>
                </a:lnTo>
                <a:lnTo>
                  <a:pt x="354330" y="434340"/>
                </a:lnTo>
                <a:lnTo>
                  <a:pt x="354330" y="411480"/>
                </a:lnTo>
                <a:lnTo>
                  <a:pt x="354330" y="388620"/>
                </a:lnTo>
                <a:lnTo>
                  <a:pt x="342900" y="365760"/>
                </a:lnTo>
                <a:lnTo>
                  <a:pt x="342900" y="320040"/>
                </a:lnTo>
                <a:lnTo>
                  <a:pt x="342900" y="285750"/>
                </a:lnTo>
                <a:lnTo>
                  <a:pt x="331470" y="240030"/>
                </a:lnTo>
                <a:lnTo>
                  <a:pt x="320040" y="194310"/>
                </a:lnTo>
                <a:lnTo>
                  <a:pt x="320040" y="148590"/>
                </a:lnTo>
                <a:lnTo>
                  <a:pt x="308610" y="114300"/>
                </a:lnTo>
                <a:lnTo>
                  <a:pt x="308610" y="80010"/>
                </a:lnTo>
                <a:lnTo>
                  <a:pt x="308610" y="45720"/>
                </a:lnTo>
                <a:lnTo>
                  <a:pt x="308610" y="22860"/>
                </a:lnTo>
                <a:lnTo>
                  <a:pt x="320040" y="11430"/>
                </a:lnTo>
                <a:lnTo>
                  <a:pt x="331470" y="0"/>
                </a:lnTo>
                <a:lnTo>
                  <a:pt x="342900" y="0"/>
                </a:lnTo>
                <a:lnTo>
                  <a:pt x="354330" y="0"/>
                </a:lnTo>
                <a:lnTo>
                  <a:pt x="377190" y="22860"/>
                </a:lnTo>
                <a:lnTo>
                  <a:pt x="388620" y="45720"/>
                </a:lnTo>
                <a:lnTo>
                  <a:pt x="411480" y="80010"/>
                </a:lnTo>
                <a:lnTo>
                  <a:pt x="434340" y="114300"/>
                </a:lnTo>
                <a:lnTo>
                  <a:pt x="457200" y="148590"/>
                </a:lnTo>
                <a:lnTo>
                  <a:pt x="480060" y="194310"/>
                </a:lnTo>
                <a:lnTo>
                  <a:pt x="491490" y="240030"/>
                </a:lnTo>
                <a:lnTo>
                  <a:pt x="502920" y="274320"/>
                </a:lnTo>
                <a:lnTo>
                  <a:pt x="514350" y="320040"/>
                </a:lnTo>
                <a:lnTo>
                  <a:pt x="514350" y="354330"/>
                </a:lnTo>
                <a:lnTo>
                  <a:pt x="514350" y="388620"/>
                </a:lnTo>
                <a:lnTo>
                  <a:pt x="514350" y="411480"/>
                </a:lnTo>
                <a:lnTo>
                  <a:pt x="491490" y="434340"/>
                </a:lnTo>
                <a:lnTo>
                  <a:pt x="480060" y="445770"/>
                </a:lnTo>
                <a:lnTo>
                  <a:pt x="468630" y="457200"/>
                </a:lnTo>
                <a:lnTo>
                  <a:pt x="457200" y="457200"/>
                </a:lnTo>
                <a:lnTo>
                  <a:pt x="434340" y="457200"/>
                </a:lnTo>
                <a:lnTo>
                  <a:pt x="422910" y="445770"/>
                </a:lnTo>
                <a:lnTo>
                  <a:pt x="400050" y="434340"/>
                </a:lnTo>
                <a:lnTo>
                  <a:pt x="388620" y="422910"/>
                </a:lnTo>
                <a:lnTo>
                  <a:pt x="377190" y="400050"/>
                </a:lnTo>
                <a:lnTo>
                  <a:pt x="377190" y="377190"/>
                </a:lnTo>
                <a:lnTo>
                  <a:pt x="365760" y="365760"/>
                </a:lnTo>
                <a:lnTo>
                  <a:pt x="365760" y="342900"/>
                </a:lnTo>
                <a:lnTo>
                  <a:pt x="365760" y="331470"/>
                </a:lnTo>
                <a:lnTo>
                  <a:pt x="365760" y="3314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Freeform 137"/>
          <p:cNvSpPr/>
          <p:nvPr/>
        </p:nvSpPr>
        <p:spPr>
          <a:xfrm>
            <a:off x="6652260" y="4091940"/>
            <a:ext cx="251461" cy="571501"/>
          </a:xfrm>
          <a:custGeom>
            <a:avLst/>
            <a:gdLst/>
            <a:ahLst/>
            <a:cxnLst/>
            <a:rect l="0" t="0" r="0" b="0"/>
            <a:pathLst>
              <a:path w="251461" h="571501">
                <a:moveTo>
                  <a:pt x="22860" y="240030"/>
                </a:moveTo>
                <a:lnTo>
                  <a:pt x="22860" y="251460"/>
                </a:lnTo>
                <a:lnTo>
                  <a:pt x="22860" y="274320"/>
                </a:lnTo>
                <a:lnTo>
                  <a:pt x="22860" y="274320"/>
                </a:lnTo>
                <a:lnTo>
                  <a:pt x="34290" y="308610"/>
                </a:lnTo>
                <a:lnTo>
                  <a:pt x="34290" y="342900"/>
                </a:lnTo>
                <a:lnTo>
                  <a:pt x="34290" y="365760"/>
                </a:lnTo>
                <a:lnTo>
                  <a:pt x="34290" y="411480"/>
                </a:lnTo>
                <a:lnTo>
                  <a:pt x="34290" y="445770"/>
                </a:lnTo>
                <a:lnTo>
                  <a:pt x="45720" y="480060"/>
                </a:lnTo>
                <a:lnTo>
                  <a:pt x="45720" y="502920"/>
                </a:lnTo>
                <a:lnTo>
                  <a:pt x="45720" y="537210"/>
                </a:lnTo>
                <a:lnTo>
                  <a:pt x="57150" y="548640"/>
                </a:lnTo>
                <a:lnTo>
                  <a:pt x="57150" y="571500"/>
                </a:lnTo>
                <a:lnTo>
                  <a:pt x="68579" y="571500"/>
                </a:lnTo>
                <a:lnTo>
                  <a:pt x="68579" y="571500"/>
                </a:lnTo>
                <a:lnTo>
                  <a:pt x="68579" y="560070"/>
                </a:lnTo>
                <a:lnTo>
                  <a:pt x="68579" y="548640"/>
                </a:lnTo>
                <a:lnTo>
                  <a:pt x="68579" y="525780"/>
                </a:lnTo>
                <a:lnTo>
                  <a:pt x="68579" y="491490"/>
                </a:lnTo>
                <a:lnTo>
                  <a:pt x="68579" y="445770"/>
                </a:lnTo>
                <a:lnTo>
                  <a:pt x="57150" y="400050"/>
                </a:lnTo>
                <a:lnTo>
                  <a:pt x="57150" y="354330"/>
                </a:lnTo>
                <a:lnTo>
                  <a:pt x="45720" y="308610"/>
                </a:lnTo>
                <a:lnTo>
                  <a:pt x="34290" y="262890"/>
                </a:lnTo>
                <a:lnTo>
                  <a:pt x="22860" y="205740"/>
                </a:lnTo>
                <a:lnTo>
                  <a:pt x="11429" y="160020"/>
                </a:lnTo>
                <a:lnTo>
                  <a:pt x="11429" y="114300"/>
                </a:lnTo>
                <a:lnTo>
                  <a:pt x="11429" y="80010"/>
                </a:lnTo>
                <a:lnTo>
                  <a:pt x="0" y="45720"/>
                </a:lnTo>
                <a:lnTo>
                  <a:pt x="11429" y="22860"/>
                </a:lnTo>
                <a:lnTo>
                  <a:pt x="11429" y="11430"/>
                </a:lnTo>
                <a:lnTo>
                  <a:pt x="22860" y="0"/>
                </a:lnTo>
                <a:lnTo>
                  <a:pt x="45720" y="0"/>
                </a:lnTo>
                <a:lnTo>
                  <a:pt x="68579" y="11430"/>
                </a:lnTo>
                <a:lnTo>
                  <a:pt x="91440" y="22860"/>
                </a:lnTo>
                <a:lnTo>
                  <a:pt x="114300" y="45720"/>
                </a:lnTo>
                <a:lnTo>
                  <a:pt x="148590" y="68580"/>
                </a:lnTo>
                <a:lnTo>
                  <a:pt x="171450" y="102870"/>
                </a:lnTo>
                <a:lnTo>
                  <a:pt x="205740" y="137160"/>
                </a:lnTo>
                <a:lnTo>
                  <a:pt x="217170" y="160020"/>
                </a:lnTo>
                <a:lnTo>
                  <a:pt x="240029" y="194310"/>
                </a:lnTo>
                <a:lnTo>
                  <a:pt x="251460" y="217170"/>
                </a:lnTo>
                <a:lnTo>
                  <a:pt x="251460" y="240030"/>
                </a:lnTo>
                <a:lnTo>
                  <a:pt x="240029" y="251460"/>
                </a:lnTo>
                <a:lnTo>
                  <a:pt x="240029" y="262890"/>
                </a:lnTo>
                <a:lnTo>
                  <a:pt x="217170" y="274320"/>
                </a:lnTo>
                <a:lnTo>
                  <a:pt x="205740" y="274320"/>
                </a:lnTo>
                <a:lnTo>
                  <a:pt x="182879" y="285750"/>
                </a:lnTo>
                <a:lnTo>
                  <a:pt x="160020" y="285750"/>
                </a:lnTo>
                <a:lnTo>
                  <a:pt x="137160" y="285750"/>
                </a:lnTo>
                <a:lnTo>
                  <a:pt x="114300" y="285750"/>
                </a:lnTo>
                <a:lnTo>
                  <a:pt x="102870" y="297180"/>
                </a:lnTo>
                <a:lnTo>
                  <a:pt x="91440" y="297180"/>
                </a:lnTo>
                <a:lnTo>
                  <a:pt x="91440" y="2971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Freeform 138"/>
          <p:cNvSpPr/>
          <p:nvPr/>
        </p:nvSpPr>
        <p:spPr>
          <a:xfrm>
            <a:off x="3954780" y="4754880"/>
            <a:ext cx="3074671" cy="137161"/>
          </a:xfrm>
          <a:custGeom>
            <a:avLst/>
            <a:gdLst/>
            <a:ahLst/>
            <a:cxnLst/>
            <a:rect l="0" t="0" r="0" b="0"/>
            <a:pathLst>
              <a:path w="3074671" h="137161">
                <a:moveTo>
                  <a:pt x="3074670" y="91440"/>
                </a:moveTo>
                <a:lnTo>
                  <a:pt x="3074670" y="91440"/>
                </a:lnTo>
                <a:lnTo>
                  <a:pt x="3063240" y="91440"/>
                </a:lnTo>
                <a:lnTo>
                  <a:pt x="3051809" y="91440"/>
                </a:lnTo>
                <a:lnTo>
                  <a:pt x="3028950" y="91440"/>
                </a:lnTo>
                <a:lnTo>
                  <a:pt x="3017520" y="91440"/>
                </a:lnTo>
                <a:lnTo>
                  <a:pt x="2994659" y="91440"/>
                </a:lnTo>
                <a:lnTo>
                  <a:pt x="2960370" y="91440"/>
                </a:lnTo>
                <a:lnTo>
                  <a:pt x="2937509" y="91440"/>
                </a:lnTo>
                <a:lnTo>
                  <a:pt x="2903220" y="102870"/>
                </a:lnTo>
                <a:lnTo>
                  <a:pt x="2868930" y="102870"/>
                </a:lnTo>
                <a:lnTo>
                  <a:pt x="2834640" y="102870"/>
                </a:lnTo>
                <a:lnTo>
                  <a:pt x="2800350" y="114300"/>
                </a:lnTo>
                <a:lnTo>
                  <a:pt x="2754630" y="114300"/>
                </a:lnTo>
                <a:lnTo>
                  <a:pt x="2708909" y="114300"/>
                </a:lnTo>
                <a:lnTo>
                  <a:pt x="2651759" y="125730"/>
                </a:lnTo>
                <a:lnTo>
                  <a:pt x="2606040" y="125730"/>
                </a:lnTo>
                <a:lnTo>
                  <a:pt x="2548890" y="125730"/>
                </a:lnTo>
                <a:lnTo>
                  <a:pt x="2491740" y="137160"/>
                </a:lnTo>
                <a:lnTo>
                  <a:pt x="2434590" y="137160"/>
                </a:lnTo>
                <a:lnTo>
                  <a:pt x="2377440" y="125730"/>
                </a:lnTo>
                <a:lnTo>
                  <a:pt x="2320290" y="125730"/>
                </a:lnTo>
                <a:lnTo>
                  <a:pt x="2251710" y="125730"/>
                </a:lnTo>
                <a:lnTo>
                  <a:pt x="2183130" y="114300"/>
                </a:lnTo>
                <a:lnTo>
                  <a:pt x="2114550" y="102870"/>
                </a:lnTo>
                <a:lnTo>
                  <a:pt x="2045970" y="102870"/>
                </a:lnTo>
                <a:lnTo>
                  <a:pt x="1977390" y="91440"/>
                </a:lnTo>
                <a:lnTo>
                  <a:pt x="1897380" y="91440"/>
                </a:lnTo>
                <a:lnTo>
                  <a:pt x="1828800" y="80010"/>
                </a:lnTo>
                <a:lnTo>
                  <a:pt x="1748790" y="68580"/>
                </a:lnTo>
                <a:lnTo>
                  <a:pt x="1680210" y="68580"/>
                </a:lnTo>
                <a:lnTo>
                  <a:pt x="1600200" y="57150"/>
                </a:lnTo>
                <a:lnTo>
                  <a:pt x="1520190" y="45720"/>
                </a:lnTo>
                <a:lnTo>
                  <a:pt x="1440180" y="45720"/>
                </a:lnTo>
                <a:lnTo>
                  <a:pt x="1360170" y="34290"/>
                </a:lnTo>
                <a:lnTo>
                  <a:pt x="1280160" y="22860"/>
                </a:lnTo>
                <a:lnTo>
                  <a:pt x="1200150" y="22860"/>
                </a:lnTo>
                <a:lnTo>
                  <a:pt x="1120140" y="11430"/>
                </a:lnTo>
                <a:lnTo>
                  <a:pt x="1040130" y="11430"/>
                </a:lnTo>
                <a:lnTo>
                  <a:pt x="960120" y="11430"/>
                </a:lnTo>
                <a:lnTo>
                  <a:pt x="880110" y="11430"/>
                </a:lnTo>
                <a:lnTo>
                  <a:pt x="800100" y="0"/>
                </a:lnTo>
                <a:lnTo>
                  <a:pt x="731520" y="0"/>
                </a:lnTo>
                <a:lnTo>
                  <a:pt x="651510" y="0"/>
                </a:lnTo>
                <a:lnTo>
                  <a:pt x="582930" y="11430"/>
                </a:lnTo>
                <a:lnTo>
                  <a:pt x="514350" y="0"/>
                </a:lnTo>
                <a:lnTo>
                  <a:pt x="445770" y="0"/>
                </a:lnTo>
                <a:lnTo>
                  <a:pt x="388620" y="0"/>
                </a:lnTo>
                <a:lnTo>
                  <a:pt x="331470" y="0"/>
                </a:lnTo>
                <a:lnTo>
                  <a:pt x="285750" y="0"/>
                </a:lnTo>
                <a:lnTo>
                  <a:pt x="240030" y="0"/>
                </a:lnTo>
                <a:lnTo>
                  <a:pt x="194310" y="0"/>
                </a:lnTo>
                <a:lnTo>
                  <a:pt x="160020" y="0"/>
                </a:lnTo>
                <a:lnTo>
                  <a:pt x="137160" y="11430"/>
                </a:lnTo>
                <a:lnTo>
                  <a:pt x="102870" y="11430"/>
                </a:lnTo>
                <a:lnTo>
                  <a:pt x="80010" y="11430"/>
                </a:lnTo>
                <a:lnTo>
                  <a:pt x="68580" y="11430"/>
                </a:lnTo>
                <a:lnTo>
                  <a:pt x="45720" y="22860"/>
                </a:lnTo>
                <a:lnTo>
                  <a:pt x="34290" y="22860"/>
                </a:lnTo>
                <a:lnTo>
                  <a:pt x="22860" y="22860"/>
                </a:lnTo>
                <a:lnTo>
                  <a:pt x="11430" y="34290"/>
                </a:lnTo>
                <a:lnTo>
                  <a:pt x="0" y="34290"/>
                </a:lnTo>
                <a:lnTo>
                  <a:pt x="0" y="34290"/>
                </a:lnTo>
                <a:lnTo>
                  <a:pt x="0" y="342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4069080" y="4892040"/>
            <a:ext cx="285751" cy="651511"/>
          </a:xfrm>
          <a:custGeom>
            <a:avLst/>
            <a:gdLst/>
            <a:ahLst/>
            <a:cxnLst/>
            <a:rect l="0" t="0" r="0" b="0"/>
            <a:pathLst>
              <a:path w="285751" h="651511">
                <a:moveTo>
                  <a:pt x="285750" y="0"/>
                </a:moveTo>
                <a:lnTo>
                  <a:pt x="274320" y="0"/>
                </a:lnTo>
                <a:lnTo>
                  <a:pt x="274320" y="11430"/>
                </a:lnTo>
                <a:lnTo>
                  <a:pt x="262890" y="11430"/>
                </a:lnTo>
                <a:lnTo>
                  <a:pt x="251460" y="22860"/>
                </a:lnTo>
                <a:lnTo>
                  <a:pt x="240030" y="34290"/>
                </a:lnTo>
                <a:lnTo>
                  <a:pt x="217170" y="57150"/>
                </a:lnTo>
                <a:lnTo>
                  <a:pt x="194310" y="80010"/>
                </a:lnTo>
                <a:lnTo>
                  <a:pt x="160020" y="102870"/>
                </a:lnTo>
                <a:lnTo>
                  <a:pt x="137160" y="125730"/>
                </a:lnTo>
                <a:lnTo>
                  <a:pt x="114300" y="160020"/>
                </a:lnTo>
                <a:lnTo>
                  <a:pt x="80010" y="194310"/>
                </a:lnTo>
                <a:lnTo>
                  <a:pt x="57150" y="228600"/>
                </a:lnTo>
                <a:lnTo>
                  <a:pt x="34290" y="262890"/>
                </a:lnTo>
                <a:lnTo>
                  <a:pt x="22860" y="308610"/>
                </a:lnTo>
                <a:lnTo>
                  <a:pt x="11430" y="342900"/>
                </a:lnTo>
                <a:lnTo>
                  <a:pt x="0" y="388620"/>
                </a:lnTo>
                <a:lnTo>
                  <a:pt x="0" y="422910"/>
                </a:lnTo>
                <a:lnTo>
                  <a:pt x="11430" y="457200"/>
                </a:lnTo>
                <a:lnTo>
                  <a:pt x="11430" y="491490"/>
                </a:lnTo>
                <a:lnTo>
                  <a:pt x="22860" y="525780"/>
                </a:lnTo>
                <a:lnTo>
                  <a:pt x="34290" y="560070"/>
                </a:lnTo>
                <a:lnTo>
                  <a:pt x="45720" y="582930"/>
                </a:lnTo>
                <a:lnTo>
                  <a:pt x="68580" y="605790"/>
                </a:lnTo>
                <a:lnTo>
                  <a:pt x="80010" y="617220"/>
                </a:lnTo>
                <a:lnTo>
                  <a:pt x="102870" y="628650"/>
                </a:lnTo>
                <a:lnTo>
                  <a:pt x="114300" y="640080"/>
                </a:lnTo>
                <a:lnTo>
                  <a:pt x="114300" y="640080"/>
                </a:lnTo>
                <a:lnTo>
                  <a:pt x="125730" y="651510"/>
                </a:lnTo>
                <a:lnTo>
                  <a:pt x="125730" y="651510"/>
                </a:lnTo>
                <a:lnTo>
                  <a:pt x="125730" y="651510"/>
                </a:lnTo>
                <a:lnTo>
                  <a:pt x="125730" y="640080"/>
                </a:lnTo>
                <a:lnTo>
                  <a:pt x="125730" y="640080"/>
                </a:lnTo>
                <a:lnTo>
                  <a:pt x="125730" y="640080"/>
                </a:lnTo>
                <a:lnTo>
                  <a:pt x="137160" y="640080"/>
                </a:lnTo>
                <a:lnTo>
                  <a:pt x="125730" y="640080"/>
                </a:lnTo>
                <a:lnTo>
                  <a:pt x="125730" y="640080"/>
                </a:lnTo>
                <a:lnTo>
                  <a:pt x="125730" y="640080"/>
                </a:lnTo>
                <a:lnTo>
                  <a:pt x="125730" y="6400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Freeform 140"/>
          <p:cNvSpPr/>
          <p:nvPr/>
        </p:nvSpPr>
        <p:spPr>
          <a:xfrm>
            <a:off x="4389120" y="5017770"/>
            <a:ext cx="137161" cy="365761"/>
          </a:xfrm>
          <a:custGeom>
            <a:avLst/>
            <a:gdLst/>
            <a:ahLst/>
            <a:cxnLst/>
            <a:rect l="0" t="0" r="0" b="0"/>
            <a:pathLst>
              <a:path w="137161" h="365761">
                <a:moveTo>
                  <a:pt x="11430" y="45720"/>
                </a:moveTo>
                <a:lnTo>
                  <a:pt x="11430" y="45720"/>
                </a:lnTo>
                <a:lnTo>
                  <a:pt x="11430" y="45720"/>
                </a:lnTo>
                <a:lnTo>
                  <a:pt x="11430" y="45720"/>
                </a:lnTo>
                <a:lnTo>
                  <a:pt x="11430" y="45720"/>
                </a:lnTo>
                <a:lnTo>
                  <a:pt x="11430" y="57150"/>
                </a:lnTo>
                <a:lnTo>
                  <a:pt x="11430" y="68580"/>
                </a:lnTo>
                <a:lnTo>
                  <a:pt x="11430" y="80010"/>
                </a:lnTo>
                <a:lnTo>
                  <a:pt x="11430" y="102870"/>
                </a:lnTo>
                <a:lnTo>
                  <a:pt x="11430" y="125730"/>
                </a:lnTo>
                <a:lnTo>
                  <a:pt x="11430" y="148590"/>
                </a:lnTo>
                <a:lnTo>
                  <a:pt x="11430" y="171450"/>
                </a:lnTo>
                <a:lnTo>
                  <a:pt x="0" y="205740"/>
                </a:lnTo>
                <a:lnTo>
                  <a:pt x="0" y="228600"/>
                </a:lnTo>
                <a:lnTo>
                  <a:pt x="0" y="251460"/>
                </a:lnTo>
                <a:lnTo>
                  <a:pt x="0" y="285750"/>
                </a:lnTo>
                <a:lnTo>
                  <a:pt x="0" y="308610"/>
                </a:lnTo>
                <a:lnTo>
                  <a:pt x="0" y="331470"/>
                </a:lnTo>
                <a:lnTo>
                  <a:pt x="0" y="342900"/>
                </a:lnTo>
                <a:lnTo>
                  <a:pt x="0" y="354330"/>
                </a:lnTo>
                <a:lnTo>
                  <a:pt x="0" y="365760"/>
                </a:lnTo>
                <a:lnTo>
                  <a:pt x="0" y="365760"/>
                </a:lnTo>
                <a:lnTo>
                  <a:pt x="0" y="365760"/>
                </a:lnTo>
                <a:lnTo>
                  <a:pt x="0" y="365760"/>
                </a:lnTo>
                <a:lnTo>
                  <a:pt x="0" y="354330"/>
                </a:lnTo>
                <a:lnTo>
                  <a:pt x="0" y="331470"/>
                </a:lnTo>
                <a:lnTo>
                  <a:pt x="0" y="308610"/>
                </a:lnTo>
                <a:lnTo>
                  <a:pt x="0" y="285750"/>
                </a:lnTo>
                <a:lnTo>
                  <a:pt x="0" y="251460"/>
                </a:lnTo>
                <a:lnTo>
                  <a:pt x="0" y="217170"/>
                </a:lnTo>
                <a:lnTo>
                  <a:pt x="0" y="182880"/>
                </a:lnTo>
                <a:lnTo>
                  <a:pt x="0" y="160020"/>
                </a:lnTo>
                <a:lnTo>
                  <a:pt x="0" y="125730"/>
                </a:lnTo>
                <a:lnTo>
                  <a:pt x="0" y="91440"/>
                </a:lnTo>
                <a:lnTo>
                  <a:pt x="0" y="68580"/>
                </a:lnTo>
                <a:lnTo>
                  <a:pt x="11430" y="45720"/>
                </a:lnTo>
                <a:lnTo>
                  <a:pt x="11430" y="22860"/>
                </a:lnTo>
                <a:lnTo>
                  <a:pt x="22860" y="11430"/>
                </a:lnTo>
                <a:lnTo>
                  <a:pt x="34290" y="0"/>
                </a:lnTo>
                <a:lnTo>
                  <a:pt x="34290" y="0"/>
                </a:lnTo>
                <a:lnTo>
                  <a:pt x="57150" y="0"/>
                </a:lnTo>
                <a:lnTo>
                  <a:pt x="68580" y="11430"/>
                </a:lnTo>
                <a:lnTo>
                  <a:pt x="80010" y="11430"/>
                </a:lnTo>
                <a:lnTo>
                  <a:pt x="91440" y="34290"/>
                </a:lnTo>
                <a:lnTo>
                  <a:pt x="102870" y="45720"/>
                </a:lnTo>
                <a:lnTo>
                  <a:pt x="114300" y="68580"/>
                </a:lnTo>
                <a:lnTo>
                  <a:pt x="125730" y="91440"/>
                </a:lnTo>
                <a:lnTo>
                  <a:pt x="137160" y="102870"/>
                </a:lnTo>
                <a:lnTo>
                  <a:pt x="137160" y="125730"/>
                </a:lnTo>
                <a:lnTo>
                  <a:pt x="137160" y="148590"/>
                </a:lnTo>
                <a:lnTo>
                  <a:pt x="137160" y="160020"/>
                </a:lnTo>
                <a:lnTo>
                  <a:pt x="125730" y="182880"/>
                </a:lnTo>
                <a:lnTo>
                  <a:pt x="114300" y="194310"/>
                </a:lnTo>
                <a:lnTo>
                  <a:pt x="102870" y="194310"/>
                </a:lnTo>
                <a:lnTo>
                  <a:pt x="91440" y="194310"/>
                </a:lnTo>
                <a:lnTo>
                  <a:pt x="80010" y="205740"/>
                </a:lnTo>
                <a:lnTo>
                  <a:pt x="80010" y="205740"/>
                </a:lnTo>
                <a:lnTo>
                  <a:pt x="8001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a:off x="4640580" y="5086350"/>
            <a:ext cx="102871" cy="194311"/>
          </a:xfrm>
          <a:custGeom>
            <a:avLst/>
            <a:gdLst/>
            <a:ahLst/>
            <a:cxnLst/>
            <a:rect l="0" t="0" r="0" b="0"/>
            <a:pathLst>
              <a:path w="102871" h="194311">
                <a:moveTo>
                  <a:pt x="11430" y="91440"/>
                </a:moveTo>
                <a:lnTo>
                  <a:pt x="11430" y="91440"/>
                </a:lnTo>
                <a:lnTo>
                  <a:pt x="11430" y="102870"/>
                </a:lnTo>
                <a:lnTo>
                  <a:pt x="11430" y="102870"/>
                </a:lnTo>
                <a:lnTo>
                  <a:pt x="11430" y="125730"/>
                </a:lnTo>
                <a:lnTo>
                  <a:pt x="11430" y="137160"/>
                </a:lnTo>
                <a:lnTo>
                  <a:pt x="11430" y="148590"/>
                </a:lnTo>
                <a:lnTo>
                  <a:pt x="11430" y="160020"/>
                </a:lnTo>
                <a:lnTo>
                  <a:pt x="11430" y="171450"/>
                </a:lnTo>
                <a:lnTo>
                  <a:pt x="11430" y="182880"/>
                </a:lnTo>
                <a:lnTo>
                  <a:pt x="11430" y="182880"/>
                </a:lnTo>
                <a:lnTo>
                  <a:pt x="11430" y="194310"/>
                </a:lnTo>
                <a:lnTo>
                  <a:pt x="11430" y="182880"/>
                </a:lnTo>
                <a:lnTo>
                  <a:pt x="11430" y="182880"/>
                </a:lnTo>
                <a:lnTo>
                  <a:pt x="11430" y="171450"/>
                </a:lnTo>
                <a:lnTo>
                  <a:pt x="11430" y="160020"/>
                </a:lnTo>
                <a:lnTo>
                  <a:pt x="11430" y="137160"/>
                </a:lnTo>
                <a:lnTo>
                  <a:pt x="11430" y="125730"/>
                </a:lnTo>
                <a:lnTo>
                  <a:pt x="0" y="102870"/>
                </a:lnTo>
                <a:lnTo>
                  <a:pt x="0" y="80010"/>
                </a:lnTo>
                <a:lnTo>
                  <a:pt x="0" y="68580"/>
                </a:lnTo>
                <a:lnTo>
                  <a:pt x="0" y="45720"/>
                </a:lnTo>
                <a:lnTo>
                  <a:pt x="0" y="34290"/>
                </a:lnTo>
                <a:lnTo>
                  <a:pt x="0" y="22860"/>
                </a:lnTo>
                <a:lnTo>
                  <a:pt x="11430" y="11430"/>
                </a:lnTo>
                <a:lnTo>
                  <a:pt x="11430" y="11430"/>
                </a:lnTo>
                <a:lnTo>
                  <a:pt x="22860" y="0"/>
                </a:lnTo>
                <a:lnTo>
                  <a:pt x="34290" y="0"/>
                </a:lnTo>
                <a:lnTo>
                  <a:pt x="45720" y="0"/>
                </a:lnTo>
                <a:lnTo>
                  <a:pt x="57150" y="11430"/>
                </a:lnTo>
                <a:lnTo>
                  <a:pt x="68580" y="11430"/>
                </a:lnTo>
                <a:lnTo>
                  <a:pt x="80010" y="22860"/>
                </a:lnTo>
                <a:lnTo>
                  <a:pt x="91440" y="22860"/>
                </a:lnTo>
                <a:lnTo>
                  <a:pt x="102870" y="34290"/>
                </a:lnTo>
                <a:lnTo>
                  <a:pt x="102870" y="34290"/>
                </a:lnTo>
                <a:lnTo>
                  <a:pt x="102870" y="342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p:cNvSpPr/>
          <p:nvPr/>
        </p:nvSpPr>
        <p:spPr>
          <a:xfrm>
            <a:off x="4823460" y="5132070"/>
            <a:ext cx="34291" cy="125731"/>
          </a:xfrm>
          <a:custGeom>
            <a:avLst/>
            <a:gdLst/>
            <a:ahLst/>
            <a:cxnLst/>
            <a:rect l="0" t="0" r="0" b="0"/>
            <a:pathLst>
              <a:path w="34291" h="125731">
                <a:moveTo>
                  <a:pt x="0" y="0"/>
                </a:moveTo>
                <a:lnTo>
                  <a:pt x="0" y="0"/>
                </a:lnTo>
                <a:lnTo>
                  <a:pt x="11430" y="11430"/>
                </a:lnTo>
                <a:lnTo>
                  <a:pt x="11430" y="11430"/>
                </a:lnTo>
                <a:lnTo>
                  <a:pt x="11430" y="22860"/>
                </a:lnTo>
                <a:lnTo>
                  <a:pt x="11430" y="45720"/>
                </a:lnTo>
                <a:lnTo>
                  <a:pt x="11430" y="57150"/>
                </a:lnTo>
                <a:lnTo>
                  <a:pt x="11430" y="68580"/>
                </a:lnTo>
                <a:lnTo>
                  <a:pt x="11430" y="80010"/>
                </a:lnTo>
                <a:lnTo>
                  <a:pt x="11430" y="91440"/>
                </a:lnTo>
                <a:lnTo>
                  <a:pt x="22860" y="102870"/>
                </a:lnTo>
                <a:lnTo>
                  <a:pt x="22860" y="114300"/>
                </a:lnTo>
                <a:lnTo>
                  <a:pt x="22860" y="125730"/>
                </a:lnTo>
                <a:lnTo>
                  <a:pt x="22860" y="125730"/>
                </a:lnTo>
                <a:lnTo>
                  <a:pt x="34290" y="125730"/>
                </a:lnTo>
                <a:lnTo>
                  <a:pt x="34290" y="125730"/>
                </a:lnTo>
                <a:lnTo>
                  <a:pt x="34290" y="1257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p:cNvSpPr/>
          <p:nvPr/>
        </p:nvSpPr>
        <p:spPr>
          <a:xfrm>
            <a:off x="4834890" y="5040630"/>
            <a:ext cx="1" cy="1"/>
          </a:xfrm>
          <a:custGeom>
            <a:avLst/>
            <a:gdLst/>
            <a:ahLst/>
            <a:cxnLst/>
            <a:rect l="0" t="0" r="0" b="0"/>
            <a:pathLst>
              <a:path w="1" h="1">
                <a:moveTo>
                  <a:pt x="0" y="0"/>
                </a:moveTo>
                <a:close/>
              </a:path>
            </a:pathLst>
          </a:cu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a:off x="4937760" y="5097780"/>
            <a:ext cx="102871" cy="171451"/>
          </a:xfrm>
          <a:custGeom>
            <a:avLst/>
            <a:gdLst/>
            <a:ahLst/>
            <a:cxnLst/>
            <a:rect l="0" t="0" r="0" b="0"/>
            <a:pathLst>
              <a:path w="102871" h="171451">
                <a:moveTo>
                  <a:pt x="80010" y="0"/>
                </a:moveTo>
                <a:lnTo>
                  <a:pt x="80010" y="0"/>
                </a:lnTo>
                <a:lnTo>
                  <a:pt x="80010" y="0"/>
                </a:lnTo>
                <a:lnTo>
                  <a:pt x="80010" y="0"/>
                </a:lnTo>
                <a:lnTo>
                  <a:pt x="68580" y="0"/>
                </a:lnTo>
                <a:lnTo>
                  <a:pt x="57150" y="0"/>
                </a:lnTo>
                <a:lnTo>
                  <a:pt x="45720" y="0"/>
                </a:lnTo>
                <a:lnTo>
                  <a:pt x="34290" y="0"/>
                </a:lnTo>
                <a:lnTo>
                  <a:pt x="22860" y="11430"/>
                </a:lnTo>
                <a:lnTo>
                  <a:pt x="11430" y="11430"/>
                </a:lnTo>
                <a:lnTo>
                  <a:pt x="11430" y="22860"/>
                </a:lnTo>
                <a:lnTo>
                  <a:pt x="0" y="34290"/>
                </a:lnTo>
                <a:lnTo>
                  <a:pt x="0" y="45720"/>
                </a:lnTo>
                <a:lnTo>
                  <a:pt x="0" y="57150"/>
                </a:lnTo>
                <a:lnTo>
                  <a:pt x="0" y="68580"/>
                </a:lnTo>
                <a:lnTo>
                  <a:pt x="11430" y="80010"/>
                </a:lnTo>
                <a:lnTo>
                  <a:pt x="11430" y="102870"/>
                </a:lnTo>
                <a:lnTo>
                  <a:pt x="22860" y="114300"/>
                </a:lnTo>
                <a:lnTo>
                  <a:pt x="34290" y="125730"/>
                </a:lnTo>
                <a:lnTo>
                  <a:pt x="45720" y="148590"/>
                </a:lnTo>
                <a:lnTo>
                  <a:pt x="68580" y="148590"/>
                </a:lnTo>
                <a:lnTo>
                  <a:pt x="80010" y="160020"/>
                </a:lnTo>
                <a:lnTo>
                  <a:pt x="91440" y="160020"/>
                </a:lnTo>
                <a:lnTo>
                  <a:pt x="102870" y="171450"/>
                </a:lnTo>
                <a:lnTo>
                  <a:pt x="10287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p:cNvSpPr/>
          <p:nvPr/>
        </p:nvSpPr>
        <p:spPr>
          <a:xfrm>
            <a:off x="5086350" y="5120640"/>
            <a:ext cx="148591" cy="251461"/>
          </a:xfrm>
          <a:custGeom>
            <a:avLst/>
            <a:gdLst/>
            <a:ahLst/>
            <a:cxnLst/>
            <a:rect l="0" t="0" r="0" b="0"/>
            <a:pathLst>
              <a:path w="148591" h="251461">
                <a:moveTo>
                  <a:pt x="0" y="80010"/>
                </a:moveTo>
                <a:lnTo>
                  <a:pt x="0" y="80010"/>
                </a:lnTo>
                <a:lnTo>
                  <a:pt x="0" y="80010"/>
                </a:lnTo>
                <a:lnTo>
                  <a:pt x="11430" y="80010"/>
                </a:lnTo>
                <a:lnTo>
                  <a:pt x="11430" y="80010"/>
                </a:lnTo>
                <a:lnTo>
                  <a:pt x="22860" y="80010"/>
                </a:lnTo>
                <a:lnTo>
                  <a:pt x="34290" y="80010"/>
                </a:lnTo>
                <a:lnTo>
                  <a:pt x="45720" y="80010"/>
                </a:lnTo>
                <a:lnTo>
                  <a:pt x="57150" y="91440"/>
                </a:lnTo>
                <a:lnTo>
                  <a:pt x="68580" y="91440"/>
                </a:lnTo>
                <a:lnTo>
                  <a:pt x="91440" y="91440"/>
                </a:lnTo>
                <a:lnTo>
                  <a:pt x="102870" y="91440"/>
                </a:lnTo>
                <a:lnTo>
                  <a:pt x="114300" y="80010"/>
                </a:lnTo>
                <a:lnTo>
                  <a:pt x="125730" y="80010"/>
                </a:lnTo>
                <a:lnTo>
                  <a:pt x="137160" y="68580"/>
                </a:lnTo>
                <a:lnTo>
                  <a:pt x="137160" y="68580"/>
                </a:lnTo>
                <a:lnTo>
                  <a:pt x="148590" y="57150"/>
                </a:lnTo>
                <a:lnTo>
                  <a:pt x="148590" y="45720"/>
                </a:lnTo>
                <a:lnTo>
                  <a:pt x="148590" y="34290"/>
                </a:lnTo>
                <a:lnTo>
                  <a:pt x="148590" y="22860"/>
                </a:lnTo>
                <a:lnTo>
                  <a:pt x="137160" y="22860"/>
                </a:lnTo>
                <a:lnTo>
                  <a:pt x="137160" y="11430"/>
                </a:lnTo>
                <a:lnTo>
                  <a:pt x="125730" y="11430"/>
                </a:lnTo>
                <a:lnTo>
                  <a:pt x="125730" y="0"/>
                </a:lnTo>
                <a:lnTo>
                  <a:pt x="114300" y="0"/>
                </a:lnTo>
                <a:lnTo>
                  <a:pt x="102870" y="0"/>
                </a:lnTo>
                <a:lnTo>
                  <a:pt x="91440" y="11430"/>
                </a:lnTo>
                <a:lnTo>
                  <a:pt x="80010" y="11430"/>
                </a:lnTo>
                <a:lnTo>
                  <a:pt x="68580" y="22860"/>
                </a:lnTo>
                <a:lnTo>
                  <a:pt x="57150" y="22860"/>
                </a:lnTo>
                <a:lnTo>
                  <a:pt x="45720" y="34290"/>
                </a:lnTo>
                <a:lnTo>
                  <a:pt x="45720" y="45720"/>
                </a:lnTo>
                <a:lnTo>
                  <a:pt x="34290" y="57150"/>
                </a:lnTo>
                <a:lnTo>
                  <a:pt x="22860" y="80010"/>
                </a:lnTo>
                <a:lnTo>
                  <a:pt x="22860" y="102870"/>
                </a:lnTo>
                <a:lnTo>
                  <a:pt x="34290" y="114300"/>
                </a:lnTo>
                <a:lnTo>
                  <a:pt x="34290" y="137160"/>
                </a:lnTo>
                <a:lnTo>
                  <a:pt x="45720" y="160020"/>
                </a:lnTo>
                <a:lnTo>
                  <a:pt x="57150" y="171450"/>
                </a:lnTo>
                <a:lnTo>
                  <a:pt x="80010" y="194310"/>
                </a:lnTo>
                <a:lnTo>
                  <a:pt x="91440" y="205740"/>
                </a:lnTo>
                <a:lnTo>
                  <a:pt x="114300" y="228600"/>
                </a:lnTo>
                <a:lnTo>
                  <a:pt x="125730" y="240030"/>
                </a:lnTo>
                <a:lnTo>
                  <a:pt x="137160" y="251460"/>
                </a:lnTo>
                <a:lnTo>
                  <a:pt x="148590" y="251460"/>
                </a:lnTo>
                <a:lnTo>
                  <a:pt x="148590" y="2514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Freeform 146"/>
          <p:cNvSpPr/>
          <p:nvPr/>
        </p:nvSpPr>
        <p:spPr>
          <a:xfrm>
            <a:off x="4880610" y="4972050"/>
            <a:ext cx="11431" cy="11431"/>
          </a:xfrm>
          <a:custGeom>
            <a:avLst/>
            <a:gdLst/>
            <a:ahLst/>
            <a:cxnLst/>
            <a:rect l="0" t="0" r="0" b="0"/>
            <a:pathLst>
              <a:path w="11431" h="11431">
                <a:moveTo>
                  <a:pt x="0" y="0"/>
                </a:moveTo>
                <a:lnTo>
                  <a:pt x="0" y="0"/>
                </a:lnTo>
                <a:lnTo>
                  <a:pt x="0" y="0"/>
                </a:lnTo>
                <a:lnTo>
                  <a:pt x="0" y="0"/>
                </a:lnTo>
                <a:lnTo>
                  <a:pt x="0" y="11430"/>
                </a:lnTo>
                <a:lnTo>
                  <a:pt x="11430" y="11430"/>
                </a:lnTo>
                <a:lnTo>
                  <a:pt x="11430" y="11430"/>
                </a:lnTo>
                <a:lnTo>
                  <a:pt x="11430" y="1143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Freeform 147"/>
          <p:cNvSpPr/>
          <p:nvPr/>
        </p:nvSpPr>
        <p:spPr>
          <a:xfrm>
            <a:off x="5417820" y="5143500"/>
            <a:ext cx="22861" cy="205741"/>
          </a:xfrm>
          <a:custGeom>
            <a:avLst/>
            <a:gdLst/>
            <a:ahLst/>
            <a:cxnLst/>
            <a:rect l="0" t="0" r="0" b="0"/>
            <a:pathLst>
              <a:path w="22861" h="205741">
                <a:moveTo>
                  <a:pt x="0" y="0"/>
                </a:moveTo>
                <a:lnTo>
                  <a:pt x="0" y="11430"/>
                </a:lnTo>
                <a:lnTo>
                  <a:pt x="0" y="22860"/>
                </a:lnTo>
                <a:lnTo>
                  <a:pt x="0" y="22860"/>
                </a:lnTo>
                <a:lnTo>
                  <a:pt x="0" y="34290"/>
                </a:lnTo>
                <a:lnTo>
                  <a:pt x="0" y="57150"/>
                </a:lnTo>
                <a:lnTo>
                  <a:pt x="0" y="80010"/>
                </a:lnTo>
                <a:lnTo>
                  <a:pt x="11430" y="102870"/>
                </a:lnTo>
                <a:lnTo>
                  <a:pt x="11430" y="125730"/>
                </a:lnTo>
                <a:lnTo>
                  <a:pt x="11430" y="148590"/>
                </a:lnTo>
                <a:lnTo>
                  <a:pt x="11430" y="171450"/>
                </a:lnTo>
                <a:lnTo>
                  <a:pt x="11430" y="182880"/>
                </a:lnTo>
                <a:lnTo>
                  <a:pt x="11430" y="194310"/>
                </a:lnTo>
                <a:lnTo>
                  <a:pt x="22860" y="205740"/>
                </a:lnTo>
                <a:lnTo>
                  <a:pt x="22860" y="205740"/>
                </a:lnTo>
                <a:lnTo>
                  <a:pt x="2286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Freeform 148"/>
          <p:cNvSpPr/>
          <p:nvPr/>
        </p:nvSpPr>
        <p:spPr>
          <a:xfrm>
            <a:off x="5406390" y="5029200"/>
            <a:ext cx="22861" cy="34291"/>
          </a:xfrm>
          <a:custGeom>
            <a:avLst/>
            <a:gdLst/>
            <a:ahLst/>
            <a:cxnLst/>
            <a:rect l="0" t="0" r="0" b="0"/>
            <a:pathLst>
              <a:path w="22861" h="34291">
                <a:moveTo>
                  <a:pt x="0" y="0"/>
                </a:moveTo>
                <a:lnTo>
                  <a:pt x="0" y="11430"/>
                </a:lnTo>
                <a:lnTo>
                  <a:pt x="11430" y="11430"/>
                </a:lnTo>
                <a:lnTo>
                  <a:pt x="11430" y="22860"/>
                </a:lnTo>
                <a:lnTo>
                  <a:pt x="11430" y="34290"/>
                </a:lnTo>
                <a:lnTo>
                  <a:pt x="22860" y="34290"/>
                </a:lnTo>
                <a:lnTo>
                  <a:pt x="22860" y="342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149"/>
          <p:cNvSpPr/>
          <p:nvPr/>
        </p:nvSpPr>
        <p:spPr>
          <a:xfrm>
            <a:off x="5520690" y="5109210"/>
            <a:ext cx="137161" cy="217171"/>
          </a:xfrm>
          <a:custGeom>
            <a:avLst/>
            <a:gdLst/>
            <a:ahLst/>
            <a:cxnLst/>
            <a:rect l="0" t="0" r="0" b="0"/>
            <a:pathLst>
              <a:path w="137161" h="217171">
                <a:moveTo>
                  <a:pt x="0" y="194310"/>
                </a:moveTo>
                <a:lnTo>
                  <a:pt x="0" y="194310"/>
                </a:lnTo>
                <a:lnTo>
                  <a:pt x="0" y="205740"/>
                </a:lnTo>
                <a:lnTo>
                  <a:pt x="0" y="205740"/>
                </a:lnTo>
                <a:lnTo>
                  <a:pt x="0" y="205740"/>
                </a:lnTo>
                <a:lnTo>
                  <a:pt x="0" y="217170"/>
                </a:lnTo>
                <a:lnTo>
                  <a:pt x="0" y="217170"/>
                </a:lnTo>
                <a:lnTo>
                  <a:pt x="0" y="217170"/>
                </a:lnTo>
                <a:lnTo>
                  <a:pt x="0" y="217170"/>
                </a:lnTo>
                <a:lnTo>
                  <a:pt x="0" y="205740"/>
                </a:lnTo>
                <a:lnTo>
                  <a:pt x="0" y="205740"/>
                </a:lnTo>
                <a:lnTo>
                  <a:pt x="0" y="182880"/>
                </a:lnTo>
                <a:lnTo>
                  <a:pt x="0" y="171450"/>
                </a:lnTo>
                <a:lnTo>
                  <a:pt x="0" y="148590"/>
                </a:lnTo>
                <a:lnTo>
                  <a:pt x="0" y="137160"/>
                </a:lnTo>
                <a:lnTo>
                  <a:pt x="0" y="114300"/>
                </a:lnTo>
                <a:lnTo>
                  <a:pt x="0" y="91440"/>
                </a:lnTo>
                <a:lnTo>
                  <a:pt x="0" y="68580"/>
                </a:lnTo>
                <a:lnTo>
                  <a:pt x="11430" y="57150"/>
                </a:lnTo>
                <a:lnTo>
                  <a:pt x="11430" y="34290"/>
                </a:lnTo>
                <a:lnTo>
                  <a:pt x="11430" y="22860"/>
                </a:lnTo>
                <a:lnTo>
                  <a:pt x="22860" y="11430"/>
                </a:lnTo>
                <a:lnTo>
                  <a:pt x="34290" y="11430"/>
                </a:lnTo>
                <a:lnTo>
                  <a:pt x="34290" y="0"/>
                </a:lnTo>
                <a:lnTo>
                  <a:pt x="45720" y="11430"/>
                </a:lnTo>
                <a:lnTo>
                  <a:pt x="45720" y="11430"/>
                </a:lnTo>
                <a:lnTo>
                  <a:pt x="57150" y="22860"/>
                </a:lnTo>
                <a:lnTo>
                  <a:pt x="68580" y="34290"/>
                </a:lnTo>
                <a:lnTo>
                  <a:pt x="80010" y="45720"/>
                </a:lnTo>
                <a:lnTo>
                  <a:pt x="91440" y="68580"/>
                </a:lnTo>
                <a:lnTo>
                  <a:pt x="91440" y="80010"/>
                </a:lnTo>
                <a:lnTo>
                  <a:pt x="102870" y="102870"/>
                </a:lnTo>
                <a:lnTo>
                  <a:pt x="102870" y="125730"/>
                </a:lnTo>
                <a:lnTo>
                  <a:pt x="114300" y="137160"/>
                </a:lnTo>
                <a:lnTo>
                  <a:pt x="114300" y="160020"/>
                </a:lnTo>
                <a:lnTo>
                  <a:pt x="125730" y="171450"/>
                </a:lnTo>
                <a:lnTo>
                  <a:pt x="125730" y="194310"/>
                </a:lnTo>
                <a:lnTo>
                  <a:pt x="137160" y="194310"/>
                </a:lnTo>
                <a:lnTo>
                  <a:pt x="137160" y="205740"/>
                </a:lnTo>
                <a:lnTo>
                  <a:pt x="137160" y="2057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Freeform 150"/>
          <p:cNvSpPr/>
          <p:nvPr/>
        </p:nvSpPr>
        <p:spPr>
          <a:xfrm>
            <a:off x="5692140" y="4949190"/>
            <a:ext cx="171451" cy="354331"/>
          </a:xfrm>
          <a:custGeom>
            <a:avLst/>
            <a:gdLst/>
            <a:ahLst/>
            <a:cxnLst/>
            <a:rect l="0" t="0" r="0" b="0"/>
            <a:pathLst>
              <a:path w="171451" h="354331">
                <a:moveTo>
                  <a:pt x="80010" y="251460"/>
                </a:moveTo>
                <a:lnTo>
                  <a:pt x="80010" y="240030"/>
                </a:lnTo>
                <a:lnTo>
                  <a:pt x="80010" y="240030"/>
                </a:lnTo>
                <a:lnTo>
                  <a:pt x="80010" y="228600"/>
                </a:lnTo>
                <a:lnTo>
                  <a:pt x="68580" y="228600"/>
                </a:lnTo>
                <a:lnTo>
                  <a:pt x="68580" y="217170"/>
                </a:lnTo>
                <a:lnTo>
                  <a:pt x="57150" y="217170"/>
                </a:lnTo>
                <a:lnTo>
                  <a:pt x="57150" y="217170"/>
                </a:lnTo>
                <a:lnTo>
                  <a:pt x="45720" y="217170"/>
                </a:lnTo>
                <a:lnTo>
                  <a:pt x="34290" y="217170"/>
                </a:lnTo>
                <a:lnTo>
                  <a:pt x="22860" y="217170"/>
                </a:lnTo>
                <a:lnTo>
                  <a:pt x="11430" y="228600"/>
                </a:lnTo>
                <a:lnTo>
                  <a:pt x="0" y="240030"/>
                </a:lnTo>
                <a:lnTo>
                  <a:pt x="0" y="262890"/>
                </a:lnTo>
                <a:lnTo>
                  <a:pt x="0" y="274320"/>
                </a:lnTo>
                <a:lnTo>
                  <a:pt x="0" y="285750"/>
                </a:lnTo>
                <a:lnTo>
                  <a:pt x="0" y="308610"/>
                </a:lnTo>
                <a:lnTo>
                  <a:pt x="11430" y="320040"/>
                </a:lnTo>
                <a:lnTo>
                  <a:pt x="22860" y="342900"/>
                </a:lnTo>
                <a:lnTo>
                  <a:pt x="34290" y="354330"/>
                </a:lnTo>
                <a:lnTo>
                  <a:pt x="45720" y="354330"/>
                </a:lnTo>
                <a:lnTo>
                  <a:pt x="57150" y="354330"/>
                </a:lnTo>
                <a:lnTo>
                  <a:pt x="68580" y="354330"/>
                </a:lnTo>
                <a:lnTo>
                  <a:pt x="91440" y="342900"/>
                </a:lnTo>
                <a:lnTo>
                  <a:pt x="102870" y="331470"/>
                </a:lnTo>
                <a:lnTo>
                  <a:pt x="114300" y="320040"/>
                </a:lnTo>
                <a:lnTo>
                  <a:pt x="125730" y="297180"/>
                </a:lnTo>
                <a:lnTo>
                  <a:pt x="137160" y="274320"/>
                </a:lnTo>
                <a:lnTo>
                  <a:pt x="148590" y="240030"/>
                </a:lnTo>
                <a:lnTo>
                  <a:pt x="160020" y="205740"/>
                </a:lnTo>
                <a:lnTo>
                  <a:pt x="160020" y="182880"/>
                </a:lnTo>
                <a:lnTo>
                  <a:pt x="171450" y="148590"/>
                </a:lnTo>
                <a:lnTo>
                  <a:pt x="171450" y="114300"/>
                </a:lnTo>
                <a:lnTo>
                  <a:pt x="171450" y="91440"/>
                </a:lnTo>
                <a:lnTo>
                  <a:pt x="160020" y="68580"/>
                </a:lnTo>
                <a:lnTo>
                  <a:pt x="160020" y="34290"/>
                </a:lnTo>
                <a:lnTo>
                  <a:pt x="160020" y="22860"/>
                </a:lnTo>
                <a:lnTo>
                  <a:pt x="148590" y="11430"/>
                </a:lnTo>
                <a:lnTo>
                  <a:pt x="137160" y="0"/>
                </a:lnTo>
                <a:lnTo>
                  <a:pt x="137160" y="0"/>
                </a:lnTo>
                <a:lnTo>
                  <a:pt x="137160" y="0"/>
                </a:lnTo>
                <a:lnTo>
                  <a:pt x="125730" y="0"/>
                </a:lnTo>
                <a:lnTo>
                  <a:pt x="125730" y="11430"/>
                </a:lnTo>
                <a:lnTo>
                  <a:pt x="114300" y="22860"/>
                </a:lnTo>
                <a:lnTo>
                  <a:pt x="114300" y="45720"/>
                </a:lnTo>
                <a:lnTo>
                  <a:pt x="114300" y="68580"/>
                </a:lnTo>
                <a:lnTo>
                  <a:pt x="114300" y="102870"/>
                </a:lnTo>
                <a:lnTo>
                  <a:pt x="114300" y="137160"/>
                </a:lnTo>
                <a:lnTo>
                  <a:pt x="114300" y="171450"/>
                </a:lnTo>
                <a:lnTo>
                  <a:pt x="114300" y="194310"/>
                </a:lnTo>
                <a:lnTo>
                  <a:pt x="125730" y="228600"/>
                </a:lnTo>
                <a:lnTo>
                  <a:pt x="125730" y="262890"/>
                </a:lnTo>
                <a:lnTo>
                  <a:pt x="137160" y="297180"/>
                </a:lnTo>
                <a:lnTo>
                  <a:pt x="148590" y="320040"/>
                </a:lnTo>
                <a:lnTo>
                  <a:pt x="148590" y="331470"/>
                </a:lnTo>
                <a:lnTo>
                  <a:pt x="148590" y="3314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Freeform 151"/>
          <p:cNvSpPr/>
          <p:nvPr/>
        </p:nvSpPr>
        <p:spPr>
          <a:xfrm>
            <a:off x="5920740" y="5143500"/>
            <a:ext cx="160021" cy="217171"/>
          </a:xfrm>
          <a:custGeom>
            <a:avLst/>
            <a:gdLst/>
            <a:ahLst/>
            <a:cxnLst/>
            <a:rect l="0" t="0" r="0" b="0"/>
            <a:pathLst>
              <a:path w="160021" h="217171">
                <a:moveTo>
                  <a:pt x="0" y="91440"/>
                </a:moveTo>
                <a:lnTo>
                  <a:pt x="0" y="91440"/>
                </a:lnTo>
                <a:lnTo>
                  <a:pt x="11430" y="91440"/>
                </a:lnTo>
                <a:lnTo>
                  <a:pt x="11430" y="91440"/>
                </a:lnTo>
                <a:lnTo>
                  <a:pt x="22860" y="102870"/>
                </a:lnTo>
                <a:lnTo>
                  <a:pt x="45720" y="102870"/>
                </a:lnTo>
                <a:lnTo>
                  <a:pt x="57150" y="114300"/>
                </a:lnTo>
                <a:lnTo>
                  <a:pt x="80010" y="114300"/>
                </a:lnTo>
                <a:lnTo>
                  <a:pt x="91440" y="114300"/>
                </a:lnTo>
                <a:lnTo>
                  <a:pt x="102870" y="114300"/>
                </a:lnTo>
                <a:lnTo>
                  <a:pt x="114300" y="114300"/>
                </a:lnTo>
                <a:lnTo>
                  <a:pt x="137160" y="102870"/>
                </a:lnTo>
                <a:lnTo>
                  <a:pt x="148590" y="91440"/>
                </a:lnTo>
                <a:lnTo>
                  <a:pt x="160020" y="91440"/>
                </a:lnTo>
                <a:lnTo>
                  <a:pt x="160020" y="80010"/>
                </a:lnTo>
                <a:lnTo>
                  <a:pt x="160020" y="57150"/>
                </a:lnTo>
                <a:lnTo>
                  <a:pt x="160020" y="45720"/>
                </a:lnTo>
                <a:lnTo>
                  <a:pt x="160020" y="34290"/>
                </a:lnTo>
                <a:lnTo>
                  <a:pt x="160020" y="22860"/>
                </a:lnTo>
                <a:lnTo>
                  <a:pt x="148590" y="11430"/>
                </a:lnTo>
                <a:lnTo>
                  <a:pt x="137160" y="11430"/>
                </a:lnTo>
                <a:lnTo>
                  <a:pt x="125730" y="0"/>
                </a:lnTo>
                <a:lnTo>
                  <a:pt x="114300" y="0"/>
                </a:lnTo>
                <a:lnTo>
                  <a:pt x="102870" y="0"/>
                </a:lnTo>
                <a:lnTo>
                  <a:pt x="80010" y="11430"/>
                </a:lnTo>
                <a:lnTo>
                  <a:pt x="80010" y="11430"/>
                </a:lnTo>
                <a:lnTo>
                  <a:pt x="68580" y="22860"/>
                </a:lnTo>
                <a:lnTo>
                  <a:pt x="57150" y="45720"/>
                </a:lnTo>
                <a:lnTo>
                  <a:pt x="57150" y="57150"/>
                </a:lnTo>
                <a:lnTo>
                  <a:pt x="45720" y="80010"/>
                </a:lnTo>
                <a:lnTo>
                  <a:pt x="45720" y="102870"/>
                </a:lnTo>
                <a:lnTo>
                  <a:pt x="57150" y="114300"/>
                </a:lnTo>
                <a:lnTo>
                  <a:pt x="57150" y="148590"/>
                </a:lnTo>
                <a:lnTo>
                  <a:pt x="68580" y="160020"/>
                </a:lnTo>
                <a:lnTo>
                  <a:pt x="80010" y="182880"/>
                </a:lnTo>
                <a:lnTo>
                  <a:pt x="91440" y="205740"/>
                </a:lnTo>
                <a:lnTo>
                  <a:pt x="102870" y="205740"/>
                </a:lnTo>
                <a:lnTo>
                  <a:pt x="114300" y="217170"/>
                </a:lnTo>
                <a:lnTo>
                  <a:pt x="114300" y="21717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Freeform 152"/>
          <p:cNvSpPr/>
          <p:nvPr/>
        </p:nvSpPr>
        <p:spPr>
          <a:xfrm>
            <a:off x="6137910" y="5177790"/>
            <a:ext cx="68581" cy="182881"/>
          </a:xfrm>
          <a:custGeom>
            <a:avLst/>
            <a:gdLst/>
            <a:ahLst/>
            <a:cxnLst/>
            <a:rect l="0" t="0" r="0" b="0"/>
            <a:pathLst>
              <a:path w="68581" h="182881">
                <a:moveTo>
                  <a:pt x="68580" y="0"/>
                </a:moveTo>
                <a:lnTo>
                  <a:pt x="68580" y="0"/>
                </a:lnTo>
                <a:lnTo>
                  <a:pt x="68580" y="11430"/>
                </a:lnTo>
                <a:lnTo>
                  <a:pt x="68580" y="11430"/>
                </a:lnTo>
                <a:lnTo>
                  <a:pt x="68580" y="22860"/>
                </a:lnTo>
                <a:lnTo>
                  <a:pt x="68580" y="34290"/>
                </a:lnTo>
                <a:lnTo>
                  <a:pt x="57150" y="45720"/>
                </a:lnTo>
                <a:lnTo>
                  <a:pt x="45720" y="68580"/>
                </a:lnTo>
                <a:lnTo>
                  <a:pt x="45720" y="80010"/>
                </a:lnTo>
                <a:lnTo>
                  <a:pt x="34290" y="102870"/>
                </a:lnTo>
                <a:lnTo>
                  <a:pt x="22860" y="125730"/>
                </a:lnTo>
                <a:lnTo>
                  <a:pt x="11430" y="137160"/>
                </a:lnTo>
                <a:lnTo>
                  <a:pt x="11430" y="148590"/>
                </a:lnTo>
                <a:lnTo>
                  <a:pt x="0" y="160020"/>
                </a:lnTo>
                <a:lnTo>
                  <a:pt x="0" y="171450"/>
                </a:lnTo>
                <a:lnTo>
                  <a:pt x="0" y="182880"/>
                </a:lnTo>
                <a:lnTo>
                  <a:pt x="0" y="182880"/>
                </a:lnTo>
                <a:lnTo>
                  <a:pt x="0" y="182880"/>
                </a:lnTo>
                <a:lnTo>
                  <a:pt x="0" y="171450"/>
                </a:lnTo>
                <a:lnTo>
                  <a:pt x="0" y="17145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Freeform 153"/>
          <p:cNvSpPr/>
          <p:nvPr/>
        </p:nvSpPr>
        <p:spPr>
          <a:xfrm>
            <a:off x="6126480" y="5132070"/>
            <a:ext cx="91441" cy="251461"/>
          </a:xfrm>
          <a:custGeom>
            <a:avLst/>
            <a:gdLst/>
            <a:ahLst/>
            <a:cxnLst/>
            <a:rect l="0" t="0" r="0" b="0"/>
            <a:pathLst>
              <a:path w="91441" h="251461">
                <a:moveTo>
                  <a:pt x="0" y="0"/>
                </a:moveTo>
                <a:lnTo>
                  <a:pt x="0" y="0"/>
                </a:lnTo>
                <a:lnTo>
                  <a:pt x="0" y="11430"/>
                </a:lnTo>
                <a:lnTo>
                  <a:pt x="0" y="11430"/>
                </a:lnTo>
                <a:lnTo>
                  <a:pt x="11430" y="34290"/>
                </a:lnTo>
                <a:lnTo>
                  <a:pt x="11430" y="45720"/>
                </a:lnTo>
                <a:lnTo>
                  <a:pt x="22860" y="68580"/>
                </a:lnTo>
                <a:lnTo>
                  <a:pt x="34290" y="91440"/>
                </a:lnTo>
                <a:lnTo>
                  <a:pt x="34290" y="114300"/>
                </a:lnTo>
                <a:lnTo>
                  <a:pt x="45720" y="137160"/>
                </a:lnTo>
                <a:lnTo>
                  <a:pt x="57150" y="160020"/>
                </a:lnTo>
                <a:lnTo>
                  <a:pt x="57150" y="182880"/>
                </a:lnTo>
                <a:lnTo>
                  <a:pt x="68580" y="205740"/>
                </a:lnTo>
                <a:lnTo>
                  <a:pt x="80010" y="217170"/>
                </a:lnTo>
                <a:lnTo>
                  <a:pt x="80010" y="228600"/>
                </a:lnTo>
                <a:lnTo>
                  <a:pt x="91440" y="240030"/>
                </a:lnTo>
                <a:lnTo>
                  <a:pt x="91440" y="251460"/>
                </a:lnTo>
                <a:lnTo>
                  <a:pt x="91440" y="251460"/>
                </a:lnTo>
                <a:lnTo>
                  <a:pt x="91440" y="2514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Freeform 154"/>
          <p:cNvSpPr/>
          <p:nvPr/>
        </p:nvSpPr>
        <p:spPr>
          <a:xfrm>
            <a:off x="6343650" y="4949190"/>
            <a:ext cx="160021" cy="594361"/>
          </a:xfrm>
          <a:custGeom>
            <a:avLst/>
            <a:gdLst/>
            <a:ahLst/>
            <a:cxnLst/>
            <a:rect l="0" t="0" r="0" b="0"/>
            <a:pathLst>
              <a:path w="160021" h="594361">
                <a:moveTo>
                  <a:pt x="160020" y="0"/>
                </a:moveTo>
                <a:lnTo>
                  <a:pt x="160020" y="0"/>
                </a:lnTo>
                <a:lnTo>
                  <a:pt x="160020" y="11430"/>
                </a:lnTo>
                <a:lnTo>
                  <a:pt x="160020" y="11430"/>
                </a:lnTo>
                <a:lnTo>
                  <a:pt x="160020" y="22860"/>
                </a:lnTo>
                <a:lnTo>
                  <a:pt x="148590" y="34290"/>
                </a:lnTo>
                <a:lnTo>
                  <a:pt x="148590" y="57150"/>
                </a:lnTo>
                <a:lnTo>
                  <a:pt x="148590" y="68580"/>
                </a:lnTo>
                <a:lnTo>
                  <a:pt x="137160" y="91440"/>
                </a:lnTo>
                <a:lnTo>
                  <a:pt x="125730" y="114300"/>
                </a:lnTo>
                <a:lnTo>
                  <a:pt x="114300" y="148590"/>
                </a:lnTo>
                <a:lnTo>
                  <a:pt x="102870" y="171450"/>
                </a:lnTo>
                <a:lnTo>
                  <a:pt x="91440" y="205740"/>
                </a:lnTo>
                <a:lnTo>
                  <a:pt x="80010" y="228600"/>
                </a:lnTo>
                <a:lnTo>
                  <a:pt x="80010" y="262890"/>
                </a:lnTo>
                <a:lnTo>
                  <a:pt x="68580" y="297180"/>
                </a:lnTo>
                <a:lnTo>
                  <a:pt x="57150" y="342900"/>
                </a:lnTo>
                <a:lnTo>
                  <a:pt x="45720" y="377190"/>
                </a:lnTo>
                <a:lnTo>
                  <a:pt x="34290" y="411480"/>
                </a:lnTo>
                <a:lnTo>
                  <a:pt x="34290" y="445770"/>
                </a:lnTo>
                <a:lnTo>
                  <a:pt x="22860" y="468630"/>
                </a:lnTo>
                <a:lnTo>
                  <a:pt x="22860" y="502920"/>
                </a:lnTo>
                <a:lnTo>
                  <a:pt x="11430" y="525780"/>
                </a:lnTo>
                <a:lnTo>
                  <a:pt x="11430" y="548640"/>
                </a:lnTo>
                <a:lnTo>
                  <a:pt x="0" y="560070"/>
                </a:lnTo>
                <a:lnTo>
                  <a:pt x="0" y="571500"/>
                </a:lnTo>
                <a:lnTo>
                  <a:pt x="0" y="582930"/>
                </a:lnTo>
                <a:lnTo>
                  <a:pt x="0" y="594360"/>
                </a:lnTo>
                <a:lnTo>
                  <a:pt x="0" y="5943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Freeform 155"/>
          <p:cNvSpPr/>
          <p:nvPr/>
        </p:nvSpPr>
        <p:spPr>
          <a:xfrm>
            <a:off x="6606539" y="5189220"/>
            <a:ext cx="11432" cy="182881"/>
          </a:xfrm>
          <a:custGeom>
            <a:avLst/>
            <a:gdLst/>
            <a:ahLst/>
            <a:cxnLst/>
            <a:rect l="0" t="0" r="0" b="0"/>
            <a:pathLst>
              <a:path w="11432" h="182881">
                <a:moveTo>
                  <a:pt x="11431" y="0"/>
                </a:moveTo>
                <a:lnTo>
                  <a:pt x="11431" y="11430"/>
                </a:lnTo>
                <a:lnTo>
                  <a:pt x="11431" y="22860"/>
                </a:lnTo>
                <a:lnTo>
                  <a:pt x="11431" y="22860"/>
                </a:lnTo>
                <a:lnTo>
                  <a:pt x="11431" y="45720"/>
                </a:lnTo>
                <a:lnTo>
                  <a:pt x="11431" y="57150"/>
                </a:lnTo>
                <a:lnTo>
                  <a:pt x="11431" y="80010"/>
                </a:lnTo>
                <a:lnTo>
                  <a:pt x="0" y="102870"/>
                </a:lnTo>
                <a:lnTo>
                  <a:pt x="11431" y="114300"/>
                </a:lnTo>
                <a:lnTo>
                  <a:pt x="11431" y="137160"/>
                </a:lnTo>
                <a:lnTo>
                  <a:pt x="11431" y="148590"/>
                </a:lnTo>
                <a:lnTo>
                  <a:pt x="11431" y="160020"/>
                </a:lnTo>
                <a:lnTo>
                  <a:pt x="11431" y="171450"/>
                </a:lnTo>
                <a:lnTo>
                  <a:pt x="11431" y="171450"/>
                </a:lnTo>
                <a:lnTo>
                  <a:pt x="11431" y="182880"/>
                </a:lnTo>
                <a:lnTo>
                  <a:pt x="11431" y="182880"/>
                </a:lnTo>
                <a:lnTo>
                  <a:pt x="11431" y="18288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Freeform 156"/>
          <p:cNvSpPr/>
          <p:nvPr/>
        </p:nvSpPr>
        <p:spPr>
          <a:xfrm>
            <a:off x="6755130" y="5166360"/>
            <a:ext cx="91441" cy="228601"/>
          </a:xfrm>
          <a:custGeom>
            <a:avLst/>
            <a:gdLst/>
            <a:ahLst/>
            <a:cxnLst/>
            <a:rect l="0" t="0" r="0" b="0"/>
            <a:pathLst>
              <a:path w="91441" h="228601">
                <a:moveTo>
                  <a:pt x="57150" y="0"/>
                </a:moveTo>
                <a:lnTo>
                  <a:pt x="57150" y="0"/>
                </a:lnTo>
                <a:lnTo>
                  <a:pt x="45720" y="0"/>
                </a:lnTo>
                <a:lnTo>
                  <a:pt x="45720" y="0"/>
                </a:lnTo>
                <a:lnTo>
                  <a:pt x="45720" y="0"/>
                </a:lnTo>
                <a:lnTo>
                  <a:pt x="34290" y="11430"/>
                </a:lnTo>
                <a:lnTo>
                  <a:pt x="22859" y="22860"/>
                </a:lnTo>
                <a:lnTo>
                  <a:pt x="11430" y="34290"/>
                </a:lnTo>
                <a:lnTo>
                  <a:pt x="11430" y="45720"/>
                </a:lnTo>
                <a:lnTo>
                  <a:pt x="0" y="68580"/>
                </a:lnTo>
                <a:lnTo>
                  <a:pt x="0" y="91440"/>
                </a:lnTo>
                <a:lnTo>
                  <a:pt x="0" y="114300"/>
                </a:lnTo>
                <a:lnTo>
                  <a:pt x="0" y="125730"/>
                </a:lnTo>
                <a:lnTo>
                  <a:pt x="0" y="148590"/>
                </a:lnTo>
                <a:lnTo>
                  <a:pt x="0" y="171450"/>
                </a:lnTo>
                <a:lnTo>
                  <a:pt x="11430" y="194310"/>
                </a:lnTo>
                <a:lnTo>
                  <a:pt x="11430" y="205740"/>
                </a:lnTo>
                <a:lnTo>
                  <a:pt x="22859" y="217170"/>
                </a:lnTo>
                <a:lnTo>
                  <a:pt x="34290" y="228600"/>
                </a:lnTo>
                <a:lnTo>
                  <a:pt x="45720" y="228600"/>
                </a:lnTo>
                <a:lnTo>
                  <a:pt x="45720" y="217170"/>
                </a:lnTo>
                <a:lnTo>
                  <a:pt x="57150" y="205740"/>
                </a:lnTo>
                <a:lnTo>
                  <a:pt x="68580" y="194310"/>
                </a:lnTo>
                <a:lnTo>
                  <a:pt x="80009" y="171450"/>
                </a:lnTo>
                <a:lnTo>
                  <a:pt x="91440" y="148590"/>
                </a:lnTo>
                <a:lnTo>
                  <a:pt x="91440" y="125730"/>
                </a:lnTo>
                <a:lnTo>
                  <a:pt x="91440" y="102870"/>
                </a:lnTo>
                <a:lnTo>
                  <a:pt x="91440" y="80010"/>
                </a:lnTo>
                <a:lnTo>
                  <a:pt x="91440" y="57150"/>
                </a:lnTo>
                <a:lnTo>
                  <a:pt x="80009" y="34290"/>
                </a:lnTo>
                <a:lnTo>
                  <a:pt x="80009" y="22860"/>
                </a:lnTo>
                <a:lnTo>
                  <a:pt x="80009" y="11430"/>
                </a:lnTo>
                <a:lnTo>
                  <a:pt x="68580" y="11430"/>
                </a:lnTo>
                <a:lnTo>
                  <a:pt x="68580" y="11430"/>
                </a:lnTo>
                <a:lnTo>
                  <a:pt x="68580" y="11430"/>
                </a:lnTo>
                <a:lnTo>
                  <a:pt x="68580" y="11430"/>
                </a:lnTo>
                <a:lnTo>
                  <a:pt x="68580" y="22860"/>
                </a:lnTo>
                <a:lnTo>
                  <a:pt x="68580" y="22860"/>
                </a:lnTo>
                <a:lnTo>
                  <a:pt x="68580" y="34290"/>
                </a:lnTo>
                <a:lnTo>
                  <a:pt x="68580" y="3429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Freeform 157"/>
          <p:cNvSpPr/>
          <p:nvPr/>
        </p:nvSpPr>
        <p:spPr>
          <a:xfrm>
            <a:off x="6915150" y="5154930"/>
            <a:ext cx="148590" cy="262891"/>
          </a:xfrm>
          <a:custGeom>
            <a:avLst/>
            <a:gdLst/>
            <a:ahLst/>
            <a:cxnLst/>
            <a:rect l="0" t="0" r="0" b="0"/>
            <a:pathLst>
              <a:path w="148590" h="262891">
                <a:moveTo>
                  <a:pt x="80010" y="11430"/>
                </a:moveTo>
                <a:lnTo>
                  <a:pt x="80010" y="11430"/>
                </a:lnTo>
                <a:lnTo>
                  <a:pt x="80010" y="0"/>
                </a:lnTo>
                <a:lnTo>
                  <a:pt x="80010" y="0"/>
                </a:lnTo>
                <a:lnTo>
                  <a:pt x="80010" y="0"/>
                </a:lnTo>
                <a:lnTo>
                  <a:pt x="68580" y="0"/>
                </a:lnTo>
                <a:lnTo>
                  <a:pt x="68580" y="0"/>
                </a:lnTo>
                <a:lnTo>
                  <a:pt x="57150" y="0"/>
                </a:lnTo>
                <a:lnTo>
                  <a:pt x="45720" y="11430"/>
                </a:lnTo>
                <a:lnTo>
                  <a:pt x="34289" y="22860"/>
                </a:lnTo>
                <a:lnTo>
                  <a:pt x="22860" y="34290"/>
                </a:lnTo>
                <a:lnTo>
                  <a:pt x="11430" y="45720"/>
                </a:lnTo>
                <a:lnTo>
                  <a:pt x="0" y="68580"/>
                </a:lnTo>
                <a:lnTo>
                  <a:pt x="0" y="91440"/>
                </a:lnTo>
                <a:lnTo>
                  <a:pt x="0" y="125730"/>
                </a:lnTo>
                <a:lnTo>
                  <a:pt x="0" y="148590"/>
                </a:lnTo>
                <a:lnTo>
                  <a:pt x="0" y="171450"/>
                </a:lnTo>
                <a:lnTo>
                  <a:pt x="11430" y="194310"/>
                </a:lnTo>
                <a:lnTo>
                  <a:pt x="11430" y="217170"/>
                </a:lnTo>
                <a:lnTo>
                  <a:pt x="22860" y="240030"/>
                </a:lnTo>
                <a:lnTo>
                  <a:pt x="34289" y="251460"/>
                </a:lnTo>
                <a:lnTo>
                  <a:pt x="45720" y="251460"/>
                </a:lnTo>
                <a:lnTo>
                  <a:pt x="57150" y="262890"/>
                </a:lnTo>
                <a:lnTo>
                  <a:pt x="68580" y="251460"/>
                </a:lnTo>
                <a:lnTo>
                  <a:pt x="80010" y="240030"/>
                </a:lnTo>
                <a:lnTo>
                  <a:pt x="91439" y="228600"/>
                </a:lnTo>
                <a:lnTo>
                  <a:pt x="102870" y="217170"/>
                </a:lnTo>
                <a:lnTo>
                  <a:pt x="114300" y="194310"/>
                </a:lnTo>
                <a:lnTo>
                  <a:pt x="125730" y="182880"/>
                </a:lnTo>
                <a:lnTo>
                  <a:pt x="125730" y="160020"/>
                </a:lnTo>
                <a:lnTo>
                  <a:pt x="137160" y="137160"/>
                </a:lnTo>
                <a:lnTo>
                  <a:pt x="137160" y="125730"/>
                </a:lnTo>
                <a:lnTo>
                  <a:pt x="137160" y="114300"/>
                </a:lnTo>
                <a:lnTo>
                  <a:pt x="137160" y="102870"/>
                </a:lnTo>
                <a:lnTo>
                  <a:pt x="137160" y="91440"/>
                </a:lnTo>
                <a:lnTo>
                  <a:pt x="148589" y="91440"/>
                </a:lnTo>
                <a:lnTo>
                  <a:pt x="148589" y="91440"/>
                </a:lnTo>
                <a:lnTo>
                  <a:pt x="137160" y="91440"/>
                </a:lnTo>
                <a:lnTo>
                  <a:pt x="137160" y="91440"/>
                </a:lnTo>
                <a:lnTo>
                  <a:pt x="137160" y="91440"/>
                </a:lnTo>
                <a:lnTo>
                  <a:pt x="137160" y="9144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Freeform 158"/>
          <p:cNvSpPr/>
          <p:nvPr/>
        </p:nvSpPr>
        <p:spPr>
          <a:xfrm>
            <a:off x="6995160" y="4880610"/>
            <a:ext cx="194311" cy="708661"/>
          </a:xfrm>
          <a:custGeom>
            <a:avLst/>
            <a:gdLst/>
            <a:ahLst/>
            <a:cxnLst/>
            <a:rect l="0" t="0" r="0" b="0"/>
            <a:pathLst>
              <a:path w="194311" h="708661">
                <a:moveTo>
                  <a:pt x="0" y="0"/>
                </a:moveTo>
                <a:lnTo>
                  <a:pt x="11429" y="0"/>
                </a:lnTo>
                <a:lnTo>
                  <a:pt x="11429" y="11430"/>
                </a:lnTo>
                <a:lnTo>
                  <a:pt x="22860" y="22860"/>
                </a:lnTo>
                <a:lnTo>
                  <a:pt x="22860" y="34290"/>
                </a:lnTo>
                <a:lnTo>
                  <a:pt x="45720" y="57150"/>
                </a:lnTo>
                <a:lnTo>
                  <a:pt x="57150" y="91440"/>
                </a:lnTo>
                <a:lnTo>
                  <a:pt x="80010" y="114300"/>
                </a:lnTo>
                <a:lnTo>
                  <a:pt x="102870" y="160020"/>
                </a:lnTo>
                <a:lnTo>
                  <a:pt x="125729" y="194310"/>
                </a:lnTo>
                <a:lnTo>
                  <a:pt x="137160" y="240030"/>
                </a:lnTo>
                <a:lnTo>
                  <a:pt x="148590" y="285750"/>
                </a:lnTo>
                <a:lnTo>
                  <a:pt x="171450" y="331470"/>
                </a:lnTo>
                <a:lnTo>
                  <a:pt x="182879" y="388620"/>
                </a:lnTo>
                <a:lnTo>
                  <a:pt x="182879" y="434340"/>
                </a:lnTo>
                <a:lnTo>
                  <a:pt x="194310" y="468630"/>
                </a:lnTo>
                <a:lnTo>
                  <a:pt x="194310" y="514350"/>
                </a:lnTo>
                <a:lnTo>
                  <a:pt x="182879" y="548640"/>
                </a:lnTo>
                <a:lnTo>
                  <a:pt x="182879" y="571500"/>
                </a:lnTo>
                <a:lnTo>
                  <a:pt x="171450" y="594360"/>
                </a:lnTo>
                <a:lnTo>
                  <a:pt x="160020" y="617220"/>
                </a:lnTo>
                <a:lnTo>
                  <a:pt x="148590" y="628650"/>
                </a:lnTo>
                <a:lnTo>
                  <a:pt x="148590" y="640080"/>
                </a:lnTo>
                <a:lnTo>
                  <a:pt x="137160" y="640080"/>
                </a:lnTo>
                <a:lnTo>
                  <a:pt x="125729" y="651510"/>
                </a:lnTo>
                <a:lnTo>
                  <a:pt x="114300" y="662940"/>
                </a:lnTo>
                <a:lnTo>
                  <a:pt x="102870" y="674370"/>
                </a:lnTo>
                <a:lnTo>
                  <a:pt x="91440" y="674370"/>
                </a:lnTo>
                <a:lnTo>
                  <a:pt x="68579" y="685800"/>
                </a:lnTo>
                <a:lnTo>
                  <a:pt x="57150" y="697230"/>
                </a:lnTo>
                <a:lnTo>
                  <a:pt x="45720" y="697230"/>
                </a:lnTo>
                <a:lnTo>
                  <a:pt x="45720" y="708660"/>
                </a:lnTo>
                <a:lnTo>
                  <a:pt x="34290" y="708660"/>
                </a:lnTo>
                <a:lnTo>
                  <a:pt x="34290" y="708660"/>
                </a:lnTo>
              </a:path>
            </a:pathLst>
          </a:custGeom>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25400" dist="35921" dir="2700002">
                    <a:scrgbClr r="0" g="0" b="0">
                      <a:alpha val="60000"/>
                    </a:scrgbClr>
                  </a:outerShdw>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08131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measure Inflation?</a:t>
            </a:r>
            <a:endParaRPr lang="en-US" dirty="0"/>
          </a:p>
        </p:txBody>
      </p:sp>
      <p:sp>
        <p:nvSpPr>
          <p:cNvPr id="3" name="Content Placeholder 2"/>
          <p:cNvSpPr>
            <a:spLocks noGrp="1"/>
          </p:cNvSpPr>
          <p:nvPr>
            <p:ph idx="1"/>
          </p:nvPr>
        </p:nvSpPr>
        <p:spPr/>
        <p:txBody>
          <a:bodyPr/>
          <a:lstStyle/>
          <a:p>
            <a:r>
              <a:rPr lang="en-US" dirty="0" smtClean="0"/>
              <a:t>CPI</a:t>
            </a:r>
          </a:p>
          <a:p>
            <a:pPr marL="114300" indent="0">
              <a:buNone/>
            </a:pPr>
            <a:endParaRPr lang="en-US" dirty="0" smtClean="0"/>
          </a:p>
          <a:p>
            <a:r>
              <a:rPr lang="en-US" dirty="0" smtClean="0"/>
              <a:t>Core CPI</a:t>
            </a:r>
          </a:p>
          <a:p>
            <a:endParaRPr lang="en-US" dirty="0" smtClean="0"/>
          </a:p>
          <a:p>
            <a:r>
              <a:rPr lang="en-US" dirty="0" smtClean="0"/>
              <a:t>Producer Price Index</a:t>
            </a:r>
          </a:p>
          <a:p>
            <a:endParaRPr lang="en-US" dirty="0" smtClean="0"/>
          </a:p>
          <a:p>
            <a:r>
              <a:rPr lang="en-US" dirty="0" smtClean="0"/>
              <a:t>GDP Deflator</a:t>
            </a:r>
            <a:endParaRPr lang="en-US" dirty="0"/>
          </a:p>
        </p:txBody>
      </p:sp>
      <p:sp>
        <p:nvSpPr>
          <p:cNvPr id="4" name="SMARTInkShape-1"/>
          <p:cNvSpPr/>
          <p:nvPr>
            <p:custDataLst>
              <p:tags r:id="rId1"/>
            </p:custDataLst>
          </p:nvPr>
        </p:nvSpPr>
        <p:spPr>
          <a:xfrm>
            <a:off x="1707356" y="2007395"/>
            <a:ext cx="292895" cy="21431"/>
          </a:xfrm>
          <a:custGeom>
            <a:avLst/>
            <a:gdLst/>
            <a:ahLst/>
            <a:cxnLst/>
            <a:rect l="0" t="0" r="0" b="0"/>
            <a:pathLst>
              <a:path w="292895" h="21431">
                <a:moveTo>
                  <a:pt x="0" y="21430"/>
                </a:moveTo>
                <a:lnTo>
                  <a:pt x="0" y="21430"/>
                </a:lnTo>
                <a:lnTo>
                  <a:pt x="3793" y="21430"/>
                </a:lnTo>
                <a:lnTo>
                  <a:pt x="37815" y="9245"/>
                </a:lnTo>
                <a:lnTo>
                  <a:pt x="64033" y="3091"/>
                </a:lnTo>
                <a:lnTo>
                  <a:pt x="95790" y="915"/>
                </a:lnTo>
                <a:lnTo>
                  <a:pt x="126455" y="270"/>
                </a:lnTo>
                <a:lnTo>
                  <a:pt x="159529" y="79"/>
                </a:lnTo>
                <a:lnTo>
                  <a:pt x="190584" y="23"/>
                </a:lnTo>
                <a:lnTo>
                  <a:pt x="223775" y="6"/>
                </a:lnTo>
                <a:lnTo>
                  <a:pt x="258353" y="0"/>
                </a:lnTo>
                <a:lnTo>
                  <a:pt x="292894" y="714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SMARTInkShape-Group2"/>
          <p:cNvGrpSpPr/>
          <p:nvPr/>
        </p:nvGrpSpPr>
        <p:grpSpPr>
          <a:xfrm>
            <a:off x="2250281" y="1614488"/>
            <a:ext cx="471489" cy="459996"/>
            <a:chOff x="2250281" y="1614488"/>
            <a:chExt cx="471489" cy="459996"/>
          </a:xfrm>
        </p:grpSpPr>
        <p:sp>
          <p:nvSpPr>
            <p:cNvPr id="5" name="SMARTInkShape-2"/>
            <p:cNvSpPr/>
            <p:nvPr>
              <p:custDataLst>
                <p:tags r:id="rId96"/>
              </p:custDataLst>
            </p:nvPr>
          </p:nvSpPr>
          <p:spPr>
            <a:xfrm>
              <a:off x="2321719" y="1693305"/>
              <a:ext cx="128588" cy="381179"/>
            </a:xfrm>
            <a:custGeom>
              <a:avLst/>
              <a:gdLst/>
              <a:ahLst/>
              <a:cxnLst/>
              <a:rect l="0" t="0" r="0" b="0"/>
              <a:pathLst>
                <a:path w="128588" h="381179">
                  <a:moveTo>
                    <a:pt x="0" y="199789"/>
                  </a:moveTo>
                  <a:lnTo>
                    <a:pt x="0" y="199789"/>
                  </a:lnTo>
                  <a:lnTo>
                    <a:pt x="0" y="203581"/>
                  </a:lnTo>
                  <a:lnTo>
                    <a:pt x="12356" y="237865"/>
                  </a:lnTo>
                  <a:lnTo>
                    <a:pt x="13906" y="268341"/>
                  </a:lnTo>
                  <a:lnTo>
                    <a:pt x="13418" y="300025"/>
                  </a:lnTo>
                  <a:lnTo>
                    <a:pt x="8618" y="333918"/>
                  </a:lnTo>
                  <a:lnTo>
                    <a:pt x="5464" y="354360"/>
                  </a:lnTo>
                  <a:lnTo>
                    <a:pt x="719" y="374719"/>
                  </a:lnTo>
                  <a:lnTo>
                    <a:pt x="319" y="380194"/>
                  </a:lnTo>
                  <a:lnTo>
                    <a:pt x="1007" y="381178"/>
                  </a:lnTo>
                  <a:lnTo>
                    <a:pt x="2259" y="381040"/>
                  </a:lnTo>
                  <a:lnTo>
                    <a:pt x="3887" y="380154"/>
                  </a:lnTo>
                  <a:lnTo>
                    <a:pt x="4972" y="378770"/>
                  </a:lnTo>
                  <a:lnTo>
                    <a:pt x="6179" y="375115"/>
                  </a:lnTo>
                  <a:lnTo>
                    <a:pt x="7087" y="347080"/>
                  </a:lnTo>
                  <a:lnTo>
                    <a:pt x="9249" y="313080"/>
                  </a:lnTo>
                  <a:lnTo>
                    <a:pt x="12795" y="283098"/>
                  </a:lnTo>
                  <a:lnTo>
                    <a:pt x="13845" y="249079"/>
                  </a:lnTo>
                  <a:lnTo>
                    <a:pt x="13297" y="224871"/>
                  </a:lnTo>
                  <a:lnTo>
                    <a:pt x="10408" y="198236"/>
                  </a:lnTo>
                  <a:lnTo>
                    <a:pt x="8594" y="172640"/>
                  </a:lnTo>
                  <a:lnTo>
                    <a:pt x="8582" y="148035"/>
                  </a:lnTo>
                  <a:lnTo>
                    <a:pt x="12244" y="112664"/>
                  </a:lnTo>
                  <a:lnTo>
                    <a:pt x="13682" y="81723"/>
                  </a:lnTo>
                  <a:lnTo>
                    <a:pt x="14902" y="53240"/>
                  </a:lnTo>
                  <a:lnTo>
                    <a:pt x="21547" y="17825"/>
                  </a:lnTo>
                  <a:lnTo>
                    <a:pt x="27493" y="2456"/>
                  </a:lnTo>
                  <a:lnTo>
                    <a:pt x="28647" y="1558"/>
                  </a:lnTo>
                  <a:lnTo>
                    <a:pt x="34631" y="0"/>
                  </a:lnTo>
                  <a:lnTo>
                    <a:pt x="34993" y="715"/>
                  </a:lnTo>
                  <a:lnTo>
                    <a:pt x="37692" y="9683"/>
                  </a:lnTo>
                  <a:lnTo>
                    <a:pt x="47885" y="37582"/>
                  </a:lnTo>
                  <a:lnTo>
                    <a:pt x="57201" y="72086"/>
                  </a:lnTo>
                  <a:lnTo>
                    <a:pt x="62192" y="102155"/>
                  </a:lnTo>
                  <a:lnTo>
                    <a:pt x="65788" y="136200"/>
                  </a:lnTo>
                  <a:lnTo>
                    <a:pt x="71880" y="169306"/>
                  </a:lnTo>
                  <a:lnTo>
                    <a:pt x="80829" y="201340"/>
                  </a:lnTo>
                  <a:lnTo>
                    <a:pt x="91418" y="233850"/>
                  </a:lnTo>
                  <a:lnTo>
                    <a:pt x="102107" y="269488"/>
                  </a:lnTo>
                  <a:lnTo>
                    <a:pt x="111862" y="299458"/>
                  </a:lnTo>
                  <a:lnTo>
                    <a:pt x="121432" y="324075"/>
                  </a:lnTo>
                  <a:lnTo>
                    <a:pt x="125407" y="332021"/>
                  </a:lnTo>
                  <a:lnTo>
                    <a:pt x="128587" y="34980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
            <p:cNvSpPr/>
            <p:nvPr>
              <p:custDataLst>
                <p:tags r:id="rId97"/>
              </p:custDataLst>
            </p:nvPr>
          </p:nvSpPr>
          <p:spPr>
            <a:xfrm>
              <a:off x="2250281" y="1835944"/>
              <a:ext cx="221458" cy="49017"/>
            </a:xfrm>
            <a:custGeom>
              <a:avLst/>
              <a:gdLst/>
              <a:ahLst/>
              <a:cxnLst/>
              <a:rect l="0" t="0" r="0" b="0"/>
              <a:pathLst>
                <a:path w="221458" h="49017">
                  <a:moveTo>
                    <a:pt x="0" y="42862"/>
                  </a:moveTo>
                  <a:lnTo>
                    <a:pt x="0" y="42862"/>
                  </a:lnTo>
                  <a:lnTo>
                    <a:pt x="3793" y="46655"/>
                  </a:lnTo>
                  <a:lnTo>
                    <a:pt x="9888" y="48517"/>
                  </a:lnTo>
                  <a:lnTo>
                    <a:pt x="37815" y="49016"/>
                  </a:lnTo>
                  <a:lnTo>
                    <a:pt x="72322" y="44313"/>
                  </a:lnTo>
                  <a:lnTo>
                    <a:pt x="102391" y="41176"/>
                  </a:lnTo>
                  <a:lnTo>
                    <a:pt x="134320" y="33102"/>
                  </a:lnTo>
                  <a:lnTo>
                    <a:pt x="166005" y="22772"/>
                  </a:lnTo>
                  <a:lnTo>
                    <a:pt x="197927" y="13817"/>
                  </a:lnTo>
                  <a:lnTo>
                    <a:pt x="221457"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
            <p:cNvSpPr/>
            <p:nvPr>
              <p:custDataLst>
                <p:tags r:id="rId98"/>
              </p:custDataLst>
            </p:nvPr>
          </p:nvSpPr>
          <p:spPr>
            <a:xfrm>
              <a:off x="2593181" y="1621631"/>
              <a:ext cx="28576" cy="298329"/>
            </a:xfrm>
            <a:custGeom>
              <a:avLst/>
              <a:gdLst/>
              <a:ahLst/>
              <a:cxnLst/>
              <a:rect l="0" t="0" r="0" b="0"/>
              <a:pathLst>
                <a:path w="28576" h="298329">
                  <a:moveTo>
                    <a:pt x="0" y="0"/>
                  </a:moveTo>
                  <a:lnTo>
                    <a:pt x="0" y="0"/>
                  </a:lnTo>
                  <a:lnTo>
                    <a:pt x="0" y="3793"/>
                  </a:lnTo>
                  <a:lnTo>
                    <a:pt x="11391" y="37815"/>
                  </a:lnTo>
                  <a:lnTo>
                    <a:pt x="13430" y="64827"/>
                  </a:lnTo>
                  <a:lnTo>
                    <a:pt x="13906" y="89137"/>
                  </a:lnTo>
                  <a:lnTo>
                    <a:pt x="14118" y="115817"/>
                  </a:lnTo>
                  <a:lnTo>
                    <a:pt x="14213" y="143549"/>
                  </a:lnTo>
                  <a:lnTo>
                    <a:pt x="14254" y="171750"/>
                  </a:lnTo>
                  <a:lnTo>
                    <a:pt x="14273" y="198042"/>
                  </a:lnTo>
                  <a:lnTo>
                    <a:pt x="14283" y="233040"/>
                  </a:lnTo>
                  <a:lnTo>
                    <a:pt x="14287" y="261401"/>
                  </a:lnTo>
                  <a:lnTo>
                    <a:pt x="15081" y="288247"/>
                  </a:lnTo>
                  <a:lnTo>
                    <a:pt x="20439" y="298328"/>
                  </a:lnTo>
                  <a:lnTo>
                    <a:pt x="20770" y="298104"/>
                  </a:lnTo>
                  <a:lnTo>
                    <a:pt x="27556" y="263314"/>
                  </a:lnTo>
                  <a:lnTo>
                    <a:pt x="28575" y="22145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
            <p:cNvSpPr/>
            <p:nvPr>
              <p:custDataLst>
                <p:tags r:id="rId99"/>
              </p:custDataLst>
            </p:nvPr>
          </p:nvSpPr>
          <p:spPr>
            <a:xfrm>
              <a:off x="2664619" y="1614488"/>
              <a:ext cx="57151" cy="400051"/>
            </a:xfrm>
            <a:custGeom>
              <a:avLst/>
              <a:gdLst/>
              <a:ahLst/>
              <a:cxnLst/>
              <a:rect l="0" t="0" r="0" b="0"/>
              <a:pathLst>
                <a:path w="57151" h="400051">
                  <a:moveTo>
                    <a:pt x="0" y="0"/>
                  </a:moveTo>
                  <a:lnTo>
                    <a:pt x="0" y="0"/>
                  </a:lnTo>
                  <a:lnTo>
                    <a:pt x="3792" y="3792"/>
                  </a:lnTo>
                  <a:lnTo>
                    <a:pt x="5654" y="7770"/>
                  </a:lnTo>
                  <a:lnTo>
                    <a:pt x="9129" y="39144"/>
                  </a:lnTo>
                  <a:lnTo>
                    <a:pt x="12759" y="69542"/>
                  </a:lnTo>
                  <a:lnTo>
                    <a:pt x="13608" y="95201"/>
                  </a:lnTo>
                  <a:lnTo>
                    <a:pt x="13986" y="122480"/>
                  </a:lnTo>
                  <a:lnTo>
                    <a:pt x="14153" y="150479"/>
                  </a:lnTo>
                  <a:lnTo>
                    <a:pt x="14228" y="179592"/>
                  </a:lnTo>
                  <a:lnTo>
                    <a:pt x="14261" y="211052"/>
                  </a:lnTo>
                  <a:lnTo>
                    <a:pt x="14276" y="243555"/>
                  </a:lnTo>
                  <a:lnTo>
                    <a:pt x="15076" y="274933"/>
                  </a:lnTo>
                  <a:lnTo>
                    <a:pt x="18077" y="302109"/>
                  </a:lnTo>
                  <a:lnTo>
                    <a:pt x="24230" y="335929"/>
                  </a:lnTo>
                  <a:lnTo>
                    <a:pt x="34213" y="369304"/>
                  </a:lnTo>
                  <a:lnTo>
                    <a:pt x="57150" y="4000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SMARTInkShape-Group3"/>
          <p:cNvGrpSpPr/>
          <p:nvPr/>
        </p:nvGrpSpPr>
        <p:grpSpPr>
          <a:xfrm>
            <a:off x="2928966" y="1307306"/>
            <a:ext cx="1643035" cy="914401"/>
            <a:chOff x="2928966" y="1307306"/>
            <a:chExt cx="1643035" cy="914401"/>
          </a:xfrm>
        </p:grpSpPr>
        <p:sp>
          <p:nvSpPr>
            <p:cNvPr id="10" name="SMARTInkShape-6"/>
            <p:cNvSpPr/>
            <p:nvPr>
              <p:custDataLst>
                <p:tags r:id="rId86"/>
              </p:custDataLst>
            </p:nvPr>
          </p:nvSpPr>
          <p:spPr>
            <a:xfrm>
              <a:off x="2928966" y="1814651"/>
              <a:ext cx="98451" cy="321159"/>
            </a:xfrm>
            <a:custGeom>
              <a:avLst/>
              <a:gdLst/>
              <a:ahLst/>
              <a:cxnLst/>
              <a:rect l="0" t="0" r="0" b="0"/>
              <a:pathLst>
                <a:path w="98451" h="321159">
                  <a:moveTo>
                    <a:pt x="7115" y="99874"/>
                  </a:moveTo>
                  <a:lnTo>
                    <a:pt x="7115" y="99874"/>
                  </a:lnTo>
                  <a:lnTo>
                    <a:pt x="7909" y="132779"/>
                  </a:lnTo>
                  <a:lnTo>
                    <a:pt x="12770" y="167610"/>
                  </a:lnTo>
                  <a:lnTo>
                    <a:pt x="15934" y="198790"/>
                  </a:lnTo>
                  <a:lnTo>
                    <a:pt x="19783" y="228137"/>
                  </a:lnTo>
                  <a:lnTo>
                    <a:pt x="24875" y="262705"/>
                  </a:lnTo>
                  <a:lnTo>
                    <a:pt x="28063" y="297588"/>
                  </a:lnTo>
                  <a:lnTo>
                    <a:pt x="28538" y="320748"/>
                  </a:lnTo>
                  <a:lnTo>
                    <a:pt x="24752" y="321158"/>
                  </a:lnTo>
                  <a:lnTo>
                    <a:pt x="23636" y="319628"/>
                  </a:lnTo>
                  <a:lnTo>
                    <a:pt x="13763" y="284606"/>
                  </a:lnTo>
                  <a:lnTo>
                    <a:pt x="9085" y="259649"/>
                  </a:lnTo>
                  <a:lnTo>
                    <a:pt x="5582" y="225002"/>
                  </a:lnTo>
                  <a:lnTo>
                    <a:pt x="2465" y="199143"/>
                  </a:lnTo>
                  <a:lnTo>
                    <a:pt x="1080" y="174420"/>
                  </a:lnTo>
                  <a:lnTo>
                    <a:pt x="464" y="148087"/>
                  </a:lnTo>
                  <a:lnTo>
                    <a:pt x="190" y="121302"/>
                  </a:lnTo>
                  <a:lnTo>
                    <a:pt x="69" y="96168"/>
                  </a:lnTo>
                  <a:lnTo>
                    <a:pt x="0" y="67291"/>
                  </a:lnTo>
                  <a:lnTo>
                    <a:pt x="771" y="36993"/>
                  </a:lnTo>
                  <a:lnTo>
                    <a:pt x="5676" y="20829"/>
                  </a:lnTo>
                  <a:lnTo>
                    <a:pt x="9915" y="13678"/>
                  </a:lnTo>
                  <a:lnTo>
                    <a:pt x="20557" y="5190"/>
                  </a:lnTo>
                  <a:lnTo>
                    <a:pt x="33764" y="1440"/>
                  </a:lnTo>
                  <a:lnTo>
                    <a:pt x="61924" y="0"/>
                  </a:lnTo>
                  <a:lnTo>
                    <a:pt x="76184" y="3695"/>
                  </a:lnTo>
                  <a:lnTo>
                    <a:pt x="86670" y="9817"/>
                  </a:lnTo>
                  <a:lnTo>
                    <a:pt x="94805" y="20450"/>
                  </a:lnTo>
                  <a:lnTo>
                    <a:pt x="98450" y="33655"/>
                  </a:lnTo>
                  <a:lnTo>
                    <a:pt x="95737" y="51414"/>
                  </a:lnTo>
                  <a:lnTo>
                    <a:pt x="86114" y="67965"/>
                  </a:lnTo>
                  <a:lnTo>
                    <a:pt x="68640" y="86986"/>
                  </a:lnTo>
                  <a:lnTo>
                    <a:pt x="35668" y="112475"/>
                  </a:lnTo>
                  <a:lnTo>
                    <a:pt x="12669" y="125052"/>
                  </a:lnTo>
                  <a:lnTo>
                    <a:pt x="1800" y="128002"/>
                  </a:lnTo>
                  <a:lnTo>
                    <a:pt x="1191" y="127357"/>
                  </a:lnTo>
                  <a:lnTo>
                    <a:pt x="132" y="122259"/>
                  </a:lnTo>
                  <a:lnTo>
                    <a:pt x="7115" y="10701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
            <p:cNvSpPr/>
            <p:nvPr>
              <p:custDataLst>
                <p:tags r:id="rId87"/>
              </p:custDataLst>
            </p:nvPr>
          </p:nvSpPr>
          <p:spPr>
            <a:xfrm>
              <a:off x="3115783" y="1816022"/>
              <a:ext cx="106049" cy="98378"/>
            </a:xfrm>
            <a:custGeom>
              <a:avLst/>
              <a:gdLst/>
              <a:ahLst/>
              <a:cxnLst/>
              <a:rect l="0" t="0" r="0" b="0"/>
              <a:pathLst>
                <a:path w="106049" h="98378">
                  <a:moveTo>
                    <a:pt x="6036" y="41353"/>
                  </a:moveTo>
                  <a:lnTo>
                    <a:pt x="6036" y="41353"/>
                  </a:lnTo>
                  <a:lnTo>
                    <a:pt x="9828" y="45145"/>
                  </a:lnTo>
                  <a:lnTo>
                    <a:pt x="11690" y="49124"/>
                  </a:lnTo>
                  <a:lnTo>
                    <a:pt x="12187" y="51296"/>
                  </a:lnTo>
                  <a:lnTo>
                    <a:pt x="25497" y="75599"/>
                  </a:lnTo>
                  <a:lnTo>
                    <a:pt x="27433" y="97066"/>
                  </a:lnTo>
                  <a:lnTo>
                    <a:pt x="26650" y="97545"/>
                  </a:lnTo>
                  <a:lnTo>
                    <a:pt x="21313" y="98377"/>
                  </a:lnTo>
                  <a:lnTo>
                    <a:pt x="16824" y="94673"/>
                  </a:lnTo>
                  <a:lnTo>
                    <a:pt x="10467" y="84756"/>
                  </a:lnTo>
                  <a:lnTo>
                    <a:pt x="1386" y="53152"/>
                  </a:lnTo>
                  <a:lnTo>
                    <a:pt x="0" y="43686"/>
                  </a:lnTo>
                  <a:lnTo>
                    <a:pt x="1502" y="36305"/>
                  </a:lnTo>
                  <a:lnTo>
                    <a:pt x="4020" y="29584"/>
                  </a:lnTo>
                  <a:lnTo>
                    <a:pt x="6233" y="17669"/>
                  </a:lnTo>
                  <a:lnTo>
                    <a:pt x="9563" y="11512"/>
                  </a:lnTo>
                  <a:lnTo>
                    <a:pt x="19693" y="3584"/>
                  </a:lnTo>
                  <a:lnTo>
                    <a:pt x="28956" y="0"/>
                  </a:lnTo>
                  <a:lnTo>
                    <a:pt x="36331" y="1278"/>
                  </a:lnTo>
                  <a:lnTo>
                    <a:pt x="68049" y="15322"/>
                  </a:lnTo>
                  <a:lnTo>
                    <a:pt x="88948" y="25669"/>
                  </a:lnTo>
                  <a:lnTo>
                    <a:pt x="106048" y="2706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
            <p:cNvSpPr/>
            <p:nvPr>
              <p:custDataLst>
                <p:tags r:id="rId88"/>
              </p:custDataLst>
            </p:nvPr>
          </p:nvSpPr>
          <p:spPr>
            <a:xfrm>
              <a:off x="3251912" y="1793081"/>
              <a:ext cx="77077" cy="106702"/>
            </a:xfrm>
            <a:custGeom>
              <a:avLst/>
              <a:gdLst/>
              <a:ahLst/>
              <a:cxnLst/>
              <a:rect l="0" t="0" r="0" b="0"/>
              <a:pathLst>
                <a:path w="77077" h="106702">
                  <a:moveTo>
                    <a:pt x="62788" y="0"/>
                  </a:moveTo>
                  <a:lnTo>
                    <a:pt x="62788" y="0"/>
                  </a:lnTo>
                  <a:lnTo>
                    <a:pt x="42203" y="0"/>
                  </a:lnTo>
                  <a:lnTo>
                    <a:pt x="35647" y="2117"/>
                  </a:lnTo>
                  <a:lnTo>
                    <a:pt x="17586" y="12979"/>
                  </a:lnTo>
                  <a:lnTo>
                    <a:pt x="11478" y="20585"/>
                  </a:lnTo>
                  <a:lnTo>
                    <a:pt x="1882" y="43313"/>
                  </a:lnTo>
                  <a:lnTo>
                    <a:pt x="0" y="53911"/>
                  </a:lnTo>
                  <a:lnTo>
                    <a:pt x="1280" y="63913"/>
                  </a:lnTo>
                  <a:lnTo>
                    <a:pt x="6652" y="87263"/>
                  </a:lnTo>
                  <a:lnTo>
                    <a:pt x="21656" y="101969"/>
                  </a:lnTo>
                  <a:lnTo>
                    <a:pt x="28897" y="104851"/>
                  </a:lnTo>
                  <a:lnTo>
                    <a:pt x="46480" y="106701"/>
                  </a:lnTo>
                  <a:lnTo>
                    <a:pt x="53688" y="104837"/>
                  </a:lnTo>
                  <a:lnTo>
                    <a:pt x="64783" y="97173"/>
                  </a:lnTo>
                  <a:lnTo>
                    <a:pt x="72199" y="86560"/>
                  </a:lnTo>
                  <a:lnTo>
                    <a:pt x="75631" y="77153"/>
                  </a:lnTo>
                  <a:lnTo>
                    <a:pt x="76949" y="52053"/>
                  </a:lnTo>
                  <a:lnTo>
                    <a:pt x="69793" y="24734"/>
                  </a:lnTo>
                  <a:lnTo>
                    <a:pt x="66430" y="19460"/>
                  </a:lnTo>
                  <a:lnTo>
                    <a:pt x="62290" y="16586"/>
                  </a:lnTo>
                  <a:lnTo>
                    <a:pt x="60075" y="15820"/>
                  </a:lnTo>
                  <a:lnTo>
                    <a:pt x="58598" y="14516"/>
                  </a:lnTo>
                  <a:lnTo>
                    <a:pt x="56957" y="10949"/>
                  </a:lnTo>
                  <a:lnTo>
                    <a:pt x="55726" y="10475"/>
                  </a:lnTo>
                  <a:lnTo>
                    <a:pt x="54111" y="10952"/>
                  </a:lnTo>
                  <a:lnTo>
                    <a:pt x="49609" y="13629"/>
                  </a:lnTo>
                  <a:lnTo>
                    <a:pt x="50033" y="14642"/>
                  </a:lnTo>
                  <a:lnTo>
                    <a:pt x="69815" y="49022"/>
                  </a:lnTo>
                  <a:lnTo>
                    <a:pt x="77076" y="571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9"/>
            <p:cNvSpPr/>
            <p:nvPr>
              <p:custDataLst>
                <p:tags r:id="rId89"/>
              </p:custDataLst>
            </p:nvPr>
          </p:nvSpPr>
          <p:spPr>
            <a:xfrm>
              <a:off x="3422406" y="1572476"/>
              <a:ext cx="206620" cy="347561"/>
            </a:xfrm>
            <a:custGeom>
              <a:avLst/>
              <a:gdLst/>
              <a:ahLst/>
              <a:cxnLst/>
              <a:rect l="0" t="0" r="0" b="0"/>
              <a:pathLst>
                <a:path w="206620" h="347561">
                  <a:moveTo>
                    <a:pt x="99463" y="213462"/>
                  </a:moveTo>
                  <a:lnTo>
                    <a:pt x="99463" y="213462"/>
                  </a:lnTo>
                  <a:lnTo>
                    <a:pt x="78878" y="213462"/>
                  </a:lnTo>
                  <a:lnTo>
                    <a:pt x="70206" y="217695"/>
                  </a:lnTo>
                  <a:lnTo>
                    <a:pt x="54281" y="226887"/>
                  </a:lnTo>
                  <a:lnTo>
                    <a:pt x="42076" y="233716"/>
                  </a:lnTo>
                  <a:lnTo>
                    <a:pt x="16402" y="264253"/>
                  </a:lnTo>
                  <a:lnTo>
                    <a:pt x="3622" y="291404"/>
                  </a:lnTo>
                  <a:lnTo>
                    <a:pt x="0" y="321631"/>
                  </a:lnTo>
                  <a:lnTo>
                    <a:pt x="1811" y="331122"/>
                  </a:lnTo>
                  <a:lnTo>
                    <a:pt x="3405" y="334765"/>
                  </a:lnTo>
                  <a:lnTo>
                    <a:pt x="9410" y="340928"/>
                  </a:lnTo>
                  <a:lnTo>
                    <a:pt x="17371" y="345520"/>
                  </a:lnTo>
                  <a:lnTo>
                    <a:pt x="26201" y="347560"/>
                  </a:lnTo>
                  <a:lnTo>
                    <a:pt x="35416" y="346350"/>
                  </a:lnTo>
                  <a:lnTo>
                    <a:pt x="44804" y="342373"/>
                  </a:lnTo>
                  <a:lnTo>
                    <a:pt x="78188" y="316259"/>
                  </a:lnTo>
                  <a:lnTo>
                    <a:pt x="101140" y="283568"/>
                  </a:lnTo>
                  <a:lnTo>
                    <a:pt x="119274" y="253813"/>
                  </a:lnTo>
                  <a:lnTo>
                    <a:pt x="134702" y="221978"/>
                  </a:lnTo>
                  <a:lnTo>
                    <a:pt x="142906" y="201372"/>
                  </a:lnTo>
                  <a:lnTo>
                    <a:pt x="148318" y="167458"/>
                  </a:lnTo>
                  <a:lnTo>
                    <a:pt x="153802" y="133067"/>
                  </a:lnTo>
                  <a:lnTo>
                    <a:pt x="155780" y="102417"/>
                  </a:lnTo>
                  <a:lnTo>
                    <a:pt x="155573" y="74020"/>
                  </a:lnTo>
                  <a:lnTo>
                    <a:pt x="150429" y="39112"/>
                  </a:lnTo>
                  <a:lnTo>
                    <a:pt x="141825" y="13682"/>
                  </a:lnTo>
                  <a:lnTo>
                    <a:pt x="137340" y="5608"/>
                  </a:lnTo>
                  <a:lnTo>
                    <a:pt x="129420" y="0"/>
                  </a:lnTo>
                  <a:lnTo>
                    <a:pt x="126535" y="1644"/>
                  </a:lnTo>
                  <a:lnTo>
                    <a:pt x="124655" y="3193"/>
                  </a:lnTo>
                  <a:lnTo>
                    <a:pt x="111281" y="35850"/>
                  </a:lnTo>
                  <a:lnTo>
                    <a:pt x="101827" y="70134"/>
                  </a:lnTo>
                  <a:lnTo>
                    <a:pt x="95489" y="103613"/>
                  </a:lnTo>
                  <a:lnTo>
                    <a:pt x="93728" y="129715"/>
                  </a:lnTo>
                  <a:lnTo>
                    <a:pt x="92945" y="155074"/>
                  </a:lnTo>
                  <a:lnTo>
                    <a:pt x="92597" y="179574"/>
                  </a:lnTo>
                  <a:lnTo>
                    <a:pt x="93195" y="214886"/>
                  </a:lnTo>
                  <a:lnTo>
                    <a:pt x="98840" y="245810"/>
                  </a:lnTo>
                  <a:lnTo>
                    <a:pt x="109421" y="274287"/>
                  </a:lnTo>
                  <a:lnTo>
                    <a:pt x="122626" y="303528"/>
                  </a:lnTo>
                  <a:lnTo>
                    <a:pt x="131189" y="313816"/>
                  </a:lnTo>
                  <a:lnTo>
                    <a:pt x="144141" y="323277"/>
                  </a:lnTo>
                  <a:lnTo>
                    <a:pt x="150541" y="325768"/>
                  </a:lnTo>
                  <a:lnTo>
                    <a:pt x="162398" y="327171"/>
                  </a:lnTo>
                  <a:lnTo>
                    <a:pt x="169238" y="325382"/>
                  </a:lnTo>
                  <a:lnTo>
                    <a:pt x="179668" y="317796"/>
                  </a:lnTo>
                  <a:lnTo>
                    <a:pt x="187497" y="309045"/>
                  </a:lnTo>
                  <a:lnTo>
                    <a:pt x="206619" y="27061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0"/>
            <p:cNvSpPr/>
            <p:nvPr>
              <p:custDataLst>
                <p:tags r:id="rId90"/>
              </p:custDataLst>
            </p:nvPr>
          </p:nvSpPr>
          <p:spPr>
            <a:xfrm>
              <a:off x="3643313" y="1771650"/>
              <a:ext cx="178594" cy="141341"/>
            </a:xfrm>
            <a:custGeom>
              <a:avLst/>
              <a:gdLst/>
              <a:ahLst/>
              <a:cxnLst/>
              <a:rect l="0" t="0" r="0" b="0"/>
              <a:pathLst>
                <a:path w="178594" h="141341">
                  <a:moveTo>
                    <a:pt x="0" y="0"/>
                  </a:moveTo>
                  <a:lnTo>
                    <a:pt x="0" y="0"/>
                  </a:lnTo>
                  <a:lnTo>
                    <a:pt x="0" y="32549"/>
                  </a:lnTo>
                  <a:lnTo>
                    <a:pt x="793" y="59114"/>
                  </a:lnTo>
                  <a:lnTo>
                    <a:pt x="8069" y="88070"/>
                  </a:lnTo>
                  <a:lnTo>
                    <a:pt x="30760" y="116262"/>
                  </a:lnTo>
                  <a:lnTo>
                    <a:pt x="37748" y="119141"/>
                  </a:lnTo>
                  <a:lnTo>
                    <a:pt x="41834" y="119908"/>
                  </a:lnTo>
                  <a:lnTo>
                    <a:pt x="48490" y="118645"/>
                  </a:lnTo>
                  <a:lnTo>
                    <a:pt x="56700" y="113471"/>
                  </a:lnTo>
                  <a:lnTo>
                    <a:pt x="68997" y="101491"/>
                  </a:lnTo>
                  <a:lnTo>
                    <a:pt x="80954" y="80530"/>
                  </a:lnTo>
                  <a:lnTo>
                    <a:pt x="91193" y="44962"/>
                  </a:lnTo>
                  <a:lnTo>
                    <a:pt x="92860" y="28709"/>
                  </a:lnTo>
                  <a:lnTo>
                    <a:pt x="92866" y="32407"/>
                  </a:lnTo>
                  <a:lnTo>
                    <a:pt x="94984" y="36364"/>
                  </a:lnTo>
                  <a:lnTo>
                    <a:pt x="96660" y="38530"/>
                  </a:lnTo>
                  <a:lnTo>
                    <a:pt x="98522" y="45170"/>
                  </a:lnTo>
                  <a:lnTo>
                    <a:pt x="101687" y="57834"/>
                  </a:lnTo>
                  <a:lnTo>
                    <a:pt x="105536" y="71640"/>
                  </a:lnTo>
                  <a:lnTo>
                    <a:pt x="108792" y="85785"/>
                  </a:lnTo>
                  <a:lnTo>
                    <a:pt x="113440" y="95277"/>
                  </a:lnTo>
                  <a:lnTo>
                    <a:pt x="137449" y="126472"/>
                  </a:lnTo>
                  <a:lnTo>
                    <a:pt x="161584" y="141340"/>
                  </a:lnTo>
                  <a:lnTo>
                    <a:pt x="167330" y="140076"/>
                  </a:lnTo>
                  <a:lnTo>
                    <a:pt x="178593" y="13573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1"/>
            <p:cNvSpPr/>
            <p:nvPr>
              <p:custDataLst>
                <p:tags r:id="rId91"/>
              </p:custDataLst>
            </p:nvPr>
          </p:nvSpPr>
          <p:spPr>
            <a:xfrm>
              <a:off x="3879481" y="1744155"/>
              <a:ext cx="121020" cy="184080"/>
            </a:xfrm>
            <a:custGeom>
              <a:avLst/>
              <a:gdLst/>
              <a:ahLst/>
              <a:cxnLst/>
              <a:rect l="0" t="0" r="0" b="0"/>
              <a:pathLst>
                <a:path w="121020" h="184080">
                  <a:moveTo>
                    <a:pt x="56725" y="13208"/>
                  </a:moveTo>
                  <a:lnTo>
                    <a:pt x="56725" y="13208"/>
                  </a:lnTo>
                  <a:lnTo>
                    <a:pt x="50574" y="13208"/>
                  </a:lnTo>
                  <a:lnTo>
                    <a:pt x="50243" y="12414"/>
                  </a:lnTo>
                  <a:lnTo>
                    <a:pt x="49876" y="9415"/>
                  </a:lnTo>
                  <a:lnTo>
                    <a:pt x="48984" y="8298"/>
                  </a:lnTo>
                  <a:lnTo>
                    <a:pt x="45876" y="7057"/>
                  </a:lnTo>
                  <a:lnTo>
                    <a:pt x="44730" y="5932"/>
                  </a:lnTo>
                  <a:lnTo>
                    <a:pt x="43457" y="2566"/>
                  </a:lnTo>
                  <a:lnTo>
                    <a:pt x="42323" y="1350"/>
                  </a:lnTo>
                  <a:lnTo>
                    <a:pt x="38947" y="0"/>
                  </a:lnTo>
                  <a:lnTo>
                    <a:pt x="28792" y="3032"/>
                  </a:lnTo>
                  <a:lnTo>
                    <a:pt x="22350" y="8950"/>
                  </a:lnTo>
                  <a:lnTo>
                    <a:pt x="9277" y="31050"/>
                  </a:lnTo>
                  <a:lnTo>
                    <a:pt x="2803" y="49979"/>
                  </a:lnTo>
                  <a:lnTo>
                    <a:pt x="0" y="84784"/>
                  </a:lnTo>
                  <a:lnTo>
                    <a:pt x="7402" y="120382"/>
                  </a:lnTo>
                  <a:lnTo>
                    <a:pt x="20172" y="148942"/>
                  </a:lnTo>
                  <a:lnTo>
                    <a:pt x="37981" y="171017"/>
                  </a:lnTo>
                  <a:lnTo>
                    <a:pt x="47336" y="178066"/>
                  </a:lnTo>
                  <a:lnTo>
                    <a:pt x="58903" y="181728"/>
                  </a:lnTo>
                  <a:lnTo>
                    <a:pt x="81938" y="184079"/>
                  </a:lnTo>
                  <a:lnTo>
                    <a:pt x="92008" y="180167"/>
                  </a:lnTo>
                  <a:lnTo>
                    <a:pt x="121019" y="16322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
            <p:cNvSpPr/>
            <p:nvPr>
              <p:custDataLst>
                <p:tags r:id="rId92"/>
              </p:custDataLst>
            </p:nvPr>
          </p:nvSpPr>
          <p:spPr>
            <a:xfrm>
              <a:off x="4043363" y="1528763"/>
              <a:ext cx="42720" cy="433004"/>
            </a:xfrm>
            <a:custGeom>
              <a:avLst/>
              <a:gdLst/>
              <a:ahLst/>
              <a:cxnLst/>
              <a:rect l="0" t="0" r="0" b="0"/>
              <a:pathLst>
                <a:path w="42720" h="433004">
                  <a:moveTo>
                    <a:pt x="14287" y="0"/>
                  </a:moveTo>
                  <a:lnTo>
                    <a:pt x="14287" y="0"/>
                  </a:lnTo>
                  <a:lnTo>
                    <a:pt x="14287" y="33043"/>
                  </a:lnTo>
                  <a:lnTo>
                    <a:pt x="14287" y="65646"/>
                  </a:lnTo>
                  <a:lnTo>
                    <a:pt x="16404" y="95386"/>
                  </a:lnTo>
                  <a:lnTo>
                    <a:pt x="19941" y="129333"/>
                  </a:lnTo>
                  <a:lnTo>
                    <a:pt x="20990" y="164527"/>
                  </a:lnTo>
                  <a:lnTo>
                    <a:pt x="23417" y="200090"/>
                  </a:lnTo>
                  <a:lnTo>
                    <a:pt x="27046" y="235763"/>
                  </a:lnTo>
                  <a:lnTo>
                    <a:pt x="30238" y="271468"/>
                  </a:lnTo>
                  <a:lnTo>
                    <a:pt x="34095" y="305066"/>
                  </a:lnTo>
                  <a:lnTo>
                    <a:pt x="37354" y="335129"/>
                  </a:lnTo>
                  <a:lnTo>
                    <a:pt x="41774" y="369940"/>
                  </a:lnTo>
                  <a:lnTo>
                    <a:pt x="42719" y="404874"/>
                  </a:lnTo>
                  <a:lnTo>
                    <a:pt x="42005" y="415688"/>
                  </a:lnTo>
                  <a:lnTo>
                    <a:pt x="39041" y="425785"/>
                  </a:lnTo>
                  <a:lnTo>
                    <a:pt x="37140" y="429113"/>
                  </a:lnTo>
                  <a:lnTo>
                    <a:pt x="32911" y="432810"/>
                  </a:lnTo>
                  <a:lnTo>
                    <a:pt x="31465" y="433003"/>
                  </a:lnTo>
                  <a:lnTo>
                    <a:pt x="30502" y="432337"/>
                  </a:lnTo>
                  <a:lnTo>
                    <a:pt x="29859" y="431099"/>
                  </a:lnTo>
                  <a:lnTo>
                    <a:pt x="0" y="40719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
            <p:cNvSpPr/>
            <p:nvPr>
              <p:custDataLst>
                <p:tags r:id="rId93"/>
              </p:custDataLst>
            </p:nvPr>
          </p:nvSpPr>
          <p:spPr>
            <a:xfrm>
              <a:off x="4000500" y="1771650"/>
              <a:ext cx="185739" cy="50007"/>
            </a:xfrm>
            <a:custGeom>
              <a:avLst/>
              <a:gdLst/>
              <a:ahLst/>
              <a:cxnLst/>
              <a:rect l="0" t="0" r="0" b="0"/>
              <a:pathLst>
                <a:path w="185739" h="50007">
                  <a:moveTo>
                    <a:pt x="0" y="50006"/>
                  </a:moveTo>
                  <a:lnTo>
                    <a:pt x="0" y="50006"/>
                  </a:lnTo>
                  <a:lnTo>
                    <a:pt x="0" y="46214"/>
                  </a:lnTo>
                  <a:lnTo>
                    <a:pt x="2117" y="42235"/>
                  </a:lnTo>
                  <a:lnTo>
                    <a:pt x="6497" y="37821"/>
                  </a:lnTo>
                  <a:lnTo>
                    <a:pt x="26736" y="26157"/>
                  </a:lnTo>
                  <a:lnTo>
                    <a:pt x="57848" y="19937"/>
                  </a:lnTo>
                  <a:lnTo>
                    <a:pt x="89655" y="15403"/>
                  </a:lnTo>
                  <a:lnTo>
                    <a:pt x="117140" y="10826"/>
                  </a:lnTo>
                  <a:lnTo>
                    <a:pt x="151697" y="7871"/>
                  </a:lnTo>
                  <a:lnTo>
                    <a:pt x="185738"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4"/>
            <p:cNvSpPr/>
            <p:nvPr>
              <p:custDataLst>
                <p:tags r:id="rId94"/>
              </p:custDataLst>
            </p:nvPr>
          </p:nvSpPr>
          <p:spPr>
            <a:xfrm>
              <a:off x="4218994" y="1721670"/>
              <a:ext cx="95670" cy="178540"/>
            </a:xfrm>
            <a:custGeom>
              <a:avLst/>
              <a:gdLst/>
              <a:ahLst/>
              <a:cxnLst/>
              <a:rect l="0" t="0" r="0" b="0"/>
              <a:pathLst>
                <a:path w="95670" h="178540">
                  <a:moveTo>
                    <a:pt x="74400" y="7118"/>
                  </a:moveTo>
                  <a:lnTo>
                    <a:pt x="74400" y="7118"/>
                  </a:lnTo>
                  <a:lnTo>
                    <a:pt x="63758" y="7118"/>
                  </a:lnTo>
                  <a:lnTo>
                    <a:pt x="59616" y="5001"/>
                  </a:lnTo>
                  <a:lnTo>
                    <a:pt x="55129" y="2208"/>
                  </a:lnTo>
                  <a:lnTo>
                    <a:pt x="47347" y="636"/>
                  </a:lnTo>
                  <a:lnTo>
                    <a:pt x="18512" y="0"/>
                  </a:lnTo>
                  <a:lnTo>
                    <a:pt x="11725" y="2102"/>
                  </a:lnTo>
                  <a:lnTo>
                    <a:pt x="901" y="9919"/>
                  </a:lnTo>
                  <a:lnTo>
                    <a:pt x="0" y="12160"/>
                  </a:lnTo>
                  <a:lnTo>
                    <a:pt x="194" y="14448"/>
                  </a:lnTo>
                  <a:lnTo>
                    <a:pt x="1732" y="19900"/>
                  </a:lnTo>
                  <a:lnTo>
                    <a:pt x="2416" y="27615"/>
                  </a:lnTo>
                  <a:lnTo>
                    <a:pt x="6953" y="36336"/>
                  </a:lnTo>
                  <a:lnTo>
                    <a:pt x="30383" y="69068"/>
                  </a:lnTo>
                  <a:lnTo>
                    <a:pt x="63990" y="97608"/>
                  </a:lnTo>
                  <a:lnTo>
                    <a:pt x="91663" y="125240"/>
                  </a:lnTo>
                  <a:lnTo>
                    <a:pt x="93979" y="130524"/>
                  </a:lnTo>
                  <a:lnTo>
                    <a:pt x="95669" y="145193"/>
                  </a:lnTo>
                  <a:lnTo>
                    <a:pt x="93642" y="149976"/>
                  </a:lnTo>
                  <a:lnTo>
                    <a:pt x="91991" y="152363"/>
                  </a:lnTo>
                  <a:lnTo>
                    <a:pt x="82081" y="159514"/>
                  </a:lnTo>
                  <a:lnTo>
                    <a:pt x="56961" y="168911"/>
                  </a:lnTo>
                  <a:lnTo>
                    <a:pt x="44009" y="171473"/>
                  </a:lnTo>
                  <a:lnTo>
                    <a:pt x="32119" y="176931"/>
                  </a:lnTo>
                  <a:lnTo>
                    <a:pt x="25920" y="178244"/>
                  </a:lnTo>
                  <a:lnTo>
                    <a:pt x="26205" y="178352"/>
                  </a:lnTo>
                  <a:lnTo>
                    <a:pt x="30678" y="178539"/>
                  </a:lnTo>
                  <a:lnTo>
                    <a:pt x="42774" y="172065"/>
                  </a:lnTo>
                  <a:lnTo>
                    <a:pt x="74400" y="14999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
            <p:cNvSpPr/>
            <p:nvPr>
              <p:custDataLst>
                <p:tags r:id="rId95"/>
              </p:custDataLst>
            </p:nvPr>
          </p:nvSpPr>
          <p:spPr>
            <a:xfrm>
              <a:off x="4358414" y="1307306"/>
              <a:ext cx="213587" cy="914401"/>
            </a:xfrm>
            <a:custGeom>
              <a:avLst/>
              <a:gdLst/>
              <a:ahLst/>
              <a:cxnLst/>
              <a:rect l="0" t="0" r="0" b="0"/>
              <a:pathLst>
                <a:path w="213587" h="914401">
                  <a:moveTo>
                    <a:pt x="213586" y="0"/>
                  </a:moveTo>
                  <a:lnTo>
                    <a:pt x="213586" y="0"/>
                  </a:lnTo>
                  <a:lnTo>
                    <a:pt x="209794" y="0"/>
                  </a:lnTo>
                  <a:lnTo>
                    <a:pt x="208677" y="794"/>
                  </a:lnTo>
                  <a:lnTo>
                    <a:pt x="207932" y="2117"/>
                  </a:lnTo>
                  <a:lnTo>
                    <a:pt x="205845" y="12185"/>
                  </a:lnTo>
                  <a:lnTo>
                    <a:pt x="189864" y="46250"/>
                  </a:lnTo>
                  <a:lnTo>
                    <a:pt x="177189" y="74558"/>
                  </a:lnTo>
                  <a:lnTo>
                    <a:pt x="168041" y="98224"/>
                  </a:lnTo>
                  <a:lnTo>
                    <a:pt x="158683" y="127264"/>
                  </a:lnTo>
                  <a:lnTo>
                    <a:pt x="149233" y="158691"/>
                  </a:lnTo>
                  <a:lnTo>
                    <a:pt x="138947" y="191973"/>
                  </a:lnTo>
                  <a:lnTo>
                    <a:pt x="132871" y="209738"/>
                  </a:lnTo>
                  <a:lnTo>
                    <a:pt x="126438" y="227932"/>
                  </a:lnTo>
                  <a:lnTo>
                    <a:pt x="119769" y="247205"/>
                  </a:lnTo>
                  <a:lnTo>
                    <a:pt x="112941" y="267197"/>
                  </a:lnTo>
                  <a:lnTo>
                    <a:pt x="106008" y="287669"/>
                  </a:lnTo>
                  <a:lnTo>
                    <a:pt x="99005" y="308460"/>
                  </a:lnTo>
                  <a:lnTo>
                    <a:pt x="91955" y="329465"/>
                  </a:lnTo>
                  <a:lnTo>
                    <a:pt x="84874" y="350612"/>
                  </a:lnTo>
                  <a:lnTo>
                    <a:pt x="77772" y="371854"/>
                  </a:lnTo>
                  <a:lnTo>
                    <a:pt x="70656" y="393159"/>
                  </a:lnTo>
                  <a:lnTo>
                    <a:pt x="63530" y="414506"/>
                  </a:lnTo>
                  <a:lnTo>
                    <a:pt x="57192" y="435087"/>
                  </a:lnTo>
                  <a:lnTo>
                    <a:pt x="51380" y="455159"/>
                  </a:lnTo>
                  <a:lnTo>
                    <a:pt x="45918" y="474889"/>
                  </a:lnTo>
                  <a:lnTo>
                    <a:pt x="39895" y="495186"/>
                  </a:lnTo>
                  <a:lnTo>
                    <a:pt x="33498" y="515862"/>
                  </a:lnTo>
                  <a:lnTo>
                    <a:pt x="26852" y="536789"/>
                  </a:lnTo>
                  <a:lnTo>
                    <a:pt x="21628" y="557091"/>
                  </a:lnTo>
                  <a:lnTo>
                    <a:pt x="17351" y="576975"/>
                  </a:lnTo>
                  <a:lnTo>
                    <a:pt x="13707" y="596581"/>
                  </a:lnTo>
                  <a:lnTo>
                    <a:pt x="10483" y="616002"/>
                  </a:lnTo>
                  <a:lnTo>
                    <a:pt x="7540" y="635299"/>
                  </a:lnTo>
                  <a:lnTo>
                    <a:pt x="4785" y="654514"/>
                  </a:lnTo>
                  <a:lnTo>
                    <a:pt x="2948" y="672880"/>
                  </a:lnTo>
                  <a:lnTo>
                    <a:pt x="907" y="708104"/>
                  </a:lnTo>
                  <a:lnTo>
                    <a:pt x="0" y="742280"/>
                  </a:lnTo>
                  <a:lnTo>
                    <a:pt x="390" y="775196"/>
                  </a:lnTo>
                  <a:lnTo>
                    <a:pt x="3209" y="805700"/>
                  </a:lnTo>
                  <a:lnTo>
                    <a:pt x="7109" y="833016"/>
                  </a:lnTo>
                  <a:lnTo>
                    <a:pt x="13766" y="866474"/>
                  </a:lnTo>
                  <a:lnTo>
                    <a:pt x="22212" y="896993"/>
                  </a:lnTo>
                  <a:lnTo>
                    <a:pt x="27849" y="914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4"/>
          <p:cNvGrpSpPr/>
          <p:nvPr/>
        </p:nvGrpSpPr>
        <p:grpSpPr>
          <a:xfrm>
            <a:off x="4515789" y="1464469"/>
            <a:ext cx="934893" cy="421482"/>
            <a:chOff x="4515789" y="1464469"/>
            <a:chExt cx="934893" cy="421482"/>
          </a:xfrm>
        </p:grpSpPr>
        <p:sp>
          <p:nvSpPr>
            <p:cNvPr id="21" name="SMARTInkShape-16"/>
            <p:cNvSpPr/>
            <p:nvPr>
              <p:custDataLst>
                <p:tags r:id="rId80"/>
              </p:custDataLst>
            </p:nvPr>
          </p:nvSpPr>
          <p:spPr>
            <a:xfrm>
              <a:off x="4515789" y="1579333"/>
              <a:ext cx="199087" cy="270899"/>
            </a:xfrm>
            <a:custGeom>
              <a:avLst/>
              <a:gdLst/>
              <a:ahLst/>
              <a:cxnLst/>
              <a:rect l="0" t="0" r="0" b="0"/>
              <a:pathLst>
                <a:path w="199087" h="270899">
                  <a:moveTo>
                    <a:pt x="34780" y="13723"/>
                  </a:moveTo>
                  <a:lnTo>
                    <a:pt x="34780" y="13723"/>
                  </a:lnTo>
                  <a:lnTo>
                    <a:pt x="34780" y="17516"/>
                  </a:lnTo>
                  <a:lnTo>
                    <a:pt x="22595" y="51538"/>
                  </a:lnTo>
                  <a:lnTo>
                    <a:pt x="15648" y="77756"/>
                  </a:lnTo>
                  <a:lnTo>
                    <a:pt x="8562" y="109513"/>
                  </a:lnTo>
                  <a:lnTo>
                    <a:pt x="2229" y="140178"/>
                  </a:lnTo>
                  <a:lnTo>
                    <a:pt x="0" y="172459"/>
                  </a:lnTo>
                  <a:lnTo>
                    <a:pt x="1363" y="205504"/>
                  </a:lnTo>
                  <a:lnTo>
                    <a:pt x="5640" y="219609"/>
                  </a:lnTo>
                  <a:lnTo>
                    <a:pt x="25808" y="246603"/>
                  </a:lnTo>
                  <a:lnTo>
                    <a:pt x="39706" y="257438"/>
                  </a:lnTo>
                  <a:lnTo>
                    <a:pt x="49140" y="260947"/>
                  </a:lnTo>
                  <a:lnTo>
                    <a:pt x="71924" y="263200"/>
                  </a:lnTo>
                  <a:lnTo>
                    <a:pt x="88560" y="259798"/>
                  </a:lnTo>
                  <a:lnTo>
                    <a:pt x="103543" y="249970"/>
                  </a:lnTo>
                  <a:lnTo>
                    <a:pt x="127610" y="214363"/>
                  </a:lnTo>
                  <a:lnTo>
                    <a:pt x="136363" y="198146"/>
                  </a:lnTo>
                  <a:lnTo>
                    <a:pt x="146547" y="166704"/>
                  </a:lnTo>
                  <a:lnTo>
                    <a:pt x="157678" y="133046"/>
                  </a:lnTo>
                  <a:lnTo>
                    <a:pt x="162475" y="102612"/>
                  </a:lnTo>
                  <a:lnTo>
                    <a:pt x="166984" y="73486"/>
                  </a:lnTo>
                  <a:lnTo>
                    <a:pt x="164317" y="39434"/>
                  </a:lnTo>
                  <a:lnTo>
                    <a:pt x="162699" y="12699"/>
                  </a:lnTo>
                  <a:lnTo>
                    <a:pt x="157233" y="1339"/>
                  </a:lnTo>
                  <a:lnTo>
                    <a:pt x="156103" y="705"/>
                  </a:lnTo>
                  <a:lnTo>
                    <a:pt x="152730" y="0"/>
                  </a:lnTo>
                  <a:lnTo>
                    <a:pt x="151514" y="605"/>
                  </a:lnTo>
                  <a:lnTo>
                    <a:pt x="150702" y="1803"/>
                  </a:lnTo>
                  <a:lnTo>
                    <a:pt x="137752" y="37260"/>
                  </a:lnTo>
                  <a:lnTo>
                    <a:pt x="135669" y="63471"/>
                  </a:lnTo>
                  <a:lnTo>
                    <a:pt x="135052" y="95227"/>
                  </a:lnTo>
                  <a:lnTo>
                    <a:pt x="135663" y="125890"/>
                  </a:lnTo>
                  <a:lnTo>
                    <a:pt x="140518" y="158965"/>
                  </a:lnTo>
                  <a:lnTo>
                    <a:pt x="147778" y="189226"/>
                  </a:lnTo>
                  <a:lnTo>
                    <a:pt x="158837" y="217507"/>
                  </a:lnTo>
                  <a:lnTo>
                    <a:pt x="172203" y="246682"/>
                  </a:lnTo>
                  <a:lnTo>
                    <a:pt x="182311" y="260382"/>
                  </a:lnTo>
                  <a:lnTo>
                    <a:pt x="199086" y="27089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7"/>
            <p:cNvSpPr/>
            <p:nvPr>
              <p:custDataLst>
                <p:tags r:id="rId81"/>
              </p:custDataLst>
            </p:nvPr>
          </p:nvSpPr>
          <p:spPr>
            <a:xfrm>
              <a:off x="4772042" y="1707417"/>
              <a:ext cx="92853" cy="134253"/>
            </a:xfrm>
            <a:custGeom>
              <a:avLst/>
              <a:gdLst/>
              <a:ahLst/>
              <a:cxnLst/>
              <a:rect l="0" t="0" r="0" b="0"/>
              <a:pathLst>
                <a:path w="92853" h="134253">
                  <a:moveTo>
                    <a:pt x="7127" y="64233"/>
                  </a:moveTo>
                  <a:lnTo>
                    <a:pt x="7127" y="64233"/>
                  </a:lnTo>
                  <a:lnTo>
                    <a:pt x="7127" y="81026"/>
                  </a:lnTo>
                  <a:lnTo>
                    <a:pt x="9244" y="85719"/>
                  </a:lnTo>
                  <a:lnTo>
                    <a:pt x="10919" y="88082"/>
                  </a:lnTo>
                  <a:lnTo>
                    <a:pt x="13278" y="98993"/>
                  </a:lnTo>
                  <a:lnTo>
                    <a:pt x="14245" y="123677"/>
                  </a:lnTo>
                  <a:lnTo>
                    <a:pt x="12142" y="128488"/>
                  </a:lnTo>
                  <a:lnTo>
                    <a:pt x="8117" y="134252"/>
                  </a:lnTo>
                  <a:lnTo>
                    <a:pt x="7787" y="133931"/>
                  </a:lnTo>
                  <a:lnTo>
                    <a:pt x="6391" y="123402"/>
                  </a:lnTo>
                  <a:lnTo>
                    <a:pt x="2235" y="115720"/>
                  </a:lnTo>
                  <a:lnTo>
                    <a:pt x="181" y="85229"/>
                  </a:lnTo>
                  <a:lnTo>
                    <a:pt x="0" y="54085"/>
                  </a:lnTo>
                  <a:lnTo>
                    <a:pt x="782" y="35562"/>
                  </a:lnTo>
                  <a:lnTo>
                    <a:pt x="5688" y="20460"/>
                  </a:lnTo>
                  <a:lnTo>
                    <a:pt x="12340" y="7844"/>
                  </a:lnTo>
                  <a:lnTo>
                    <a:pt x="12984" y="5209"/>
                  </a:lnTo>
                  <a:lnTo>
                    <a:pt x="15000" y="3452"/>
                  </a:lnTo>
                  <a:lnTo>
                    <a:pt x="21474" y="1501"/>
                  </a:lnTo>
                  <a:lnTo>
                    <a:pt x="53691" y="0"/>
                  </a:lnTo>
                  <a:lnTo>
                    <a:pt x="65128" y="760"/>
                  </a:lnTo>
                  <a:lnTo>
                    <a:pt x="92852" y="708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8"/>
            <p:cNvSpPr/>
            <p:nvPr>
              <p:custDataLst>
                <p:tags r:id="rId82"/>
              </p:custDataLst>
            </p:nvPr>
          </p:nvSpPr>
          <p:spPr>
            <a:xfrm>
              <a:off x="4793456" y="1464469"/>
              <a:ext cx="296096" cy="413195"/>
            </a:xfrm>
            <a:custGeom>
              <a:avLst/>
              <a:gdLst/>
              <a:ahLst/>
              <a:cxnLst/>
              <a:rect l="0" t="0" r="0" b="0"/>
              <a:pathLst>
                <a:path w="296096" h="413195">
                  <a:moveTo>
                    <a:pt x="135732" y="0"/>
                  </a:moveTo>
                  <a:lnTo>
                    <a:pt x="135732" y="0"/>
                  </a:lnTo>
                  <a:lnTo>
                    <a:pt x="135732" y="3792"/>
                  </a:lnTo>
                  <a:lnTo>
                    <a:pt x="137848" y="7770"/>
                  </a:lnTo>
                  <a:lnTo>
                    <a:pt x="139524" y="9943"/>
                  </a:lnTo>
                  <a:lnTo>
                    <a:pt x="141386" y="16590"/>
                  </a:lnTo>
                  <a:lnTo>
                    <a:pt x="142745" y="47298"/>
                  </a:lnTo>
                  <a:lnTo>
                    <a:pt x="146642" y="78046"/>
                  </a:lnTo>
                  <a:lnTo>
                    <a:pt x="149018" y="107438"/>
                  </a:lnTo>
                  <a:lnTo>
                    <a:pt x="149723" y="137490"/>
                  </a:lnTo>
                  <a:lnTo>
                    <a:pt x="149931" y="166503"/>
                  </a:lnTo>
                  <a:lnTo>
                    <a:pt x="150002" y="199841"/>
                  </a:lnTo>
                  <a:lnTo>
                    <a:pt x="150016" y="231944"/>
                  </a:lnTo>
                  <a:lnTo>
                    <a:pt x="150811" y="243580"/>
                  </a:lnTo>
                  <a:lnTo>
                    <a:pt x="157033" y="278391"/>
                  </a:lnTo>
                  <a:lnTo>
                    <a:pt x="157137" y="284296"/>
                  </a:lnTo>
                  <a:lnTo>
                    <a:pt x="157939" y="283987"/>
                  </a:lnTo>
                  <a:lnTo>
                    <a:pt x="169347" y="274273"/>
                  </a:lnTo>
                  <a:lnTo>
                    <a:pt x="177089" y="270708"/>
                  </a:lnTo>
                  <a:lnTo>
                    <a:pt x="198073" y="255478"/>
                  </a:lnTo>
                  <a:lnTo>
                    <a:pt x="226257" y="246717"/>
                  </a:lnTo>
                  <a:lnTo>
                    <a:pt x="237878" y="246706"/>
                  </a:lnTo>
                  <a:lnTo>
                    <a:pt x="268906" y="251856"/>
                  </a:lnTo>
                  <a:lnTo>
                    <a:pt x="279966" y="259832"/>
                  </a:lnTo>
                  <a:lnTo>
                    <a:pt x="287149" y="267087"/>
                  </a:lnTo>
                  <a:lnTo>
                    <a:pt x="295930" y="284517"/>
                  </a:lnTo>
                  <a:lnTo>
                    <a:pt x="296095" y="293404"/>
                  </a:lnTo>
                  <a:lnTo>
                    <a:pt x="287612" y="322476"/>
                  </a:lnTo>
                  <a:lnTo>
                    <a:pt x="283138" y="336204"/>
                  </a:lnTo>
                  <a:lnTo>
                    <a:pt x="274271" y="348126"/>
                  </a:lnTo>
                  <a:lnTo>
                    <a:pt x="241018" y="381988"/>
                  </a:lnTo>
                  <a:lnTo>
                    <a:pt x="206129" y="402081"/>
                  </a:lnTo>
                  <a:lnTo>
                    <a:pt x="179962" y="410353"/>
                  </a:lnTo>
                  <a:lnTo>
                    <a:pt x="152100" y="413157"/>
                  </a:lnTo>
                  <a:lnTo>
                    <a:pt x="123736" y="413194"/>
                  </a:lnTo>
                  <a:lnTo>
                    <a:pt x="95224" y="408530"/>
                  </a:lnTo>
                  <a:lnTo>
                    <a:pt x="66667" y="401328"/>
                  </a:lnTo>
                  <a:lnTo>
                    <a:pt x="34219" y="388126"/>
                  </a:lnTo>
                  <a:lnTo>
                    <a:pt x="0" y="3714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9"/>
            <p:cNvSpPr/>
            <p:nvPr>
              <p:custDataLst>
                <p:tags r:id="rId83"/>
              </p:custDataLst>
            </p:nvPr>
          </p:nvSpPr>
          <p:spPr>
            <a:xfrm>
              <a:off x="4915991" y="1743076"/>
              <a:ext cx="34629" cy="142875"/>
            </a:xfrm>
            <a:custGeom>
              <a:avLst/>
              <a:gdLst/>
              <a:ahLst/>
              <a:cxnLst/>
              <a:rect l="0" t="0" r="0" b="0"/>
              <a:pathLst>
                <a:path w="34629" h="142875">
                  <a:moveTo>
                    <a:pt x="34628" y="7143"/>
                  </a:moveTo>
                  <a:lnTo>
                    <a:pt x="34628" y="7143"/>
                  </a:lnTo>
                  <a:lnTo>
                    <a:pt x="34628" y="0"/>
                  </a:lnTo>
                  <a:lnTo>
                    <a:pt x="30836" y="3791"/>
                  </a:lnTo>
                  <a:lnTo>
                    <a:pt x="28973" y="7770"/>
                  </a:lnTo>
                  <a:lnTo>
                    <a:pt x="28477" y="9942"/>
                  </a:lnTo>
                  <a:lnTo>
                    <a:pt x="16151" y="31921"/>
                  </a:lnTo>
                  <a:lnTo>
                    <a:pt x="8546" y="64525"/>
                  </a:lnTo>
                  <a:lnTo>
                    <a:pt x="1362" y="99970"/>
                  </a:lnTo>
                  <a:lnTo>
                    <a:pt x="0" y="110841"/>
                  </a:lnTo>
                  <a:lnTo>
                    <a:pt x="5787" y="141017"/>
                  </a:lnTo>
                  <a:lnTo>
                    <a:pt x="6670" y="141636"/>
                  </a:lnTo>
                  <a:lnTo>
                    <a:pt x="13197" y="14287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0"/>
            <p:cNvSpPr/>
            <p:nvPr>
              <p:custDataLst>
                <p:tags r:id="rId84"/>
              </p:custDataLst>
            </p:nvPr>
          </p:nvSpPr>
          <p:spPr>
            <a:xfrm>
              <a:off x="5109231" y="1665933"/>
              <a:ext cx="155714" cy="155724"/>
            </a:xfrm>
            <a:custGeom>
              <a:avLst/>
              <a:gdLst/>
              <a:ahLst/>
              <a:cxnLst/>
              <a:rect l="0" t="0" r="0" b="0"/>
              <a:pathLst>
                <a:path w="155714" h="155724">
                  <a:moveTo>
                    <a:pt x="119994" y="62855"/>
                  </a:moveTo>
                  <a:lnTo>
                    <a:pt x="119994" y="62855"/>
                  </a:lnTo>
                  <a:lnTo>
                    <a:pt x="119994" y="49119"/>
                  </a:lnTo>
                  <a:lnTo>
                    <a:pt x="117878" y="42727"/>
                  </a:lnTo>
                  <a:lnTo>
                    <a:pt x="116202" y="39911"/>
                  </a:lnTo>
                  <a:lnTo>
                    <a:pt x="111175" y="21596"/>
                  </a:lnTo>
                  <a:lnTo>
                    <a:pt x="108137" y="15942"/>
                  </a:lnTo>
                  <a:lnTo>
                    <a:pt x="106787" y="10784"/>
                  </a:lnTo>
                  <a:lnTo>
                    <a:pt x="101953" y="5845"/>
                  </a:lnTo>
                  <a:lnTo>
                    <a:pt x="94513" y="1798"/>
                  </a:lnTo>
                  <a:lnTo>
                    <a:pt x="85915" y="0"/>
                  </a:lnTo>
                  <a:lnTo>
                    <a:pt x="78919" y="1317"/>
                  </a:lnTo>
                  <a:lnTo>
                    <a:pt x="44474" y="15391"/>
                  </a:lnTo>
                  <a:lnTo>
                    <a:pt x="29708" y="26213"/>
                  </a:lnTo>
                  <a:lnTo>
                    <a:pt x="10893" y="59608"/>
                  </a:lnTo>
                  <a:lnTo>
                    <a:pt x="1812" y="79352"/>
                  </a:lnTo>
                  <a:lnTo>
                    <a:pt x="0" y="88972"/>
                  </a:lnTo>
                  <a:lnTo>
                    <a:pt x="1311" y="96423"/>
                  </a:lnTo>
                  <a:lnTo>
                    <a:pt x="6513" y="105080"/>
                  </a:lnTo>
                  <a:lnTo>
                    <a:pt x="10820" y="109402"/>
                  </a:lnTo>
                  <a:lnTo>
                    <a:pt x="15381" y="111324"/>
                  </a:lnTo>
                  <a:lnTo>
                    <a:pt x="35672" y="112726"/>
                  </a:lnTo>
                  <a:lnTo>
                    <a:pt x="47297" y="109028"/>
                  </a:lnTo>
                  <a:lnTo>
                    <a:pt x="59743" y="100668"/>
                  </a:lnTo>
                  <a:lnTo>
                    <a:pt x="74687" y="85848"/>
                  </a:lnTo>
                  <a:lnTo>
                    <a:pt x="81082" y="74606"/>
                  </a:lnTo>
                  <a:lnTo>
                    <a:pt x="84123" y="65896"/>
                  </a:lnTo>
                  <a:lnTo>
                    <a:pt x="88904" y="58288"/>
                  </a:lnTo>
                  <a:lnTo>
                    <a:pt x="91321" y="48993"/>
                  </a:lnTo>
                  <a:lnTo>
                    <a:pt x="91411" y="58547"/>
                  </a:lnTo>
                  <a:lnTo>
                    <a:pt x="89299" y="63057"/>
                  </a:lnTo>
                  <a:lnTo>
                    <a:pt x="87625" y="65371"/>
                  </a:lnTo>
                  <a:lnTo>
                    <a:pt x="85267" y="76212"/>
                  </a:lnTo>
                  <a:lnTo>
                    <a:pt x="91609" y="107389"/>
                  </a:lnTo>
                  <a:lnTo>
                    <a:pt x="104345" y="130199"/>
                  </a:lnTo>
                  <a:lnTo>
                    <a:pt x="111981" y="139352"/>
                  </a:lnTo>
                  <a:lnTo>
                    <a:pt x="120666" y="144478"/>
                  </a:lnTo>
                  <a:lnTo>
                    <a:pt x="155713" y="15572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1"/>
            <p:cNvSpPr/>
            <p:nvPr>
              <p:custDataLst>
                <p:tags r:id="rId85"/>
              </p:custDataLst>
            </p:nvPr>
          </p:nvSpPr>
          <p:spPr>
            <a:xfrm>
              <a:off x="5322102" y="1707489"/>
              <a:ext cx="128580" cy="135600"/>
            </a:xfrm>
            <a:custGeom>
              <a:avLst/>
              <a:gdLst/>
              <a:ahLst/>
              <a:cxnLst/>
              <a:rect l="0" t="0" r="0" b="0"/>
              <a:pathLst>
                <a:path w="128580" h="135600">
                  <a:moveTo>
                    <a:pt x="7136" y="42730"/>
                  </a:moveTo>
                  <a:lnTo>
                    <a:pt x="7136" y="42730"/>
                  </a:lnTo>
                  <a:lnTo>
                    <a:pt x="7136" y="52673"/>
                  </a:lnTo>
                  <a:lnTo>
                    <a:pt x="5019" y="57203"/>
                  </a:lnTo>
                  <a:lnTo>
                    <a:pt x="3343" y="59522"/>
                  </a:lnTo>
                  <a:lnTo>
                    <a:pt x="985" y="70371"/>
                  </a:lnTo>
                  <a:lnTo>
                    <a:pt x="0" y="91593"/>
                  </a:lnTo>
                  <a:lnTo>
                    <a:pt x="2112" y="90111"/>
                  </a:lnTo>
                  <a:lnTo>
                    <a:pt x="3786" y="88605"/>
                  </a:lnTo>
                  <a:lnTo>
                    <a:pt x="5647" y="84815"/>
                  </a:lnTo>
                  <a:lnTo>
                    <a:pt x="6143" y="82693"/>
                  </a:lnTo>
                  <a:lnTo>
                    <a:pt x="10634" y="75914"/>
                  </a:lnTo>
                  <a:lnTo>
                    <a:pt x="28611" y="49240"/>
                  </a:lnTo>
                  <a:lnTo>
                    <a:pt x="49999" y="15814"/>
                  </a:lnTo>
                  <a:lnTo>
                    <a:pt x="62875" y="1375"/>
                  </a:lnTo>
                  <a:lnTo>
                    <a:pt x="65775" y="538"/>
                  </a:lnTo>
                  <a:lnTo>
                    <a:pt x="70312" y="0"/>
                  </a:lnTo>
                  <a:lnTo>
                    <a:pt x="70684" y="749"/>
                  </a:lnTo>
                  <a:lnTo>
                    <a:pt x="73399" y="9772"/>
                  </a:lnTo>
                  <a:lnTo>
                    <a:pt x="77040" y="20000"/>
                  </a:lnTo>
                  <a:lnTo>
                    <a:pt x="82276" y="53985"/>
                  </a:lnTo>
                  <a:lnTo>
                    <a:pt x="89207" y="86946"/>
                  </a:lnTo>
                  <a:lnTo>
                    <a:pt x="102752" y="107938"/>
                  </a:lnTo>
                  <a:lnTo>
                    <a:pt x="128579" y="13559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SMARTInkShape-Group5"/>
          <p:cNvGrpSpPr/>
          <p:nvPr/>
        </p:nvGrpSpPr>
        <p:grpSpPr>
          <a:xfrm>
            <a:off x="5686947" y="1464469"/>
            <a:ext cx="1398208" cy="528048"/>
            <a:chOff x="5686947" y="1464469"/>
            <a:chExt cx="1398208" cy="528048"/>
          </a:xfrm>
        </p:grpSpPr>
        <p:sp>
          <p:nvSpPr>
            <p:cNvPr id="28" name="SMARTInkShape-22"/>
            <p:cNvSpPr/>
            <p:nvPr>
              <p:custDataLst>
                <p:tags r:id="rId74"/>
              </p:custDataLst>
            </p:nvPr>
          </p:nvSpPr>
          <p:spPr>
            <a:xfrm>
              <a:off x="5686947" y="1650206"/>
              <a:ext cx="85204" cy="192883"/>
            </a:xfrm>
            <a:custGeom>
              <a:avLst/>
              <a:gdLst/>
              <a:ahLst/>
              <a:cxnLst/>
              <a:rect l="0" t="0" r="0" b="0"/>
              <a:pathLst>
                <a:path w="85204" h="192883">
                  <a:moveTo>
                    <a:pt x="85203" y="0"/>
                  </a:moveTo>
                  <a:lnTo>
                    <a:pt x="85203" y="0"/>
                  </a:lnTo>
                  <a:lnTo>
                    <a:pt x="79052" y="0"/>
                  </a:lnTo>
                  <a:lnTo>
                    <a:pt x="46697" y="23603"/>
                  </a:lnTo>
                  <a:lnTo>
                    <a:pt x="35546" y="31922"/>
                  </a:lnTo>
                  <a:lnTo>
                    <a:pt x="11686" y="64526"/>
                  </a:lnTo>
                  <a:lnTo>
                    <a:pt x="3448" y="81120"/>
                  </a:lnTo>
                  <a:lnTo>
                    <a:pt x="0" y="110842"/>
                  </a:lnTo>
                  <a:lnTo>
                    <a:pt x="5285" y="135666"/>
                  </a:lnTo>
                  <a:lnTo>
                    <a:pt x="12488" y="151675"/>
                  </a:lnTo>
                  <a:lnTo>
                    <a:pt x="25117" y="166473"/>
                  </a:lnTo>
                  <a:lnTo>
                    <a:pt x="60696" y="191044"/>
                  </a:lnTo>
                  <a:lnTo>
                    <a:pt x="85203" y="19288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3"/>
            <p:cNvSpPr/>
            <p:nvPr>
              <p:custDataLst>
                <p:tags r:id="rId75"/>
              </p:custDataLst>
            </p:nvPr>
          </p:nvSpPr>
          <p:spPr>
            <a:xfrm>
              <a:off x="5865237" y="1664494"/>
              <a:ext cx="121227" cy="164307"/>
            </a:xfrm>
            <a:custGeom>
              <a:avLst/>
              <a:gdLst/>
              <a:ahLst/>
              <a:cxnLst/>
              <a:rect l="0" t="0" r="0" b="0"/>
              <a:pathLst>
                <a:path w="121227" h="164307">
                  <a:moveTo>
                    <a:pt x="21213" y="0"/>
                  </a:moveTo>
                  <a:lnTo>
                    <a:pt x="21213" y="0"/>
                  </a:lnTo>
                  <a:lnTo>
                    <a:pt x="21213" y="3792"/>
                  </a:lnTo>
                  <a:lnTo>
                    <a:pt x="19097" y="7771"/>
                  </a:lnTo>
                  <a:lnTo>
                    <a:pt x="11270" y="20585"/>
                  </a:lnTo>
                  <a:lnTo>
                    <a:pt x="2271" y="53271"/>
                  </a:lnTo>
                  <a:lnTo>
                    <a:pt x="0" y="87452"/>
                  </a:lnTo>
                  <a:lnTo>
                    <a:pt x="641" y="102200"/>
                  </a:lnTo>
                  <a:lnTo>
                    <a:pt x="9733" y="126180"/>
                  </a:lnTo>
                  <a:lnTo>
                    <a:pt x="16376" y="133603"/>
                  </a:lnTo>
                  <a:lnTo>
                    <a:pt x="32483" y="146563"/>
                  </a:lnTo>
                  <a:lnTo>
                    <a:pt x="37599" y="148483"/>
                  </a:lnTo>
                  <a:lnTo>
                    <a:pt x="48734" y="149563"/>
                  </a:lnTo>
                  <a:lnTo>
                    <a:pt x="55405" y="147700"/>
                  </a:lnTo>
                  <a:lnTo>
                    <a:pt x="66156" y="140036"/>
                  </a:lnTo>
                  <a:lnTo>
                    <a:pt x="87880" y="108408"/>
                  </a:lnTo>
                  <a:lnTo>
                    <a:pt x="91237" y="94915"/>
                  </a:lnTo>
                  <a:lnTo>
                    <a:pt x="92647" y="64722"/>
                  </a:lnTo>
                  <a:lnTo>
                    <a:pt x="92651" y="74274"/>
                  </a:lnTo>
                  <a:lnTo>
                    <a:pt x="86500" y="98089"/>
                  </a:lnTo>
                  <a:lnTo>
                    <a:pt x="91406" y="121681"/>
                  </a:lnTo>
                  <a:lnTo>
                    <a:pt x="105572" y="154256"/>
                  </a:lnTo>
                  <a:lnTo>
                    <a:pt x="121226" y="16430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4"/>
            <p:cNvSpPr/>
            <p:nvPr>
              <p:custDataLst>
                <p:tags r:id="rId76"/>
              </p:custDataLst>
            </p:nvPr>
          </p:nvSpPr>
          <p:spPr>
            <a:xfrm>
              <a:off x="6057900" y="1664909"/>
              <a:ext cx="57151" cy="184990"/>
            </a:xfrm>
            <a:custGeom>
              <a:avLst/>
              <a:gdLst/>
              <a:ahLst/>
              <a:cxnLst/>
              <a:rect l="0" t="0" r="0" b="0"/>
              <a:pathLst>
                <a:path w="57151" h="184990">
                  <a:moveTo>
                    <a:pt x="57150" y="28160"/>
                  </a:moveTo>
                  <a:lnTo>
                    <a:pt x="57150" y="28160"/>
                  </a:lnTo>
                  <a:lnTo>
                    <a:pt x="53358" y="24367"/>
                  </a:lnTo>
                  <a:lnTo>
                    <a:pt x="51496" y="20389"/>
                  </a:lnTo>
                  <a:lnTo>
                    <a:pt x="50999" y="18217"/>
                  </a:lnTo>
                  <a:lnTo>
                    <a:pt x="46508" y="11367"/>
                  </a:lnTo>
                  <a:lnTo>
                    <a:pt x="40150" y="4310"/>
                  </a:lnTo>
                  <a:lnTo>
                    <a:pt x="35571" y="1685"/>
                  </a:lnTo>
                  <a:lnTo>
                    <a:pt x="26165" y="0"/>
                  </a:lnTo>
                  <a:lnTo>
                    <a:pt x="21418" y="1886"/>
                  </a:lnTo>
                  <a:lnTo>
                    <a:pt x="15696" y="5772"/>
                  </a:lnTo>
                  <a:lnTo>
                    <a:pt x="14914" y="8420"/>
                  </a:lnTo>
                  <a:lnTo>
                    <a:pt x="14412" y="16588"/>
                  </a:lnTo>
                  <a:lnTo>
                    <a:pt x="24933" y="48335"/>
                  </a:lnTo>
                  <a:lnTo>
                    <a:pt x="40789" y="83237"/>
                  </a:lnTo>
                  <a:lnTo>
                    <a:pt x="48892" y="111800"/>
                  </a:lnTo>
                  <a:lnTo>
                    <a:pt x="47395" y="119044"/>
                  </a:lnTo>
                  <a:lnTo>
                    <a:pt x="44877" y="125703"/>
                  </a:lnTo>
                  <a:lnTo>
                    <a:pt x="42666" y="137583"/>
                  </a:lnTo>
                  <a:lnTo>
                    <a:pt x="28425" y="162255"/>
                  </a:lnTo>
                  <a:lnTo>
                    <a:pt x="19021" y="173093"/>
                  </a:lnTo>
                  <a:lnTo>
                    <a:pt x="14275" y="175918"/>
                  </a:lnTo>
                  <a:lnTo>
                    <a:pt x="11898" y="176672"/>
                  </a:lnTo>
                  <a:lnTo>
                    <a:pt x="10313" y="177968"/>
                  </a:lnTo>
                  <a:lnTo>
                    <a:pt x="7289" y="182790"/>
                  </a:lnTo>
                  <a:lnTo>
                    <a:pt x="1117" y="184989"/>
                  </a:lnTo>
                  <a:lnTo>
                    <a:pt x="745" y="184306"/>
                  </a:lnTo>
                  <a:lnTo>
                    <a:pt x="0" y="17817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5"/>
            <p:cNvSpPr/>
            <p:nvPr>
              <p:custDataLst>
                <p:tags r:id="rId77"/>
              </p:custDataLst>
            </p:nvPr>
          </p:nvSpPr>
          <p:spPr>
            <a:xfrm>
              <a:off x="6286500" y="1464469"/>
              <a:ext cx="21420" cy="528048"/>
            </a:xfrm>
            <a:custGeom>
              <a:avLst/>
              <a:gdLst/>
              <a:ahLst/>
              <a:cxnLst/>
              <a:rect l="0" t="0" r="0" b="0"/>
              <a:pathLst>
                <a:path w="21420" h="528048">
                  <a:moveTo>
                    <a:pt x="7144" y="0"/>
                  </a:moveTo>
                  <a:lnTo>
                    <a:pt x="7144" y="0"/>
                  </a:lnTo>
                  <a:lnTo>
                    <a:pt x="10936" y="3792"/>
                  </a:lnTo>
                  <a:lnTo>
                    <a:pt x="12798" y="7770"/>
                  </a:lnTo>
                  <a:lnTo>
                    <a:pt x="19812" y="39144"/>
                  </a:lnTo>
                  <a:lnTo>
                    <a:pt x="20951" y="67425"/>
                  </a:lnTo>
                  <a:lnTo>
                    <a:pt x="21289" y="100940"/>
                  </a:lnTo>
                  <a:lnTo>
                    <a:pt x="21368" y="125031"/>
                  </a:lnTo>
                  <a:lnTo>
                    <a:pt x="21403" y="151613"/>
                  </a:lnTo>
                  <a:lnTo>
                    <a:pt x="21419" y="179302"/>
                  </a:lnTo>
                  <a:lnTo>
                    <a:pt x="20632" y="208277"/>
                  </a:lnTo>
                  <a:lnTo>
                    <a:pt x="17637" y="239676"/>
                  </a:lnTo>
                  <a:lnTo>
                    <a:pt x="15776" y="270035"/>
                  </a:lnTo>
                  <a:lnTo>
                    <a:pt x="14949" y="299403"/>
                  </a:lnTo>
                  <a:lnTo>
                    <a:pt x="14582" y="328330"/>
                  </a:lnTo>
                  <a:lnTo>
                    <a:pt x="14418" y="354945"/>
                  </a:lnTo>
                  <a:lnTo>
                    <a:pt x="14346" y="380003"/>
                  </a:lnTo>
                  <a:lnTo>
                    <a:pt x="15098" y="415629"/>
                  </a:lnTo>
                  <a:lnTo>
                    <a:pt x="19202" y="446647"/>
                  </a:lnTo>
                  <a:lnTo>
                    <a:pt x="20771" y="475151"/>
                  </a:lnTo>
                  <a:lnTo>
                    <a:pt x="21344" y="510099"/>
                  </a:lnTo>
                  <a:lnTo>
                    <a:pt x="19276" y="518546"/>
                  </a:lnTo>
                  <a:lnTo>
                    <a:pt x="17614" y="521910"/>
                  </a:lnTo>
                  <a:lnTo>
                    <a:pt x="15711" y="524152"/>
                  </a:lnTo>
                  <a:lnTo>
                    <a:pt x="8429" y="528047"/>
                  </a:lnTo>
                  <a:lnTo>
                    <a:pt x="5598" y="526258"/>
                  </a:lnTo>
                  <a:lnTo>
                    <a:pt x="0" y="52149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6"/>
            <p:cNvSpPr/>
            <p:nvPr>
              <p:custDataLst>
                <p:tags r:id="rId78"/>
              </p:custDataLst>
            </p:nvPr>
          </p:nvSpPr>
          <p:spPr>
            <a:xfrm>
              <a:off x="6186488" y="1707356"/>
              <a:ext cx="728663" cy="170986"/>
            </a:xfrm>
            <a:custGeom>
              <a:avLst/>
              <a:gdLst/>
              <a:ahLst/>
              <a:cxnLst/>
              <a:rect l="0" t="0" r="0" b="0"/>
              <a:pathLst>
                <a:path w="728663" h="170986">
                  <a:moveTo>
                    <a:pt x="0" y="78582"/>
                  </a:moveTo>
                  <a:lnTo>
                    <a:pt x="0" y="78582"/>
                  </a:lnTo>
                  <a:lnTo>
                    <a:pt x="25163" y="67190"/>
                  </a:lnTo>
                  <a:lnTo>
                    <a:pt x="57641" y="64675"/>
                  </a:lnTo>
                  <a:lnTo>
                    <a:pt x="91525" y="64369"/>
                  </a:lnTo>
                  <a:lnTo>
                    <a:pt x="119370" y="64316"/>
                  </a:lnTo>
                  <a:lnTo>
                    <a:pt x="147728" y="64301"/>
                  </a:lnTo>
                  <a:lnTo>
                    <a:pt x="176239" y="65090"/>
                  </a:lnTo>
                  <a:lnTo>
                    <a:pt x="204795" y="69204"/>
                  </a:lnTo>
                  <a:lnTo>
                    <a:pt x="232571" y="70776"/>
                  </a:lnTo>
                  <a:lnTo>
                    <a:pt x="267252" y="71351"/>
                  </a:lnTo>
                  <a:lnTo>
                    <a:pt x="293703" y="65279"/>
                  </a:lnTo>
                  <a:lnTo>
                    <a:pt x="295815" y="64157"/>
                  </a:lnTo>
                  <a:lnTo>
                    <a:pt x="297222" y="62615"/>
                  </a:lnTo>
                  <a:lnTo>
                    <a:pt x="298786" y="58785"/>
                  </a:lnTo>
                  <a:lnTo>
                    <a:pt x="299481" y="54437"/>
                  </a:lnTo>
                  <a:lnTo>
                    <a:pt x="298079" y="52166"/>
                  </a:lnTo>
                  <a:lnTo>
                    <a:pt x="292288" y="47527"/>
                  </a:lnTo>
                  <a:lnTo>
                    <a:pt x="286539" y="44935"/>
                  </a:lnTo>
                  <a:lnTo>
                    <a:pt x="259184" y="36833"/>
                  </a:lnTo>
                  <a:lnTo>
                    <a:pt x="251983" y="38331"/>
                  </a:lnTo>
                  <a:lnTo>
                    <a:pt x="237099" y="45760"/>
                  </a:lnTo>
                  <a:lnTo>
                    <a:pt x="230261" y="52352"/>
                  </a:lnTo>
                  <a:lnTo>
                    <a:pt x="227326" y="56333"/>
                  </a:lnTo>
                  <a:lnTo>
                    <a:pt x="224065" y="67106"/>
                  </a:lnTo>
                  <a:lnTo>
                    <a:pt x="221685" y="101749"/>
                  </a:lnTo>
                  <a:lnTo>
                    <a:pt x="223641" y="121959"/>
                  </a:lnTo>
                  <a:lnTo>
                    <a:pt x="227983" y="135166"/>
                  </a:lnTo>
                  <a:lnTo>
                    <a:pt x="249646" y="163507"/>
                  </a:lnTo>
                  <a:lnTo>
                    <a:pt x="252155" y="166155"/>
                  </a:lnTo>
                  <a:lnTo>
                    <a:pt x="259177" y="169097"/>
                  </a:lnTo>
                  <a:lnTo>
                    <a:pt x="272828" y="170985"/>
                  </a:lnTo>
                  <a:lnTo>
                    <a:pt x="278155" y="169127"/>
                  </a:lnTo>
                  <a:lnTo>
                    <a:pt x="280686" y="167520"/>
                  </a:lnTo>
                  <a:lnTo>
                    <a:pt x="282374" y="164862"/>
                  </a:lnTo>
                  <a:lnTo>
                    <a:pt x="291206" y="133368"/>
                  </a:lnTo>
                  <a:lnTo>
                    <a:pt x="292671" y="100495"/>
                  </a:lnTo>
                  <a:lnTo>
                    <a:pt x="292864" y="70404"/>
                  </a:lnTo>
                  <a:lnTo>
                    <a:pt x="287184" y="43452"/>
                  </a:lnTo>
                  <a:lnTo>
                    <a:pt x="277061" y="15089"/>
                  </a:lnTo>
                  <a:lnTo>
                    <a:pt x="271790" y="7609"/>
                  </a:lnTo>
                  <a:lnTo>
                    <a:pt x="275352" y="11074"/>
                  </a:lnTo>
                  <a:lnTo>
                    <a:pt x="277159" y="14976"/>
                  </a:lnTo>
                  <a:lnTo>
                    <a:pt x="277642" y="17128"/>
                  </a:lnTo>
                  <a:lnTo>
                    <a:pt x="282411" y="21635"/>
                  </a:lnTo>
                  <a:lnTo>
                    <a:pt x="289028" y="27078"/>
                  </a:lnTo>
                  <a:lnTo>
                    <a:pt x="319447" y="62040"/>
                  </a:lnTo>
                  <a:lnTo>
                    <a:pt x="347536" y="94464"/>
                  </a:lnTo>
                  <a:lnTo>
                    <a:pt x="362660" y="108647"/>
                  </a:lnTo>
                  <a:lnTo>
                    <a:pt x="385636" y="135599"/>
                  </a:lnTo>
                  <a:lnTo>
                    <a:pt x="385759" y="125086"/>
                  </a:lnTo>
                  <a:lnTo>
                    <a:pt x="383644" y="120946"/>
                  </a:lnTo>
                  <a:lnTo>
                    <a:pt x="380852" y="116460"/>
                  </a:lnTo>
                  <a:lnTo>
                    <a:pt x="379059" y="107113"/>
                  </a:lnTo>
                  <a:lnTo>
                    <a:pt x="378913" y="104746"/>
                  </a:lnTo>
                  <a:lnTo>
                    <a:pt x="380866" y="100000"/>
                  </a:lnTo>
                  <a:lnTo>
                    <a:pt x="382498" y="97623"/>
                  </a:lnTo>
                  <a:lnTo>
                    <a:pt x="387449" y="80070"/>
                  </a:lnTo>
                  <a:lnTo>
                    <a:pt x="395620" y="65558"/>
                  </a:lnTo>
                  <a:lnTo>
                    <a:pt x="398684" y="62755"/>
                  </a:lnTo>
                  <a:lnTo>
                    <a:pt x="419251" y="52733"/>
                  </a:lnTo>
                  <a:lnTo>
                    <a:pt x="437072" y="50365"/>
                  </a:lnTo>
                  <a:lnTo>
                    <a:pt x="439018" y="51040"/>
                  </a:lnTo>
                  <a:lnTo>
                    <a:pt x="440317" y="52283"/>
                  </a:lnTo>
                  <a:lnTo>
                    <a:pt x="441182" y="53905"/>
                  </a:lnTo>
                  <a:lnTo>
                    <a:pt x="442552" y="54987"/>
                  </a:lnTo>
                  <a:lnTo>
                    <a:pt x="446192" y="56189"/>
                  </a:lnTo>
                  <a:lnTo>
                    <a:pt x="450455" y="60956"/>
                  </a:lnTo>
                  <a:lnTo>
                    <a:pt x="454202" y="67573"/>
                  </a:lnTo>
                  <a:lnTo>
                    <a:pt x="456607" y="78288"/>
                  </a:lnTo>
                  <a:lnTo>
                    <a:pt x="457082" y="91841"/>
                  </a:lnTo>
                  <a:lnTo>
                    <a:pt x="455031" y="98497"/>
                  </a:lnTo>
                  <a:lnTo>
                    <a:pt x="452267" y="104896"/>
                  </a:lnTo>
                  <a:lnTo>
                    <a:pt x="450064" y="128436"/>
                  </a:lnTo>
                  <a:lnTo>
                    <a:pt x="453850" y="128543"/>
                  </a:lnTo>
                  <a:lnTo>
                    <a:pt x="454967" y="127764"/>
                  </a:lnTo>
                  <a:lnTo>
                    <a:pt x="455711" y="126451"/>
                  </a:lnTo>
                  <a:lnTo>
                    <a:pt x="467816" y="94096"/>
                  </a:lnTo>
                  <a:lnTo>
                    <a:pt x="483700" y="62759"/>
                  </a:lnTo>
                  <a:lnTo>
                    <a:pt x="485647" y="54881"/>
                  </a:lnTo>
                  <a:lnTo>
                    <a:pt x="492910" y="42876"/>
                  </a:lnTo>
                  <a:lnTo>
                    <a:pt x="492917" y="52807"/>
                  </a:lnTo>
                  <a:lnTo>
                    <a:pt x="495034" y="57336"/>
                  </a:lnTo>
                  <a:lnTo>
                    <a:pt x="497828" y="61995"/>
                  </a:lnTo>
                  <a:lnTo>
                    <a:pt x="499622" y="71454"/>
                  </a:lnTo>
                  <a:lnTo>
                    <a:pt x="499768" y="73830"/>
                  </a:lnTo>
                  <a:lnTo>
                    <a:pt x="502048" y="78586"/>
                  </a:lnTo>
                  <a:lnTo>
                    <a:pt x="510696" y="89100"/>
                  </a:lnTo>
                  <a:lnTo>
                    <a:pt x="514842" y="91194"/>
                  </a:lnTo>
                  <a:lnTo>
                    <a:pt x="527255" y="92771"/>
                  </a:lnTo>
                  <a:lnTo>
                    <a:pt x="536226" y="87202"/>
                  </a:lnTo>
                  <a:lnTo>
                    <a:pt x="555762" y="83738"/>
                  </a:lnTo>
                  <a:lnTo>
                    <a:pt x="558627" y="82019"/>
                  </a:lnTo>
                  <a:lnTo>
                    <a:pt x="560536" y="80079"/>
                  </a:lnTo>
                  <a:lnTo>
                    <a:pt x="567645" y="68940"/>
                  </a:lnTo>
                  <a:lnTo>
                    <a:pt x="577943" y="61878"/>
                  </a:lnTo>
                  <a:lnTo>
                    <a:pt x="595041" y="53773"/>
                  </a:lnTo>
                  <a:lnTo>
                    <a:pt x="613243" y="36828"/>
                  </a:lnTo>
                  <a:lnTo>
                    <a:pt x="617823" y="36048"/>
                  </a:lnTo>
                  <a:lnTo>
                    <a:pt x="619051" y="35144"/>
                  </a:lnTo>
                  <a:lnTo>
                    <a:pt x="621183" y="29597"/>
                  </a:lnTo>
                  <a:lnTo>
                    <a:pt x="621503" y="17734"/>
                  </a:lnTo>
                  <a:lnTo>
                    <a:pt x="619388" y="13703"/>
                  </a:lnTo>
                  <a:lnTo>
                    <a:pt x="617713" y="11517"/>
                  </a:lnTo>
                  <a:lnTo>
                    <a:pt x="613736" y="9087"/>
                  </a:lnTo>
                  <a:lnTo>
                    <a:pt x="601450" y="7258"/>
                  </a:lnTo>
                  <a:lnTo>
                    <a:pt x="592897" y="7178"/>
                  </a:lnTo>
                  <a:lnTo>
                    <a:pt x="586830" y="9276"/>
                  </a:lnTo>
                  <a:lnTo>
                    <a:pt x="576468" y="17090"/>
                  </a:lnTo>
                  <a:lnTo>
                    <a:pt x="573708" y="21619"/>
                  </a:lnTo>
                  <a:lnTo>
                    <a:pt x="572154" y="30747"/>
                  </a:lnTo>
                  <a:lnTo>
                    <a:pt x="571538" y="58247"/>
                  </a:lnTo>
                  <a:lnTo>
                    <a:pt x="579276" y="79040"/>
                  </a:lnTo>
                  <a:lnTo>
                    <a:pt x="588293" y="93930"/>
                  </a:lnTo>
                  <a:lnTo>
                    <a:pt x="598512" y="104514"/>
                  </a:lnTo>
                  <a:lnTo>
                    <a:pt x="606259" y="109422"/>
                  </a:lnTo>
                  <a:lnTo>
                    <a:pt x="619546" y="112855"/>
                  </a:lnTo>
                  <a:lnTo>
                    <a:pt x="651357" y="114263"/>
                  </a:lnTo>
                  <a:lnTo>
                    <a:pt x="663071" y="110497"/>
                  </a:lnTo>
                  <a:lnTo>
                    <a:pt x="675548" y="102113"/>
                  </a:lnTo>
                  <a:lnTo>
                    <a:pt x="680715" y="97507"/>
                  </a:lnTo>
                  <a:lnTo>
                    <a:pt x="683539" y="92813"/>
                  </a:lnTo>
                  <a:lnTo>
                    <a:pt x="685589" y="88082"/>
                  </a:lnTo>
                  <a:lnTo>
                    <a:pt x="690412" y="80955"/>
                  </a:lnTo>
                  <a:lnTo>
                    <a:pt x="692914" y="71561"/>
                  </a:lnTo>
                  <a:lnTo>
                    <a:pt x="692943" y="95348"/>
                  </a:lnTo>
                  <a:lnTo>
                    <a:pt x="690826" y="100056"/>
                  </a:lnTo>
                  <a:lnTo>
                    <a:pt x="688033" y="104795"/>
                  </a:lnTo>
                  <a:lnTo>
                    <a:pt x="686241" y="114304"/>
                  </a:lnTo>
                  <a:lnTo>
                    <a:pt x="685800" y="128490"/>
                  </a:lnTo>
                  <a:lnTo>
                    <a:pt x="685800" y="93828"/>
                  </a:lnTo>
                  <a:lnTo>
                    <a:pt x="686593" y="61829"/>
                  </a:lnTo>
                  <a:lnTo>
                    <a:pt x="692503" y="30687"/>
                  </a:lnTo>
                  <a:lnTo>
                    <a:pt x="692649" y="27602"/>
                  </a:lnTo>
                  <a:lnTo>
                    <a:pt x="694929" y="22057"/>
                  </a:lnTo>
                  <a:lnTo>
                    <a:pt x="712998" y="1422"/>
                  </a:lnTo>
                  <a:lnTo>
                    <a:pt x="728662"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7"/>
            <p:cNvSpPr/>
            <p:nvPr>
              <p:custDataLst>
                <p:tags r:id="rId79"/>
              </p:custDataLst>
            </p:nvPr>
          </p:nvSpPr>
          <p:spPr>
            <a:xfrm>
              <a:off x="6986588" y="1693460"/>
              <a:ext cx="98567" cy="192491"/>
            </a:xfrm>
            <a:custGeom>
              <a:avLst/>
              <a:gdLst/>
              <a:ahLst/>
              <a:cxnLst/>
              <a:rect l="0" t="0" r="0" b="0"/>
              <a:pathLst>
                <a:path w="98567" h="192491">
                  <a:moveTo>
                    <a:pt x="85725" y="28184"/>
                  </a:moveTo>
                  <a:lnTo>
                    <a:pt x="85725" y="28184"/>
                  </a:lnTo>
                  <a:lnTo>
                    <a:pt x="85725" y="24391"/>
                  </a:lnTo>
                  <a:lnTo>
                    <a:pt x="83608" y="20413"/>
                  </a:lnTo>
                  <a:lnTo>
                    <a:pt x="81932" y="18241"/>
                  </a:lnTo>
                  <a:lnTo>
                    <a:pt x="77954" y="15827"/>
                  </a:lnTo>
                  <a:lnTo>
                    <a:pt x="73540" y="13961"/>
                  </a:lnTo>
                  <a:lnTo>
                    <a:pt x="54597" y="2580"/>
                  </a:lnTo>
                  <a:lnTo>
                    <a:pt x="43298" y="196"/>
                  </a:lnTo>
                  <a:lnTo>
                    <a:pt x="40772" y="0"/>
                  </a:lnTo>
                  <a:lnTo>
                    <a:pt x="35848" y="1899"/>
                  </a:lnTo>
                  <a:lnTo>
                    <a:pt x="33424" y="3517"/>
                  </a:lnTo>
                  <a:lnTo>
                    <a:pt x="31808" y="5389"/>
                  </a:lnTo>
                  <a:lnTo>
                    <a:pt x="30011" y="9586"/>
                  </a:lnTo>
                  <a:lnTo>
                    <a:pt x="29001" y="20204"/>
                  </a:lnTo>
                  <a:lnTo>
                    <a:pt x="32494" y="33404"/>
                  </a:lnTo>
                  <a:lnTo>
                    <a:pt x="55321" y="65354"/>
                  </a:lnTo>
                  <a:lnTo>
                    <a:pt x="76537" y="94158"/>
                  </a:lnTo>
                  <a:lnTo>
                    <a:pt x="92689" y="127717"/>
                  </a:lnTo>
                  <a:lnTo>
                    <a:pt x="97842" y="140225"/>
                  </a:lnTo>
                  <a:lnTo>
                    <a:pt x="98566" y="143359"/>
                  </a:lnTo>
                  <a:lnTo>
                    <a:pt x="98254" y="146242"/>
                  </a:lnTo>
                  <a:lnTo>
                    <a:pt x="95791" y="151562"/>
                  </a:lnTo>
                  <a:lnTo>
                    <a:pt x="89942" y="159020"/>
                  </a:lnTo>
                  <a:lnTo>
                    <a:pt x="85482" y="161740"/>
                  </a:lnTo>
                  <a:lnTo>
                    <a:pt x="52948" y="173731"/>
                  </a:lnTo>
                  <a:lnTo>
                    <a:pt x="21626" y="185216"/>
                  </a:lnTo>
                  <a:lnTo>
                    <a:pt x="0" y="19249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SMARTInkShape-28"/>
          <p:cNvSpPr/>
          <p:nvPr>
            <p:custDataLst>
              <p:tags r:id="rId2"/>
            </p:custDataLst>
          </p:nvPr>
        </p:nvSpPr>
        <p:spPr>
          <a:xfrm>
            <a:off x="2514600" y="2915148"/>
            <a:ext cx="350045" cy="35222"/>
          </a:xfrm>
          <a:custGeom>
            <a:avLst/>
            <a:gdLst/>
            <a:ahLst/>
            <a:cxnLst/>
            <a:rect l="0" t="0" r="0" b="0"/>
            <a:pathLst>
              <a:path w="350045" h="35222">
                <a:moveTo>
                  <a:pt x="0" y="35221"/>
                </a:moveTo>
                <a:lnTo>
                  <a:pt x="0" y="35221"/>
                </a:lnTo>
                <a:lnTo>
                  <a:pt x="3792" y="35221"/>
                </a:lnTo>
                <a:lnTo>
                  <a:pt x="37815" y="16554"/>
                </a:lnTo>
                <a:lnTo>
                  <a:pt x="72322" y="8838"/>
                </a:lnTo>
                <a:lnTo>
                  <a:pt x="102391" y="5179"/>
                </a:lnTo>
                <a:lnTo>
                  <a:pt x="134319" y="1184"/>
                </a:lnTo>
                <a:lnTo>
                  <a:pt x="166005" y="0"/>
                </a:lnTo>
                <a:lnTo>
                  <a:pt x="200528" y="1766"/>
                </a:lnTo>
                <a:lnTo>
                  <a:pt x="233776" y="5200"/>
                </a:lnTo>
                <a:lnTo>
                  <a:pt x="263736" y="8334"/>
                </a:lnTo>
                <a:lnTo>
                  <a:pt x="298511" y="12712"/>
                </a:lnTo>
                <a:lnTo>
                  <a:pt x="331389" y="13695"/>
                </a:lnTo>
                <a:lnTo>
                  <a:pt x="350044" y="1379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SMARTInkShape-Group7"/>
          <p:cNvGrpSpPr/>
          <p:nvPr/>
        </p:nvGrpSpPr>
        <p:grpSpPr>
          <a:xfrm>
            <a:off x="3229533" y="2393156"/>
            <a:ext cx="4764324" cy="1307308"/>
            <a:chOff x="3229533" y="2393156"/>
            <a:chExt cx="4764324" cy="1307308"/>
          </a:xfrm>
        </p:grpSpPr>
        <p:sp>
          <p:nvSpPr>
            <p:cNvPr id="36" name="SMARTInkShape-29"/>
            <p:cNvSpPr/>
            <p:nvPr>
              <p:custDataLst>
                <p:tags r:id="rId50"/>
              </p:custDataLst>
            </p:nvPr>
          </p:nvSpPr>
          <p:spPr>
            <a:xfrm>
              <a:off x="3229533" y="2772765"/>
              <a:ext cx="185181" cy="277580"/>
            </a:xfrm>
            <a:custGeom>
              <a:avLst/>
              <a:gdLst/>
              <a:ahLst/>
              <a:cxnLst/>
              <a:rect l="0" t="0" r="0" b="0"/>
              <a:pathLst>
                <a:path w="185181" h="277580">
                  <a:moveTo>
                    <a:pt x="185180" y="6154"/>
                  </a:moveTo>
                  <a:lnTo>
                    <a:pt x="185180" y="6154"/>
                  </a:lnTo>
                  <a:lnTo>
                    <a:pt x="181387" y="6154"/>
                  </a:lnTo>
                  <a:lnTo>
                    <a:pt x="177409" y="4037"/>
                  </a:lnTo>
                  <a:lnTo>
                    <a:pt x="172995" y="1244"/>
                  </a:lnTo>
                  <a:lnTo>
                    <a:pt x="168387" y="3"/>
                  </a:lnTo>
                  <a:lnTo>
                    <a:pt x="147555" y="0"/>
                  </a:lnTo>
                  <a:lnTo>
                    <a:pt x="118392" y="6820"/>
                  </a:lnTo>
                  <a:lnTo>
                    <a:pt x="89456" y="13495"/>
                  </a:lnTo>
                  <a:lnTo>
                    <a:pt x="59979" y="22616"/>
                  </a:lnTo>
                  <a:lnTo>
                    <a:pt x="27022" y="39631"/>
                  </a:lnTo>
                  <a:lnTo>
                    <a:pt x="5798" y="57462"/>
                  </a:lnTo>
                  <a:lnTo>
                    <a:pt x="2267" y="64941"/>
                  </a:lnTo>
                  <a:lnTo>
                    <a:pt x="0" y="78885"/>
                  </a:lnTo>
                  <a:lnTo>
                    <a:pt x="1402" y="81629"/>
                  </a:lnTo>
                  <a:lnTo>
                    <a:pt x="19377" y="97957"/>
                  </a:lnTo>
                  <a:lnTo>
                    <a:pt x="48330" y="111042"/>
                  </a:lnTo>
                  <a:lnTo>
                    <a:pt x="77802" y="125974"/>
                  </a:lnTo>
                  <a:lnTo>
                    <a:pt x="112920" y="144993"/>
                  </a:lnTo>
                  <a:lnTo>
                    <a:pt x="143623" y="172905"/>
                  </a:lnTo>
                  <a:lnTo>
                    <a:pt x="150306" y="182395"/>
                  </a:lnTo>
                  <a:lnTo>
                    <a:pt x="154738" y="196662"/>
                  </a:lnTo>
                  <a:lnTo>
                    <a:pt x="156052" y="210944"/>
                  </a:lnTo>
                  <a:lnTo>
                    <a:pt x="152649" y="225230"/>
                  </a:lnTo>
                  <a:lnTo>
                    <a:pt x="146644" y="232637"/>
                  </a:lnTo>
                  <a:lnTo>
                    <a:pt x="118522" y="254510"/>
                  </a:lnTo>
                  <a:lnTo>
                    <a:pt x="85587" y="270325"/>
                  </a:lnTo>
                  <a:lnTo>
                    <a:pt x="75829" y="274376"/>
                  </a:lnTo>
                  <a:lnTo>
                    <a:pt x="51285" y="277490"/>
                  </a:lnTo>
                  <a:lnTo>
                    <a:pt x="53785" y="277579"/>
                  </a:lnTo>
                  <a:lnTo>
                    <a:pt x="57461" y="275483"/>
                  </a:lnTo>
                  <a:lnTo>
                    <a:pt x="92311" y="24189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0"/>
            <p:cNvSpPr/>
            <p:nvPr>
              <p:custDataLst>
                <p:tags r:id="rId51"/>
              </p:custDataLst>
            </p:nvPr>
          </p:nvSpPr>
          <p:spPr>
            <a:xfrm>
              <a:off x="3522310" y="2853693"/>
              <a:ext cx="235304" cy="138528"/>
            </a:xfrm>
            <a:custGeom>
              <a:avLst/>
              <a:gdLst/>
              <a:ahLst/>
              <a:cxnLst/>
              <a:rect l="0" t="0" r="0" b="0"/>
              <a:pathLst>
                <a:path w="235304" h="138528">
                  <a:moveTo>
                    <a:pt x="6703" y="10951"/>
                  </a:moveTo>
                  <a:lnTo>
                    <a:pt x="6703" y="10951"/>
                  </a:lnTo>
                  <a:lnTo>
                    <a:pt x="6703" y="20894"/>
                  </a:lnTo>
                  <a:lnTo>
                    <a:pt x="0" y="54015"/>
                  </a:lnTo>
                  <a:lnTo>
                    <a:pt x="411" y="78446"/>
                  </a:lnTo>
                  <a:lnTo>
                    <a:pt x="5279" y="96037"/>
                  </a:lnTo>
                  <a:lnTo>
                    <a:pt x="23409" y="126428"/>
                  </a:lnTo>
                  <a:lnTo>
                    <a:pt x="38111" y="134419"/>
                  </a:lnTo>
                  <a:lnTo>
                    <a:pt x="53800" y="138527"/>
                  </a:lnTo>
                  <a:lnTo>
                    <a:pt x="66783" y="138445"/>
                  </a:lnTo>
                  <a:lnTo>
                    <a:pt x="76003" y="135613"/>
                  </a:lnTo>
                  <a:lnTo>
                    <a:pt x="83276" y="129592"/>
                  </a:lnTo>
                  <a:lnTo>
                    <a:pt x="105049" y="101456"/>
                  </a:lnTo>
                  <a:lnTo>
                    <a:pt x="111248" y="83805"/>
                  </a:lnTo>
                  <a:lnTo>
                    <a:pt x="119284" y="51821"/>
                  </a:lnTo>
                  <a:lnTo>
                    <a:pt x="120663" y="28637"/>
                  </a:lnTo>
                  <a:lnTo>
                    <a:pt x="118735" y="20663"/>
                  </a:lnTo>
                  <a:lnTo>
                    <a:pt x="115304" y="11712"/>
                  </a:lnTo>
                  <a:lnTo>
                    <a:pt x="113915" y="0"/>
                  </a:lnTo>
                  <a:lnTo>
                    <a:pt x="113884" y="1586"/>
                  </a:lnTo>
                  <a:lnTo>
                    <a:pt x="114670" y="2326"/>
                  </a:lnTo>
                  <a:lnTo>
                    <a:pt x="117659" y="3149"/>
                  </a:lnTo>
                  <a:lnTo>
                    <a:pt x="118773" y="4162"/>
                  </a:lnTo>
                  <a:lnTo>
                    <a:pt x="120011" y="7404"/>
                  </a:lnTo>
                  <a:lnTo>
                    <a:pt x="122989" y="26026"/>
                  </a:lnTo>
                  <a:lnTo>
                    <a:pt x="127442" y="35113"/>
                  </a:lnTo>
                  <a:lnTo>
                    <a:pt x="149188" y="68121"/>
                  </a:lnTo>
                  <a:lnTo>
                    <a:pt x="172375" y="103798"/>
                  </a:lnTo>
                  <a:lnTo>
                    <a:pt x="193739" y="126428"/>
                  </a:lnTo>
                  <a:lnTo>
                    <a:pt x="201219" y="129743"/>
                  </a:lnTo>
                  <a:lnTo>
                    <a:pt x="215165" y="131871"/>
                  </a:lnTo>
                  <a:lnTo>
                    <a:pt x="220531" y="130045"/>
                  </a:lnTo>
                  <a:lnTo>
                    <a:pt x="223074" y="128447"/>
                  </a:lnTo>
                  <a:lnTo>
                    <a:pt x="233863" y="113230"/>
                  </a:lnTo>
                  <a:lnTo>
                    <a:pt x="235303" y="8953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1"/>
            <p:cNvSpPr/>
            <p:nvPr>
              <p:custDataLst>
                <p:tags r:id="rId52"/>
              </p:custDataLst>
            </p:nvPr>
          </p:nvSpPr>
          <p:spPr>
            <a:xfrm>
              <a:off x="3743325" y="2586125"/>
              <a:ext cx="221215" cy="392780"/>
            </a:xfrm>
            <a:custGeom>
              <a:avLst/>
              <a:gdLst/>
              <a:ahLst/>
              <a:cxnLst/>
              <a:rect l="0" t="0" r="0" b="0"/>
              <a:pathLst>
                <a:path w="221215" h="392780">
                  <a:moveTo>
                    <a:pt x="0" y="7056"/>
                  </a:moveTo>
                  <a:lnTo>
                    <a:pt x="0" y="7056"/>
                  </a:lnTo>
                  <a:lnTo>
                    <a:pt x="0" y="207"/>
                  </a:lnTo>
                  <a:lnTo>
                    <a:pt x="3792" y="0"/>
                  </a:lnTo>
                  <a:lnTo>
                    <a:pt x="4910" y="764"/>
                  </a:lnTo>
                  <a:lnTo>
                    <a:pt x="5654" y="2068"/>
                  </a:lnTo>
                  <a:lnTo>
                    <a:pt x="6482" y="6427"/>
                  </a:lnTo>
                  <a:lnTo>
                    <a:pt x="7879" y="37728"/>
                  </a:lnTo>
                  <a:lnTo>
                    <a:pt x="14903" y="72234"/>
                  </a:lnTo>
                  <a:lnTo>
                    <a:pt x="21614" y="102304"/>
                  </a:lnTo>
                  <a:lnTo>
                    <a:pt x="28629" y="134232"/>
                  </a:lnTo>
                  <a:lnTo>
                    <a:pt x="33618" y="165917"/>
                  </a:lnTo>
                  <a:lnTo>
                    <a:pt x="37213" y="198324"/>
                  </a:lnTo>
                  <a:lnTo>
                    <a:pt x="41189" y="228034"/>
                  </a:lnTo>
                  <a:lnTo>
                    <a:pt x="46324" y="262726"/>
                  </a:lnTo>
                  <a:lnTo>
                    <a:pt x="53475" y="297018"/>
                  </a:lnTo>
                  <a:lnTo>
                    <a:pt x="56666" y="313538"/>
                  </a:lnTo>
                  <a:lnTo>
                    <a:pt x="56828" y="316152"/>
                  </a:lnTo>
                  <a:lnTo>
                    <a:pt x="59123" y="321174"/>
                  </a:lnTo>
                  <a:lnTo>
                    <a:pt x="60847" y="323624"/>
                  </a:lnTo>
                  <a:lnTo>
                    <a:pt x="61996" y="324464"/>
                  </a:lnTo>
                  <a:lnTo>
                    <a:pt x="62762" y="324230"/>
                  </a:lnTo>
                  <a:lnTo>
                    <a:pt x="63991" y="321944"/>
                  </a:lnTo>
                  <a:lnTo>
                    <a:pt x="67997" y="317756"/>
                  </a:lnTo>
                  <a:lnTo>
                    <a:pt x="69908" y="311568"/>
                  </a:lnTo>
                  <a:lnTo>
                    <a:pt x="73101" y="299159"/>
                  </a:lnTo>
                  <a:lnTo>
                    <a:pt x="77733" y="290073"/>
                  </a:lnTo>
                  <a:lnTo>
                    <a:pt x="108279" y="256103"/>
                  </a:lnTo>
                  <a:lnTo>
                    <a:pt x="139809" y="240541"/>
                  </a:lnTo>
                  <a:lnTo>
                    <a:pt x="169870" y="236300"/>
                  </a:lnTo>
                  <a:lnTo>
                    <a:pt x="180273" y="236736"/>
                  </a:lnTo>
                  <a:lnTo>
                    <a:pt x="190188" y="239575"/>
                  </a:lnTo>
                  <a:lnTo>
                    <a:pt x="212155" y="255801"/>
                  </a:lnTo>
                  <a:lnTo>
                    <a:pt x="215255" y="258611"/>
                  </a:lnTo>
                  <a:lnTo>
                    <a:pt x="218700" y="268083"/>
                  </a:lnTo>
                  <a:lnTo>
                    <a:pt x="221214" y="299661"/>
                  </a:lnTo>
                  <a:lnTo>
                    <a:pt x="219268" y="316268"/>
                  </a:lnTo>
                  <a:lnTo>
                    <a:pt x="214928" y="328634"/>
                  </a:lnTo>
                  <a:lnTo>
                    <a:pt x="191150" y="364111"/>
                  </a:lnTo>
                  <a:lnTo>
                    <a:pt x="181793" y="372916"/>
                  </a:lnTo>
                  <a:lnTo>
                    <a:pt x="152348" y="389360"/>
                  </a:lnTo>
                  <a:lnTo>
                    <a:pt x="116705" y="392759"/>
                  </a:lnTo>
                  <a:lnTo>
                    <a:pt x="115903" y="392779"/>
                  </a:lnTo>
                  <a:lnTo>
                    <a:pt x="110983" y="385222"/>
                  </a:lnTo>
                  <a:lnTo>
                    <a:pt x="110501" y="381404"/>
                  </a:lnTo>
                  <a:lnTo>
                    <a:pt x="114300" y="34995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2"/>
            <p:cNvSpPr/>
            <p:nvPr>
              <p:custDataLst>
                <p:tags r:id="rId53"/>
              </p:custDataLst>
            </p:nvPr>
          </p:nvSpPr>
          <p:spPr>
            <a:xfrm>
              <a:off x="4057650" y="2780416"/>
              <a:ext cx="400051" cy="169827"/>
            </a:xfrm>
            <a:custGeom>
              <a:avLst/>
              <a:gdLst/>
              <a:ahLst/>
              <a:cxnLst/>
              <a:rect l="0" t="0" r="0" b="0"/>
              <a:pathLst>
                <a:path w="400051" h="169827">
                  <a:moveTo>
                    <a:pt x="0" y="48509"/>
                  </a:moveTo>
                  <a:lnTo>
                    <a:pt x="0" y="48509"/>
                  </a:lnTo>
                  <a:lnTo>
                    <a:pt x="16590" y="34036"/>
                  </a:lnTo>
                  <a:lnTo>
                    <a:pt x="50836" y="14263"/>
                  </a:lnTo>
                  <a:lnTo>
                    <a:pt x="82538" y="3556"/>
                  </a:lnTo>
                  <a:lnTo>
                    <a:pt x="110004" y="0"/>
                  </a:lnTo>
                  <a:lnTo>
                    <a:pt x="138251" y="2739"/>
                  </a:lnTo>
                  <a:lnTo>
                    <a:pt x="166729" y="8577"/>
                  </a:lnTo>
                  <a:lnTo>
                    <a:pt x="199092" y="18455"/>
                  </a:lnTo>
                  <a:lnTo>
                    <a:pt x="228416" y="36987"/>
                  </a:lnTo>
                  <a:lnTo>
                    <a:pt x="257797" y="65395"/>
                  </a:lnTo>
                  <a:lnTo>
                    <a:pt x="275861" y="100184"/>
                  </a:lnTo>
                  <a:lnTo>
                    <a:pt x="282467" y="114973"/>
                  </a:lnTo>
                  <a:lnTo>
                    <a:pt x="285622" y="149483"/>
                  </a:lnTo>
                  <a:lnTo>
                    <a:pt x="287810" y="155034"/>
                  </a:lnTo>
                  <a:lnTo>
                    <a:pt x="290634" y="160148"/>
                  </a:lnTo>
                  <a:lnTo>
                    <a:pt x="292868" y="169826"/>
                  </a:lnTo>
                  <a:lnTo>
                    <a:pt x="292886" y="162330"/>
                  </a:lnTo>
                  <a:lnTo>
                    <a:pt x="290774" y="156511"/>
                  </a:lnTo>
                  <a:lnTo>
                    <a:pt x="289099" y="153848"/>
                  </a:lnTo>
                  <a:lnTo>
                    <a:pt x="286743" y="142515"/>
                  </a:lnTo>
                  <a:lnTo>
                    <a:pt x="283764" y="119783"/>
                  </a:lnTo>
                  <a:lnTo>
                    <a:pt x="280899" y="109555"/>
                  </a:lnTo>
                  <a:lnTo>
                    <a:pt x="278808" y="75358"/>
                  </a:lnTo>
                  <a:lnTo>
                    <a:pt x="279460" y="60609"/>
                  </a:lnTo>
                  <a:lnTo>
                    <a:pt x="288558" y="36628"/>
                  </a:lnTo>
                  <a:lnTo>
                    <a:pt x="308607" y="11822"/>
                  </a:lnTo>
                  <a:lnTo>
                    <a:pt x="316017" y="8391"/>
                  </a:lnTo>
                  <a:lnTo>
                    <a:pt x="347762" y="5807"/>
                  </a:lnTo>
                  <a:lnTo>
                    <a:pt x="382943" y="5651"/>
                  </a:lnTo>
                  <a:lnTo>
                    <a:pt x="400050" y="564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3"/>
            <p:cNvSpPr/>
            <p:nvPr>
              <p:custDataLst>
                <p:tags r:id="rId54"/>
              </p:custDataLst>
            </p:nvPr>
          </p:nvSpPr>
          <p:spPr>
            <a:xfrm>
              <a:off x="4523415" y="2778919"/>
              <a:ext cx="184317" cy="150020"/>
            </a:xfrm>
            <a:custGeom>
              <a:avLst/>
              <a:gdLst/>
              <a:ahLst/>
              <a:cxnLst/>
              <a:rect l="0" t="0" r="0" b="0"/>
              <a:pathLst>
                <a:path w="184317" h="150020">
                  <a:moveTo>
                    <a:pt x="84304" y="0"/>
                  </a:moveTo>
                  <a:lnTo>
                    <a:pt x="84304" y="0"/>
                  </a:lnTo>
                  <a:lnTo>
                    <a:pt x="80512" y="0"/>
                  </a:lnTo>
                  <a:lnTo>
                    <a:pt x="76533" y="2116"/>
                  </a:lnTo>
                  <a:lnTo>
                    <a:pt x="74361" y="3792"/>
                  </a:lnTo>
                  <a:lnTo>
                    <a:pt x="67714" y="5654"/>
                  </a:lnTo>
                  <a:lnTo>
                    <a:pt x="50512" y="6849"/>
                  </a:lnTo>
                  <a:lnTo>
                    <a:pt x="41240" y="11246"/>
                  </a:lnTo>
                  <a:lnTo>
                    <a:pt x="18035" y="30778"/>
                  </a:lnTo>
                  <a:lnTo>
                    <a:pt x="3377" y="51379"/>
                  </a:lnTo>
                  <a:lnTo>
                    <a:pt x="711" y="58818"/>
                  </a:lnTo>
                  <a:lnTo>
                    <a:pt x="0" y="63024"/>
                  </a:lnTo>
                  <a:lnTo>
                    <a:pt x="1327" y="69815"/>
                  </a:lnTo>
                  <a:lnTo>
                    <a:pt x="6537" y="78100"/>
                  </a:lnTo>
                  <a:lnTo>
                    <a:pt x="18530" y="90424"/>
                  </a:lnTo>
                  <a:lnTo>
                    <a:pt x="30508" y="96819"/>
                  </a:lnTo>
                  <a:lnTo>
                    <a:pt x="62929" y="99825"/>
                  </a:lnTo>
                  <a:lnTo>
                    <a:pt x="71629" y="99136"/>
                  </a:lnTo>
                  <a:lnTo>
                    <a:pt x="78141" y="96183"/>
                  </a:lnTo>
                  <a:lnTo>
                    <a:pt x="97464" y="79687"/>
                  </a:lnTo>
                  <a:lnTo>
                    <a:pt x="98562" y="71760"/>
                  </a:lnTo>
                  <a:lnTo>
                    <a:pt x="98591" y="101706"/>
                  </a:lnTo>
                  <a:lnTo>
                    <a:pt x="102825" y="108967"/>
                  </a:lnTo>
                  <a:lnTo>
                    <a:pt x="114685" y="122771"/>
                  </a:lnTo>
                  <a:lnTo>
                    <a:pt x="145591" y="141812"/>
                  </a:lnTo>
                  <a:lnTo>
                    <a:pt x="155463" y="146371"/>
                  </a:lnTo>
                  <a:lnTo>
                    <a:pt x="184316" y="15001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4"/>
            <p:cNvSpPr/>
            <p:nvPr>
              <p:custDataLst>
                <p:tags r:id="rId55"/>
              </p:custDataLst>
            </p:nvPr>
          </p:nvSpPr>
          <p:spPr>
            <a:xfrm>
              <a:off x="4751685" y="2743226"/>
              <a:ext cx="84635" cy="171201"/>
            </a:xfrm>
            <a:custGeom>
              <a:avLst/>
              <a:gdLst/>
              <a:ahLst/>
              <a:cxnLst/>
              <a:rect l="0" t="0" r="0" b="0"/>
              <a:pathLst>
                <a:path w="84635" h="171201">
                  <a:moveTo>
                    <a:pt x="41771" y="7118"/>
                  </a:moveTo>
                  <a:lnTo>
                    <a:pt x="41771" y="7118"/>
                  </a:lnTo>
                  <a:lnTo>
                    <a:pt x="41771" y="3325"/>
                  </a:lnTo>
                  <a:lnTo>
                    <a:pt x="40978" y="2208"/>
                  </a:lnTo>
                  <a:lnTo>
                    <a:pt x="39655" y="1463"/>
                  </a:lnTo>
                  <a:lnTo>
                    <a:pt x="34922" y="61"/>
                  </a:lnTo>
                  <a:lnTo>
                    <a:pt x="30922" y="0"/>
                  </a:lnTo>
                  <a:lnTo>
                    <a:pt x="26895" y="2102"/>
                  </a:lnTo>
                  <a:lnTo>
                    <a:pt x="17842" y="9919"/>
                  </a:lnTo>
                  <a:lnTo>
                    <a:pt x="15261" y="16565"/>
                  </a:lnTo>
                  <a:lnTo>
                    <a:pt x="7166" y="51526"/>
                  </a:lnTo>
                  <a:lnTo>
                    <a:pt x="0" y="86828"/>
                  </a:lnTo>
                  <a:lnTo>
                    <a:pt x="5155" y="122510"/>
                  </a:lnTo>
                  <a:lnTo>
                    <a:pt x="9579" y="139380"/>
                  </a:lnTo>
                  <a:lnTo>
                    <a:pt x="15822" y="147393"/>
                  </a:lnTo>
                  <a:lnTo>
                    <a:pt x="37354" y="165672"/>
                  </a:lnTo>
                  <a:lnTo>
                    <a:pt x="51399" y="169720"/>
                  </a:lnTo>
                  <a:lnTo>
                    <a:pt x="67538" y="171200"/>
                  </a:lnTo>
                  <a:lnTo>
                    <a:pt x="84634" y="16428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5"/>
            <p:cNvSpPr/>
            <p:nvPr>
              <p:custDataLst>
                <p:tags r:id="rId56"/>
              </p:custDataLst>
            </p:nvPr>
          </p:nvSpPr>
          <p:spPr>
            <a:xfrm>
              <a:off x="4929188" y="2393156"/>
              <a:ext cx="70555" cy="571501"/>
            </a:xfrm>
            <a:custGeom>
              <a:avLst/>
              <a:gdLst/>
              <a:ahLst/>
              <a:cxnLst/>
              <a:rect l="0" t="0" r="0" b="0"/>
              <a:pathLst>
                <a:path w="70555" h="571501">
                  <a:moveTo>
                    <a:pt x="0" y="0"/>
                  </a:moveTo>
                  <a:lnTo>
                    <a:pt x="0" y="0"/>
                  </a:lnTo>
                  <a:lnTo>
                    <a:pt x="794" y="32905"/>
                  </a:lnTo>
                  <a:lnTo>
                    <a:pt x="5654" y="65620"/>
                  </a:lnTo>
                  <a:lnTo>
                    <a:pt x="6702" y="95379"/>
                  </a:lnTo>
                  <a:lnTo>
                    <a:pt x="9129" y="129331"/>
                  </a:lnTo>
                  <a:lnTo>
                    <a:pt x="12788" y="153524"/>
                  </a:lnTo>
                  <a:lnTo>
                    <a:pt x="17060" y="180152"/>
                  </a:lnTo>
                  <a:lnTo>
                    <a:pt x="21605" y="205745"/>
                  </a:lnTo>
                  <a:lnTo>
                    <a:pt x="25477" y="231142"/>
                  </a:lnTo>
                  <a:lnTo>
                    <a:pt x="27198" y="258305"/>
                  </a:lnTo>
                  <a:lnTo>
                    <a:pt x="30080" y="286252"/>
                  </a:lnTo>
                  <a:lnTo>
                    <a:pt x="34006" y="313755"/>
                  </a:lnTo>
                  <a:lnTo>
                    <a:pt x="38397" y="339207"/>
                  </a:lnTo>
                  <a:lnTo>
                    <a:pt x="42995" y="365865"/>
                  </a:lnTo>
                  <a:lnTo>
                    <a:pt x="47683" y="392794"/>
                  </a:lnTo>
                  <a:lnTo>
                    <a:pt x="52413" y="417992"/>
                  </a:lnTo>
                  <a:lnTo>
                    <a:pt x="55746" y="450698"/>
                  </a:lnTo>
                  <a:lnTo>
                    <a:pt x="60526" y="480497"/>
                  </a:lnTo>
                  <a:lnTo>
                    <a:pt x="66969" y="509435"/>
                  </a:lnTo>
                  <a:lnTo>
                    <a:pt x="70554" y="541161"/>
                  </a:lnTo>
                  <a:lnTo>
                    <a:pt x="70382" y="557572"/>
                  </a:lnTo>
                  <a:lnTo>
                    <a:pt x="64293" y="5715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6"/>
            <p:cNvSpPr/>
            <p:nvPr>
              <p:custDataLst>
                <p:tags r:id="rId57"/>
              </p:custDataLst>
            </p:nvPr>
          </p:nvSpPr>
          <p:spPr>
            <a:xfrm>
              <a:off x="4872038" y="2643188"/>
              <a:ext cx="235744" cy="114301"/>
            </a:xfrm>
            <a:custGeom>
              <a:avLst/>
              <a:gdLst/>
              <a:ahLst/>
              <a:cxnLst/>
              <a:rect l="0" t="0" r="0" b="0"/>
              <a:pathLst>
                <a:path w="235744" h="114301">
                  <a:moveTo>
                    <a:pt x="0" y="114300"/>
                  </a:moveTo>
                  <a:lnTo>
                    <a:pt x="0" y="114300"/>
                  </a:lnTo>
                  <a:lnTo>
                    <a:pt x="0" y="106715"/>
                  </a:lnTo>
                  <a:lnTo>
                    <a:pt x="2116" y="100874"/>
                  </a:lnTo>
                  <a:lnTo>
                    <a:pt x="16792" y="67300"/>
                  </a:lnTo>
                  <a:lnTo>
                    <a:pt x="31434" y="52572"/>
                  </a:lnTo>
                  <a:lnTo>
                    <a:pt x="59302" y="34168"/>
                  </a:lnTo>
                  <a:lnTo>
                    <a:pt x="89361" y="24764"/>
                  </a:lnTo>
                  <a:lnTo>
                    <a:pt x="119522" y="16950"/>
                  </a:lnTo>
                  <a:lnTo>
                    <a:pt x="153241" y="10402"/>
                  </a:lnTo>
                  <a:lnTo>
                    <a:pt x="184399" y="8109"/>
                  </a:lnTo>
                  <a:lnTo>
                    <a:pt x="216929" y="3478"/>
                  </a:lnTo>
                  <a:lnTo>
                    <a:pt x="235743"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7"/>
            <p:cNvSpPr/>
            <p:nvPr>
              <p:custDataLst>
                <p:tags r:id="rId58"/>
              </p:custDataLst>
            </p:nvPr>
          </p:nvSpPr>
          <p:spPr>
            <a:xfrm>
              <a:off x="5115371" y="2636044"/>
              <a:ext cx="163388" cy="185712"/>
            </a:xfrm>
            <a:custGeom>
              <a:avLst/>
              <a:gdLst/>
              <a:ahLst/>
              <a:cxnLst/>
              <a:rect l="0" t="0" r="0" b="0"/>
              <a:pathLst>
                <a:path w="163388" h="185712">
                  <a:moveTo>
                    <a:pt x="70992" y="0"/>
                  </a:moveTo>
                  <a:lnTo>
                    <a:pt x="70992" y="0"/>
                  </a:lnTo>
                  <a:lnTo>
                    <a:pt x="36719" y="0"/>
                  </a:lnTo>
                  <a:lnTo>
                    <a:pt x="30359" y="794"/>
                  </a:lnTo>
                  <a:lnTo>
                    <a:pt x="7177" y="8819"/>
                  </a:lnTo>
                  <a:lnTo>
                    <a:pt x="4636" y="10642"/>
                  </a:lnTo>
                  <a:lnTo>
                    <a:pt x="1813" y="14783"/>
                  </a:lnTo>
                  <a:lnTo>
                    <a:pt x="224" y="21578"/>
                  </a:lnTo>
                  <a:lnTo>
                    <a:pt x="0" y="23910"/>
                  </a:lnTo>
                  <a:lnTo>
                    <a:pt x="1869" y="28618"/>
                  </a:lnTo>
                  <a:lnTo>
                    <a:pt x="13329" y="41901"/>
                  </a:lnTo>
                  <a:lnTo>
                    <a:pt x="43290" y="58826"/>
                  </a:lnTo>
                  <a:lnTo>
                    <a:pt x="78250" y="81183"/>
                  </a:lnTo>
                  <a:lnTo>
                    <a:pt x="108850" y="100056"/>
                  </a:lnTo>
                  <a:lnTo>
                    <a:pt x="142417" y="123037"/>
                  </a:lnTo>
                  <a:lnTo>
                    <a:pt x="152921" y="133204"/>
                  </a:lnTo>
                  <a:lnTo>
                    <a:pt x="160266" y="145125"/>
                  </a:lnTo>
                  <a:lnTo>
                    <a:pt x="163150" y="156666"/>
                  </a:lnTo>
                  <a:lnTo>
                    <a:pt x="163387" y="159213"/>
                  </a:lnTo>
                  <a:lnTo>
                    <a:pt x="161534" y="164159"/>
                  </a:lnTo>
                  <a:lnTo>
                    <a:pt x="153876" y="173802"/>
                  </a:lnTo>
                  <a:lnTo>
                    <a:pt x="147252" y="176464"/>
                  </a:lnTo>
                  <a:lnTo>
                    <a:pt x="112307" y="182261"/>
                  </a:lnTo>
                  <a:lnTo>
                    <a:pt x="78888" y="185602"/>
                  </a:lnTo>
                  <a:lnTo>
                    <a:pt x="72551" y="185711"/>
                  </a:lnTo>
                  <a:lnTo>
                    <a:pt x="72825" y="184926"/>
                  </a:lnTo>
                  <a:lnTo>
                    <a:pt x="75246" y="181937"/>
                  </a:lnTo>
                  <a:lnTo>
                    <a:pt x="90183" y="172736"/>
                  </a:lnTo>
                  <a:lnTo>
                    <a:pt x="113854" y="16430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8"/>
            <p:cNvSpPr/>
            <p:nvPr>
              <p:custDataLst>
                <p:tags r:id="rId59"/>
              </p:custDataLst>
            </p:nvPr>
          </p:nvSpPr>
          <p:spPr>
            <a:xfrm>
              <a:off x="4995311" y="3045063"/>
              <a:ext cx="276778" cy="655401"/>
            </a:xfrm>
            <a:custGeom>
              <a:avLst/>
              <a:gdLst/>
              <a:ahLst/>
              <a:cxnLst/>
              <a:rect l="0" t="0" r="0" b="0"/>
              <a:pathLst>
                <a:path w="276778" h="655401">
                  <a:moveTo>
                    <a:pt x="276777" y="233918"/>
                  </a:moveTo>
                  <a:lnTo>
                    <a:pt x="276777" y="233918"/>
                  </a:lnTo>
                  <a:lnTo>
                    <a:pt x="276777" y="230126"/>
                  </a:lnTo>
                  <a:lnTo>
                    <a:pt x="274660" y="226147"/>
                  </a:lnTo>
                  <a:lnTo>
                    <a:pt x="272984" y="223975"/>
                  </a:lnTo>
                  <a:lnTo>
                    <a:pt x="271122" y="217328"/>
                  </a:lnTo>
                  <a:lnTo>
                    <a:pt x="264920" y="189018"/>
                  </a:lnTo>
                  <a:lnTo>
                    <a:pt x="262969" y="156581"/>
                  </a:lnTo>
                  <a:lnTo>
                    <a:pt x="258792" y="127008"/>
                  </a:lnTo>
                  <a:lnTo>
                    <a:pt x="249529" y="97442"/>
                  </a:lnTo>
                  <a:lnTo>
                    <a:pt x="233236" y="63967"/>
                  </a:lnTo>
                  <a:lnTo>
                    <a:pt x="223294" y="49641"/>
                  </a:lnTo>
                  <a:lnTo>
                    <a:pt x="190594" y="22493"/>
                  </a:lnTo>
                  <a:lnTo>
                    <a:pt x="156683" y="8740"/>
                  </a:lnTo>
                  <a:lnTo>
                    <a:pt x="128834" y="1658"/>
                  </a:lnTo>
                  <a:lnTo>
                    <a:pt x="101267" y="0"/>
                  </a:lnTo>
                  <a:lnTo>
                    <a:pt x="76872" y="4977"/>
                  </a:lnTo>
                  <a:lnTo>
                    <a:pt x="44820" y="20479"/>
                  </a:lnTo>
                  <a:lnTo>
                    <a:pt x="27867" y="36269"/>
                  </a:lnTo>
                  <a:lnTo>
                    <a:pt x="18512" y="50030"/>
                  </a:lnTo>
                  <a:lnTo>
                    <a:pt x="6040" y="84735"/>
                  </a:lnTo>
                  <a:lnTo>
                    <a:pt x="502" y="114839"/>
                  </a:lnTo>
                  <a:lnTo>
                    <a:pt x="0" y="138131"/>
                  </a:lnTo>
                  <a:lnTo>
                    <a:pt x="2423" y="164359"/>
                  </a:lnTo>
                  <a:lnTo>
                    <a:pt x="6146" y="189774"/>
                  </a:lnTo>
                  <a:lnTo>
                    <a:pt x="10446" y="215092"/>
                  </a:lnTo>
                  <a:lnTo>
                    <a:pt x="15003" y="242220"/>
                  </a:lnTo>
                  <a:lnTo>
                    <a:pt x="21791" y="270152"/>
                  </a:lnTo>
                  <a:lnTo>
                    <a:pt x="30100" y="299234"/>
                  </a:lnTo>
                  <a:lnTo>
                    <a:pt x="39084" y="330681"/>
                  </a:lnTo>
                  <a:lnTo>
                    <a:pt x="48369" y="361061"/>
                  </a:lnTo>
                  <a:lnTo>
                    <a:pt x="58581" y="391233"/>
                  </a:lnTo>
                  <a:lnTo>
                    <a:pt x="71057" y="423163"/>
                  </a:lnTo>
                  <a:lnTo>
                    <a:pt x="82422" y="453758"/>
                  </a:lnTo>
                  <a:lnTo>
                    <a:pt x="91972" y="482437"/>
                  </a:lnTo>
                  <a:lnTo>
                    <a:pt x="98863" y="508413"/>
                  </a:lnTo>
                  <a:lnTo>
                    <a:pt x="104570" y="533187"/>
                  </a:lnTo>
                  <a:lnTo>
                    <a:pt x="109753" y="557426"/>
                  </a:lnTo>
                  <a:lnTo>
                    <a:pt x="116340" y="591798"/>
                  </a:lnTo>
                  <a:lnTo>
                    <a:pt x="118968" y="625550"/>
                  </a:lnTo>
                  <a:lnTo>
                    <a:pt x="119486" y="643771"/>
                  </a:lnTo>
                  <a:lnTo>
                    <a:pt x="117441" y="648379"/>
                  </a:lnTo>
                  <a:lnTo>
                    <a:pt x="112470" y="6554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9"/>
            <p:cNvSpPr/>
            <p:nvPr>
              <p:custDataLst>
                <p:tags r:id="rId60"/>
              </p:custDataLst>
            </p:nvPr>
          </p:nvSpPr>
          <p:spPr>
            <a:xfrm>
              <a:off x="4850606" y="3364706"/>
              <a:ext cx="371476" cy="114301"/>
            </a:xfrm>
            <a:custGeom>
              <a:avLst/>
              <a:gdLst/>
              <a:ahLst/>
              <a:cxnLst/>
              <a:rect l="0" t="0" r="0" b="0"/>
              <a:pathLst>
                <a:path w="371476" h="114301">
                  <a:moveTo>
                    <a:pt x="0" y="114300"/>
                  </a:moveTo>
                  <a:lnTo>
                    <a:pt x="0" y="114300"/>
                  </a:lnTo>
                  <a:lnTo>
                    <a:pt x="3793" y="114300"/>
                  </a:lnTo>
                  <a:lnTo>
                    <a:pt x="7771" y="110067"/>
                  </a:lnTo>
                  <a:lnTo>
                    <a:pt x="20585" y="94414"/>
                  </a:lnTo>
                  <a:lnTo>
                    <a:pt x="52953" y="69211"/>
                  </a:lnTo>
                  <a:lnTo>
                    <a:pt x="81571" y="51463"/>
                  </a:lnTo>
                  <a:lnTo>
                    <a:pt x="104516" y="41129"/>
                  </a:lnTo>
                  <a:lnTo>
                    <a:pt x="130589" y="31244"/>
                  </a:lnTo>
                  <a:lnTo>
                    <a:pt x="158052" y="23676"/>
                  </a:lnTo>
                  <a:lnTo>
                    <a:pt x="186927" y="17667"/>
                  </a:lnTo>
                  <a:lnTo>
                    <a:pt x="218281" y="12350"/>
                  </a:lnTo>
                  <a:lnTo>
                    <a:pt x="248620" y="7341"/>
                  </a:lnTo>
                  <a:lnTo>
                    <a:pt x="277186" y="3263"/>
                  </a:lnTo>
                  <a:lnTo>
                    <a:pt x="311611" y="967"/>
                  </a:lnTo>
                  <a:lnTo>
                    <a:pt x="337955" y="191"/>
                  </a:lnTo>
                  <a:lnTo>
                    <a:pt x="371475"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0"/>
            <p:cNvSpPr/>
            <p:nvPr>
              <p:custDataLst>
                <p:tags r:id="rId61"/>
              </p:custDataLst>
            </p:nvPr>
          </p:nvSpPr>
          <p:spPr>
            <a:xfrm>
              <a:off x="5211378" y="3379328"/>
              <a:ext cx="217873" cy="155596"/>
            </a:xfrm>
            <a:custGeom>
              <a:avLst/>
              <a:gdLst/>
              <a:ahLst/>
              <a:cxnLst/>
              <a:rect l="0" t="0" r="0" b="0"/>
              <a:pathLst>
                <a:path w="217873" h="155596">
                  <a:moveTo>
                    <a:pt x="89285" y="6810"/>
                  </a:moveTo>
                  <a:lnTo>
                    <a:pt x="89285" y="6810"/>
                  </a:lnTo>
                  <a:lnTo>
                    <a:pt x="79342" y="6810"/>
                  </a:lnTo>
                  <a:lnTo>
                    <a:pt x="46220" y="21283"/>
                  </a:lnTo>
                  <a:lnTo>
                    <a:pt x="17830" y="37517"/>
                  </a:lnTo>
                  <a:lnTo>
                    <a:pt x="13073" y="41569"/>
                  </a:lnTo>
                  <a:lnTo>
                    <a:pt x="7788" y="50304"/>
                  </a:lnTo>
                  <a:lnTo>
                    <a:pt x="0" y="74362"/>
                  </a:lnTo>
                  <a:lnTo>
                    <a:pt x="2946" y="92706"/>
                  </a:lnTo>
                  <a:lnTo>
                    <a:pt x="6727" y="103459"/>
                  </a:lnTo>
                  <a:lnTo>
                    <a:pt x="13169" y="111412"/>
                  </a:lnTo>
                  <a:lnTo>
                    <a:pt x="47978" y="140428"/>
                  </a:lnTo>
                  <a:lnTo>
                    <a:pt x="61401" y="145570"/>
                  </a:lnTo>
                  <a:lnTo>
                    <a:pt x="95726" y="154052"/>
                  </a:lnTo>
                  <a:lnTo>
                    <a:pt x="106964" y="155595"/>
                  </a:lnTo>
                  <a:lnTo>
                    <a:pt x="122216" y="152670"/>
                  </a:lnTo>
                  <a:lnTo>
                    <a:pt x="132997" y="146777"/>
                  </a:lnTo>
                  <a:lnTo>
                    <a:pt x="141219" y="136211"/>
                  </a:lnTo>
                  <a:lnTo>
                    <a:pt x="144889" y="126819"/>
                  </a:lnTo>
                  <a:lnTo>
                    <a:pt x="145977" y="111424"/>
                  </a:lnTo>
                  <a:lnTo>
                    <a:pt x="142507" y="95574"/>
                  </a:lnTo>
                  <a:lnTo>
                    <a:pt x="125837" y="62606"/>
                  </a:lnTo>
                  <a:lnTo>
                    <a:pt x="108617" y="30921"/>
                  </a:lnTo>
                  <a:lnTo>
                    <a:pt x="101581" y="23346"/>
                  </a:lnTo>
                  <a:lnTo>
                    <a:pt x="94750" y="17334"/>
                  </a:lnTo>
                  <a:lnTo>
                    <a:pt x="90110" y="10281"/>
                  </a:lnTo>
                  <a:lnTo>
                    <a:pt x="84855" y="7044"/>
                  </a:lnTo>
                  <a:lnTo>
                    <a:pt x="83347" y="3474"/>
                  </a:lnTo>
                  <a:lnTo>
                    <a:pt x="83739" y="2205"/>
                  </a:lnTo>
                  <a:lnTo>
                    <a:pt x="84793" y="1358"/>
                  </a:lnTo>
                  <a:lnTo>
                    <a:pt x="88876" y="418"/>
                  </a:lnTo>
                  <a:lnTo>
                    <a:pt x="95983" y="0"/>
                  </a:lnTo>
                  <a:lnTo>
                    <a:pt x="130377" y="5846"/>
                  </a:lnTo>
                  <a:lnTo>
                    <a:pt x="161166" y="11529"/>
                  </a:lnTo>
                  <a:lnTo>
                    <a:pt x="195307" y="13740"/>
                  </a:lnTo>
                  <a:lnTo>
                    <a:pt x="217872" y="1395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1"/>
            <p:cNvSpPr/>
            <p:nvPr>
              <p:custDataLst>
                <p:tags r:id="rId62"/>
              </p:custDataLst>
            </p:nvPr>
          </p:nvSpPr>
          <p:spPr>
            <a:xfrm>
              <a:off x="5429677" y="3372170"/>
              <a:ext cx="113874" cy="120991"/>
            </a:xfrm>
            <a:custGeom>
              <a:avLst/>
              <a:gdLst/>
              <a:ahLst/>
              <a:cxnLst/>
              <a:rect l="0" t="0" r="0" b="0"/>
              <a:pathLst>
                <a:path w="113874" h="120991">
                  <a:moveTo>
                    <a:pt x="71011" y="13968"/>
                  </a:moveTo>
                  <a:lnTo>
                    <a:pt x="71011" y="13968"/>
                  </a:lnTo>
                  <a:lnTo>
                    <a:pt x="71011" y="10175"/>
                  </a:lnTo>
                  <a:lnTo>
                    <a:pt x="70217" y="9058"/>
                  </a:lnTo>
                  <a:lnTo>
                    <a:pt x="68894" y="8313"/>
                  </a:lnTo>
                  <a:lnTo>
                    <a:pt x="67218" y="7817"/>
                  </a:lnTo>
                  <a:lnTo>
                    <a:pt x="58032" y="2110"/>
                  </a:lnTo>
                  <a:lnTo>
                    <a:pt x="41011" y="0"/>
                  </a:lnTo>
                  <a:lnTo>
                    <a:pt x="16960" y="6974"/>
                  </a:lnTo>
                  <a:lnTo>
                    <a:pt x="11799" y="10330"/>
                  </a:lnTo>
                  <a:lnTo>
                    <a:pt x="4430" y="20475"/>
                  </a:lnTo>
                  <a:lnTo>
                    <a:pt x="1012" y="29742"/>
                  </a:lnTo>
                  <a:lnTo>
                    <a:pt x="0" y="45100"/>
                  </a:lnTo>
                  <a:lnTo>
                    <a:pt x="3492" y="60939"/>
                  </a:lnTo>
                  <a:lnTo>
                    <a:pt x="19507" y="88410"/>
                  </a:lnTo>
                  <a:lnTo>
                    <a:pt x="31497" y="101465"/>
                  </a:lnTo>
                  <a:lnTo>
                    <a:pt x="45897" y="110713"/>
                  </a:lnTo>
                  <a:lnTo>
                    <a:pt x="69578" y="118832"/>
                  </a:lnTo>
                  <a:lnTo>
                    <a:pt x="100472" y="120990"/>
                  </a:lnTo>
                  <a:lnTo>
                    <a:pt x="102558" y="120241"/>
                  </a:lnTo>
                  <a:lnTo>
                    <a:pt x="103948" y="118948"/>
                  </a:lnTo>
                  <a:lnTo>
                    <a:pt x="111272" y="108137"/>
                  </a:lnTo>
                  <a:lnTo>
                    <a:pt x="113530" y="91122"/>
                  </a:lnTo>
                  <a:lnTo>
                    <a:pt x="103222" y="58119"/>
                  </a:lnTo>
                  <a:lnTo>
                    <a:pt x="96969" y="51318"/>
                  </a:lnTo>
                  <a:lnTo>
                    <a:pt x="79830" y="36905"/>
                  </a:lnTo>
                  <a:lnTo>
                    <a:pt x="76783" y="36068"/>
                  </a:lnTo>
                  <a:lnTo>
                    <a:pt x="74370" y="35696"/>
                  </a:lnTo>
                  <a:lnTo>
                    <a:pt x="77499" y="35438"/>
                  </a:lnTo>
                  <a:lnTo>
                    <a:pt x="81753" y="39202"/>
                  </a:lnTo>
                  <a:lnTo>
                    <a:pt x="105330" y="43141"/>
                  </a:lnTo>
                  <a:lnTo>
                    <a:pt x="113873" y="4968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2"/>
            <p:cNvSpPr/>
            <p:nvPr>
              <p:custDataLst>
                <p:tags r:id="rId63"/>
              </p:custDataLst>
            </p:nvPr>
          </p:nvSpPr>
          <p:spPr>
            <a:xfrm>
              <a:off x="5600827" y="2995233"/>
              <a:ext cx="192755" cy="525128"/>
            </a:xfrm>
            <a:custGeom>
              <a:avLst/>
              <a:gdLst/>
              <a:ahLst/>
              <a:cxnLst/>
              <a:rect l="0" t="0" r="0" b="0"/>
              <a:pathLst>
                <a:path w="192755" h="525128">
                  <a:moveTo>
                    <a:pt x="92742" y="419480"/>
                  </a:moveTo>
                  <a:lnTo>
                    <a:pt x="92742" y="419480"/>
                  </a:lnTo>
                  <a:lnTo>
                    <a:pt x="86591" y="419480"/>
                  </a:lnTo>
                  <a:lnTo>
                    <a:pt x="82100" y="415687"/>
                  </a:lnTo>
                  <a:lnTo>
                    <a:pt x="75842" y="413825"/>
                  </a:lnTo>
                  <a:lnTo>
                    <a:pt x="58888" y="412630"/>
                  </a:lnTo>
                  <a:lnTo>
                    <a:pt x="44964" y="416215"/>
                  </a:lnTo>
                  <a:lnTo>
                    <a:pt x="23401" y="426821"/>
                  </a:lnTo>
                  <a:lnTo>
                    <a:pt x="17473" y="432267"/>
                  </a:lnTo>
                  <a:lnTo>
                    <a:pt x="4758" y="453246"/>
                  </a:lnTo>
                  <a:lnTo>
                    <a:pt x="1321" y="467232"/>
                  </a:lnTo>
                  <a:lnTo>
                    <a:pt x="0" y="491898"/>
                  </a:lnTo>
                  <a:lnTo>
                    <a:pt x="3703" y="503820"/>
                  </a:lnTo>
                  <a:lnTo>
                    <a:pt x="9827" y="513614"/>
                  </a:lnTo>
                  <a:lnTo>
                    <a:pt x="20461" y="521542"/>
                  </a:lnTo>
                  <a:lnTo>
                    <a:pt x="33666" y="525127"/>
                  </a:lnTo>
                  <a:lnTo>
                    <a:pt x="42939" y="523848"/>
                  </a:lnTo>
                  <a:lnTo>
                    <a:pt x="59200" y="516550"/>
                  </a:lnTo>
                  <a:lnTo>
                    <a:pt x="82236" y="499861"/>
                  </a:lnTo>
                  <a:lnTo>
                    <a:pt x="102073" y="469871"/>
                  </a:lnTo>
                  <a:lnTo>
                    <a:pt x="116497" y="441907"/>
                  </a:lnTo>
                  <a:lnTo>
                    <a:pt x="130031" y="408839"/>
                  </a:lnTo>
                  <a:lnTo>
                    <a:pt x="136567" y="385646"/>
                  </a:lnTo>
                  <a:lnTo>
                    <a:pt x="142118" y="359992"/>
                  </a:lnTo>
                  <a:lnTo>
                    <a:pt x="146437" y="332716"/>
                  </a:lnTo>
                  <a:lnTo>
                    <a:pt x="148356" y="304718"/>
                  </a:lnTo>
                  <a:lnTo>
                    <a:pt x="147093" y="274283"/>
                  </a:lnTo>
                  <a:lnTo>
                    <a:pt x="143885" y="243029"/>
                  </a:lnTo>
                  <a:lnTo>
                    <a:pt x="139814" y="213263"/>
                  </a:lnTo>
                  <a:lnTo>
                    <a:pt x="133242" y="184159"/>
                  </a:lnTo>
                  <a:lnTo>
                    <a:pt x="125823" y="156143"/>
                  </a:lnTo>
                  <a:lnTo>
                    <a:pt x="119880" y="130462"/>
                  </a:lnTo>
                  <a:lnTo>
                    <a:pt x="110359" y="105819"/>
                  </a:lnTo>
                  <a:lnTo>
                    <a:pt x="93729" y="71749"/>
                  </a:lnTo>
                  <a:lnTo>
                    <a:pt x="78746" y="43663"/>
                  </a:lnTo>
                  <a:lnTo>
                    <a:pt x="52022" y="8132"/>
                  </a:lnTo>
                  <a:lnTo>
                    <a:pt x="48927" y="4754"/>
                  </a:lnTo>
                  <a:lnTo>
                    <a:pt x="41253" y="1001"/>
                  </a:lnTo>
                  <a:lnTo>
                    <a:pt x="36985" y="0"/>
                  </a:lnTo>
                  <a:lnTo>
                    <a:pt x="33346" y="126"/>
                  </a:lnTo>
                  <a:lnTo>
                    <a:pt x="27185" y="2384"/>
                  </a:lnTo>
                  <a:lnTo>
                    <a:pt x="25225" y="4890"/>
                  </a:lnTo>
                  <a:lnTo>
                    <a:pt x="23047" y="11909"/>
                  </a:lnTo>
                  <a:lnTo>
                    <a:pt x="21457" y="46240"/>
                  </a:lnTo>
                  <a:lnTo>
                    <a:pt x="21350" y="72705"/>
                  </a:lnTo>
                  <a:lnTo>
                    <a:pt x="25110" y="104448"/>
                  </a:lnTo>
                  <a:lnTo>
                    <a:pt x="31251" y="138988"/>
                  </a:lnTo>
                  <a:lnTo>
                    <a:pt x="38098" y="174358"/>
                  </a:lnTo>
                  <a:lnTo>
                    <a:pt x="44908" y="200205"/>
                  </a:lnTo>
                  <a:lnTo>
                    <a:pt x="54020" y="226774"/>
                  </a:lnTo>
                  <a:lnTo>
                    <a:pt x="66007" y="251812"/>
                  </a:lnTo>
                  <a:lnTo>
                    <a:pt x="77155" y="278285"/>
                  </a:lnTo>
                  <a:lnTo>
                    <a:pt x="87402" y="305133"/>
                  </a:lnTo>
                  <a:lnTo>
                    <a:pt x="97248" y="330294"/>
                  </a:lnTo>
                  <a:lnTo>
                    <a:pt x="109032" y="354706"/>
                  </a:lnTo>
                  <a:lnTo>
                    <a:pt x="121413" y="378785"/>
                  </a:lnTo>
                  <a:lnTo>
                    <a:pt x="138103" y="413066"/>
                  </a:lnTo>
                  <a:lnTo>
                    <a:pt x="164673" y="446788"/>
                  </a:lnTo>
                  <a:lnTo>
                    <a:pt x="192754" y="47663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3"/>
            <p:cNvSpPr/>
            <p:nvPr>
              <p:custDataLst>
                <p:tags r:id="rId64"/>
              </p:custDataLst>
            </p:nvPr>
          </p:nvSpPr>
          <p:spPr>
            <a:xfrm>
              <a:off x="5922502" y="3264694"/>
              <a:ext cx="135399" cy="199888"/>
            </a:xfrm>
            <a:custGeom>
              <a:avLst/>
              <a:gdLst/>
              <a:ahLst/>
              <a:cxnLst/>
              <a:rect l="0" t="0" r="0" b="0"/>
              <a:pathLst>
                <a:path w="135399" h="199888">
                  <a:moveTo>
                    <a:pt x="21098" y="0"/>
                  </a:moveTo>
                  <a:lnTo>
                    <a:pt x="21098" y="0"/>
                  </a:lnTo>
                  <a:lnTo>
                    <a:pt x="24890" y="3792"/>
                  </a:lnTo>
                  <a:lnTo>
                    <a:pt x="26752" y="7771"/>
                  </a:lnTo>
                  <a:lnTo>
                    <a:pt x="27249" y="9943"/>
                  </a:lnTo>
                  <a:lnTo>
                    <a:pt x="39575" y="31921"/>
                  </a:lnTo>
                  <a:lnTo>
                    <a:pt x="47973" y="65319"/>
                  </a:lnTo>
                  <a:lnTo>
                    <a:pt x="59288" y="100148"/>
                  </a:lnTo>
                  <a:lnTo>
                    <a:pt x="71117" y="130095"/>
                  </a:lnTo>
                  <a:lnTo>
                    <a:pt x="76135" y="150465"/>
                  </a:lnTo>
                  <a:lnTo>
                    <a:pt x="79739" y="169465"/>
                  </a:lnTo>
                  <a:lnTo>
                    <a:pt x="84648" y="189298"/>
                  </a:lnTo>
                  <a:lnTo>
                    <a:pt x="85384" y="199887"/>
                  </a:lnTo>
                  <a:lnTo>
                    <a:pt x="81597" y="192399"/>
                  </a:lnTo>
                  <a:lnTo>
                    <a:pt x="75503" y="186581"/>
                  </a:lnTo>
                  <a:lnTo>
                    <a:pt x="68297" y="180556"/>
                  </a:lnTo>
                  <a:lnTo>
                    <a:pt x="47317" y="149626"/>
                  </a:lnTo>
                  <a:lnTo>
                    <a:pt x="22729" y="116533"/>
                  </a:lnTo>
                  <a:lnTo>
                    <a:pt x="10200" y="102688"/>
                  </a:lnTo>
                  <a:lnTo>
                    <a:pt x="8317" y="97762"/>
                  </a:lnTo>
                  <a:lnTo>
                    <a:pt x="7021" y="96131"/>
                  </a:lnTo>
                  <a:lnTo>
                    <a:pt x="2198" y="93041"/>
                  </a:lnTo>
                  <a:lnTo>
                    <a:pt x="417" y="89039"/>
                  </a:lnTo>
                  <a:lnTo>
                    <a:pt x="167" y="89522"/>
                  </a:lnTo>
                  <a:lnTo>
                    <a:pt x="0" y="90637"/>
                  </a:lnTo>
                  <a:lnTo>
                    <a:pt x="683" y="91381"/>
                  </a:lnTo>
                  <a:lnTo>
                    <a:pt x="3558" y="92207"/>
                  </a:lnTo>
                  <a:lnTo>
                    <a:pt x="4642" y="93221"/>
                  </a:lnTo>
                  <a:lnTo>
                    <a:pt x="8499" y="100552"/>
                  </a:lnTo>
                  <a:lnTo>
                    <a:pt x="13117" y="105015"/>
                  </a:lnTo>
                  <a:lnTo>
                    <a:pt x="47445" y="129985"/>
                  </a:lnTo>
                  <a:lnTo>
                    <a:pt x="78896" y="150516"/>
                  </a:lnTo>
                  <a:lnTo>
                    <a:pt x="92030" y="158177"/>
                  </a:lnTo>
                  <a:lnTo>
                    <a:pt x="124395" y="167859"/>
                  </a:lnTo>
                  <a:lnTo>
                    <a:pt x="135398" y="1714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4"/>
            <p:cNvSpPr/>
            <p:nvPr>
              <p:custDataLst>
                <p:tags r:id="rId65"/>
              </p:custDataLst>
            </p:nvPr>
          </p:nvSpPr>
          <p:spPr>
            <a:xfrm>
              <a:off x="6179344" y="3229138"/>
              <a:ext cx="578645" cy="191967"/>
            </a:xfrm>
            <a:custGeom>
              <a:avLst/>
              <a:gdLst/>
              <a:ahLst/>
              <a:cxnLst/>
              <a:rect l="0" t="0" r="0" b="0"/>
              <a:pathLst>
                <a:path w="578645" h="191967">
                  <a:moveTo>
                    <a:pt x="0" y="142712"/>
                  </a:moveTo>
                  <a:lnTo>
                    <a:pt x="0" y="142712"/>
                  </a:lnTo>
                  <a:lnTo>
                    <a:pt x="6151" y="142712"/>
                  </a:lnTo>
                  <a:lnTo>
                    <a:pt x="22555" y="137058"/>
                  </a:lnTo>
                  <a:lnTo>
                    <a:pt x="32250" y="137024"/>
                  </a:lnTo>
                  <a:lnTo>
                    <a:pt x="64778" y="141806"/>
                  </a:lnTo>
                  <a:lnTo>
                    <a:pt x="97874" y="142533"/>
                  </a:lnTo>
                  <a:lnTo>
                    <a:pt x="130281" y="142677"/>
                  </a:lnTo>
                  <a:lnTo>
                    <a:pt x="163230" y="142705"/>
                  </a:lnTo>
                  <a:lnTo>
                    <a:pt x="181626" y="138918"/>
                  </a:lnTo>
                  <a:lnTo>
                    <a:pt x="197131" y="128976"/>
                  </a:lnTo>
                  <a:lnTo>
                    <a:pt x="222381" y="105862"/>
                  </a:lnTo>
                  <a:lnTo>
                    <a:pt x="225836" y="98289"/>
                  </a:lnTo>
                  <a:lnTo>
                    <a:pt x="228054" y="76699"/>
                  </a:lnTo>
                  <a:lnTo>
                    <a:pt x="224646" y="60270"/>
                  </a:lnTo>
                  <a:lnTo>
                    <a:pt x="218609" y="45348"/>
                  </a:lnTo>
                  <a:lnTo>
                    <a:pt x="211988" y="37791"/>
                  </a:lnTo>
                  <a:lnTo>
                    <a:pt x="183416" y="15810"/>
                  </a:lnTo>
                  <a:lnTo>
                    <a:pt x="165735" y="9597"/>
                  </a:lnTo>
                  <a:lnTo>
                    <a:pt x="130202" y="7211"/>
                  </a:lnTo>
                  <a:lnTo>
                    <a:pt x="124901" y="7134"/>
                  </a:lnTo>
                  <a:lnTo>
                    <a:pt x="120574" y="8671"/>
                  </a:lnTo>
                  <a:lnTo>
                    <a:pt x="101495" y="23088"/>
                  </a:lnTo>
                  <a:lnTo>
                    <a:pt x="94586" y="32396"/>
                  </a:lnTo>
                  <a:lnTo>
                    <a:pt x="88350" y="48907"/>
                  </a:lnTo>
                  <a:lnTo>
                    <a:pt x="86243" y="72501"/>
                  </a:lnTo>
                  <a:lnTo>
                    <a:pt x="89671" y="89277"/>
                  </a:lnTo>
                  <a:lnTo>
                    <a:pt x="107990" y="121770"/>
                  </a:lnTo>
                  <a:lnTo>
                    <a:pt x="126370" y="146160"/>
                  </a:lnTo>
                  <a:lnTo>
                    <a:pt x="150992" y="165471"/>
                  </a:lnTo>
                  <a:lnTo>
                    <a:pt x="180903" y="179869"/>
                  </a:lnTo>
                  <a:lnTo>
                    <a:pt x="205736" y="188911"/>
                  </a:lnTo>
                  <a:lnTo>
                    <a:pt x="235461" y="191966"/>
                  </a:lnTo>
                  <a:lnTo>
                    <a:pt x="263469" y="186866"/>
                  </a:lnTo>
                  <a:lnTo>
                    <a:pt x="280030" y="179695"/>
                  </a:lnTo>
                  <a:lnTo>
                    <a:pt x="294197" y="167869"/>
                  </a:lnTo>
                  <a:lnTo>
                    <a:pt x="303775" y="153518"/>
                  </a:lnTo>
                  <a:lnTo>
                    <a:pt x="310847" y="134537"/>
                  </a:lnTo>
                  <a:lnTo>
                    <a:pt x="313867" y="99713"/>
                  </a:lnTo>
                  <a:lnTo>
                    <a:pt x="314264" y="69767"/>
                  </a:lnTo>
                  <a:lnTo>
                    <a:pt x="314324" y="35888"/>
                  </a:lnTo>
                  <a:lnTo>
                    <a:pt x="314324" y="32529"/>
                  </a:lnTo>
                  <a:lnTo>
                    <a:pt x="315119" y="66864"/>
                  </a:lnTo>
                  <a:lnTo>
                    <a:pt x="321600" y="100821"/>
                  </a:lnTo>
                  <a:lnTo>
                    <a:pt x="327532" y="131904"/>
                  </a:lnTo>
                  <a:lnTo>
                    <a:pt x="335824" y="166449"/>
                  </a:lnTo>
                  <a:lnTo>
                    <a:pt x="342416" y="186433"/>
                  </a:lnTo>
                  <a:lnTo>
                    <a:pt x="342577" y="188528"/>
                  </a:lnTo>
                  <a:lnTo>
                    <a:pt x="343479" y="189131"/>
                  </a:lnTo>
                  <a:lnTo>
                    <a:pt x="344873" y="188739"/>
                  </a:lnTo>
                  <a:lnTo>
                    <a:pt x="349023" y="186199"/>
                  </a:lnTo>
                  <a:lnTo>
                    <a:pt x="350017" y="154364"/>
                  </a:lnTo>
                  <a:lnTo>
                    <a:pt x="347924" y="126588"/>
                  </a:lnTo>
                  <a:lnTo>
                    <a:pt x="343562" y="93258"/>
                  </a:lnTo>
                  <a:lnTo>
                    <a:pt x="342958" y="62007"/>
                  </a:lnTo>
                  <a:lnTo>
                    <a:pt x="342902" y="27452"/>
                  </a:lnTo>
                  <a:lnTo>
                    <a:pt x="343695" y="25390"/>
                  </a:lnTo>
                  <a:lnTo>
                    <a:pt x="345017" y="24017"/>
                  </a:lnTo>
                  <a:lnTo>
                    <a:pt x="349051" y="21811"/>
                  </a:lnTo>
                  <a:lnTo>
                    <a:pt x="353542" y="21429"/>
                  </a:lnTo>
                  <a:lnTo>
                    <a:pt x="354757" y="22169"/>
                  </a:lnTo>
                  <a:lnTo>
                    <a:pt x="355567" y="23456"/>
                  </a:lnTo>
                  <a:lnTo>
                    <a:pt x="356107" y="25108"/>
                  </a:lnTo>
                  <a:lnTo>
                    <a:pt x="388952" y="59672"/>
                  </a:lnTo>
                  <a:lnTo>
                    <a:pt x="416790" y="92879"/>
                  </a:lnTo>
                  <a:lnTo>
                    <a:pt x="435782" y="111584"/>
                  </a:lnTo>
                  <a:lnTo>
                    <a:pt x="466461" y="133855"/>
                  </a:lnTo>
                  <a:lnTo>
                    <a:pt x="484286" y="140088"/>
                  </a:lnTo>
                  <a:lnTo>
                    <a:pt x="519025" y="142559"/>
                  </a:lnTo>
                  <a:lnTo>
                    <a:pt x="526482" y="140527"/>
                  </a:lnTo>
                  <a:lnTo>
                    <a:pt x="529581" y="138874"/>
                  </a:lnTo>
                  <a:lnTo>
                    <a:pt x="531648" y="136185"/>
                  </a:lnTo>
                  <a:lnTo>
                    <a:pt x="539029" y="115973"/>
                  </a:lnTo>
                  <a:lnTo>
                    <a:pt x="539077" y="106751"/>
                  </a:lnTo>
                  <a:lnTo>
                    <a:pt x="533955" y="72743"/>
                  </a:lnTo>
                  <a:lnTo>
                    <a:pt x="522841" y="42746"/>
                  </a:lnTo>
                  <a:lnTo>
                    <a:pt x="502291" y="12750"/>
                  </a:lnTo>
                  <a:lnTo>
                    <a:pt x="494173" y="6105"/>
                  </a:lnTo>
                  <a:lnTo>
                    <a:pt x="485274" y="2623"/>
                  </a:lnTo>
                  <a:lnTo>
                    <a:pt x="462351" y="0"/>
                  </a:lnTo>
                  <a:lnTo>
                    <a:pt x="457373" y="2026"/>
                  </a:lnTo>
                  <a:lnTo>
                    <a:pt x="454934" y="3677"/>
                  </a:lnTo>
                  <a:lnTo>
                    <a:pt x="447709" y="13587"/>
                  </a:lnTo>
                  <a:lnTo>
                    <a:pt x="444334" y="26577"/>
                  </a:lnTo>
                  <a:lnTo>
                    <a:pt x="443334" y="40480"/>
                  </a:lnTo>
                  <a:lnTo>
                    <a:pt x="452892" y="72700"/>
                  </a:lnTo>
                  <a:lnTo>
                    <a:pt x="476709" y="108111"/>
                  </a:lnTo>
                  <a:lnTo>
                    <a:pt x="507894" y="135088"/>
                  </a:lnTo>
                  <a:lnTo>
                    <a:pt x="538106" y="158524"/>
                  </a:lnTo>
                  <a:lnTo>
                    <a:pt x="560429" y="169449"/>
                  </a:lnTo>
                  <a:lnTo>
                    <a:pt x="578644" y="17128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5"/>
            <p:cNvSpPr/>
            <p:nvPr>
              <p:custDataLst>
                <p:tags r:id="rId66"/>
              </p:custDataLst>
            </p:nvPr>
          </p:nvSpPr>
          <p:spPr>
            <a:xfrm>
              <a:off x="6786563" y="3223046"/>
              <a:ext cx="78582" cy="134479"/>
            </a:xfrm>
            <a:custGeom>
              <a:avLst/>
              <a:gdLst/>
              <a:ahLst/>
              <a:cxnLst/>
              <a:rect l="0" t="0" r="0" b="0"/>
              <a:pathLst>
                <a:path w="78582" h="134479">
                  <a:moveTo>
                    <a:pt x="0" y="70223"/>
                  </a:moveTo>
                  <a:lnTo>
                    <a:pt x="0" y="70223"/>
                  </a:lnTo>
                  <a:lnTo>
                    <a:pt x="0" y="88001"/>
                  </a:lnTo>
                  <a:lnTo>
                    <a:pt x="2117" y="92147"/>
                  </a:lnTo>
                  <a:lnTo>
                    <a:pt x="11391" y="104419"/>
                  </a:lnTo>
                  <a:lnTo>
                    <a:pt x="15833" y="118752"/>
                  </a:lnTo>
                  <a:lnTo>
                    <a:pt x="27254" y="133019"/>
                  </a:lnTo>
                  <a:lnTo>
                    <a:pt x="30104" y="133851"/>
                  </a:lnTo>
                  <a:lnTo>
                    <a:pt x="35390" y="134478"/>
                  </a:lnTo>
                  <a:lnTo>
                    <a:pt x="35690" y="120777"/>
                  </a:lnTo>
                  <a:lnTo>
                    <a:pt x="28441" y="89165"/>
                  </a:lnTo>
                  <a:lnTo>
                    <a:pt x="14140" y="55929"/>
                  </a:lnTo>
                  <a:lnTo>
                    <a:pt x="10253" y="46408"/>
                  </a:lnTo>
                  <a:lnTo>
                    <a:pt x="7553" y="26390"/>
                  </a:lnTo>
                  <a:lnTo>
                    <a:pt x="11057" y="14461"/>
                  </a:lnTo>
                  <a:lnTo>
                    <a:pt x="12927" y="11617"/>
                  </a:lnTo>
                  <a:lnTo>
                    <a:pt x="17122" y="8457"/>
                  </a:lnTo>
                  <a:lnTo>
                    <a:pt x="34289" y="608"/>
                  </a:lnTo>
                  <a:lnTo>
                    <a:pt x="37147" y="0"/>
                  </a:lnTo>
                  <a:lnTo>
                    <a:pt x="70846" y="5667"/>
                  </a:lnTo>
                  <a:lnTo>
                    <a:pt x="78581" y="592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6"/>
            <p:cNvSpPr/>
            <p:nvPr>
              <p:custDataLst>
                <p:tags r:id="rId67"/>
              </p:custDataLst>
            </p:nvPr>
          </p:nvSpPr>
          <p:spPr>
            <a:xfrm>
              <a:off x="6929864" y="3166092"/>
              <a:ext cx="141823" cy="354319"/>
            </a:xfrm>
            <a:custGeom>
              <a:avLst/>
              <a:gdLst/>
              <a:ahLst/>
              <a:cxnLst/>
              <a:rect l="0" t="0" r="0" b="0"/>
              <a:pathLst>
                <a:path w="141823" h="354319">
                  <a:moveTo>
                    <a:pt x="85299" y="41452"/>
                  </a:moveTo>
                  <a:lnTo>
                    <a:pt x="85299" y="41452"/>
                  </a:lnTo>
                  <a:lnTo>
                    <a:pt x="81506" y="37660"/>
                  </a:lnTo>
                  <a:lnTo>
                    <a:pt x="79645" y="33681"/>
                  </a:lnTo>
                  <a:lnTo>
                    <a:pt x="79148" y="31509"/>
                  </a:lnTo>
                  <a:lnTo>
                    <a:pt x="74657" y="24659"/>
                  </a:lnTo>
                  <a:lnTo>
                    <a:pt x="58246" y="8107"/>
                  </a:lnTo>
                  <a:lnTo>
                    <a:pt x="47033" y="1762"/>
                  </a:lnTo>
                  <a:lnTo>
                    <a:pt x="41039" y="0"/>
                  </a:lnTo>
                  <a:lnTo>
                    <a:pt x="33613" y="1333"/>
                  </a:lnTo>
                  <a:lnTo>
                    <a:pt x="14342" y="7464"/>
                  </a:lnTo>
                  <a:lnTo>
                    <a:pt x="11800" y="9268"/>
                  </a:lnTo>
                  <a:lnTo>
                    <a:pt x="4431" y="19392"/>
                  </a:lnTo>
                  <a:lnTo>
                    <a:pt x="1013" y="28654"/>
                  </a:lnTo>
                  <a:lnTo>
                    <a:pt x="0" y="36425"/>
                  </a:lnTo>
                  <a:lnTo>
                    <a:pt x="6874" y="59824"/>
                  </a:lnTo>
                  <a:lnTo>
                    <a:pt x="10227" y="64963"/>
                  </a:lnTo>
                  <a:lnTo>
                    <a:pt x="41201" y="86688"/>
                  </a:lnTo>
                  <a:lnTo>
                    <a:pt x="50890" y="90045"/>
                  </a:lnTo>
                  <a:lnTo>
                    <a:pt x="58788" y="91039"/>
                  </a:lnTo>
                  <a:lnTo>
                    <a:pt x="63726" y="89155"/>
                  </a:lnTo>
                  <a:lnTo>
                    <a:pt x="73364" y="81478"/>
                  </a:lnTo>
                  <a:lnTo>
                    <a:pt x="76026" y="76968"/>
                  </a:lnTo>
                  <a:lnTo>
                    <a:pt x="78003" y="72318"/>
                  </a:lnTo>
                  <a:lnTo>
                    <a:pt x="82784" y="65238"/>
                  </a:lnTo>
                  <a:lnTo>
                    <a:pt x="84554" y="58113"/>
                  </a:lnTo>
                  <a:lnTo>
                    <a:pt x="85298" y="41488"/>
                  </a:lnTo>
                  <a:lnTo>
                    <a:pt x="85299" y="45255"/>
                  </a:lnTo>
                  <a:lnTo>
                    <a:pt x="96234" y="79528"/>
                  </a:lnTo>
                  <a:lnTo>
                    <a:pt x="102066" y="92506"/>
                  </a:lnTo>
                  <a:lnTo>
                    <a:pt x="107925" y="122357"/>
                  </a:lnTo>
                  <a:lnTo>
                    <a:pt x="116491" y="154799"/>
                  </a:lnTo>
                  <a:lnTo>
                    <a:pt x="125826" y="189842"/>
                  </a:lnTo>
                  <a:lnTo>
                    <a:pt x="132937" y="217887"/>
                  </a:lnTo>
                  <a:lnTo>
                    <a:pt x="139278" y="245512"/>
                  </a:lnTo>
                  <a:lnTo>
                    <a:pt x="141822" y="276581"/>
                  </a:lnTo>
                  <a:lnTo>
                    <a:pt x="140146" y="298445"/>
                  </a:lnTo>
                  <a:lnTo>
                    <a:pt x="133613" y="331586"/>
                  </a:lnTo>
                  <a:lnTo>
                    <a:pt x="123176" y="345888"/>
                  </a:lnTo>
                  <a:lnTo>
                    <a:pt x="118537" y="350853"/>
                  </a:lnTo>
                  <a:lnTo>
                    <a:pt x="111712" y="353588"/>
                  </a:lnTo>
                  <a:lnTo>
                    <a:pt x="107671" y="354318"/>
                  </a:lnTo>
                  <a:lnTo>
                    <a:pt x="101063" y="353011"/>
                  </a:lnTo>
                  <a:lnTo>
                    <a:pt x="77657" y="339130"/>
                  </a:lnTo>
                  <a:lnTo>
                    <a:pt x="59006" y="321973"/>
                  </a:lnTo>
                  <a:lnTo>
                    <a:pt x="48581" y="304221"/>
                  </a:lnTo>
                  <a:lnTo>
                    <a:pt x="36825" y="274149"/>
                  </a:lnTo>
                  <a:lnTo>
                    <a:pt x="35292" y="25576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7"/>
            <p:cNvSpPr/>
            <p:nvPr>
              <p:custDataLst>
                <p:tags r:id="rId68"/>
              </p:custDataLst>
            </p:nvPr>
          </p:nvSpPr>
          <p:spPr>
            <a:xfrm>
              <a:off x="7108031" y="3108074"/>
              <a:ext cx="114276" cy="556671"/>
            </a:xfrm>
            <a:custGeom>
              <a:avLst/>
              <a:gdLst/>
              <a:ahLst/>
              <a:cxnLst/>
              <a:rect l="0" t="0" r="0" b="0"/>
              <a:pathLst>
                <a:path w="114276" h="556671">
                  <a:moveTo>
                    <a:pt x="0" y="63751"/>
                  </a:moveTo>
                  <a:lnTo>
                    <a:pt x="0" y="63751"/>
                  </a:lnTo>
                  <a:lnTo>
                    <a:pt x="14474" y="80341"/>
                  </a:lnTo>
                  <a:lnTo>
                    <a:pt x="30967" y="111510"/>
                  </a:lnTo>
                  <a:lnTo>
                    <a:pt x="46832" y="143928"/>
                  </a:lnTo>
                  <a:lnTo>
                    <a:pt x="53381" y="162376"/>
                  </a:lnTo>
                  <a:lnTo>
                    <a:pt x="55431" y="165220"/>
                  </a:lnTo>
                  <a:lnTo>
                    <a:pt x="69115" y="175317"/>
                  </a:lnTo>
                  <a:lnTo>
                    <a:pt x="73845" y="176836"/>
                  </a:lnTo>
                  <a:lnTo>
                    <a:pt x="76217" y="176447"/>
                  </a:lnTo>
                  <a:lnTo>
                    <a:pt x="80971" y="173899"/>
                  </a:lnTo>
                  <a:lnTo>
                    <a:pt x="88109" y="168001"/>
                  </a:lnTo>
                  <a:lnTo>
                    <a:pt x="90754" y="163530"/>
                  </a:lnTo>
                  <a:lnTo>
                    <a:pt x="102689" y="133346"/>
                  </a:lnTo>
                  <a:lnTo>
                    <a:pt x="106568" y="104881"/>
                  </a:lnTo>
                  <a:lnTo>
                    <a:pt x="107079" y="71460"/>
                  </a:lnTo>
                  <a:lnTo>
                    <a:pt x="107944" y="40197"/>
                  </a:lnTo>
                  <a:lnTo>
                    <a:pt x="114006" y="5641"/>
                  </a:lnTo>
                  <a:lnTo>
                    <a:pt x="114275" y="0"/>
                  </a:lnTo>
                  <a:lnTo>
                    <a:pt x="110500" y="3410"/>
                  </a:lnTo>
                  <a:lnTo>
                    <a:pt x="108642" y="7300"/>
                  </a:lnTo>
                  <a:lnTo>
                    <a:pt x="102305" y="38657"/>
                  </a:lnTo>
                  <a:lnTo>
                    <a:pt x="98349" y="66555"/>
                  </a:lnTo>
                  <a:lnTo>
                    <a:pt x="92376" y="93157"/>
                  </a:lnTo>
                  <a:lnTo>
                    <a:pt x="87696" y="121147"/>
                  </a:lnTo>
                  <a:lnTo>
                    <a:pt x="84193" y="151665"/>
                  </a:lnTo>
                  <a:lnTo>
                    <a:pt x="80282" y="175055"/>
                  </a:lnTo>
                  <a:lnTo>
                    <a:pt x="75897" y="201326"/>
                  </a:lnTo>
                  <a:lnTo>
                    <a:pt x="73421" y="226760"/>
                  </a:lnTo>
                  <a:lnTo>
                    <a:pt x="72319" y="251293"/>
                  </a:lnTo>
                  <a:lnTo>
                    <a:pt x="71830" y="275426"/>
                  </a:lnTo>
                  <a:lnTo>
                    <a:pt x="69495" y="301497"/>
                  </a:lnTo>
                  <a:lnTo>
                    <a:pt x="65812" y="328166"/>
                  </a:lnTo>
                  <a:lnTo>
                    <a:pt x="61529" y="353248"/>
                  </a:lnTo>
                  <a:lnTo>
                    <a:pt x="59097" y="377625"/>
                  </a:lnTo>
                  <a:lnTo>
                    <a:pt x="55610" y="411544"/>
                  </a:lnTo>
                  <a:lnTo>
                    <a:pt x="51667" y="441703"/>
                  </a:lnTo>
                  <a:lnTo>
                    <a:pt x="50499" y="470747"/>
                  </a:lnTo>
                  <a:lnTo>
                    <a:pt x="50103" y="505214"/>
                  </a:lnTo>
                  <a:lnTo>
                    <a:pt x="50820" y="533365"/>
                  </a:lnTo>
                  <a:lnTo>
                    <a:pt x="56856" y="555000"/>
                  </a:lnTo>
                  <a:lnTo>
                    <a:pt x="57749" y="555557"/>
                  </a:lnTo>
                  <a:lnTo>
                    <a:pt x="64294" y="55667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8"/>
            <p:cNvSpPr/>
            <p:nvPr>
              <p:custDataLst>
                <p:tags r:id="rId69"/>
              </p:custDataLst>
            </p:nvPr>
          </p:nvSpPr>
          <p:spPr>
            <a:xfrm>
              <a:off x="7376130" y="3050502"/>
              <a:ext cx="96234" cy="185618"/>
            </a:xfrm>
            <a:custGeom>
              <a:avLst/>
              <a:gdLst/>
              <a:ahLst/>
              <a:cxnLst/>
              <a:rect l="0" t="0" r="0" b="0"/>
              <a:pathLst>
                <a:path w="96234" h="185618">
                  <a:moveTo>
                    <a:pt x="96233" y="21311"/>
                  </a:moveTo>
                  <a:lnTo>
                    <a:pt x="96233" y="21311"/>
                  </a:lnTo>
                  <a:lnTo>
                    <a:pt x="92440" y="17518"/>
                  </a:lnTo>
                  <a:lnTo>
                    <a:pt x="90579" y="13540"/>
                  </a:lnTo>
                  <a:lnTo>
                    <a:pt x="90082" y="11368"/>
                  </a:lnTo>
                  <a:lnTo>
                    <a:pt x="85591" y="4518"/>
                  </a:lnTo>
                  <a:lnTo>
                    <a:pt x="79333" y="1941"/>
                  </a:lnTo>
                  <a:lnTo>
                    <a:pt x="58398" y="0"/>
                  </a:lnTo>
                  <a:lnTo>
                    <a:pt x="47275" y="3708"/>
                  </a:lnTo>
                  <a:lnTo>
                    <a:pt x="23708" y="22826"/>
                  </a:lnTo>
                  <a:lnTo>
                    <a:pt x="8240" y="47846"/>
                  </a:lnTo>
                  <a:lnTo>
                    <a:pt x="0" y="76109"/>
                  </a:lnTo>
                  <a:lnTo>
                    <a:pt x="17" y="87734"/>
                  </a:lnTo>
                  <a:lnTo>
                    <a:pt x="4511" y="116694"/>
                  </a:lnTo>
                  <a:lnTo>
                    <a:pt x="22786" y="152353"/>
                  </a:lnTo>
                  <a:lnTo>
                    <a:pt x="36623" y="174563"/>
                  </a:lnTo>
                  <a:lnTo>
                    <a:pt x="53370" y="18561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9"/>
            <p:cNvSpPr/>
            <p:nvPr>
              <p:custDataLst>
                <p:tags r:id="rId70"/>
              </p:custDataLst>
            </p:nvPr>
          </p:nvSpPr>
          <p:spPr>
            <a:xfrm>
              <a:off x="7509196" y="3093244"/>
              <a:ext cx="56033" cy="121015"/>
            </a:xfrm>
            <a:custGeom>
              <a:avLst/>
              <a:gdLst/>
              <a:ahLst/>
              <a:cxnLst/>
              <a:rect l="0" t="0" r="0" b="0"/>
              <a:pathLst>
                <a:path w="56033" h="121015">
                  <a:moveTo>
                    <a:pt x="41748" y="28575"/>
                  </a:moveTo>
                  <a:lnTo>
                    <a:pt x="41748" y="28575"/>
                  </a:lnTo>
                  <a:lnTo>
                    <a:pt x="41748" y="17933"/>
                  </a:lnTo>
                  <a:lnTo>
                    <a:pt x="39631" y="13791"/>
                  </a:lnTo>
                  <a:lnTo>
                    <a:pt x="36838" y="9304"/>
                  </a:lnTo>
                  <a:lnTo>
                    <a:pt x="35597" y="4664"/>
                  </a:lnTo>
                  <a:lnTo>
                    <a:pt x="34472" y="3109"/>
                  </a:lnTo>
                  <a:lnTo>
                    <a:pt x="32929" y="2073"/>
                  </a:lnTo>
                  <a:lnTo>
                    <a:pt x="28541" y="409"/>
                  </a:lnTo>
                  <a:lnTo>
                    <a:pt x="17613" y="36"/>
                  </a:lnTo>
                  <a:lnTo>
                    <a:pt x="13030" y="2133"/>
                  </a:lnTo>
                  <a:lnTo>
                    <a:pt x="10696" y="3803"/>
                  </a:lnTo>
                  <a:lnTo>
                    <a:pt x="8103" y="7776"/>
                  </a:lnTo>
                  <a:lnTo>
                    <a:pt x="6158" y="12187"/>
                  </a:lnTo>
                  <a:lnTo>
                    <a:pt x="2646" y="16793"/>
                  </a:lnTo>
                  <a:lnTo>
                    <a:pt x="556" y="23603"/>
                  </a:lnTo>
                  <a:lnTo>
                    <a:pt x="0" y="27641"/>
                  </a:lnTo>
                  <a:lnTo>
                    <a:pt x="1497" y="34245"/>
                  </a:lnTo>
                  <a:lnTo>
                    <a:pt x="4014" y="40620"/>
                  </a:lnTo>
                  <a:lnTo>
                    <a:pt x="9556" y="62244"/>
                  </a:lnTo>
                  <a:lnTo>
                    <a:pt x="27505" y="97909"/>
                  </a:lnTo>
                  <a:lnTo>
                    <a:pt x="47482" y="119996"/>
                  </a:lnTo>
                  <a:lnTo>
                    <a:pt x="50381" y="120800"/>
                  </a:lnTo>
                  <a:lnTo>
                    <a:pt x="52266" y="121014"/>
                  </a:lnTo>
                  <a:lnTo>
                    <a:pt x="53522" y="120364"/>
                  </a:lnTo>
                  <a:lnTo>
                    <a:pt x="54360" y="119136"/>
                  </a:lnTo>
                  <a:lnTo>
                    <a:pt x="55539" y="113616"/>
                  </a:lnTo>
                  <a:lnTo>
                    <a:pt x="56032" y="77948"/>
                  </a:lnTo>
                  <a:lnTo>
                    <a:pt x="55240" y="69569"/>
                  </a:lnTo>
                  <a:lnTo>
                    <a:pt x="50381" y="55605"/>
                  </a:lnTo>
                  <a:lnTo>
                    <a:pt x="47216" y="42405"/>
                  </a:lnTo>
                  <a:lnTo>
                    <a:pt x="42828" y="27514"/>
                  </a:lnTo>
                  <a:lnTo>
                    <a:pt x="41842" y="9664"/>
                  </a:lnTo>
                  <a:lnTo>
                    <a:pt x="43907" y="6147"/>
                  </a:lnTo>
                  <a:lnTo>
                    <a:pt x="48892"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0"/>
            <p:cNvSpPr/>
            <p:nvPr>
              <p:custDataLst>
                <p:tags r:id="rId71"/>
              </p:custDataLst>
            </p:nvPr>
          </p:nvSpPr>
          <p:spPr>
            <a:xfrm>
              <a:off x="7643813" y="2993623"/>
              <a:ext cx="63876" cy="146575"/>
            </a:xfrm>
            <a:custGeom>
              <a:avLst/>
              <a:gdLst/>
              <a:ahLst/>
              <a:cxnLst/>
              <a:rect l="0" t="0" r="0" b="0"/>
              <a:pathLst>
                <a:path w="63876" h="146575">
                  <a:moveTo>
                    <a:pt x="42862" y="35327"/>
                  </a:moveTo>
                  <a:lnTo>
                    <a:pt x="42862" y="35327"/>
                  </a:lnTo>
                  <a:lnTo>
                    <a:pt x="42862" y="25384"/>
                  </a:lnTo>
                  <a:lnTo>
                    <a:pt x="40745" y="20854"/>
                  </a:lnTo>
                  <a:lnTo>
                    <a:pt x="39070" y="18534"/>
                  </a:lnTo>
                  <a:lnTo>
                    <a:pt x="35092" y="15958"/>
                  </a:lnTo>
                  <a:lnTo>
                    <a:pt x="30677" y="14018"/>
                  </a:lnTo>
                  <a:lnTo>
                    <a:pt x="26069" y="10511"/>
                  </a:lnTo>
                  <a:lnTo>
                    <a:pt x="23493" y="6306"/>
                  </a:lnTo>
                  <a:lnTo>
                    <a:pt x="22806" y="4073"/>
                  </a:lnTo>
                  <a:lnTo>
                    <a:pt x="21553" y="2585"/>
                  </a:lnTo>
                  <a:lnTo>
                    <a:pt x="15401" y="0"/>
                  </a:lnTo>
                  <a:lnTo>
                    <a:pt x="15030" y="663"/>
                  </a:lnTo>
                  <a:lnTo>
                    <a:pt x="14385" y="13378"/>
                  </a:lnTo>
                  <a:lnTo>
                    <a:pt x="16447" y="19751"/>
                  </a:lnTo>
                  <a:lnTo>
                    <a:pt x="31083" y="53727"/>
                  </a:lnTo>
                  <a:lnTo>
                    <a:pt x="45255" y="86687"/>
                  </a:lnTo>
                  <a:lnTo>
                    <a:pt x="57151" y="111343"/>
                  </a:lnTo>
                  <a:lnTo>
                    <a:pt x="61119" y="117531"/>
                  </a:lnTo>
                  <a:lnTo>
                    <a:pt x="63353" y="125477"/>
                  </a:lnTo>
                  <a:lnTo>
                    <a:pt x="63875" y="130427"/>
                  </a:lnTo>
                  <a:lnTo>
                    <a:pt x="61991" y="135273"/>
                  </a:lnTo>
                  <a:lnTo>
                    <a:pt x="58106" y="141059"/>
                  </a:lnTo>
                  <a:lnTo>
                    <a:pt x="55458" y="141850"/>
                  </a:lnTo>
                  <a:lnTo>
                    <a:pt x="47290" y="142358"/>
                  </a:lnTo>
                  <a:lnTo>
                    <a:pt x="42713" y="144544"/>
                  </a:lnTo>
                  <a:lnTo>
                    <a:pt x="40382" y="146238"/>
                  </a:lnTo>
                  <a:lnTo>
                    <a:pt x="38034" y="146574"/>
                  </a:lnTo>
                  <a:lnTo>
                    <a:pt x="23806" y="142153"/>
                  </a:lnTo>
                  <a:lnTo>
                    <a:pt x="16667" y="137711"/>
                  </a:lnTo>
                  <a:lnTo>
                    <a:pt x="9525" y="135248"/>
                  </a:lnTo>
                  <a:lnTo>
                    <a:pt x="4762" y="131859"/>
                  </a:lnTo>
                  <a:lnTo>
                    <a:pt x="2117" y="127707"/>
                  </a:lnTo>
                  <a:lnTo>
                    <a:pt x="279" y="121135"/>
                  </a:lnTo>
                  <a:lnTo>
                    <a:pt x="0" y="11390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1"/>
            <p:cNvSpPr/>
            <p:nvPr>
              <p:custDataLst>
                <p:tags r:id="rId72"/>
              </p:custDataLst>
            </p:nvPr>
          </p:nvSpPr>
          <p:spPr>
            <a:xfrm>
              <a:off x="7786688" y="2764631"/>
              <a:ext cx="85726" cy="542926"/>
            </a:xfrm>
            <a:custGeom>
              <a:avLst/>
              <a:gdLst/>
              <a:ahLst/>
              <a:cxnLst/>
              <a:rect l="0" t="0" r="0" b="0"/>
              <a:pathLst>
                <a:path w="85726" h="542926">
                  <a:moveTo>
                    <a:pt x="0" y="0"/>
                  </a:moveTo>
                  <a:lnTo>
                    <a:pt x="0" y="0"/>
                  </a:lnTo>
                  <a:lnTo>
                    <a:pt x="3792" y="3793"/>
                  </a:lnTo>
                  <a:lnTo>
                    <a:pt x="8819" y="32132"/>
                  </a:lnTo>
                  <a:lnTo>
                    <a:pt x="13207" y="67378"/>
                  </a:lnTo>
                  <a:lnTo>
                    <a:pt x="17760" y="95458"/>
                  </a:lnTo>
                  <a:lnTo>
                    <a:pt x="20343" y="127679"/>
                  </a:lnTo>
                  <a:lnTo>
                    <a:pt x="23065" y="152790"/>
                  </a:lnTo>
                  <a:lnTo>
                    <a:pt x="26920" y="179032"/>
                  </a:lnTo>
                  <a:lnTo>
                    <a:pt x="31278" y="203924"/>
                  </a:lnTo>
                  <a:lnTo>
                    <a:pt x="33745" y="230333"/>
                  </a:lnTo>
                  <a:lnTo>
                    <a:pt x="35635" y="257945"/>
                  </a:lnTo>
                  <a:lnTo>
                    <a:pt x="39121" y="286093"/>
                  </a:lnTo>
                  <a:lnTo>
                    <a:pt x="45432" y="316594"/>
                  </a:lnTo>
                  <a:lnTo>
                    <a:pt x="52736" y="347877"/>
                  </a:lnTo>
                  <a:lnTo>
                    <a:pt x="58628" y="377656"/>
                  </a:lnTo>
                  <a:lnTo>
                    <a:pt x="63892" y="406766"/>
                  </a:lnTo>
                  <a:lnTo>
                    <a:pt x="68877" y="434785"/>
                  </a:lnTo>
                  <a:lnTo>
                    <a:pt x="73739" y="460467"/>
                  </a:lnTo>
                  <a:lnTo>
                    <a:pt x="76429" y="485111"/>
                  </a:lnTo>
                  <a:lnTo>
                    <a:pt x="79091" y="519084"/>
                  </a:lnTo>
                  <a:lnTo>
                    <a:pt x="85725" y="5429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2"/>
            <p:cNvSpPr/>
            <p:nvPr>
              <p:custDataLst>
                <p:tags r:id="rId73"/>
              </p:custDataLst>
            </p:nvPr>
          </p:nvSpPr>
          <p:spPr>
            <a:xfrm>
              <a:off x="7779544" y="3086281"/>
              <a:ext cx="214313" cy="28395"/>
            </a:xfrm>
            <a:custGeom>
              <a:avLst/>
              <a:gdLst/>
              <a:ahLst/>
              <a:cxnLst/>
              <a:rect l="0" t="0" r="0" b="0"/>
              <a:pathLst>
                <a:path w="214313" h="28395">
                  <a:moveTo>
                    <a:pt x="0" y="21250"/>
                  </a:moveTo>
                  <a:lnTo>
                    <a:pt x="0" y="21250"/>
                  </a:lnTo>
                  <a:lnTo>
                    <a:pt x="3793" y="21250"/>
                  </a:lnTo>
                  <a:lnTo>
                    <a:pt x="7771" y="19134"/>
                  </a:lnTo>
                  <a:lnTo>
                    <a:pt x="33792" y="4458"/>
                  </a:lnTo>
                  <a:lnTo>
                    <a:pt x="58974" y="735"/>
                  </a:lnTo>
                  <a:lnTo>
                    <a:pt x="91583" y="0"/>
                  </a:lnTo>
                  <a:lnTo>
                    <a:pt x="124982" y="3647"/>
                  </a:lnTo>
                  <a:lnTo>
                    <a:pt x="156451" y="12011"/>
                  </a:lnTo>
                  <a:lnTo>
                    <a:pt x="188995" y="23669"/>
                  </a:lnTo>
                  <a:lnTo>
                    <a:pt x="196757" y="26994"/>
                  </a:lnTo>
                  <a:lnTo>
                    <a:pt x="214312" y="2839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SMARTInkShape-53"/>
          <p:cNvSpPr/>
          <p:nvPr>
            <p:custDataLst>
              <p:tags r:id="rId3"/>
            </p:custDataLst>
          </p:nvPr>
        </p:nvSpPr>
        <p:spPr>
          <a:xfrm>
            <a:off x="4157663" y="2536031"/>
            <a:ext cx="57151" cy="485776"/>
          </a:xfrm>
          <a:custGeom>
            <a:avLst/>
            <a:gdLst/>
            <a:ahLst/>
            <a:cxnLst/>
            <a:rect l="0" t="0" r="0" b="0"/>
            <a:pathLst>
              <a:path w="57151" h="485776">
                <a:moveTo>
                  <a:pt x="0" y="0"/>
                </a:moveTo>
                <a:lnTo>
                  <a:pt x="0" y="0"/>
                </a:lnTo>
                <a:lnTo>
                  <a:pt x="0" y="30735"/>
                </a:lnTo>
                <a:lnTo>
                  <a:pt x="0" y="63280"/>
                </a:lnTo>
                <a:lnTo>
                  <a:pt x="793" y="91687"/>
                </a:lnTo>
                <a:lnTo>
                  <a:pt x="4909" y="124886"/>
                </a:lnTo>
                <a:lnTo>
                  <a:pt x="6150" y="148109"/>
                </a:lnTo>
                <a:lnTo>
                  <a:pt x="8819" y="173776"/>
                </a:lnTo>
                <a:lnTo>
                  <a:pt x="12651" y="201059"/>
                </a:lnTo>
                <a:lnTo>
                  <a:pt x="16999" y="229060"/>
                </a:lnTo>
                <a:lnTo>
                  <a:pt x="21578" y="255263"/>
                </a:lnTo>
                <a:lnTo>
                  <a:pt x="26259" y="280931"/>
                </a:lnTo>
                <a:lnTo>
                  <a:pt x="30985" y="308215"/>
                </a:lnTo>
                <a:lnTo>
                  <a:pt x="35731" y="334099"/>
                </a:lnTo>
                <a:lnTo>
                  <a:pt x="39693" y="358832"/>
                </a:lnTo>
                <a:lnTo>
                  <a:pt x="42717" y="394276"/>
                </a:lnTo>
                <a:lnTo>
                  <a:pt x="48287" y="424445"/>
                </a:lnTo>
                <a:lnTo>
                  <a:pt x="55164" y="456374"/>
                </a:lnTo>
                <a:lnTo>
                  <a:pt x="57150" y="4857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SMARTInkShape-Group9"/>
          <p:cNvGrpSpPr/>
          <p:nvPr/>
        </p:nvGrpSpPr>
        <p:grpSpPr>
          <a:xfrm>
            <a:off x="5526364" y="2243138"/>
            <a:ext cx="660125" cy="582998"/>
            <a:chOff x="5526364" y="2243138"/>
            <a:chExt cx="660125" cy="582998"/>
          </a:xfrm>
        </p:grpSpPr>
        <p:sp>
          <p:nvSpPr>
            <p:cNvPr id="62" name="SMARTInkShape-54"/>
            <p:cNvSpPr/>
            <p:nvPr>
              <p:custDataLst>
                <p:tags r:id="rId47"/>
              </p:custDataLst>
            </p:nvPr>
          </p:nvSpPr>
          <p:spPr>
            <a:xfrm>
              <a:off x="5526364" y="2653359"/>
              <a:ext cx="460100" cy="166968"/>
            </a:xfrm>
            <a:custGeom>
              <a:avLst/>
              <a:gdLst/>
              <a:ahLst/>
              <a:cxnLst/>
              <a:rect l="0" t="0" r="0" b="0"/>
              <a:pathLst>
                <a:path w="460100" h="166968">
                  <a:moveTo>
                    <a:pt x="81480" y="4116"/>
                  </a:moveTo>
                  <a:lnTo>
                    <a:pt x="81480" y="4116"/>
                  </a:lnTo>
                  <a:lnTo>
                    <a:pt x="71537" y="4116"/>
                  </a:lnTo>
                  <a:lnTo>
                    <a:pt x="56644" y="0"/>
                  </a:lnTo>
                  <a:lnTo>
                    <a:pt x="24270" y="5922"/>
                  </a:lnTo>
                  <a:lnTo>
                    <a:pt x="19528" y="7701"/>
                  </a:lnTo>
                  <a:lnTo>
                    <a:pt x="12141" y="13912"/>
                  </a:lnTo>
                  <a:lnTo>
                    <a:pt x="932" y="30834"/>
                  </a:lnTo>
                  <a:lnTo>
                    <a:pt x="0" y="35421"/>
                  </a:lnTo>
                  <a:lnTo>
                    <a:pt x="2481" y="50257"/>
                  </a:lnTo>
                  <a:lnTo>
                    <a:pt x="12682" y="79337"/>
                  </a:lnTo>
                  <a:lnTo>
                    <a:pt x="40469" y="112597"/>
                  </a:lnTo>
                  <a:lnTo>
                    <a:pt x="71700" y="134365"/>
                  </a:lnTo>
                  <a:lnTo>
                    <a:pt x="86167" y="138223"/>
                  </a:lnTo>
                  <a:lnTo>
                    <a:pt x="104868" y="139705"/>
                  </a:lnTo>
                  <a:lnTo>
                    <a:pt x="107391" y="138164"/>
                  </a:lnTo>
                  <a:lnTo>
                    <a:pt x="112310" y="132220"/>
                  </a:lnTo>
                  <a:lnTo>
                    <a:pt x="115026" y="124287"/>
                  </a:lnTo>
                  <a:lnTo>
                    <a:pt x="116769" y="106258"/>
                  </a:lnTo>
                  <a:lnTo>
                    <a:pt x="113279" y="92147"/>
                  </a:lnTo>
                  <a:lnTo>
                    <a:pt x="96603" y="59848"/>
                  </a:lnTo>
                  <a:lnTo>
                    <a:pt x="77699" y="28271"/>
                  </a:lnTo>
                  <a:lnTo>
                    <a:pt x="74539" y="17006"/>
                  </a:lnTo>
                  <a:lnTo>
                    <a:pt x="72884" y="15090"/>
                  </a:lnTo>
                  <a:lnTo>
                    <a:pt x="70987" y="13813"/>
                  </a:lnTo>
                  <a:lnTo>
                    <a:pt x="69722" y="12168"/>
                  </a:lnTo>
                  <a:lnTo>
                    <a:pt x="67526" y="5333"/>
                  </a:lnTo>
                  <a:lnTo>
                    <a:pt x="68208" y="4928"/>
                  </a:lnTo>
                  <a:lnTo>
                    <a:pt x="71083" y="4477"/>
                  </a:lnTo>
                  <a:lnTo>
                    <a:pt x="75007" y="6393"/>
                  </a:lnTo>
                  <a:lnTo>
                    <a:pt x="79397" y="9097"/>
                  </a:lnTo>
                  <a:lnTo>
                    <a:pt x="113516" y="23388"/>
                  </a:lnTo>
                  <a:lnTo>
                    <a:pt x="146229" y="35102"/>
                  </a:lnTo>
                  <a:lnTo>
                    <a:pt x="179436" y="39212"/>
                  </a:lnTo>
                  <a:lnTo>
                    <a:pt x="213809" y="39810"/>
                  </a:lnTo>
                  <a:lnTo>
                    <a:pt x="231461" y="39835"/>
                  </a:lnTo>
                  <a:lnTo>
                    <a:pt x="227695" y="39835"/>
                  </a:lnTo>
                  <a:lnTo>
                    <a:pt x="226582" y="40629"/>
                  </a:lnTo>
                  <a:lnTo>
                    <a:pt x="225840" y="41951"/>
                  </a:lnTo>
                  <a:lnTo>
                    <a:pt x="225345" y="43627"/>
                  </a:lnTo>
                  <a:lnTo>
                    <a:pt x="218831" y="54308"/>
                  </a:lnTo>
                  <a:lnTo>
                    <a:pt x="217306" y="70802"/>
                  </a:lnTo>
                  <a:lnTo>
                    <a:pt x="223370" y="91230"/>
                  </a:lnTo>
                  <a:lnTo>
                    <a:pt x="228151" y="96544"/>
                  </a:lnTo>
                  <a:lnTo>
                    <a:pt x="257915" y="113628"/>
                  </a:lnTo>
                  <a:lnTo>
                    <a:pt x="272046" y="116997"/>
                  </a:lnTo>
                  <a:lnTo>
                    <a:pt x="281534" y="115669"/>
                  </a:lnTo>
                  <a:lnTo>
                    <a:pt x="304528" y="110264"/>
                  </a:lnTo>
                  <a:lnTo>
                    <a:pt x="326624" y="87652"/>
                  </a:lnTo>
                  <a:lnTo>
                    <a:pt x="329340" y="80666"/>
                  </a:lnTo>
                  <a:lnTo>
                    <a:pt x="331495" y="47018"/>
                  </a:lnTo>
                  <a:lnTo>
                    <a:pt x="331511" y="39959"/>
                  </a:lnTo>
                  <a:lnTo>
                    <a:pt x="331511" y="73628"/>
                  </a:lnTo>
                  <a:lnTo>
                    <a:pt x="337214" y="92312"/>
                  </a:lnTo>
                  <a:lnTo>
                    <a:pt x="351438" y="125715"/>
                  </a:lnTo>
                  <a:lnTo>
                    <a:pt x="363432" y="140775"/>
                  </a:lnTo>
                  <a:lnTo>
                    <a:pt x="396813" y="163510"/>
                  </a:lnTo>
                  <a:lnTo>
                    <a:pt x="404455" y="166239"/>
                  </a:lnTo>
                  <a:lnTo>
                    <a:pt x="408715" y="166967"/>
                  </a:lnTo>
                  <a:lnTo>
                    <a:pt x="413143" y="165865"/>
                  </a:lnTo>
                  <a:lnTo>
                    <a:pt x="426959" y="156728"/>
                  </a:lnTo>
                  <a:lnTo>
                    <a:pt x="440314" y="143173"/>
                  </a:lnTo>
                  <a:lnTo>
                    <a:pt x="456207" y="108144"/>
                  </a:lnTo>
                  <a:lnTo>
                    <a:pt x="460099" y="9698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5"/>
            <p:cNvSpPr/>
            <p:nvPr>
              <p:custDataLst>
                <p:tags r:id="rId48"/>
              </p:custDataLst>
            </p:nvPr>
          </p:nvSpPr>
          <p:spPr>
            <a:xfrm>
              <a:off x="6015038" y="2243138"/>
              <a:ext cx="114264" cy="582998"/>
            </a:xfrm>
            <a:custGeom>
              <a:avLst/>
              <a:gdLst/>
              <a:ahLst/>
              <a:cxnLst/>
              <a:rect l="0" t="0" r="0" b="0"/>
              <a:pathLst>
                <a:path w="114264" h="582998">
                  <a:moveTo>
                    <a:pt x="0" y="0"/>
                  </a:moveTo>
                  <a:lnTo>
                    <a:pt x="0" y="0"/>
                  </a:lnTo>
                  <a:lnTo>
                    <a:pt x="0" y="9942"/>
                  </a:lnTo>
                  <a:lnTo>
                    <a:pt x="2116" y="14473"/>
                  </a:lnTo>
                  <a:lnTo>
                    <a:pt x="5703" y="20720"/>
                  </a:lnTo>
                  <a:lnTo>
                    <a:pt x="16792" y="50853"/>
                  </a:lnTo>
                  <a:lnTo>
                    <a:pt x="26218" y="85245"/>
                  </a:lnTo>
                  <a:lnTo>
                    <a:pt x="34138" y="117950"/>
                  </a:lnTo>
                  <a:lnTo>
                    <a:pt x="45393" y="153569"/>
                  </a:lnTo>
                  <a:lnTo>
                    <a:pt x="51395" y="180171"/>
                  </a:lnTo>
                  <a:lnTo>
                    <a:pt x="58825" y="209986"/>
                  </a:lnTo>
                  <a:lnTo>
                    <a:pt x="66626" y="240964"/>
                  </a:lnTo>
                  <a:lnTo>
                    <a:pt x="72738" y="270607"/>
                  </a:lnTo>
                  <a:lnTo>
                    <a:pt x="78101" y="301774"/>
                  </a:lnTo>
                  <a:lnTo>
                    <a:pt x="83130" y="333353"/>
                  </a:lnTo>
                  <a:lnTo>
                    <a:pt x="88011" y="363263"/>
                  </a:lnTo>
                  <a:lnTo>
                    <a:pt x="92826" y="392431"/>
                  </a:lnTo>
                  <a:lnTo>
                    <a:pt x="97612" y="420476"/>
                  </a:lnTo>
                  <a:lnTo>
                    <a:pt x="102385" y="446170"/>
                  </a:lnTo>
                  <a:lnTo>
                    <a:pt x="107152" y="470818"/>
                  </a:lnTo>
                  <a:lnTo>
                    <a:pt x="112182" y="504891"/>
                  </a:lnTo>
                  <a:lnTo>
                    <a:pt x="113672" y="532978"/>
                  </a:lnTo>
                  <a:lnTo>
                    <a:pt x="114217" y="565427"/>
                  </a:lnTo>
                  <a:lnTo>
                    <a:pt x="114263" y="575680"/>
                  </a:lnTo>
                  <a:lnTo>
                    <a:pt x="113482" y="579049"/>
                  </a:lnTo>
                  <a:lnTo>
                    <a:pt x="112167" y="581295"/>
                  </a:lnTo>
                  <a:lnTo>
                    <a:pt x="110497" y="582792"/>
                  </a:lnTo>
                  <a:lnTo>
                    <a:pt x="108589" y="582997"/>
                  </a:lnTo>
                  <a:lnTo>
                    <a:pt x="101299" y="579373"/>
                  </a:lnTo>
                  <a:lnTo>
                    <a:pt x="92868" y="56435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56"/>
            <p:cNvSpPr/>
            <p:nvPr>
              <p:custDataLst>
                <p:tags r:id="rId49"/>
              </p:custDataLst>
            </p:nvPr>
          </p:nvSpPr>
          <p:spPr>
            <a:xfrm>
              <a:off x="5994599" y="2580899"/>
              <a:ext cx="191890" cy="98008"/>
            </a:xfrm>
            <a:custGeom>
              <a:avLst/>
              <a:gdLst/>
              <a:ahLst/>
              <a:cxnLst/>
              <a:rect l="0" t="0" r="0" b="0"/>
              <a:pathLst>
                <a:path w="191890" h="98008">
                  <a:moveTo>
                    <a:pt x="6151" y="62289"/>
                  </a:moveTo>
                  <a:lnTo>
                    <a:pt x="6151" y="62289"/>
                  </a:lnTo>
                  <a:lnTo>
                    <a:pt x="6151" y="58496"/>
                  </a:lnTo>
                  <a:lnTo>
                    <a:pt x="4035" y="54518"/>
                  </a:lnTo>
                  <a:lnTo>
                    <a:pt x="2359" y="52346"/>
                  </a:lnTo>
                  <a:lnTo>
                    <a:pt x="497" y="45698"/>
                  </a:lnTo>
                  <a:lnTo>
                    <a:pt x="0" y="41703"/>
                  </a:lnTo>
                  <a:lnTo>
                    <a:pt x="3094" y="28496"/>
                  </a:lnTo>
                  <a:lnTo>
                    <a:pt x="9038" y="14529"/>
                  </a:lnTo>
                  <a:lnTo>
                    <a:pt x="15636" y="7195"/>
                  </a:lnTo>
                  <a:lnTo>
                    <a:pt x="19618" y="4128"/>
                  </a:lnTo>
                  <a:lnTo>
                    <a:pt x="30393" y="721"/>
                  </a:lnTo>
                  <a:lnTo>
                    <a:pt x="43913" y="0"/>
                  </a:lnTo>
                  <a:lnTo>
                    <a:pt x="69374" y="4851"/>
                  </a:lnTo>
                  <a:lnTo>
                    <a:pt x="97027" y="15989"/>
                  </a:lnTo>
                  <a:lnTo>
                    <a:pt x="124535" y="30931"/>
                  </a:lnTo>
                  <a:lnTo>
                    <a:pt x="157682" y="61504"/>
                  </a:lnTo>
                  <a:lnTo>
                    <a:pt x="181975" y="82382"/>
                  </a:lnTo>
                  <a:lnTo>
                    <a:pt x="191889" y="9800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SMARTInkShape-57"/>
          <p:cNvSpPr/>
          <p:nvPr>
            <p:custDataLst>
              <p:tags r:id="rId4"/>
            </p:custDataLst>
          </p:nvPr>
        </p:nvSpPr>
        <p:spPr>
          <a:xfrm>
            <a:off x="3071813" y="4029075"/>
            <a:ext cx="571501" cy="435671"/>
          </a:xfrm>
          <a:custGeom>
            <a:avLst/>
            <a:gdLst/>
            <a:ahLst/>
            <a:cxnLst/>
            <a:rect l="0" t="0" r="0" b="0"/>
            <a:pathLst>
              <a:path w="571501" h="435671">
                <a:moveTo>
                  <a:pt x="0" y="0"/>
                </a:moveTo>
                <a:lnTo>
                  <a:pt x="0" y="0"/>
                </a:lnTo>
                <a:lnTo>
                  <a:pt x="0" y="3792"/>
                </a:lnTo>
                <a:lnTo>
                  <a:pt x="2116" y="7771"/>
                </a:lnTo>
                <a:lnTo>
                  <a:pt x="3792" y="9943"/>
                </a:lnTo>
                <a:lnTo>
                  <a:pt x="5654" y="16590"/>
                </a:lnTo>
                <a:lnTo>
                  <a:pt x="9129" y="50836"/>
                </a:lnTo>
                <a:lnTo>
                  <a:pt x="13268" y="82538"/>
                </a:lnTo>
                <a:lnTo>
                  <a:pt x="13985" y="110004"/>
                </a:lnTo>
                <a:lnTo>
                  <a:pt x="17990" y="138251"/>
                </a:lnTo>
                <a:lnTo>
                  <a:pt x="21545" y="171330"/>
                </a:lnTo>
                <a:lnTo>
                  <a:pt x="29067" y="205499"/>
                </a:lnTo>
                <a:lnTo>
                  <a:pt x="34405" y="235414"/>
                </a:lnTo>
                <a:lnTo>
                  <a:pt x="39368" y="247768"/>
                </a:lnTo>
                <a:lnTo>
                  <a:pt x="63119" y="283236"/>
                </a:lnTo>
                <a:lnTo>
                  <a:pt x="81994" y="301599"/>
                </a:lnTo>
                <a:lnTo>
                  <a:pt x="116834" y="318807"/>
                </a:lnTo>
                <a:lnTo>
                  <a:pt x="137275" y="325354"/>
                </a:lnTo>
                <a:lnTo>
                  <a:pt x="172225" y="327969"/>
                </a:lnTo>
                <a:lnTo>
                  <a:pt x="200254" y="330538"/>
                </a:lnTo>
                <a:lnTo>
                  <a:pt x="234377" y="334725"/>
                </a:lnTo>
                <a:lnTo>
                  <a:pt x="264355" y="335451"/>
                </a:lnTo>
                <a:lnTo>
                  <a:pt x="294580" y="335666"/>
                </a:lnTo>
                <a:lnTo>
                  <a:pt x="323644" y="335730"/>
                </a:lnTo>
                <a:lnTo>
                  <a:pt x="352364" y="335748"/>
                </a:lnTo>
                <a:lnTo>
                  <a:pt x="385603" y="335755"/>
                </a:lnTo>
                <a:lnTo>
                  <a:pt x="419803" y="335756"/>
                </a:lnTo>
                <a:lnTo>
                  <a:pt x="449724" y="335756"/>
                </a:lnTo>
                <a:lnTo>
                  <a:pt x="482948" y="334963"/>
                </a:lnTo>
                <a:lnTo>
                  <a:pt x="497495" y="329605"/>
                </a:lnTo>
                <a:lnTo>
                  <a:pt x="503094" y="325114"/>
                </a:lnTo>
                <a:lnTo>
                  <a:pt x="505378" y="320972"/>
                </a:lnTo>
                <a:lnTo>
                  <a:pt x="505987" y="318757"/>
                </a:lnTo>
                <a:lnTo>
                  <a:pt x="505600" y="316486"/>
                </a:lnTo>
                <a:lnTo>
                  <a:pt x="501391" y="307137"/>
                </a:lnTo>
                <a:lnTo>
                  <a:pt x="500948" y="304771"/>
                </a:lnTo>
                <a:lnTo>
                  <a:pt x="496532" y="297648"/>
                </a:lnTo>
                <a:lnTo>
                  <a:pt x="464113" y="272952"/>
                </a:lnTo>
                <a:lnTo>
                  <a:pt x="430094" y="257306"/>
                </a:lnTo>
                <a:lnTo>
                  <a:pt x="400179" y="245016"/>
                </a:lnTo>
                <a:lnTo>
                  <a:pt x="391376" y="243039"/>
                </a:lnTo>
                <a:lnTo>
                  <a:pt x="379257" y="237420"/>
                </a:lnTo>
                <a:lnTo>
                  <a:pt x="373012" y="236075"/>
                </a:lnTo>
                <a:lnTo>
                  <a:pt x="370041" y="238008"/>
                </a:lnTo>
                <a:lnTo>
                  <a:pt x="368137" y="239634"/>
                </a:lnTo>
                <a:lnTo>
                  <a:pt x="367662" y="240719"/>
                </a:lnTo>
                <a:lnTo>
                  <a:pt x="368139" y="241441"/>
                </a:lnTo>
                <a:lnTo>
                  <a:pt x="370816" y="242602"/>
                </a:lnTo>
                <a:lnTo>
                  <a:pt x="372138" y="248534"/>
                </a:lnTo>
                <a:lnTo>
                  <a:pt x="375209" y="252805"/>
                </a:lnTo>
                <a:lnTo>
                  <a:pt x="387764" y="262015"/>
                </a:lnTo>
                <a:lnTo>
                  <a:pt x="410645" y="294762"/>
                </a:lnTo>
                <a:lnTo>
                  <a:pt x="419775" y="324043"/>
                </a:lnTo>
                <a:lnTo>
                  <a:pt x="420463" y="351823"/>
                </a:lnTo>
                <a:lnTo>
                  <a:pt x="417589" y="361683"/>
                </a:lnTo>
                <a:lnTo>
                  <a:pt x="395067" y="395272"/>
                </a:lnTo>
                <a:lnTo>
                  <a:pt x="382610" y="408777"/>
                </a:lnTo>
                <a:lnTo>
                  <a:pt x="359648" y="425171"/>
                </a:lnTo>
                <a:lnTo>
                  <a:pt x="344561" y="430059"/>
                </a:lnTo>
                <a:lnTo>
                  <a:pt x="338876" y="433231"/>
                </a:lnTo>
                <a:lnTo>
                  <a:pt x="329059" y="435670"/>
                </a:lnTo>
                <a:lnTo>
                  <a:pt x="328745" y="431947"/>
                </a:lnTo>
                <a:lnTo>
                  <a:pt x="330787" y="427985"/>
                </a:lnTo>
                <a:lnTo>
                  <a:pt x="349201" y="408127"/>
                </a:lnTo>
                <a:lnTo>
                  <a:pt x="380164" y="387024"/>
                </a:lnTo>
                <a:lnTo>
                  <a:pt x="415466" y="365621"/>
                </a:lnTo>
                <a:lnTo>
                  <a:pt x="450205" y="350527"/>
                </a:lnTo>
                <a:lnTo>
                  <a:pt x="480885" y="338995"/>
                </a:lnTo>
                <a:lnTo>
                  <a:pt x="515988" y="331131"/>
                </a:lnTo>
                <a:lnTo>
                  <a:pt x="551009" y="322560"/>
                </a:lnTo>
                <a:lnTo>
                  <a:pt x="556572" y="319837"/>
                </a:lnTo>
                <a:lnTo>
                  <a:pt x="571500" y="30718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4" name="SMARTInkShape-Group11"/>
          <p:cNvGrpSpPr/>
          <p:nvPr/>
        </p:nvGrpSpPr>
        <p:grpSpPr>
          <a:xfrm>
            <a:off x="3786516" y="4071938"/>
            <a:ext cx="891194" cy="569917"/>
            <a:chOff x="3786516" y="4071938"/>
            <a:chExt cx="891194" cy="569917"/>
          </a:xfrm>
        </p:grpSpPr>
        <p:sp>
          <p:nvSpPr>
            <p:cNvPr id="67" name="SMARTInkShape-58"/>
            <p:cNvSpPr/>
            <p:nvPr>
              <p:custDataLst>
                <p:tags r:id="rId40"/>
              </p:custDataLst>
            </p:nvPr>
          </p:nvSpPr>
          <p:spPr>
            <a:xfrm>
              <a:off x="3786516" y="4159562"/>
              <a:ext cx="110137" cy="482293"/>
            </a:xfrm>
            <a:custGeom>
              <a:avLst/>
              <a:gdLst/>
              <a:ahLst/>
              <a:cxnLst/>
              <a:rect l="0" t="0" r="0" b="0"/>
              <a:pathLst>
                <a:path w="110137" h="482293">
                  <a:moveTo>
                    <a:pt x="28247" y="105257"/>
                  </a:moveTo>
                  <a:lnTo>
                    <a:pt x="28247" y="105257"/>
                  </a:lnTo>
                  <a:lnTo>
                    <a:pt x="28247" y="138842"/>
                  </a:lnTo>
                  <a:lnTo>
                    <a:pt x="28247" y="170983"/>
                  </a:lnTo>
                  <a:lnTo>
                    <a:pt x="28247" y="204112"/>
                  </a:lnTo>
                  <a:lnTo>
                    <a:pt x="28247" y="232620"/>
                  </a:lnTo>
                  <a:lnTo>
                    <a:pt x="28247" y="265848"/>
                  </a:lnTo>
                  <a:lnTo>
                    <a:pt x="29040" y="300036"/>
                  </a:lnTo>
                  <a:lnTo>
                    <a:pt x="33156" y="331420"/>
                  </a:lnTo>
                  <a:lnTo>
                    <a:pt x="34728" y="364708"/>
                  </a:lnTo>
                  <a:lnTo>
                    <a:pt x="35194" y="395033"/>
                  </a:lnTo>
                  <a:lnTo>
                    <a:pt x="35333" y="423332"/>
                  </a:lnTo>
                  <a:lnTo>
                    <a:pt x="35382" y="458205"/>
                  </a:lnTo>
                  <a:lnTo>
                    <a:pt x="35388" y="470008"/>
                  </a:lnTo>
                  <a:lnTo>
                    <a:pt x="33273" y="475860"/>
                  </a:lnTo>
                  <a:lnTo>
                    <a:pt x="29239" y="482292"/>
                  </a:lnTo>
                  <a:lnTo>
                    <a:pt x="28908" y="482026"/>
                  </a:lnTo>
                  <a:lnTo>
                    <a:pt x="22122" y="453306"/>
                  </a:lnTo>
                  <a:lnTo>
                    <a:pt x="15601" y="419041"/>
                  </a:lnTo>
                  <a:lnTo>
                    <a:pt x="11249" y="394735"/>
                  </a:lnTo>
                  <a:lnTo>
                    <a:pt x="8786" y="368058"/>
                  </a:lnTo>
                  <a:lnTo>
                    <a:pt x="6897" y="341120"/>
                  </a:lnTo>
                  <a:lnTo>
                    <a:pt x="3412" y="315918"/>
                  </a:lnTo>
                  <a:lnTo>
                    <a:pt x="1334" y="289371"/>
                  </a:lnTo>
                  <a:lnTo>
                    <a:pt x="410" y="260904"/>
                  </a:lnTo>
                  <a:lnTo>
                    <a:pt x="0" y="229731"/>
                  </a:lnTo>
                  <a:lnTo>
                    <a:pt x="1934" y="201589"/>
                  </a:lnTo>
                  <a:lnTo>
                    <a:pt x="4646" y="175059"/>
                  </a:lnTo>
                  <a:lnTo>
                    <a:pt x="5851" y="147393"/>
                  </a:lnTo>
                  <a:lnTo>
                    <a:pt x="8504" y="121338"/>
                  </a:lnTo>
                  <a:lnTo>
                    <a:pt x="14460" y="88590"/>
                  </a:lnTo>
                  <a:lnTo>
                    <a:pt x="21251" y="61689"/>
                  </a:lnTo>
                  <a:lnTo>
                    <a:pt x="26725" y="44618"/>
                  </a:lnTo>
                  <a:lnTo>
                    <a:pt x="47434" y="11331"/>
                  </a:lnTo>
                  <a:lnTo>
                    <a:pt x="55560" y="4510"/>
                  </a:lnTo>
                  <a:lnTo>
                    <a:pt x="64463" y="949"/>
                  </a:lnTo>
                  <a:lnTo>
                    <a:pt x="69060" y="0"/>
                  </a:lnTo>
                  <a:lnTo>
                    <a:pt x="76284" y="1061"/>
                  </a:lnTo>
                  <a:lnTo>
                    <a:pt x="91181" y="8210"/>
                  </a:lnTo>
                  <a:lnTo>
                    <a:pt x="98022" y="14765"/>
                  </a:lnTo>
                  <a:lnTo>
                    <a:pt x="100957" y="18735"/>
                  </a:lnTo>
                  <a:lnTo>
                    <a:pt x="104219" y="29496"/>
                  </a:lnTo>
                  <a:lnTo>
                    <a:pt x="110136" y="64131"/>
                  </a:lnTo>
                  <a:lnTo>
                    <a:pt x="105002" y="99755"/>
                  </a:lnTo>
                  <a:lnTo>
                    <a:pt x="100460" y="112337"/>
                  </a:lnTo>
                  <a:lnTo>
                    <a:pt x="72992" y="145859"/>
                  </a:lnTo>
                  <a:lnTo>
                    <a:pt x="69983" y="148994"/>
                  </a:lnTo>
                  <a:lnTo>
                    <a:pt x="36322" y="167375"/>
                  </a:lnTo>
                  <a:lnTo>
                    <a:pt x="29842" y="169121"/>
                  </a:lnTo>
                  <a:lnTo>
                    <a:pt x="29310" y="168470"/>
                  </a:lnTo>
                  <a:lnTo>
                    <a:pt x="28562" y="162969"/>
                  </a:lnTo>
                  <a:lnTo>
                    <a:pt x="28288" y="150388"/>
                  </a:lnTo>
                  <a:lnTo>
                    <a:pt x="35390" y="13383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59"/>
            <p:cNvSpPr/>
            <p:nvPr>
              <p:custDataLst>
                <p:tags r:id="rId41"/>
              </p:custDataLst>
            </p:nvPr>
          </p:nvSpPr>
          <p:spPr>
            <a:xfrm>
              <a:off x="4000501" y="4179094"/>
              <a:ext cx="100013" cy="171316"/>
            </a:xfrm>
            <a:custGeom>
              <a:avLst/>
              <a:gdLst/>
              <a:ahLst/>
              <a:cxnLst/>
              <a:rect l="0" t="0" r="0" b="0"/>
              <a:pathLst>
                <a:path w="100013" h="171316">
                  <a:moveTo>
                    <a:pt x="7143" y="57150"/>
                  </a:moveTo>
                  <a:lnTo>
                    <a:pt x="7143" y="57150"/>
                  </a:lnTo>
                  <a:lnTo>
                    <a:pt x="7937" y="70922"/>
                  </a:lnTo>
                  <a:lnTo>
                    <a:pt x="13845" y="104800"/>
                  </a:lnTo>
                  <a:lnTo>
                    <a:pt x="13992" y="107967"/>
                  </a:lnTo>
                  <a:lnTo>
                    <a:pt x="7573" y="142999"/>
                  </a:lnTo>
                  <a:lnTo>
                    <a:pt x="7228" y="158157"/>
                  </a:lnTo>
                  <a:lnTo>
                    <a:pt x="5064" y="163690"/>
                  </a:lnTo>
                  <a:lnTo>
                    <a:pt x="87" y="171315"/>
                  </a:lnTo>
                  <a:lnTo>
                    <a:pt x="0" y="137656"/>
                  </a:lnTo>
                  <a:lnTo>
                    <a:pt x="793" y="114063"/>
                  </a:lnTo>
                  <a:lnTo>
                    <a:pt x="8818" y="78707"/>
                  </a:lnTo>
                  <a:lnTo>
                    <a:pt x="12666" y="64331"/>
                  </a:lnTo>
                  <a:lnTo>
                    <a:pt x="15923" y="50017"/>
                  </a:lnTo>
                  <a:lnTo>
                    <a:pt x="21915" y="37839"/>
                  </a:lnTo>
                  <a:lnTo>
                    <a:pt x="32607" y="24092"/>
                  </a:lnTo>
                  <a:lnTo>
                    <a:pt x="37220" y="14342"/>
                  </a:lnTo>
                  <a:lnTo>
                    <a:pt x="39100" y="11942"/>
                  </a:lnTo>
                  <a:lnTo>
                    <a:pt x="43306" y="9276"/>
                  </a:lnTo>
                  <a:lnTo>
                    <a:pt x="52474" y="7565"/>
                  </a:lnTo>
                  <a:lnTo>
                    <a:pt x="69854" y="6375"/>
                  </a:lnTo>
                  <a:lnTo>
                    <a:pt x="85709" y="664"/>
                  </a:lnTo>
                  <a:lnTo>
                    <a:pt x="100012"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0"/>
            <p:cNvSpPr/>
            <p:nvPr>
              <p:custDataLst>
                <p:tags r:id="rId42"/>
              </p:custDataLst>
            </p:nvPr>
          </p:nvSpPr>
          <p:spPr>
            <a:xfrm>
              <a:off x="4157663" y="4200525"/>
              <a:ext cx="13968" cy="135687"/>
            </a:xfrm>
            <a:custGeom>
              <a:avLst/>
              <a:gdLst/>
              <a:ahLst/>
              <a:cxnLst/>
              <a:rect l="0" t="0" r="0" b="0"/>
              <a:pathLst>
                <a:path w="13968" h="135687">
                  <a:moveTo>
                    <a:pt x="0" y="0"/>
                  </a:moveTo>
                  <a:lnTo>
                    <a:pt x="0" y="0"/>
                  </a:lnTo>
                  <a:lnTo>
                    <a:pt x="0" y="3792"/>
                  </a:lnTo>
                  <a:lnTo>
                    <a:pt x="2116" y="7771"/>
                  </a:lnTo>
                  <a:lnTo>
                    <a:pt x="3792" y="9943"/>
                  </a:lnTo>
                  <a:lnTo>
                    <a:pt x="5654" y="16590"/>
                  </a:lnTo>
                  <a:lnTo>
                    <a:pt x="8819" y="29257"/>
                  </a:lnTo>
                  <a:lnTo>
                    <a:pt x="13207" y="43967"/>
                  </a:lnTo>
                  <a:lnTo>
                    <a:pt x="13967" y="55802"/>
                  </a:lnTo>
                  <a:lnTo>
                    <a:pt x="12028" y="62636"/>
                  </a:lnTo>
                  <a:lnTo>
                    <a:pt x="9314" y="69113"/>
                  </a:lnTo>
                  <a:lnTo>
                    <a:pt x="6406" y="103898"/>
                  </a:lnTo>
                  <a:lnTo>
                    <a:pt x="2251" y="112453"/>
                  </a:lnTo>
                  <a:lnTo>
                    <a:pt x="2" y="135686"/>
                  </a:lnTo>
                  <a:lnTo>
                    <a:pt x="0" y="12858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1"/>
            <p:cNvSpPr/>
            <p:nvPr>
              <p:custDataLst>
                <p:tags r:id="rId43"/>
              </p:custDataLst>
            </p:nvPr>
          </p:nvSpPr>
          <p:spPr>
            <a:xfrm>
              <a:off x="4150519" y="4071938"/>
              <a:ext cx="57151" cy="28576"/>
            </a:xfrm>
            <a:custGeom>
              <a:avLst/>
              <a:gdLst/>
              <a:ahLst/>
              <a:cxnLst/>
              <a:rect l="0" t="0" r="0" b="0"/>
              <a:pathLst>
                <a:path w="57151" h="28576">
                  <a:moveTo>
                    <a:pt x="0" y="28575"/>
                  </a:moveTo>
                  <a:lnTo>
                    <a:pt x="0" y="28575"/>
                  </a:lnTo>
                  <a:lnTo>
                    <a:pt x="0" y="24782"/>
                  </a:lnTo>
                  <a:lnTo>
                    <a:pt x="794" y="23665"/>
                  </a:lnTo>
                  <a:lnTo>
                    <a:pt x="2117" y="22920"/>
                  </a:lnTo>
                  <a:lnTo>
                    <a:pt x="3792" y="22424"/>
                  </a:lnTo>
                  <a:lnTo>
                    <a:pt x="4910" y="21299"/>
                  </a:lnTo>
                  <a:lnTo>
                    <a:pt x="6151" y="17933"/>
                  </a:lnTo>
                  <a:lnTo>
                    <a:pt x="10936" y="13791"/>
                  </a:lnTo>
                  <a:lnTo>
                    <a:pt x="17560" y="10098"/>
                  </a:lnTo>
                  <a:lnTo>
                    <a:pt x="42808" y="738"/>
                  </a:lnTo>
                  <a:lnTo>
                    <a:pt x="5715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2"/>
            <p:cNvSpPr/>
            <p:nvPr>
              <p:custDataLst>
                <p:tags r:id="rId44"/>
              </p:custDataLst>
            </p:nvPr>
          </p:nvSpPr>
          <p:spPr>
            <a:xfrm>
              <a:off x="4258889" y="4143375"/>
              <a:ext cx="98800" cy="178595"/>
            </a:xfrm>
            <a:custGeom>
              <a:avLst/>
              <a:gdLst/>
              <a:ahLst/>
              <a:cxnLst/>
              <a:rect l="0" t="0" r="0" b="0"/>
              <a:pathLst>
                <a:path w="98800" h="178595">
                  <a:moveTo>
                    <a:pt x="98799" y="0"/>
                  </a:moveTo>
                  <a:lnTo>
                    <a:pt x="98799" y="0"/>
                  </a:lnTo>
                  <a:lnTo>
                    <a:pt x="98799" y="3792"/>
                  </a:lnTo>
                  <a:lnTo>
                    <a:pt x="98005" y="4910"/>
                  </a:lnTo>
                  <a:lnTo>
                    <a:pt x="96682" y="5654"/>
                  </a:lnTo>
                  <a:lnTo>
                    <a:pt x="61949" y="20118"/>
                  </a:lnTo>
                  <a:lnTo>
                    <a:pt x="36578" y="31259"/>
                  </a:lnTo>
                  <a:lnTo>
                    <a:pt x="29341" y="37970"/>
                  </a:lnTo>
                  <a:lnTo>
                    <a:pt x="22685" y="45451"/>
                  </a:lnTo>
                  <a:lnTo>
                    <a:pt x="14435" y="51421"/>
                  </a:lnTo>
                  <a:lnTo>
                    <a:pt x="11600" y="54918"/>
                  </a:lnTo>
                  <a:lnTo>
                    <a:pt x="1518" y="81185"/>
                  </a:lnTo>
                  <a:lnTo>
                    <a:pt x="0" y="90586"/>
                  </a:lnTo>
                  <a:lnTo>
                    <a:pt x="2938" y="108597"/>
                  </a:lnTo>
                  <a:lnTo>
                    <a:pt x="15611" y="140202"/>
                  </a:lnTo>
                  <a:lnTo>
                    <a:pt x="22403" y="147772"/>
                  </a:lnTo>
                  <a:lnTo>
                    <a:pt x="56815" y="168187"/>
                  </a:lnTo>
                  <a:lnTo>
                    <a:pt x="77367" y="17859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3"/>
            <p:cNvSpPr/>
            <p:nvPr>
              <p:custDataLst>
                <p:tags r:id="rId45"/>
              </p:custDataLst>
            </p:nvPr>
          </p:nvSpPr>
          <p:spPr>
            <a:xfrm>
              <a:off x="4371975" y="4157789"/>
              <a:ext cx="117916" cy="135606"/>
            </a:xfrm>
            <a:custGeom>
              <a:avLst/>
              <a:gdLst/>
              <a:ahLst/>
              <a:cxnLst/>
              <a:rect l="0" t="0" r="0" b="0"/>
              <a:pathLst>
                <a:path w="117916" h="135606">
                  <a:moveTo>
                    <a:pt x="0" y="135605"/>
                  </a:moveTo>
                  <a:lnTo>
                    <a:pt x="0" y="135605"/>
                  </a:lnTo>
                  <a:lnTo>
                    <a:pt x="0" y="122397"/>
                  </a:lnTo>
                  <a:lnTo>
                    <a:pt x="3792" y="117845"/>
                  </a:lnTo>
                  <a:lnTo>
                    <a:pt x="9887" y="115805"/>
                  </a:lnTo>
                  <a:lnTo>
                    <a:pt x="17095" y="114105"/>
                  </a:lnTo>
                  <a:lnTo>
                    <a:pt x="51759" y="97409"/>
                  </a:lnTo>
                  <a:lnTo>
                    <a:pt x="78185" y="87703"/>
                  </a:lnTo>
                  <a:lnTo>
                    <a:pt x="83079" y="87002"/>
                  </a:lnTo>
                  <a:lnTo>
                    <a:pt x="87137" y="84946"/>
                  </a:lnTo>
                  <a:lnTo>
                    <a:pt x="108596" y="67014"/>
                  </a:lnTo>
                  <a:lnTo>
                    <a:pt x="117341" y="50911"/>
                  </a:lnTo>
                  <a:lnTo>
                    <a:pt x="117915" y="47392"/>
                  </a:lnTo>
                  <a:lnTo>
                    <a:pt x="113928" y="26120"/>
                  </a:lnTo>
                  <a:lnTo>
                    <a:pt x="110695" y="20006"/>
                  </a:lnTo>
                  <a:lnTo>
                    <a:pt x="91373" y="4731"/>
                  </a:lnTo>
                  <a:lnTo>
                    <a:pt x="84002" y="2032"/>
                  </a:lnTo>
                  <a:lnTo>
                    <a:pt x="56079" y="0"/>
                  </a:lnTo>
                  <a:lnTo>
                    <a:pt x="48472" y="4163"/>
                  </a:lnTo>
                  <a:lnTo>
                    <a:pt x="34446" y="15979"/>
                  </a:lnTo>
                  <a:lnTo>
                    <a:pt x="31184" y="23171"/>
                  </a:lnTo>
                  <a:lnTo>
                    <a:pt x="22577" y="58544"/>
                  </a:lnTo>
                  <a:lnTo>
                    <a:pt x="27683" y="90077"/>
                  </a:lnTo>
                  <a:lnTo>
                    <a:pt x="32412" y="99759"/>
                  </a:lnTo>
                  <a:lnTo>
                    <a:pt x="39805" y="108561"/>
                  </a:lnTo>
                  <a:lnTo>
                    <a:pt x="62709" y="125796"/>
                  </a:lnTo>
                  <a:lnTo>
                    <a:pt x="79435" y="132346"/>
                  </a:lnTo>
                  <a:lnTo>
                    <a:pt x="96989" y="135176"/>
                  </a:lnTo>
                  <a:lnTo>
                    <a:pt x="114300" y="12846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4"/>
            <p:cNvSpPr/>
            <p:nvPr>
              <p:custDataLst>
                <p:tags r:id="rId46"/>
              </p:custDataLst>
            </p:nvPr>
          </p:nvSpPr>
          <p:spPr>
            <a:xfrm>
              <a:off x="4593852" y="4108736"/>
              <a:ext cx="83858" cy="206090"/>
            </a:xfrm>
            <a:custGeom>
              <a:avLst/>
              <a:gdLst/>
              <a:ahLst/>
              <a:cxnLst/>
              <a:rect l="0" t="0" r="0" b="0"/>
              <a:pathLst>
                <a:path w="83858" h="206090">
                  <a:moveTo>
                    <a:pt x="63873" y="13208"/>
                  </a:moveTo>
                  <a:lnTo>
                    <a:pt x="63873" y="13208"/>
                  </a:lnTo>
                  <a:lnTo>
                    <a:pt x="57722" y="13208"/>
                  </a:lnTo>
                  <a:lnTo>
                    <a:pt x="51222" y="8298"/>
                  </a:lnTo>
                  <a:lnTo>
                    <a:pt x="26737" y="0"/>
                  </a:lnTo>
                  <a:lnTo>
                    <a:pt x="24034" y="434"/>
                  </a:lnTo>
                  <a:lnTo>
                    <a:pt x="18915" y="3033"/>
                  </a:lnTo>
                  <a:lnTo>
                    <a:pt x="4367" y="15741"/>
                  </a:lnTo>
                  <a:lnTo>
                    <a:pt x="1707" y="22536"/>
                  </a:lnTo>
                  <a:lnTo>
                    <a:pt x="0" y="39833"/>
                  </a:lnTo>
                  <a:lnTo>
                    <a:pt x="3496" y="53817"/>
                  </a:lnTo>
                  <a:lnTo>
                    <a:pt x="26326" y="86068"/>
                  </a:lnTo>
                  <a:lnTo>
                    <a:pt x="54397" y="117689"/>
                  </a:lnTo>
                  <a:lnTo>
                    <a:pt x="75503" y="151303"/>
                  </a:lnTo>
                  <a:lnTo>
                    <a:pt x="83133" y="168250"/>
                  </a:lnTo>
                  <a:lnTo>
                    <a:pt x="83857" y="171338"/>
                  </a:lnTo>
                  <a:lnTo>
                    <a:pt x="83545" y="173397"/>
                  </a:lnTo>
                  <a:lnTo>
                    <a:pt x="82545" y="174769"/>
                  </a:lnTo>
                  <a:lnTo>
                    <a:pt x="72241" y="182062"/>
                  </a:lnTo>
                  <a:lnTo>
                    <a:pt x="61237" y="184683"/>
                  </a:lnTo>
                  <a:lnTo>
                    <a:pt x="51803" y="189340"/>
                  </a:lnTo>
                  <a:lnTo>
                    <a:pt x="22979" y="193774"/>
                  </a:lnTo>
                  <a:lnTo>
                    <a:pt x="15667" y="197924"/>
                  </a:lnTo>
                  <a:lnTo>
                    <a:pt x="15067" y="199058"/>
                  </a:lnTo>
                  <a:lnTo>
                    <a:pt x="13867" y="20608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SMARTInkShape-Group12"/>
          <p:cNvGrpSpPr/>
          <p:nvPr/>
        </p:nvGrpSpPr>
        <p:grpSpPr>
          <a:xfrm>
            <a:off x="5072063" y="3854838"/>
            <a:ext cx="1414037" cy="760026"/>
            <a:chOff x="5072063" y="3854838"/>
            <a:chExt cx="1414037" cy="760026"/>
          </a:xfrm>
        </p:grpSpPr>
        <p:sp>
          <p:nvSpPr>
            <p:cNvPr id="75" name="SMARTInkShape-65"/>
            <p:cNvSpPr/>
            <p:nvPr>
              <p:custDataLst>
                <p:tags r:id="rId31"/>
              </p:custDataLst>
            </p:nvPr>
          </p:nvSpPr>
          <p:spPr>
            <a:xfrm>
              <a:off x="5086350" y="4157663"/>
              <a:ext cx="63991" cy="457201"/>
            </a:xfrm>
            <a:custGeom>
              <a:avLst/>
              <a:gdLst/>
              <a:ahLst/>
              <a:cxnLst/>
              <a:rect l="0" t="0" r="0" b="0"/>
              <a:pathLst>
                <a:path w="63991" h="457201">
                  <a:moveTo>
                    <a:pt x="0" y="0"/>
                  </a:moveTo>
                  <a:lnTo>
                    <a:pt x="0" y="0"/>
                  </a:lnTo>
                  <a:lnTo>
                    <a:pt x="4910" y="11406"/>
                  </a:lnTo>
                  <a:lnTo>
                    <a:pt x="7741" y="43968"/>
                  </a:lnTo>
                  <a:lnTo>
                    <a:pt x="13269" y="78726"/>
                  </a:lnTo>
                  <a:lnTo>
                    <a:pt x="19789" y="107978"/>
                  </a:lnTo>
                  <a:lnTo>
                    <a:pt x="26413" y="135093"/>
                  </a:lnTo>
                  <a:lnTo>
                    <a:pt x="32609" y="167115"/>
                  </a:lnTo>
                  <a:lnTo>
                    <a:pt x="35591" y="197858"/>
                  </a:lnTo>
                  <a:lnTo>
                    <a:pt x="40355" y="231750"/>
                  </a:lnTo>
                  <a:lnTo>
                    <a:pt x="42914" y="266927"/>
                  </a:lnTo>
                  <a:lnTo>
                    <a:pt x="48346" y="301692"/>
                  </a:lnTo>
                  <a:lnTo>
                    <a:pt x="54189" y="333247"/>
                  </a:lnTo>
                  <a:lnTo>
                    <a:pt x="56273" y="366586"/>
                  </a:lnTo>
                  <a:lnTo>
                    <a:pt x="57684" y="396132"/>
                  </a:lnTo>
                  <a:lnTo>
                    <a:pt x="62753" y="427851"/>
                  </a:lnTo>
                  <a:lnTo>
                    <a:pt x="63990" y="445669"/>
                  </a:lnTo>
                  <a:lnTo>
                    <a:pt x="62042" y="450223"/>
                  </a:lnTo>
                  <a:lnTo>
                    <a:pt x="57150" y="45720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66"/>
            <p:cNvSpPr/>
            <p:nvPr>
              <p:custDataLst>
                <p:tags r:id="rId32"/>
              </p:custDataLst>
            </p:nvPr>
          </p:nvSpPr>
          <p:spPr>
            <a:xfrm>
              <a:off x="5072063" y="4115565"/>
              <a:ext cx="134281" cy="127794"/>
            </a:xfrm>
            <a:custGeom>
              <a:avLst/>
              <a:gdLst/>
              <a:ahLst/>
              <a:cxnLst/>
              <a:rect l="0" t="0" r="0" b="0"/>
              <a:pathLst>
                <a:path w="134281" h="127794">
                  <a:moveTo>
                    <a:pt x="0" y="49241"/>
                  </a:moveTo>
                  <a:lnTo>
                    <a:pt x="0" y="49241"/>
                  </a:lnTo>
                  <a:lnTo>
                    <a:pt x="0" y="45449"/>
                  </a:lnTo>
                  <a:lnTo>
                    <a:pt x="794" y="44332"/>
                  </a:lnTo>
                  <a:lnTo>
                    <a:pt x="2116" y="43587"/>
                  </a:lnTo>
                  <a:lnTo>
                    <a:pt x="3792" y="43090"/>
                  </a:lnTo>
                  <a:lnTo>
                    <a:pt x="34491" y="14689"/>
                  </a:lnTo>
                  <a:lnTo>
                    <a:pt x="51758" y="5049"/>
                  </a:lnTo>
                  <a:lnTo>
                    <a:pt x="83839" y="0"/>
                  </a:lnTo>
                  <a:lnTo>
                    <a:pt x="94411" y="369"/>
                  </a:lnTo>
                  <a:lnTo>
                    <a:pt x="108495" y="5039"/>
                  </a:lnTo>
                  <a:lnTo>
                    <a:pt x="115159" y="9223"/>
                  </a:lnTo>
                  <a:lnTo>
                    <a:pt x="123374" y="19833"/>
                  </a:lnTo>
                  <a:lnTo>
                    <a:pt x="132467" y="37641"/>
                  </a:lnTo>
                  <a:lnTo>
                    <a:pt x="134280" y="46996"/>
                  </a:lnTo>
                  <a:lnTo>
                    <a:pt x="131509" y="64980"/>
                  </a:lnTo>
                  <a:lnTo>
                    <a:pt x="118900" y="96576"/>
                  </a:lnTo>
                  <a:lnTo>
                    <a:pt x="111871" y="107275"/>
                  </a:lnTo>
                  <a:lnTo>
                    <a:pt x="100969" y="115473"/>
                  </a:lnTo>
                  <a:lnTo>
                    <a:pt x="75454" y="125284"/>
                  </a:lnTo>
                  <a:lnTo>
                    <a:pt x="44389" y="127793"/>
                  </a:lnTo>
                  <a:lnTo>
                    <a:pt x="43540" y="123576"/>
                  </a:lnTo>
                  <a:lnTo>
                    <a:pt x="43314" y="120229"/>
                  </a:lnTo>
                  <a:lnTo>
                    <a:pt x="45180" y="114393"/>
                  </a:lnTo>
                  <a:lnTo>
                    <a:pt x="55874" y="94558"/>
                  </a:lnTo>
                  <a:lnTo>
                    <a:pt x="71437" y="8496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67"/>
            <p:cNvSpPr/>
            <p:nvPr>
              <p:custDataLst>
                <p:tags r:id="rId33"/>
              </p:custDataLst>
            </p:nvPr>
          </p:nvSpPr>
          <p:spPr>
            <a:xfrm>
              <a:off x="5329238" y="4129088"/>
              <a:ext cx="100013" cy="182366"/>
            </a:xfrm>
            <a:custGeom>
              <a:avLst/>
              <a:gdLst/>
              <a:ahLst/>
              <a:cxnLst/>
              <a:rect l="0" t="0" r="0" b="0"/>
              <a:pathLst>
                <a:path w="100013" h="182366">
                  <a:moveTo>
                    <a:pt x="0" y="85725"/>
                  </a:moveTo>
                  <a:lnTo>
                    <a:pt x="0" y="85725"/>
                  </a:lnTo>
                  <a:lnTo>
                    <a:pt x="3792" y="89517"/>
                  </a:lnTo>
                  <a:lnTo>
                    <a:pt x="5654" y="93495"/>
                  </a:lnTo>
                  <a:lnTo>
                    <a:pt x="6150" y="95667"/>
                  </a:lnTo>
                  <a:lnTo>
                    <a:pt x="25465" y="131254"/>
                  </a:lnTo>
                  <a:lnTo>
                    <a:pt x="28447" y="144547"/>
                  </a:lnTo>
                  <a:lnTo>
                    <a:pt x="33211" y="154659"/>
                  </a:lnTo>
                  <a:lnTo>
                    <a:pt x="35699" y="182365"/>
                  </a:lnTo>
                  <a:lnTo>
                    <a:pt x="35716" y="175455"/>
                  </a:lnTo>
                  <a:lnTo>
                    <a:pt x="33601" y="171113"/>
                  </a:lnTo>
                  <a:lnTo>
                    <a:pt x="31925" y="168844"/>
                  </a:lnTo>
                  <a:lnTo>
                    <a:pt x="20934" y="135536"/>
                  </a:lnTo>
                  <a:lnTo>
                    <a:pt x="17241" y="126119"/>
                  </a:lnTo>
                  <a:lnTo>
                    <a:pt x="14460" y="90747"/>
                  </a:lnTo>
                  <a:lnTo>
                    <a:pt x="14321" y="67667"/>
                  </a:lnTo>
                  <a:lnTo>
                    <a:pt x="18536" y="57590"/>
                  </a:lnTo>
                  <a:lnTo>
                    <a:pt x="24113" y="47821"/>
                  </a:lnTo>
                  <a:lnTo>
                    <a:pt x="29810" y="30730"/>
                  </a:lnTo>
                  <a:lnTo>
                    <a:pt x="38344" y="19475"/>
                  </a:lnTo>
                  <a:lnTo>
                    <a:pt x="49108" y="12032"/>
                  </a:lnTo>
                  <a:lnTo>
                    <a:pt x="58559" y="8592"/>
                  </a:lnTo>
                  <a:lnTo>
                    <a:pt x="73426" y="5217"/>
                  </a:lnTo>
                  <a:lnTo>
                    <a:pt x="83296" y="1030"/>
                  </a:lnTo>
                  <a:lnTo>
                    <a:pt x="100012"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68"/>
            <p:cNvSpPr/>
            <p:nvPr>
              <p:custDataLst>
                <p:tags r:id="rId34"/>
              </p:custDataLst>
            </p:nvPr>
          </p:nvSpPr>
          <p:spPr>
            <a:xfrm>
              <a:off x="5451109" y="4136231"/>
              <a:ext cx="99586" cy="106731"/>
            </a:xfrm>
            <a:custGeom>
              <a:avLst/>
              <a:gdLst/>
              <a:ahLst/>
              <a:cxnLst/>
              <a:rect l="0" t="0" r="0" b="0"/>
              <a:pathLst>
                <a:path w="99586" h="106731">
                  <a:moveTo>
                    <a:pt x="71010" y="0"/>
                  </a:moveTo>
                  <a:lnTo>
                    <a:pt x="71010" y="0"/>
                  </a:lnTo>
                  <a:lnTo>
                    <a:pt x="64859" y="6151"/>
                  </a:lnTo>
                  <a:lnTo>
                    <a:pt x="60368" y="6850"/>
                  </a:lnTo>
                  <a:lnTo>
                    <a:pt x="50945" y="7880"/>
                  </a:lnTo>
                  <a:lnTo>
                    <a:pt x="34620" y="12787"/>
                  </a:lnTo>
                  <a:lnTo>
                    <a:pt x="26262" y="14414"/>
                  </a:lnTo>
                  <a:lnTo>
                    <a:pt x="17093" y="19794"/>
                  </a:lnTo>
                  <a:lnTo>
                    <a:pt x="9350" y="27208"/>
                  </a:lnTo>
                  <a:lnTo>
                    <a:pt x="2822" y="38313"/>
                  </a:lnTo>
                  <a:lnTo>
                    <a:pt x="536" y="47776"/>
                  </a:lnTo>
                  <a:lnTo>
                    <a:pt x="0" y="55895"/>
                  </a:lnTo>
                  <a:lnTo>
                    <a:pt x="1879" y="62677"/>
                  </a:lnTo>
                  <a:lnTo>
                    <a:pt x="16377" y="87019"/>
                  </a:lnTo>
                  <a:lnTo>
                    <a:pt x="36692" y="102299"/>
                  </a:lnTo>
                  <a:lnTo>
                    <a:pt x="44115" y="104997"/>
                  </a:lnTo>
                  <a:lnTo>
                    <a:pt x="58024" y="106730"/>
                  </a:lnTo>
                  <a:lnTo>
                    <a:pt x="69720" y="103237"/>
                  </a:lnTo>
                  <a:lnTo>
                    <a:pt x="79447" y="97176"/>
                  </a:lnTo>
                  <a:lnTo>
                    <a:pt x="82697" y="92667"/>
                  </a:lnTo>
                  <a:lnTo>
                    <a:pt x="84527" y="85665"/>
                  </a:lnTo>
                  <a:lnTo>
                    <a:pt x="85277" y="51936"/>
                  </a:lnTo>
                  <a:lnTo>
                    <a:pt x="84495" y="45308"/>
                  </a:lnTo>
                  <a:lnTo>
                    <a:pt x="79591" y="33445"/>
                  </a:lnTo>
                  <a:lnTo>
                    <a:pt x="72940" y="21923"/>
                  </a:lnTo>
                  <a:lnTo>
                    <a:pt x="71074" y="16887"/>
                  </a:lnTo>
                  <a:lnTo>
                    <a:pt x="64972" y="8584"/>
                  </a:lnTo>
                  <a:lnTo>
                    <a:pt x="65397" y="8104"/>
                  </a:lnTo>
                  <a:lnTo>
                    <a:pt x="70114" y="7270"/>
                  </a:lnTo>
                  <a:lnTo>
                    <a:pt x="90138" y="7147"/>
                  </a:lnTo>
                  <a:lnTo>
                    <a:pt x="99585" y="1428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69"/>
            <p:cNvSpPr/>
            <p:nvPr>
              <p:custDataLst>
                <p:tags r:id="rId35"/>
              </p:custDataLst>
            </p:nvPr>
          </p:nvSpPr>
          <p:spPr>
            <a:xfrm>
              <a:off x="5607994" y="3854838"/>
              <a:ext cx="199876" cy="387129"/>
            </a:xfrm>
            <a:custGeom>
              <a:avLst/>
              <a:gdLst/>
              <a:ahLst/>
              <a:cxnLst/>
              <a:rect l="0" t="0" r="0" b="0"/>
              <a:pathLst>
                <a:path w="199876" h="387129">
                  <a:moveTo>
                    <a:pt x="99862" y="302825"/>
                  </a:moveTo>
                  <a:lnTo>
                    <a:pt x="99862" y="302825"/>
                  </a:lnTo>
                  <a:lnTo>
                    <a:pt x="89220" y="302825"/>
                  </a:lnTo>
                  <a:lnTo>
                    <a:pt x="62425" y="296122"/>
                  </a:lnTo>
                  <a:lnTo>
                    <a:pt x="53855" y="296671"/>
                  </a:lnTo>
                  <a:lnTo>
                    <a:pt x="40898" y="301442"/>
                  </a:lnTo>
                  <a:lnTo>
                    <a:pt x="29007" y="308049"/>
                  </a:lnTo>
                  <a:lnTo>
                    <a:pt x="26432" y="308688"/>
                  </a:lnTo>
                  <a:lnTo>
                    <a:pt x="5639" y="325950"/>
                  </a:lnTo>
                  <a:lnTo>
                    <a:pt x="2423" y="333211"/>
                  </a:lnTo>
                  <a:lnTo>
                    <a:pt x="0" y="361050"/>
                  </a:lnTo>
                  <a:lnTo>
                    <a:pt x="2033" y="366538"/>
                  </a:lnTo>
                  <a:lnTo>
                    <a:pt x="9806" y="376529"/>
                  </a:lnTo>
                  <a:lnTo>
                    <a:pt x="20438" y="383753"/>
                  </a:lnTo>
                  <a:lnTo>
                    <a:pt x="29851" y="387128"/>
                  </a:lnTo>
                  <a:lnTo>
                    <a:pt x="37261" y="385801"/>
                  </a:lnTo>
                  <a:lnTo>
                    <a:pt x="64513" y="375488"/>
                  </a:lnTo>
                  <a:lnTo>
                    <a:pt x="90073" y="354746"/>
                  </a:lnTo>
                  <a:lnTo>
                    <a:pt x="114115" y="321450"/>
                  </a:lnTo>
                  <a:lnTo>
                    <a:pt x="126311" y="294849"/>
                  </a:lnTo>
                  <a:lnTo>
                    <a:pt x="134951" y="266859"/>
                  </a:lnTo>
                  <a:lnTo>
                    <a:pt x="142538" y="236341"/>
                  </a:lnTo>
                  <a:lnTo>
                    <a:pt x="147697" y="202163"/>
                  </a:lnTo>
                  <a:lnTo>
                    <a:pt x="149226" y="169018"/>
                  </a:lnTo>
                  <a:lnTo>
                    <a:pt x="149678" y="136972"/>
                  </a:lnTo>
                  <a:lnTo>
                    <a:pt x="147695" y="104458"/>
                  </a:lnTo>
                  <a:lnTo>
                    <a:pt x="142081" y="74716"/>
                  </a:lnTo>
                  <a:lnTo>
                    <a:pt x="133073" y="40014"/>
                  </a:lnTo>
                  <a:lnTo>
                    <a:pt x="121277" y="12873"/>
                  </a:lnTo>
                  <a:lnTo>
                    <a:pt x="111765" y="987"/>
                  </a:lnTo>
                  <a:lnTo>
                    <a:pt x="109385" y="0"/>
                  </a:lnTo>
                  <a:lnTo>
                    <a:pt x="107005" y="135"/>
                  </a:lnTo>
                  <a:lnTo>
                    <a:pt x="104624" y="1019"/>
                  </a:lnTo>
                  <a:lnTo>
                    <a:pt x="103036" y="2402"/>
                  </a:lnTo>
                  <a:lnTo>
                    <a:pt x="96488" y="16367"/>
                  </a:lnTo>
                  <a:lnTo>
                    <a:pt x="93215" y="46497"/>
                  </a:lnTo>
                  <a:lnTo>
                    <a:pt x="92817" y="78184"/>
                  </a:lnTo>
                  <a:lnTo>
                    <a:pt x="92748" y="105649"/>
                  </a:lnTo>
                  <a:lnTo>
                    <a:pt x="96520" y="137687"/>
                  </a:lnTo>
                  <a:lnTo>
                    <a:pt x="102664" y="168523"/>
                  </a:lnTo>
                  <a:lnTo>
                    <a:pt x="109512" y="201560"/>
                  </a:lnTo>
                  <a:lnTo>
                    <a:pt x="116568" y="232692"/>
                  </a:lnTo>
                  <a:lnTo>
                    <a:pt x="127478" y="262024"/>
                  </a:lnTo>
                  <a:lnTo>
                    <a:pt x="136973" y="290824"/>
                  </a:lnTo>
                  <a:lnTo>
                    <a:pt x="152202" y="322503"/>
                  </a:lnTo>
                  <a:lnTo>
                    <a:pt x="170010" y="349905"/>
                  </a:lnTo>
                  <a:lnTo>
                    <a:pt x="182481" y="362895"/>
                  </a:lnTo>
                  <a:lnTo>
                    <a:pt x="191225" y="366562"/>
                  </a:lnTo>
                  <a:lnTo>
                    <a:pt x="194179" y="364754"/>
                  </a:lnTo>
                  <a:lnTo>
                    <a:pt x="199875" y="3599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0"/>
            <p:cNvSpPr/>
            <p:nvPr>
              <p:custDataLst>
                <p:tags r:id="rId36"/>
              </p:custDataLst>
            </p:nvPr>
          </p:nvSpPr>
          <p:spPr>
            <a:xfrm>
              <a:off x="5822156" y="4064794"/>
              <a:ext cx="164308" cy="185522"/>
            </a:xfrm>
            <a:custGeom>
              <a:avLst/>
              <a:gdLst/>
              <a:ahLst/>
              <a:cxnLst/>
              <a:rect l="0" t="0" r="0" b="0"/>
              <a:pathLst>
                <a:path w="164308" h="185522">
                  <a:moveTo>
                    <a:pt x="0" y="0"/>
                  </a:moveTo>
                  <a:lnTo>
                    <a:pt x="0" y="0"/>
                  </a:lnTo>
                  <a:lnTo>
                    <a:pt x="0" y="27721"/>
                  </a:lnTo>
                  <a:lnTo>
                    <a:pt x="2117" y="34281"/>
                  </a:lnTo>
                  <a:lnTo>
                    <a:pt x="16793" y="68397"/>
                  </a:lnTo>
                  <a:lnTo>
                    <a:pt x="26863" y="102355"/>
                  </a:lnTo>
                  <a:lnTo>
                    <a:pt x="38189" y="122409"/>
                  </a:lnTo>
                  <a:lnTo>
                    <a:pt x="46849" y="133070"/>
                  </a:lnTo>
                  <a:lnTo>
                    <a:pt x="48603" y="137988"/>
                  </a:lnTo>
                  <a:lnTo>
                    <a:pt x="49865" y="138823"/>
                  </a:lnTo>
                  <a:lnTo>
                    <a:pt x="51499" y="138586"/>
                  </a:lnTo>
                  <a:lnTo>
                    <a:pt x="55433" y="137000"/>
                  </a:lnTo>
                  <a:lnTo>
                    <a:pt x="59826" y="136295"/>
                  </a:lnTo>
                  <a:lnTo>
                    <a:pt x="61316" y="134519"/>
                  </a:lnTo>
                  <a:lnTo>
                    <a:pt x="65823" y="122380"/>
                  </a:lnTo>
                  <a:lnTo>
                    <a:pt x="67695" y="119687"/>
                  </a:lnTo>
                  <a:lnTo>
                    <a:pt x="70329" y="108311"/>
                  </a:lnTo>
                  <a:lnTo>
                    <a:pt x="71395" y="73506"/>
                  </a:lnTo>
                  <a:lnTo>
                    <a:pt x="71438" y="44284"/>
                  </a:lnTo>
                  <a:lnTo>
                    <a:pt x="71438" y="76399"/>
                  </a:lnTo>
                  <a:lnTo>
                    <a:pt x="72232" y="88871"/>
                  </a:lnTo>
                  <a:lnTo>
                    <a:pt x="85911" y="121488"/>
                  </a:lnTo>
                  <a:lnTo>
                    <a:pt x="102405" y="157142"/>
                  </a:lnTo>
                  <a:lnTo>
                    <a:pt x="130455" y="180187"/>
                  </a:lnTo>
                  <a:lnTo>
                    <a:pt x="136826" y="183271"/>
                  </a:lnTo>
                  <a:lnTo>
                    <a:pt x="154646" y="185521"/>
                  </a:lnTo>
                  <a:lnTo>
                    <a:pt x="158161" y="183524"/>
                  </a:lnTo>
                  <a:lnTo>
                    <a:pt x="164307" y="17859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1"/>
            <p:cNvSpPr/>
            <p:nvPr>
              <p:custDataLst>
                <p:tags r:id="rId37"/>
              </p:custDataLst>
            </p:nvPr>
          </p:nvSpPr>
          <p:spPr>
            <a:xfrm>
              <a:off x="6008637" y="4080161"/>
              <a:ext cx="56408" cy="148940"/>
            </a:xfrm>
            <a:custGeom>
              <a:avLst/>
              <a:gdLst/>
              <a:ahLst/>
              <a:cxnLst/>
              <a:rect l="0" t="0" r="0" b="0"/>
              <a:pathLst>
                <a:path w="56408" h="148940">
                  <a:moveTo>
                    <a:pt x="42119" y="13208"/>
                  </a:moveTo>
                  <a:lnTo>
                    <a:pt x="42119" y="13208"/>
                  </a:lnTo>
                  <a:lnTo>
                    <a:pt x="38327" y="13208"/>
                  </a:lnTo>
                  <a:lnTo>
                    <a:pt x="37210" y="12414"/>
                  </a:lnTo>
                  <a:lnTo>
                    <a:pt x="36465" y="11091"/>
                  </a:lnTo>
                  <a:lnTo>
                    <a:pt x="35270" y="7057"/>
                  </a:lnTo>
                  <a:lnTo>
                    <a:pt x="28851" y="0"/>
                  </a:lnTo>
                  <a:lnTo>
                    <a:pt x="27717" y="434"/>
                  </a:lnTo>
                  <a:lnTo>
                    <a:pt x="22330" y="4043"/>
                  </a:lnTo>
                  <a:lnTo>
                    <a:pt x="15706" y="6259"/>
                  </a:lnTo>
                  <a:lnTo>
                    <a:pt x="11066" y="9590"/>
                  </a:lnTo>
                  <a:lnTo>
                    <a:pt x="8474" y="15833"/>
                  </a:lnTo>
                  <a:lnTo>
                    <a:pt x="0" y="51410"/>
                  </a:lnTo>
                  <a:lnTo>
                    <a:pt x="271" y="65625"/>
                  </a:lnTo>
                  <a:lnTo>
                    <a:pt x="13743" y="101051"/>
                  </a:lnTo>
                  <a:lnTo>
                    <a:pt x="20747" y="116758"/>
                  </a:lnTo>
                  <a:lnTo>
                    <a:pt x="39719" y="139180"/>
                  </a:lnTo>
                  <a:lnTo>
                    <a:pt x="56407" y="14893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2"/>
            <p:cNvSpPr/>
            <p:nvPr>
              <p:custDataLst>
                <p:tags r:id="rId38"/>
              </p:custDataLst>
            </p:nvPr>
          </p:nvSpPr>
          <p:spPr>
            <a:xfrm>
              <a:off x="6100763" y="4064794"/>
              <a:ext cx="228601" cy="163857"/>
            </a:xfrm>
            <a:custGeom>
              <a:avLst/>
              <a:gdLst/>
              <a:ahLst/>
              <a:cxnLst/>
              <a:rect l="0" t="0" r="0" b="0"/>
              <a:pathLst>
                <a:path w="228601" h="163857">
                  <a:moveTo>
                    <a:pt x="0" y="114300"/>
                  </a:moveTo>
                  <a:lnTo>
                    <a:pt x="0" y="114300"/>
                  </a:lnTo>
                  <a:lnTo>
                    <a:pt x="0" y="103658"/>
                  </a:lnTo>
                  <a:lnTo>
                    <a:pt x="2116" y="99516"/>
                  </a:lnTo>
                  <a:lnTo>
                    <a:pt x="3792" y="97300"/>
                  </a:lnTo>
                  <a:lnTo>
                    <a:pt x="7770" y="94838"/>
                  </a:lnTo>
                  <a:lnTo>
                    <a:pt x="12185" y="92950"/>
                  </a:lnTo>
                  <a:lnTo>
                    <a:pt x="19132" y="88218"/>
                  </a:lnTo>
                  <a:lnTo>
                    <a:pt x="27012" y="86463"/>
                  </a:lnTo>
                  <a:lnTo>
                    <a:pt x="57337" y="83651"/>
                  </a:lnTo>
                  <a:lnTo>
                    <a:pt x="72445" y="79582"/>
                  </a:lnTo>
                  <a:lnTo>
                    <a:pt x="87981" y="77985"/>
                  </a:lnTo>
                  <a:lnTo>
                    <a:pt x="96888" y="72936"/>
                  </a:lnTo>
                  <a:lnTo>
                    <a:pt x="102064" y="68664"/>
                  </a:lnTo>
                  <a:lnTo>
                    <a:pt x="104892" y="64119"/>
                  </a:lnTo>
                  <a:lnTo>
                    <a:pt x="106708" y="54734"/>
                  </a:lnTo>
                  <a:lnTo>
                    <a:pt x="107023" y="43822"/>
                  </a:lnTo>
                  <a:lnTo>
                    <a:pt x="104980" y="37203"/>
                  </a:lnTo>
                  <a:lnTo>
                    <a:pt x="97201" y="26487"/>
                  </a:lnTo>
                  <a:lnTo>
                    <a:pt x="86567" y="19137"/>
                  </a:lnTo>
                  <a:lnTo>
                    <a:pt x="73362" y="15724"/>
                  </a:lnTo>
                  <a:lnTo>
                    <a:pt x="63188" y="14713"/>
                  </a:lnTo>
                  <a:lnTo>
                    <a:pt x="57717" y="16593"/>
                  </a:lnTo>
                  <a:lnTo>
                    <a:pt x="40514" y="31091"/>
                  </a:lnTo>
                  <a:lnTo>
                    <a:pt x="33347" y="41932"/>
                  </a:lnTo>
                  <a:lnTo>
                    <a:pt x="29989" y="55198"/>
                  </a:lnTo>
                  <a:lnTo>
                    <a:pt x="28994" y="69183"/>
                  </a:lnTo>
                  <a:lnTo>
                    <a:pt x="32491" y="83381"/>
                  </a:lnTo>
                  <a:lnTo>
                    <a:pt x="45378" y="115714"/>
                  </a:lnTo>
                  <a:lnTo>
                    <a:pt x="54299" y="124982"/>
                  </a:lnTo>
                  <a:lnTo>
                    <a:pt x="64614" y="132541"/>
                  </a:lnTo>
                  <a:lnTo>
                    <a:pt x="79820" y="148212"/>
                  </a:lnTo>
                  <a:lnTo>
                    <a:pt x="101668" y="159187"/>
                  </a:lnTo>
                  <a:lnTo>
                    <a:pt x="118302" y="163295"/>
                  </a:lnTo>
                  <a:lnTo>
                    <a:pt x="126926" y="163856"/>
                  </a:lnTo>
                  <a:lnTo>
                    <a:pt x="133934" y="161989"/>
                  </a:lnTo>
                  <a:lnTo>
                    <a:pt x="144901" y="154324"/>
                  </a:lnTo>
                  <a:lnTo>
                    <a:pt x="147744" y="149815"/>
                  </a:lnTo>
                  <a:lnTo>
                    <a:pt x="149801" y="145166"/>
                  </a:lnTo>
                  <a:lnTo>
                    <a:pt x="154628" y="138086"/>
                  </a:lnTo>
                  <a:lnTo>
                    <a:pt x="157205" y="130961"/>
                  </a:lnTo>
                  <a:lnTo>
                    <a:pt x="161849" y="123822"/>
                  </a:lnTo>
                  <a:lnTo>
                    <a:pt x="164298" y="114336"/>
                  </a:lnTo>
                  <a:lnTo>
                    <a:pt x="164303" y="118103"/>
                  </a:lnTo>
                  <a:lnTo>
                    <a:pt x="165098" y="119217"/>
                  </a:lnTo>
                  <a:lnTo>
                    <a:pt x="168097" y="120454"/>
                  </a:lnTo>
                  <a:lnTo>
                    <a:pt x="169215" y="121578"/>
                  </a:lnTo>
                  <a:lnTo>
                    <a:pt x="173125" y="129084"/>
                  </a:lnTo>
                  <a:lnTo>
                    <a:pt x="176163" y="133571"/>
                  </a:lnTo>
                  <a:lnTo>
                    <a:pt x="177513" y="138211"/>
                  </a:lnTo>
                  <a:lnTo>
                    <a:pt x="178667" y="139765"/>
                  </a:lnTo>
                  <a:lnTo>
                    <a:pt x="180230" y="140802"/>
                  </a:lnTo>
                  <a:lnTo>
                    <a:pt x="182066" y="141493"/>
                  </a:lnTo>
                  <a:lnTo>
                    <a:pt x="183289" y="142747"/>
                  </a:lnTo>
                  <a:lnTo>
                    <a:pt x="184649" y="146257"/>
                  </a:lnTo>
                  <a:lnTo>
                    <a:pt x="185806" y="147511"/>
                  </a:lnTo>
                  <a:lnTo>
                    <a:pt x="191792" y="149688"/>
                  </a:lnTo>
                  <a:lnTo>
                    <a:pt x="198936" y="149990"/>
                  </a:lnTo>
                  <a:lnTo>
                    <a:pt x="199299" y="149205"/>
                  </a:lnTo>
                  <a:lnTo>
                    <a:pt x="199996" y="127075"/>
                  </a:lnTo>
                  <a:lnTo>
                    <a:pt x="192747" y="96609"/>
                  </a:lnTo>
                  <a:lnTo>
                    <a:pt x="181548" y="62554"/>
                  </a:lnTo>
                  <a:lnTo>
                    <a:pt x="178709" y="27630"/>
                  </a:lnTo>
                  <a:lnTo>
                    <a:pt x="178627" y="19475"/>
                  </a:lnTo>
                  <a:lnTo>
                    <a:pt x="180725" y="14476"/>
                  </a:lnTo>
                  <a:lnTo>
                    <a:pt x="182396" y="12032"/>
                  </a:lnTo>
                  <a:lnTo>
                    <a:pt x="186369" y="9316"/>
                  </a:lnTo>
                  <a:lnTo>
                    <a:pt x="218769" y="332"/>
                  </a:lnTo>
                  <a:lnTo>
                    <a:pt x="22860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3"/>
            <p:cNvSpPr/>
            <p:nvPr>
              <p:custDataLst>
                <p:tags r:id="rId39"/>
              </p:custDataLst>
            </p:nvPr>
          </p:nvSpPr>
          <p:spPr>
            <a:xfrm>
              <a:off x="6429507" y="4043683"/>
              <a:ext cx="56593" cy="106503"/>
            </a:xfrm>
            <a:custGeom>
              <a:avLst/>
              <a:gdLst/>
              <a:ahLst/>
              <a:cxnLst/>
              <a:rect l="0" t="0" r="0" b="0"/>
              <a:pathLst>
                <a:path w="56593" h="106503">
                  <a:moveTo>
                    <a:pt x="42731" y="13967"/>
                  </a:moveTo>
                  <a:lnTo>
                    <a:pt x="42731" y="13967"/>
                  </a:lnTo>
                  <a:lnTo>
                    <a:pt x="36580" y="13967"/>
                  </a:lnTo>
                  <a:lnTo>
                    <a:pt x="30079" y="9058"/>
                  </a:lnTo>
                  <a:lnTo>
                    <a:pt x="23460" y="6691"/>
                  </a:lnTo>
                  <a:lnTo>
                    <a:pt x="16472" y="2110"/>
                  </a:lnTo>
                  <a:lnTo>
                    <a:pt x="9374" y="400"/>
                  </a:lnTo>
                  <a:lnTo>
                    <a:pt x="4622" y="0"/>
                  </a:lnTo>
                  <a:lnTo>
                    <a:pt x="3038" y="687"/>
                  </a:lnTo>
                  <a:lnTo>
                    <a:pt x="1981" y="1938"/>
                  </a:lnTo>
                  <a:lnTo>
                    <a:pt x="807" y="5446"/>
                  </a:lnTo>
                  <a:lnTo>
                    <a:pt x="285" y="9651"/>
                  </a:lnTo>
                  <a:lnTo>
                    <a:pt x="2170" y="14165"/>
                  </a:lnTo>
                  <a:lnTo>
                    <a:pt x="23476" y="49877"/>
                  </a:lnTo>
                  <a:lnTo>
                    <a:pt x="49745" y="83734"/>
                  </a:lnTo>
                  <a:lnTo>
                    <a:pt x="53786" y="89424"/>
                  </a:lnTo>
                  <a:lnTo>
                    <a:pt x="56592" y="98183"/>
                  </a:lnTo>
                  <a:lnTo>
                    <a:pt x="54712" y="101138"/>
                  </a:lnTo>
                  <a:lnTo>
                    <a:pt x="53100" y="103038"/>
                  </a:lnTo>
                  <a:lnTo>
                    <a:pt x="49191" y="105147"/>
                  </a:lnTo>
                  <a:lnTo>
                    <a:pt x="40214" y="106502"/>
                  </a:lnTo>
                  <a:lnTo>
                    <a:pt x="35527" y="104571"/>
                  </a:lnTo>
                  <a:lnTo>
                    <a:pt x="33165" y="102945"/>
                  </a:lnTo>
                  <a:lnTo>
                    <a:pt x="22258" y="100656"/>
                  </a:lnTo>
                  <a:lnTo>
                    <a:pt x="12764" y="99977"/>
                  </a:lnTo>
                  <a:lnTo>
                    <a:pt x="7452" y="97702"/>
                  </a:lnTo>
                  <a:lnTo>
                    <a:pt x="312" y="92850"/>
                  </a:lnTo>
                  <a:lnTo>
                    <a:pt x="0" y="88845"/>
                  </a:lnTo>
                  <a:lnTo>
                    <a:pt x="749" y="87698"/>
                  </a:lnTo>
                  <a:lnTo>
                    <a:pt x="2043" y="86933"/>
                  </a:lnTo>
                  <a:lnTo>
                    <a:pt x="6391" y="86084"/>
                  </a:lnTo>
                  <a:lnTo>
                    <a:pt x="19023" y="85494"/>
                  </a:lnTo>
                  <a:lnTo>
                    <a:pt x="35587" y="7826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SMARTInkShape-Group13"/>
          <p:cNvGrpSpPr/>
          <p:nvPr/>
        </p:nvGrpSpPr>
        <p:grpSpPr>
          <a:xfrm>
            <a:off x="6672601" y="3930612"/>
            <a:ext cx="541594" cy="669964"/>
            <a:chOff x="6672601" y="3930612"/>
            <a:chExt cx="541594" cy="669964"/>
          </a:xfrm>
        </p:grpSpPr>
        <p:sp>
          <p:nvSpPr>
            <p:cNvPr id="85" name="SMARTInkShape-74"/>
            <p:cNvSpPr/>
            <p:nvPr>
              <p:custDataLst>
                <p:tags r:id="rId29"/>
              </p:custDataLst>
            </p:nvPr>
          </p:nvSpPr>
          <p:spPr>
            <a:xfrm>
              <a:off x="6672601" y="4040846"/>
              <a:ext cx="177226" cy="519597"/>
            </a:xfrm>
            <a:custGeom>
              <a:avLst/>
              <a:gdLst/>
              <a:ahLst/>
              <a:cxnLst/>
              <a:rect l="0" t="0" r="0" b="0"/>
              <a:pathLst>
                <a:path w="177226" h="519597">
                  <a:moveTo>
                    <a:pt x="28237" y="252548"/>
                  </a:moveTo>
                  <a:lnTo>
                    <a:pt x="28237" y="252548"/>
                  </a:lnTo>
                  <a:lnTo>
                    <a:pt x="40422" y="282621"/>
                  </a:lnTo>
                  <a:lnTo>
                    <a:pt x="49723" y="314227"/>
                  </a:lnTo>
                  <a:lnTo>
                    <a:pt x="56828" y="344642"/>
                  </a:lnTo>
                  <a:lnTo>
                    <a:pt x="63960" y="375879"/>
                  </a:lnTo>
                  <a:lnTo>
                    <a:pt x="71101" y="408153"/>
                  </a:lnTo>
                  <a:lnTo>
                    <a:pt x="76127" y="437824"/>
                  </a:lnTo>
                  <a:lnTo>
                    <a:pt x="77616" y="466723"/>
                  </a:lnTo>
                  <a:lnTo>
                    <a:pt x="77367" y="502267"/>
                  </a:lnTo>
                  <a:lnTo>
                    <a:pt x="72081" y="518580"/>
                  </a:lnTo>
                  <a:lnTo>
                    <a:pt x="70960" y="519596"/>
                  </a:lnTo>
                  <a:lnTo>
                    <a:pt x="69418" y="519480"/>
                  </a:lnTo>
                  <a:lnTo>
                    <a:pt x="65590" y="517234"/>
                  </a:lnTo>
                  <a:lnTo>
                    <a:pt x="61242" y="513591"/>
                  </a:lnTo>
                  <a:lnTo>
                    <a:pt x="54332" y="503284"/>
                  </a:lnTo>
                  <a:lnTo>
                    <a:pt x="42512" y="471039"/>
                  </a:lnTo>
                  <a:lnTo>
                    <a:pt x="35377" y="442434"/>
                  </a:lnTo>
                  <a:lnTo>
                    <a:pt x="26119" y="408823"/>
                  </a:lnTo>
                  <a:lnTo>
                    <a:pt x="18564" y="384709"/>
                  </a:lnTo>
                  <a:lnTo>
                    <a:pt x="12561" y="358117"/>
                  </a:lnTo>
                  <a:lnTo>
                    <a:pt x="9363" y="330424"/>
                  </a:lnTo>
                  <a:lnTo>
                    <a:pt x="7149" y="302241"/>
                  </a:lnTo>
                  <a:lnTo>
                    <a:pt x="3519" y="273840"/>
                  </a:lnTo>
                  <a:lnTo>
                    <a:pt x="1375" y="243225"/>
                  </a:lnTo>
                  <a:lnTo>
                    <a:pt x="423" y="212686"/>
                  </a:lnTo>
                  <a:lnTo>
                    <a:pt x="0" y="185884"/>
                  </a:lnTo>
                  <a:lnTo>
                    <a:pt x="1929" y="158625"/>
                  </a:lnTo>
                  <a:lnTo>
                    <a:pt x="5432" y="131429"/>
                  </a:lnTo>
                  <a:lnTo>
                    <a:pt x="9635" y="106113"/>
                  </a:lnTo>
                  <a:lnTo>
                    <a:pt x="20256" y="73340"/>
                  </a:lnTo>
                  <a:lnTo>
                    <a:pt x="38067" y="39525"/>
                  </a:lnTo>
                  <a:lnTo>
                    <a:pt x="52933" y="18774"/>
                  </a:lnTo>
                  <a:lnTo>
                    <a:pt x="82024" y="1022"/>
                  </a:lnTo>
                  <a:lnTo>
                    <a:pt x="94211" y="0"/>
                  </a:lnTo>
                  <a:lnTo>
                    <a:pt x="121437" y="5812"/>
                  </a:lnTo>
                  <a:lnTo>
                    <a:pt x="138843" y="16105"/>
                  </a:lnTo>
                  <a:lnTo>
                    <a:pt x="154054" y="29209"/>
                  </a:lnTo>
                  <a:lnTo>
                    <a:pt x="173041" y="63479"/>
                  </a:lnTo>
                  <a:lnTo>
                    <a:pt x="177225" y="88995"/>
                  </a:lnTo>
                  <a:lnTo>
                    <a:pt x="175936" y="116965"/>
                  </a:lnTo>
                  <a:lnTo>
                    <a:pt x="166044" y="147646"/>
                  </a:lnTo>
                  <a:lnTo>
                    <a:pt x="154402" y="177614"/>
                  </a:lnTo>
                  <a:lnTo>
                    <a:pt x="147545" y="185642"/>
                  </a:lnTo>
                  <a:lnTo>
                    <a:pt x="140000" y="192649"/>
                  </a:lnTo>
                  <a:lnTo>
                    <a:pt x="124476" y="213684"/>
                  </a:lnTo>
                  <a:lnTo>
                    <a:pt x="121549" y="222461"/>
                  </a:lnTo>
                  <a:lnTo>
                    <a:pt x="123419" y="225418"/>
                  </a:lnTo>
                  <a:lnTo>
                    <a:pt x="128249" y="23111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75"/>
            <p:cNvSpPr/>
            <p:nvPr>
              <p:custDataLst>
                <p:tags r:id="rId30"/>
              </p:custDataLst>
            </p:nvPr>
          </p:nvSpPr>
          <p:spPr>
            <a:xfrm>
              <a:off x="6937008" y="3930612"/>
              <a:ext cx="277187" cy="669964"/>
            </a:xfrm>
            <a:custGeom>
              <a:avLst/>
              <a:gdLst/>
              <a:ahLst/>
              <a:cxnLst/>
              <a:rect l="0" t="0" r="0" b="0"/>
              <a:pathLst>
                <a:path w="277187" h="669964">
                  <a:moveTo>
                    <a:pt x="71011" y="212763"/>
                  </a:moveTo>
                  <a:lnTo>
                    <a:pt x="71011" y="212763"/>
                  </a:lnTo>
                  <a:lnTo>
                    <a:pt x="74804" y="208971"/>
                  </a:lnTo>
                  <a:lnTo>
                    <a:pt x="76665" y="204992"/>
                  </a:lnTo>
                  <a:lnTo>
                    <a:pt x="77162" y="202820"/>
                  </a:lnTo>
                  <a:lnTo>
                    <a:pt x="76700" y="200578"/>
                  </a:lnTo>
                  <a:lnTo>
                    <a:pt x="73049" y="192837"/>
                  </a:lnTo>
                  <a:lnTo>
                    <a:pt x="70822" y="181635"/>
                  </a:lnTo>
                  <a:lnTo>
                    <a:pt x="65487" y="172937"/>
                  </a:lnTo>
                  <a:lnTo>
                    <a:pt x="61148" y="167810"/>
                  </a:lnTo>
                  <a:lnTo>
                    <a:pt x="54456" y="165003"/>
                  </a:lnTo>
                  <a:lnTo>
                    <a:pt x="29404" y="162889"/>
                  </a:lnTo>
                  <a:lnTo>
                    <a:pt x="22621" y="164932"/>
                  </a:lnTo>
                  <a:lnTo>
                    <a:pt x="11799" y="172711"/>
                  </a:lnTo>
                  <a:lnTo>
                    <a:pt x="4430" y="183345"/>
                  </a:lnTo>
                  <a:lnTo>
                    <a:pt x="1013" y="196550"/>
                  </a:lnTo>
                  <a:lnTo>
                    <a:pt x="0" y="210517"/>
                  </a:lnTo>
                  <a:lnTo>
                    <a:pt x="3492" y="224710"/>
                  </a:lnTo>
                  <a:lnTo>
                    <a:pt x="18713" y="257215"/>
                  </a:lnTo>
                  <a:lnTo>
                    <a:pt x="23426" y="263741"/>
                  </a:lnTo>
                  <a:lnTo>
                    <a:pt x="30282" y="267170"/>
                  </a:lnTo>
                  <a:lnTo>
                    <a:pt x="43828" y="269371"/>
                  </a:lnTo>
                  <a:lnTo>
                    <a:pt x="49140" y="267555"/>
                  </a:lnTo>
                  <a:lnTo>
                    <a:pt x="59018" y="259922"/>
                  </a:lnTo>
                  <a:lnTo>
                    <a:pt x="61712" y="253302"/>
                  </a:lnTo>
                  <a:lnTo>
                    <a:pt x="69891" y="222152"/>
                  </a:lnTo>
                  <a:lnTo>
                    <a:pt x="70912" y="187550"/>
                  </a:lnTo>
                  <a:lnTo>
                    <a:pt x="71002" y="168023"/>
                  </a:lnTo>
                  <a:lnTo>
                    <a:pt x="70212" y="166268"/>
                  </a:lnTo>
                  <a:lnTo>
                    <a:pt x="68890" y="165097"/>
                  </a:lnTo>
                  <a:lnTo>
                    <a:pt x="64859" y="163219"/>
                  </a:lnTo>
                  <a:lnTo>
                    <a:pt x="65322" y="163065"/>
                  </a:lnTo>
                  <a:lnTo>
                    <a:pt x="67954" y="162894"/>
                  </a:lnTo>
                  <a:lnTo>
                    <a:pt x="68973" y="163642"/>
                  </a:lnTo>
                  <a:lnTo>
                    <a:pt x="70105" y="166590"/>
                  </a:lnTo>
                  <a:lnTo>
                    <a:pt x="73008" y="179352"/>
                  </a:lnTo>
                  <a:lnTo>
                    <a:pt x="83357" y="205822"/>
                  </a:lnTo>
                  <a:lnTo>
                    <a:pt x="84005" y="210517"/>
                  </a:lnTo>
                  <a:lnTo>
                    <a:pt x="88956" y="219967"/>
                  </a:lnTo>
                  <a:lnTo>
                    <a:pt x="96436" y="232096"/>
                  </a:lnTo>
                  <a:lnTo>
                    <a:pt x="97487" y="235176"/>
                  </a:lnTo>
                  <a:lnTo>
                    <a:pt x="115496" y="256891"/>
                  </a:lnTo>
                  <a:lnTo>
                    <a:pt x="120680" y="260157"/>
                  </a:lnTo>
                  <a:lnTo>
                    <a:pt x="128061" y="261995"/>
                  </a:lnTo>
                  <a:lnTo>
                    <a:pt x="130475" y="262253"/>
                  </a:lnTo>
                  <a:lnTo>
                    <a:pt x="132085" y="261631"/>
                  </a:lnTo>
                  <a:lnTo>
                    <a:pt x="133158" y="260423"/>
                  </a:lnTo>
                  <a:lnTo>
                    <a:pt x="139931" y="244057"/>
                  </a:lnTo>
                  <a:lnTo>
                    <a:pt x="145909" y="212180"/>
                  </a:lnTo>
                  <a:lnTo>
                    <a:pt x="143955" y="183280"/>
                  </a:lnTo>
                  <a:lnTo>
                    <a:pt x="142746" y="152053"/>
                  </a:lnTo>
                  <a:lnTo>
                    <a:pt x="141787" y="140537"/>
                  </a:lnTo>
                  <a:lnTo>
                    <a:pt x="135753" y="107817"/>
                  </a:lnTo>
                  <a:lnTo>
                    <a:pt x="135394" y="100311"/>
                  </a:lnTo>
                  <a:lnTo>
                    <a:pt x="136158" y="99695"/>
                  </a:lnTo>
                  <a:lnTo>
                    <a:pt x="139124" y="99011"/>
                  </a:lnTo>
                  <a:lnTo>
                    <a:pt x="140232" y="99622"/>
                  </a:lnTo>
                  <a:lnTo>
                    <a:pt x="140971" y="100823"/>
                  </a:lnTo>
                  <a:lnTo>
                    <a:pt x="142010" y="106306"/>
                  </a:lnTo>
                  <a:lnTo>
                    <a:pt x="142157" y="108454"/>
                  </a:lnTo>
                  <a:lnTo>
                    <a:pt x="144436" y="112958"/>
                  </a:lnTo>
                  <a:lnTo>
                    <a:pt x="148094" y="119193"/>
                  </a:lnTo>
                  <a:lnTo>
                    <a:pt x="161576" y="151269"/>
                  </a:lnTo>
                  <a:lnTo>
                    <a:pt x="173415" y="184557"/>
                  </a:lnTo>
                  <a:lnTo>
                    <a:pt x="185312" y="217839"/>
                  </a:lnTo>
                  <a:lnTo>
                    <a:pt x="194572" y="233581"/>
                  </a:lnTo>
                  <a:lnTo>
                    <a:pt x="218452" y="265773"/>
                  </a:lnTo>
                  <a:lnTo>
                    <a:pt x="223324" y="268073"/>
                  </a:lnTo>
                  <a:lnTo>
                    <a:pt x="225734" y="267893"/>
                  </a:lnTo>
                  <a:lnTo>
                    <a:pt x="230529" y="265575"/>
                  </a:lnTo>
                  <a:lnTo>
                    <a:pt x="237690" y="259808"/>
                  </a:lnTo>
                  <a:lnTo>
                    <a:pt x="240341" y="253251"/>
                  </a:lnTo>
                  <a:lnTo>
                    <a:pt x="250046" y="219071"/>
                  </a:lnTo>
                  <a:lnTo>
                    <a:pt x="255424" y="191167"/>
                  </a:lnTo>
                  <a:lnTo>
                    <a:pt x="256487" y="157021"/>
                  </a:lnTo>
                  <a:lnTo>
                    <a:pt x="257464" y="129131"/>
                  </a:lnTo>
                  <a:lnTo>
                    <a:pt x="261635" y="100759"/>
                  </a:lnTo>
                  <a:lnTo>
                    <a:pt x="263224" y="73038"/>
                  </a:lnTo>
                  <a:lnTo>
                    <a:pt x="263804" y="38377"/>
                  </a:lnTo>
                  <a:lnTo>
                    <a:pt x="264669" y="18655"/>
                  </a:lnTo>
                  <a:lnTo>
                    <a:pt x="270741" y="0"/>
                  </a:lnTo>
                  <a:lnTo>
                    <a:pt x="270839" y="277"/>
                  </a:lnTo>
                  <a:lnTo>
                    <a:pt x="273149" y="29842"/>
                  </a:lnTo>
                  <a:lnTo>
                    <a:pt x="277186" y="59949"/>
                  </a:lnTo>
                  <a:lnTo>
                    <a:pt x="274093" y="87140"/>
                  </a:lnTo>
                  <a:lnTo>
                    <a:pt x="271942" y="119097"/>
                  </a:lnTo>
                  <a:lnTo>
                    <a:pt x="271304" y="153701"/>
                  </a:lnTo>
                  <a:lnTo>
                    <a:pt x="271155" y="181486"/>
                  </a:lnTo>
                  <a:lnTo>
                    <a:pt x="271089" y="212356"/>
                  </a:lnTo>
                  <a:lnTo>
                    <a:pt x="271060" y="244597"/>
                  </a:lnTo>
                  <a:lnTo>
                    <a:pt x="268930" y="279564"/>
                  </a:lnTo>
                  <a:lnTo>
                    <a:pt x="267251" y="297778"/>
                  </a:lnTo>
                  <a:lnTo>
                    <a:pt x="266131" y="317065"/>
                  </a:lnTo>
                  <a:lnTo>
                    <a:pt x="265385" y="337066"/>
                  </a:lnTo>
                  <a:lnTo>
                    <a:pt x="264887" y="357544"/>
                  </a:lnTo>
                  <a:lnTo>
                    <a:pt x="263762" y="379134"/>
                  </a:lnTo>
                  <a:lnTo>
                    <a:pt x="262218" y="401464"/>
                  </a:lnTo>
                  <a:lnTo>
                    <a:pt x="260395" y="424289"/>
                  </a:lnTo>
                  <a:lnTo>
                    <a:pt x="258385" y="446649"/>
                  </a:lnTo>
                  <a:lnTo>
                    <a:pt x="256252" y="468699"/>
                  </a:lnTo>
                  <a:lnTo>
                    <a:pt x="254036" y="490543"/>
                  </a:lnTo>
                  <a:lnTo>
                    <a:pt x="250972" y="513044"/>
                  </a:lnTo>
                  <a:lnTo>
                    <a:pt x="247341" y="535981"/>
                  </a:lnTo>
                  <a:lnTo>
                    <a:pt x="243334" y="559211"/>
                  </a:lnTo>
                  <a:lnTo>
                    <a:pt x="237692" y="591904"/>
                  </a:lnTo>
                  <a:lnTo>
                    <a:pt x="234256" y="618601"/>
                  </a:lnTo>
                  <a:lnTo>
                    <a:pt x="230877" y="647136"/>
                  </a:lnTo>
                  <a:lnTo>
                    <a:pt x="228173" y="66996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SMARTInkShape-Group14"/>
          <p:cNvGrpSpPr/>
          <p:nvPr/>
        </p:nvGrpSpPr>
        <p:grpSpPr>
          <a:xfrm>
            <a:off x="1930528" y="4864894"/>
            <a:ext cx="1477042" cy="1378745"/>
            <a:chOff x="1930528" y="4864894"/>
            <a:chExt cx="1477042" cy="1378745"/>
          </a:xfrm>
        </p:grpSpPr>
        <p:sp>
          <p:nvSpPr>
            <p:cNvPr id="88" name="SMARTInkShape-76"/>
            <p:cNvSpPr/>
            <p:nvPr>
              <p:custDataLst>
                <p:tags r:id="rId15"/>
              </p:custDataLst>
            </p:nvPr>
          </p:nvSpPr>
          <p:spPr>
            <a:xfrm>
              <a:off x="2114552" y="5051509"/>
              <a:ext cx="228542" cy="402038"/>
            </a:xfrm>
            <a:custGeom>
              <a:avLst/>
              <a:gdLst/>
              <a:ahLst/>
              <a:cxnLst/>
              <a:rect l="0" t="0" r="0" b="0"/>
              <a:pathLst>
                <a:path w="228542" h="402038">
                  <a:moveTo>
                    <a:pt x="7142" y="127710"/>
                  </a:moveTo>
                  <a:lnTo>
                    <a:pt x="7142" y="127710"/>
                  </a:lnTo>
                  <a:lnTo>
                    <a:pt x="7142" y="159084"/>
                  </a:lnTo>
                  <a:lnTo>
                    <a:pt x="7142" y="193166"/>
                  </a:lnTo>
                  <a:lnTo>
                    <a:pt x="7142" y="228422"/>
                  </a:lnTo>
                  <a:lnTo>
                    <a:pt x="7142" y="256505"/>
                  </a:lnTo>
                  <a:lnTo>
                    <a:pt x="7142" y="284934"/>
                  </a:lnTo>
                  <a:lnTo>
                    <a:pt x="7142" y="313465"/>
                  </a:lnTo>
                  <a:lnTo>
                    <a:pt x="10934" y="347758"/>
                  </a:lnTo>
                  <a:lnTo>
                    <a:pt x="13991" y="381962"/>
                  </a:lnTo>
                  <a:lnTo>
                    <a:pt x="14268" y="402037"/>
                  </a:lnTo>
                  <a:lnTo>
                    <a:pt x="14283" y="392122"/>
                  </a:lnTo>
                  <a:lnTo>
                    <a:pt x="8135" y="361841"/>
                  </a:lnTo>
                  <a:lnTo>
                    <a:pt x="7436" y="333960"/>
                  </a:lnTo>
                  <a:lnTo>
                    <a:pt x="7229" y="300563"/>
                  </a:lnTo>
                  <a:lnTo>
                    <a:pt x="7168" y="269325"/>
                  </a:lnTo>
                  <a:lnTo>
                    <a:pt x="7153" y="245418"/>
                  </a:lnTo>
                  <a:lnTo>
                    <a:pt x="7147" y="219712"/>
                  </a:lnTo>
                  <a:lnTo>
                    <a:pt x="7144" y="195058"/>
                  </a:lnTo>
                  <a:lnTo>
                    <a:pt x="5026" y="170871"/>
                  </a:lnTo>
                  <a:lnTo>
                    <a:pt x="1488" y="137059"/>
                  </a:lnTo>
                  <a:lnTo>
                    <a:pt x="439" y="106932"/>
                  </a:lnTo>
                  <a:lnTo>
                    <a:pt x="85" y="72100"/>
                  </a:lnTo>
                  <a:lnTo>
                    <a:pt x="9" y="39277"/>
                  </a:lnTo>
                  <a:lnTo>
                    <a:pt x="0" y="26192"/>
                  </a:lnTo>
                  <a:lnTo>
                    <a:pt x="793" y="24313"/>
                  </a:lnTo>
                  <a:lnTo>
                    <a:pt x="2116" y="23060"/>
                  </a:lnTo>
                  <a:lnTo>
                    <a:pt x="6149" y="21049"/>
                  </a:lnTo>
                  <a:lnTo>
                    <a:pt x="7877" y="50656"/>
                  </a:lnTo>
                  <a:lnTo>
                    <a:pt x="14901" y="80122"/>
                  </a:lnTo>
                  <a:lnTo>
                    <a:pt x="21612" y="109112"/>
                  </a:lnTo>
                  <a:lnTo>
                    <a:pt x="28627" y="140720"/>
                  </a:lnTo>
                  <a:lnTo>
                    <a:pt x="35733" y="174427"/>
                  </a:lnTo>
                  <a:lnTo>
                    <a:pt x="41280" y="200067"/>
                  </a:lnTo>
                  <a:lnTo>
                    <a:pt x="49037" y="224691"/>
                  </a:lnTo>
                  <a:lnTo>
                    <a:pt x="66122" y="257075"/>
                  </a:lnTo>
                  <a:lnTo>
                    <a:pt x="82473" y="290571"/>
                  </a:lnTo>
                  <a:lnTo>
                    <a:pt x="101164" y="321839"/>
                  </a:lnTo>
                  <a:lnTo>
                    <a:pt x="117991" y="351211"/>
                  </a:lnTo>
                  <a:lnTo>
                    <a:pt x="136824" y="372438"/>
                  </a:lnTo>
                  <a:lnTo>
                    <a:pt x="168745" y="393735"/>
                  </a:lnTo>
                  <a:lnTo>
                    <a:pt x="173615" y="394754"/>
                  </a:lnTo>
                  <a:lnTo>
                    <a:pt x="183259" y="393769"/>
                  </a:lnTo>
                  <a:lnTo>
                    <a:pt x="197613" y="384960"/>
                  </a:lnTo>
                  <a:lnTo>
                    <a:pt x="205037" y="374599"/>
                  </a:lnTo>
                  <a:lnTo>
                    <a:pt x="216271" y="344753"/>
                  </a:lnTo>
                  <a:lnTo>
                    <a:pt x="223711" y="313815"/>
                  </a:lnTo>
                  <a:lnTo>
                    <a:pt x="227150" y="279513"/>
                  </a:lnTo>
                  <a:lnTo>
                    <a:pt x="227954" y="253915"/>
                  </a:lnTo>
                  <a:lnTo>
                    <a:pt x="228312" y="227458"/>
                  </a:lnTo>
                  <a:lnTo>
                    <a:pt x="228471" y="202469"/>
                  </a:lnTo>
                  <a:lnTo>
                    <a:pt x="228541" y="176017"/>
                  </a:lnTo>
                  <a:lnTo>
                    <a:pt x="227779" y="149180"/>
                  </a:lnTo>
                  <a:lnTo>
                    <a:pt x="224795" y="124023"/>
                  </a:lnTo>
                  <a:lnTo>
                    <a:pt x="222444" y="91340"/>
                  </a:lnTo>
                  <a:lnTo>
                    <a:pt x="216740" y="57555"/>
                  </a:lnTo>
                  <a:lnTo>
                    <a:pt x="210838" y="24515"/>
                  </a:lnTo>
                  <a:lnTo>
                    <a:pt x="207489" y="2083"/>
                  </a:lnTo>
                  <a:lnTo>
                    <a:pt x="206588" y="1097"/>
                  </a:lnTo>
                  <a:lnTo>
                    <a:pt x="203470" y="0"/>
                  </a:lnTo>
                  <a:lnTo>
                    <a:pt x="202321" y="501"/>
                  </a:lnTo>
                  <a:lnTo>
                    <a:pt x="201555" y="1629"/>
                  </a:lnTo>
                  <a:lnTo>
                    <a:pt x="200704" y="5793"/>
                  </a:lnTo>
                  <a:lnTo>
                    <a:pt x="200035" y="37894"/>
                  </a:lnTo>
                  <a:lnTo>
                    <a:pt x="200023" y="4912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77"/>
            <p:cNvSpPr/>
            <p:nvPr>
              <p:custDataLst>
                <p:tags r:id="rId16"/>
              </p:custDataLst>
            </p:nvPr>
          </p:nvSpPr>
          <p:spPr>
            <a:xfrm>
              <a:off x="2418155" y="5214938"/>
              <a:ext cx="103590" cy="145909"/>
            </a:xfrm>
            <a:custGeom>
              <a:avLst/>
              <a:gdLst/>
              <a:ahLst/>
              <a:cxnLst/>
              <a:rect l="0" t="0" r="0" b="0"/>
              <a:pathLst>
                <a:path w="103590" h="145909">
                  <a:moveTo>
                    <a:pt x="103589" y="21431"/>
                  </a:moveTo>
                  <a:lnTo>
                    <a:pt x="103589" y="21431"/>
                  </a:lnTo>
                  <a:lnTo>
                    <a:pt x="99797" y="21431"/>
                  </a:lnTo>
                  <a:lnTo>
                    <a:pt x="98679" y="20637"/>
                  </a:lnTo>
                  <a:lnTo>
                    <a:pt x="97934" y="19314"/>
                  </a:lnTo>
                  <a:lnTo>
                    <a:pt x="97438" y="17639"/>
                  </a:lnTo>
                  <a:lnTo>
                    <a:pt x="92947" y="11488"/>
                  </a:lnTo>
                  <a:lnTo>
                    <a:pt x="88805" y="9074"/>
                  </a:lnTo>
                  <a:lnTo>
                    <a:pt x="71626" y="3282"/>
                  </a:lnTo>
                  <a:lnTo>
                    <a:pt x="44763" y="7493"/>
                  </a:lnTo>
                  <a:lnTo>
                    <a:pt x="38286" y="10738"/>
                  </a:lnTo>
                  <a:lnTo>
                    <a:pt x="12804" y="33862"/>
                  </a:lnTo>
                  <a:lnTo>
                    <a:pt x="7678" y="43095"/>
                  </a:lnTo>
                  <a:lnTo>
                    <a:pt x="0" y="71615"/>
                  </a:lnTo>
                  <a:lnTo>
                    <a:pt x="2958" y="87453"/>
                  </a:lnTo>
                  <a:lnTo>
                    <a:pt x="15637" y="120739"/>
                  </a:lnTo>
                  <a:lnTo>
                    <a:pt x="20314" y="128539"/>
                  </a:lnTo>
                  <a:lnTo>
                    <a:pt x="40689" y="145043"/>
                  </a:lnTo>
                  <a:lnTo>
                    <a:pt x="44193" y="145908"/>
                  </a:lnTo>
                  <a:lnTo>
                    <a:pt x="62028" y="143431"/>
                  </a:lnTo>
                  <a:lnTo>
                    <a:pt x="67390" y="141006"/>
                  </a:lnTo>
                  <a:lnTo>
                    <a:pt x="69932" y="139248"/>
                  </a:lnTo>
                  <a:lnTo>
                    <a:pt x="77300" y="129188"/>
                  </a:lnTo>
                  <a:lnTo>
                    <a:pt x="80718" y="116154"/>
                  </a:lnTo>
                  <a:lnTo>
                    <a:pt x="82031" y="84267"/>
                  </a:lnTo>
                  <a:lnTo>
                    <a:pt x="75996" y="52677"/>
                  </a:lnTo>
                  <a:lnTo>
                    <a:pt x="71512" y="38186"/>
                  </a:lnTo>
                  <a:lnTo>
                    <a:pt x="63680" y="23976"/>
                  </a:lnTo>
                  <a:lnTo>
                    <a:pt x="60777" y="5360"/>
                  </a:lnTo>
                  <a:lnTo>
                    <a:pt x="60726"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78"/>
            <p:cNvSpPr/>
            <p:nvPr>
              <p:custDataLst>
                <p:tags r:id="rId17"/>
              </p:custDataLst>
            </p:nvPr>
          </p:nvSpPr>
          <p:spPr>
            <a:xfrm>
              <a:off x="2557463" y="5251085"/>
              <a:ext cx="157163" cy="149551"/>
            </a:xfrm>
            <a:custGeom>
              <a:avLst/>
              <a:gdLst/>
              <a:ahLst/>
              <a:cxnLst/>
              <a:rect l="0" t="0" r="0" b="0"/>
              <a:pathLst>
                <a:path w="157163" h="149551">
                  <a:moveTo>
                    <a:pt x="0" y="35290"/>
                  </a:moveTo>
                  <a:lnTo>
                    <a:pt x="0" y="35290"/>
                  </a:lnTo>
                  <a:lnTo>
                    <a:pt x="11391" y="55545"/>
                  </a:lnTo>
                  <a:lnTo>
                    <a:pt x="18942" y="87260"/>
                  </a:lnTo>
                  <a:lnTo>
                    <a:pt x="26939" y="120991"/>
                  </a:lnTo>
                  <a:lnTo>
                    <a:pt x="28546" y="148054"/>
                  </a:lnTo>
                  <a:lnTo>
                    <a:pt x="27762" y="148566"/>
                  </a:lnTo>
                  <a:lnTo>
                    <a:pt x="21724" y="149550"/>
                  </a:lnTo>
                  <a:lnTo>
                    <a:pt x="20642" y="117806"/>
                  </a:lnTo>
                  <a:lnTo>
                    <a:pt x="17316" y="104101"/>
                  </a:lnTo>
                  <a:lnTo>
                    <a:pt x="21120" y="68878"/>
                  </a:lnTo>
                  <a:lnTo>
                    <a:pt x="22184" y="45623"/>
                  </a:lnTo>
                  <a:lnTo>
                    <a:pt x="28131" y="21537"/>
                  </a:lnTo>
                  <a:lnTo>
                    <a:pt x="28279" y="18978"/>
                  </a:lnTo>
                  <a:lnTo>
                    <a:pt x="29171" y="17271"/>
                  </a:lnTo>
                  <a:lnTo>
                    <a:pt x="30560" y="16134"/>
                  </a:lnTo>
                  <a:lnTo>
                    <a:pt x="34699" y="14308"/>
                  </a:lnTo>
                  <a:lnTo>
                    <a:pt x="39209" y="13992"/>
                  </a:lnTo>
                  <a:lnTo>
                    <a:pt x="43355" y="16035"/>
                  </a:lnTo>
                  <a:lnTo>
                    <a:pt x="45572" y="17690"/>
                  </a:lnTo>
                  <a:lnTo>
                    <a:pt x="48035" y="23764"/>
                  </a:lnTo>
                  <a:lnTo>
                    <a:pt x="49924" y="30961"/>
                  </a:lnTo>
                  <a:lnTo>
                    <a:pt x="62311" y="55118"/>
                  </a:lnTo>
                  <a:lnTo>
                    <a:pt x="67694" y="69722"/>
                  </a:lnTo>
                  <a:lnTo>
                    <a:pt x="76598" y="84813"/>
                  </a:lnTo>
                  <a:lnTo>
                    <a:pt x="78494" y="89844"/>
                  </a:lnTo>
                  <a:lnTo>
                    <a:pt x="85396" y="99157"/>
                  </a:lnTo>
                  <a:lnTo>
                    <a:pt x="86499" y="87374"/>
                  </a:lnTo>
                  <a:lnTo>
                    <a:pt x="90628" y="79650"/>
                  </a:lnTo>
                  <a:lnTo>
                    <a:pt x="92781" y="44688"/>
                  </a:lnTo>
                  <a:lnTo>
                    <a:pt x="92866" y="11892"/>
                  </a:lnTo>
                  <a:lnTo>
                    <a:pt x="94984" y="6899"/>
                  </a:lnTo>
                  <a:lnTo>
                    <a:pt x="99019" y="1019"/>
                  </a:lnTo>
                  <a:lnTo>
                    <a:pt x="101687" y="215"/>
                  </a:lnTo>
                  <a:lnTo>
                    <a:pt x="103510" y="0"/>
                  </a:lnTo>
                  <a:lnTo>
                    <a:pt x="104725" y="651"/>
                  </a:lnTo>
                  <a:lnTo>
                    <a:pt x="105536" y="1879"/>
                  </a:lnTo>
                  <a:lnTo>
                    <a:pt x="106676" y="7399"/>
                  </a:lnTo>
                  <a:lnTo>
                    <a:pt x="106836" y="9552"/>
                  </a:lnTo>
                  <a:lnTo>
                    <a:pt x="109130" y="14062"/>
                  </a:lnTo>
                  <a:lnTo>
                    <a:pt x="110854" y="16376"/>
                  </a:lnTo>
                  <a:lnTo>
                    <a:pt x="112768" y="23179"/>
                  </a:lnTo>
                  <a:lnTo>
                    <a:pt x="115963" y="35935"/>
                  </a:lnTo>
                  <a:lnTo>
                    <a:pt x="119820" y="49769"/>
                  </a:lnTo>
                  <a:lnTo>
                    <a:pt x="126955" y="83823"/>
                  </a:lnTo>
                  <a:lnTo>
                    <a:pt x="130220" y="99147"/>
                  </a:lnTo>
                  <a:lnTo>
                    <a:pt x="136215" y="111626"/>
                  </a:lnTo>
                  <a:lnTo>
                    <a:pt x="157162" y="135303"/>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79"/>
            <p:cNvSpPr/>
            <p:nvPr>
              <p:custDataLst>
                <p:tags r:id="rId18"/>
              </p:custDataLst>
            </p:nvPr>
          </p:nvSpPr>
          <p:spPr>
            <a:xfrm>
              <a:off x="2793209" y="5300663"/>
              <a:ext cx="7142" cy="78582"/>
            </a:xfrm>
            <a:custGeom>
              <a:avLst/>
              <a:gdLst/>
              <a:ahLst/>
              <a:cxnLst/>
              <a:rect l="0" t="0" r="0" b="0"/>
              <a:pathLst>
                <a:path w="7142" h="78582">
                  <a:moveTo>
                    <a:pt x="7141" y="0"/>
                  </a:moveTo>
                  <a:lnTo>
                    <a:pt x="7141" y="0"/>
                  </a:lnTo>
                  <a:lnTo>
                    <a:pt x="7141" y="3792"/>
                  </a:lnTo>
                  <a:lnTo>
                    <a:pt x="6347" y="4909"/>
                  </a:lnTo>
                  <a:lnTo>
                    <a:pt x="5024" y="5654"/>
                  </a:lnTo>
                  <a:lnTo>
                    <a:pt x="3349" y="6150"/>
                  </a:lnTo>
                  <a:lnTo>
                    <a:pt x="2232" y="7275"/>
                  </a:lnTo>
                  <a:lnTo>
                    <a:pt x="990" y="10641"/>
                  </a:lnTo>
                  <a:lnTo>
                    <a:pt x="15" y="46007"/>
                  </a:lnTo>
                  <a:lnTo>
                    <a:pt x="0" y="65364"/>
                  </a:lnTo>
                  <a:lnTo>
                    <a:pt x="2115" y="70854"/>
                  </a:lnTo>
                  <a:lnTo>
                    <a:pt x="7141" y="7858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80"/>
            <p:cNvSpPr/>
            <p:nvPr>
              <p:custDataLst>
                <p:tags r:id="rId19"/>
              </p:custDataLst>
            </p:nvPr>
          </p:nvSpPr>
          <p:spPr>
            <a:xfrm>
              <a:off x="2764631" y="5158780"/>
              <a:ext cx="42864" cy="13296"/>
            </a:xfrm>
            <a:custGeom>
              <a:avLst/>
              <a:gdLst/>
              <a:ahLst/>
              <a:cxnLst/>
              <a:rect l="0" t="0" r="0" b="0"/>
              <a:pathLst>
                <a:path w="42864" h="13296">
                  <a:moveTo>
                    <a:pt x="0" y="6151"/>
                  </a:moveTo>
                  <a:lnTo>
                    <a:pt x="0" y="6151"/>
                  </a:lnTo>
                  <a:lnTo>
                    <a:pt x="3793" y="2359"/>
                  </a:lnTo>
                  <a:lnTo>
                    <a:pt x="7771" y="497"/>
                  </a:lnTo>
                  <a:lnTo>
                    <a:pt x="9943" y="0"/>
                  </a:lnTo>
                  <a:lnTo>
                    <a:pt x="12185" y="463"/>
                  </a:lnTo>
                  <a:lnTo>
                    <a:pt x="21487" y="4792"/>
                  </a:lnTo>
                  <a:lnTo>
                    <a:pt x="29229" y="6766"/>
                  </a:lnTo>
                  <a:lnTo>
                    <a:pt x="42863" y="1329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81"/>
            <p:cNvSpPr/>
            <p:nvPr>
              <p:custDataLst>
                <p:tags r:id="rId20"/>
              </p:custDataLst>
            </p:nvPr>
          </p:nvSpPr>
          <p:spPr>
            <a:xfrm>
              <a:off x="2871788" y="5243640"/>
              <a:ext cx="78582" cy="121317"/>
            </a:xfrm>
            <a:custGeom>
              <a:avLst/>
              <a:gdLst/>
              <a:ahLst/>
              <a:cxnLst/>
              <a:rect l="0" t="0" r="0" b="0"/>
              <a:pathLst>
                <a:path w="78582" h="121317">
                  <a:moveTo>
                    <a:pt x="0" y="35591"/>
                  </a:moveTo>
                  <a:lnTo>
                    <a:pt x="0" y="35591"/>
                  </a:lnTo>
                  <a:lnTo>
                    <a:pt x="0" y="66909"/>
                  </a:lnTo>
                  <a:lnTo>
                    <a:pt x="0" y="102144"/>
                  </a:lnTo>
                  <a:lnTo>
                    <a:pt x="0" y="117944"/>
                  </a:lnTo>
                  <a:lnTo>
                    <a:pt x="0" y="116378"/>
                  </a:lnTo>
                  <a:lnTo>
                    <a:pt x="793" y="115643"/>
                  </a:lnTo>
                  <a:lnTo>
                    <a:pt x="3792" y="114826"/>
                  </a:lnTo>
                  <a:lnTo>
                    <a:pt x="4909" y="113021"/>
                  </a:lnTo>
                  <a:lnTo>
                    <a:pt x="12759" y="77910"/>
                  </a:lnTo>
                  <a:lnTo>
                    <a:pt x="16269" y="49831"/>
                  </a:lnTo>
                  <a:lnTo>
                    <a:pt x="19901" y="35577"/>
                  </a:lnTo>
                  <a:lnTo>
                    <a:pt x="21545" y="26854"/>
                  </a:lnTo>
                  <a:lnTo>
                    <a:pt x="26933" y="17480"/>
                  </a:lnTo>
                  <a:lnTo>
                    <a:pt x="32762" y="9676"/>
                  </a:lnTo>
                  <a:lnTo>
                    <a:pt x="34405" y="4759"/>
                  </a:lnTo>
                  <a:lnTo>
                    <a:pt x="35636" y="3130"/>
                  </a:lnTo>
                  <a:lnTo>
                    <a:pt x="41754" y="302"/>
                  </a:lnTo>
                  <a:lnTo>
                    <a:pt x="46326" y="0"/>
                  </a:lnTo>
                  <a:lnTo>
                    <a:pt x="47553" y="751"/>
                  </a:lnTo>
                  <a:lnTo>
                    <a:pt x="48370" y="2046"/>
                  </a:lnTo>
                  <a:lnTo>
                    <a:pt x="49521" y="7660"/>
                  </a:lnTo>
                  <a:lnTo>
                    <a:pt x="50736" y="23917"/>
                  </a:lnTo>
                  <a:lnTo>
                    <a:pt x="55648" y="37283"/>
                  </a:lnTo>
                  <a:lnTo>
                    <a:pt x="60854" y="72820"/>
                  </a:lnTo>
                  <a:lnTo>
                    <a:pt x="65957" y="97340"/>
                  </a:lnTo>
                  <a:lnTo>
                    <a:pt x="78581" y="12131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82"/>
            <p:cNvSpPr/>
            <p:nvPr>
              <p:custDataLst>
                <p:tags r:id="rId21"/>
              </p:custDataLst>
            </p:nvPr>
          </p:nvSpPr>
          <p:spPr>
            <a:xfrm>
              <a:off x="3007530" y="5222510"/>
              <a:ext cx="114290" cy="145325"/>
            </a:xfrm>
            <a:custGeom>
              <a:avLst/>
              <a:gdLst/>
              <a:ahLst/>
              <a:cxnLst/>
              <a:rect l="0" t="0" r="0" b="0"/>
              <a:pathLst>
                <a:path w="114290" h="145325">
                  <a:moveTo>
                    <a:pt x="49995" y="28146"/>
                  </a:moveTo>
                  <a:lnTo>
                    <a:pt x="49995" y="28146"/>
                  </a:lnTo>
                  <a:lnTo>
                    <a:pt x="43844" y="21995"/>
                  </a:lnTo>
                  <a:lnTo>
                    <a:pt x="42254" y="15495"/>
                  </a:lnTo>
                  <a:lnTo>
                    <a:pt x="39146" y="11147"/>
                  </a:lnTo>
                  <a:lnTo>
                    <a:pt x="35119" y="8685"/>
                  </a:lnTo>
                  <a:lnTo>
                    <a:pt x="28633" y="6974"/>
                  </a:lnTo>
                  <a:lnTo>
                    <a:pt x="25155" y="6830"/>
                  </a:lnTo>
                  <a:lnTo>
                    <a:pt x="20964" y="8883"/>
                  </a:lnTo>
                  <a:lnTo>
                    <a:pt x="4725" y="23510"/>
                  </a:lnTo>
                  <a:lnTo>
                    <a:pt x="2094" y="28203"/>
                  </a:lnTo>
                  <a:lnTo>
                    <a:pt x="613" y="37423"/>
                  </a:lnTo>
                  <a:lnTo>
                    <a:pt x="0" y="73009"/>
                  </a:lnTo>
                  <a:lnTo>
                    <a:pt x="2110" y="77984"/>
                  </a:lnTo>
                  <a:lnTo>
                    <a:pt x="6140" y="83851"/>
                  </a:lnTo>
                  <a:lnTo>
                    <a:pt x="8808" y="84654"/>
                  </a:lnTo>
                  <a:lnTo>
                    <a:pt x="16988" y="85170"/>
                  </a:lnTo>
                  <a:lnTo>
                    <a:pt x="21567" y="83123"/>
                  </a:lnTo>
                  <a:lnTo>
                    <a:pt x="23899" y="81466"/>
                  </a:lnTo>
                  <a:lnTo>
                    <a:pt x="26491" y="77509"/>
                  </a:lnTo>
                  <a:lnTo>
                    <a:pt x="39170" y="43687"/>
                  </a:lnTo>
                  <a:lnTo>
                    <a:pt x="42528" y="19934"/>
                  </a:lnTo>
                  <a:lnTo>
                    <a:pt x="42849" y="0"/>
                  </a:lnTo>
                  <a:lnTo>
                    <a:pt x="42851" y="31495"/>
                  </a:lnTo>
                  <a:lnTo>
                    <a:pt x="43645" y="64097"/>
                  </a:lnTo>
                  <a:lnTo>
                    <a:pt x="55036" y="99542"/>
                  </a:lnTo>
                  <a:lnTo>
                    <a:pt x="71443" y="133044"/>
                  </a:lnTo>
                  <a:lnTo>
                    <a:pt x="76990" y="139062"/>
                  </a:lnTo>
                  <a:lnTo>
                    <a:pt x="84747" y="144382"/>
                  </a:lnTo>
                  <a:lnTo>
                    <a:pt x="88244" y="145324"/>
                  </a:lnTo>
                  <a:lnTo>
                    <a:pt x="91370" y="145158"/>
                  </a:lnTo>
                  <a:lnTo>
                    <a:pt x="94247" y="144254"/>
                  </a:lnTo>
                  <a:lnTo>
                    <a:pt x="99561" y="139017"/>
                  </a:lnTo>
                  <a:lnTo>
                    <a:pt x="114289" y="11387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83"/>
            <p:cNvSpPr/>
            <p:nvPr>
              <p:custDataLst>
                <p:tags r:id="rId22"/>
              </p:custDataLst>
            </p:nvPr>
          </p:nvSpPr>
          <p:spPr>
            <a:xfrm>
              <a:off x="3121819" y="4864894"/>
              <a:ext cx="21432" cy="635795"/>
            </a:xfrm>
            <a:custGeom>
              <a:avLst/>
              <a:gdLst/>
              <a:ahLst/>
              <a:cxnLst/>
              <a:rect l="0" t="0" r="0" b="0"/>
              <a:pathLst>
                <a:path w="21432" h="635795">
                  <a:moveTo>
                    <a:pt x="0" y="0"/>
                  </a:moveTo>
                  <a:lnTo>
                    <a:pt x="0" y="0"/>
                  </a:lnTo>
                  <a:lnTo>
                    <a:pt x="0" y="9943"/>
                  </a:lnTo>
                  <a:lnTo>
                    <a:pt x="6482" y="44900"/>
                  </a:lnTo>
                  <a:lnTo>
                    <a:pt x="7013" y="79454"/>
                  </a:lnTo>
                  <a:lnTo>
                    <a:pt x="9222" y="111648"/>
                  </a:lnTo>
                  <a:lnTo>
                    <a:pt x="12036" y="137727"/>
                  </a:lnTo>
                  <a:lnTo>
                    <a:pt x="13287" y="165193"/>
                  </a:lnTo>
                  <a:lnTo>
                    <a:pt x="13843" y="193275"/>
                  </a:lnTo>
                  <a:lnTo>
                    <a:pt x="14090" y="222425"/>
                  </a:lnTo>
                  <a:lnTo>
                    <a:pt x="14199" y="253901"/>
                  </a:lnTo>
                  <a:lnTo>
                    <a:pt x="16365" y="288528"/>
                  </a:lnTo>
                  <a:lnTo>
                    <a:pt x="18054" y="306652"/>
                  </a:lnTo>
                  <a:lnTo>
                    <a:pt x="19930" y="341606"/>
                  </a:lnTo>
                  <a:lnTo>
                    <a:pt x="20764" y="376457"/>
                  </a:lnTo>
                  <a:lnTo>
                    <a:pt x="20986" y="394640"/>
                  </a:lnTo>
                  <a:lnTo>
                    <a:pt x="21135" y="413112"/>
                  </a:lnTo>
                  <a:lnTo>
                    <a:pt x="21233" y="431776"/>
                  </a:lnTo>
                  <a:lnTo>
                    <a:pt x="21299" y="450569"/>
                  </a:lnTo>
                  <a:lnTo>
                    <a:pt x="21343" y="469449"/>
                  </a:lnTo>
                  <a:lnTo>
                    <a:pt x="21372" y="487590"/>
                  </a:lnTo>
                  <a:lnTo>
                    <a:pt x="21405" y="522565"/>
                  </a:lnTo>
                  <a:lnTo>
                    <a:pt x="21419" y="554514"/>
                  </a:lnTo>
                  <a:lnTo>
                    <a:pt x="21428" y="586575"/>
                  </a:lnTo>
                  <a:lnTo>
                    <a:pt x="21430" y="616370"/>
                  </a:lnTo>
                  <a:lnTo>
                    <a:pt x="21431" y="63579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84"/>
            <p:cNvSpPr/>
            <p:nvPr>
              <p:custDataLst>
                <p:tags r:id="rId23"/>
              </p:custDataLst>
            </p:nvPr>
          </p:nvSpPr>
          <p:spPr>
            <a:xfrm>
              <a:off x="1930528" y="5550694"/>
              <a:ext cx="1477042" cy="271308"/>
            </a:xfrm>
            <a:custGeom>
              <a:avLst/>
              <a:gdLst/>
              <a:ahLst/>
              <a:cxnLst/>
              <a:rect l="0" t="0" r="0" b="0"/>
              <a:pathLst>
                <a:path w="1477042" h="271308">
                  <a:moveTo>
                    <a:pt x="1477041" y="0"/>
                  </a:moveTo>
                  <a:lnTo>
                    <a:pt x="1477041" y="0"/>
                  </a:lnTo>
                  <a:lnTo>
                    <a:pt x="1473249" y="3792"/>
                  </a:lnTo>
                  <a:lnTo>
                    <a:pt x="1467154" y="5654"/>
                  </a:lnTo>
                  <a:lnTo>
                    <a:pt x="1434317" y="12651"/>
                  </a:lnTo>
                  <a:lnTo>
                    <a:pt x="1407320" y="19271"/>
                  </a:lnTo>
                  <a:lnTo>
                    <a:pt x="1378419" y="25465"/>
                  </a:lnTo>
                  <a:lnTo>
                    <a:pt x="1344279" y="28448"/>
                  </a:lnTo>
                  <a:lnTo>
                    <a:pt x="1318023" y="31957"/>
                  </a:lnTo>
                  <a:lnTo>
                    <a:pt x="1288362" y="36163"/>
                  </a:lnTo>
                  <a:lnTo>
                    <a:pt x="1256658" y="40679"/>
                  </a:lnTo>
                  <a:lnTo>
                    <a:pt x="1224047" y="45331"/>
                  </a:lnTo>
                  <a:lnTo>
                    <a:pt x="1205985" y="46890"/>
                  </a:lnTo>
                  <a:lnTo>
                    <a:pt x="1186799" y="47928"/>
                  </a:lnTo>
                  <a:lnTo>
                    <a:pt x="1166865" y="48621"/>
                  </a:lnTo>
                  <a:lnTo>
                    <a:pt x="1145638" y="49083"/>
                  </a:lnTo>
                  <a:lnTo>
                    <a:pt x="1123550" y="49391"/>
                  </a:lnTo>
                  <a:lnTo>
                    <a:pt x="1100886" y="49596"/>
                  </a:lnTo>
                  <a:lnTo>
                    <a:pt x="1077840" y="49733"/>
                  </a:lnTo>
                  <a:lnTo>
                    <a:pt x="1054538" y="49823"/>
                  </a:lnTo>
                  <a:lnTo>
                    <a:pt x="1031066" y="49884"/>
                  </a:lnTo>
                  <a:lnTo>
                    <a:pt x="1005893" y="49925"/>
                  </a:lnTo>
                  <a:lnTo>
                    <a:pt x="979586" y="49952"/>
                  </a:lnTo>
                  <a:lnTo>
                    <a:pt x="952523" y="49970"/>
                  </a:lnTo>
                  <a:lnTo>
                    <a:pt x="924956" y="49982"/>
                  </a:lnTo>
                  <a:lnTo>
                    <a:pt x="897053" y="49990"/>
                  </a:lnTo>
                  <a:lnTo>
                    <a:pt x="868926" y="49996"/>
                  </a:lnTo>
                  <a:lnTo>
                    <a:pt x="839856" y="49999"/>
                  </a:lnTo>
                  <a:lnTo>
                    <a:pt x="810157" y="50001"/>
                  </a:lnTo>
                  <a:lnTo>
                    <a:pt x="780039" y="50003"/>
                  </a:lnTo>
                  <a:lnTo>
                    <a:pt x="750436" y="50798"/>
                  </a:lnTo>
                  <a:lnTo>
                    <a:pt x="721175" y="52121"/>
                  </a:lnTo>
                  <a:lnTo>
                    <a:pt x="692143" y="53798"/>
                  </a:lnTo>
                  <a:lnTo>
                    <a:pt x="662469" y="55709"/>
                  </a:lnTo>
                  <a:lnTo>
                    <a:pt x="632368" y="57776"/>
                  </a:lnTo>
                  <a:lnTo>
                    <a:pt x="601982" y="59949"/>
                  </a:lnTo>
                  <a:lnTo>
                    <a:pt x="571406" y="62985"/>
                  </a:lnTo>
                  <a:lnTo>
                    <a:pt x="540703" y="66596"/>
                  </a:lnTo>
                  <a:lnTo>
                    <a:pt x="509915" y="70591"/>
                  </a:lnTo>
                  <a:lnTo>
                    <a:pt x="479866" y="74842"/>
                  </a:lnTo>
                  <a:lnTo>
                    <a:pt x="450307" y="79263"/>
                  </a:lnTo>
                  <a:lnTo>
                    <a:pt x="421077" y="83798"/>
                  </a:lnTo>
                  <a:lnTo>
                    <a:pt x="392858" y="89203"/>
                  </a:lnTo>
                  <a:lnTo>
                    <a:pt x="365315" y="95188"/>
                  </a:lnTo>
                  <a:lnTo>
                    <a:pt x="338222" y="101558"/>
                  </a:lnTo>
                  <a:lnTo>
                    <a:pt x="312222" y="108187"/>
                  </a:lnTo>
                  <a:lnTo>
                    <a:pt x="286951" y="114987"/>
                  </a:lnTo>
                  <a:lnTo>
                    <a:pt x="262166" y="121902"/>
                  </a:lnTo>
                  <a:lnTo>
                    <a:pt x="238499" y="128893"/>
                  </a:lnTo>
                  <a:lnTo>
                    <a:pt x="215578" y="135934"/>
                  </a:lnTo>
                  <a:lnTo>
                    <a:pt x="193153" y="143010"/>
                  </a:lnTo>
                  <a:lnTo>
                    <a:pt x="172647" y="150903"/>
                  </a:lnTo>
                  <a:lnTo>
                    <a:pt x="153420" y="159340"/>
                  </a:lnTo>
                  <a:lnTo>
                    <a:pt x="118827" y="176386"/>
                  </a:lnTo>
                  <a:lnTo>
                    <a:pt x="90224" y="191900"/>
                  </a:lnTo>
                  <a:lnTo>
                    <a:pt x="55600" y="210230"/>
                  </a:lnTo>
                  <a:lnTo>
                    <a:pt x="22747" y="234761"/>
                  </a:lnTo>
                  <a:lnTo>
                    <a:pt x="6968" y="251013"/>
                  </a:lnTo>
                  <a:lnTo>
                    <a:pt x="857" y="262492"/>
                  </a:lnTo>
                  <a:lnTo>
                    <a:pt x="0" y="265482"/>
                  </a:lnTo>
                  <a:lnTo>
                    <a:pt x="222" y="267476"/>
                  </a:lnTo>
                  <a:lnTo>
                    <a:pt x="1163" y="268805"/>
                  </a:lnTo>
                  <a:lnTo>
                    <a:pt x="2585" y="269691"/>
                  </a:lnTo>
                  <a:lnTo>
                    <a:pt x="11329" y="271307"/>
                  </a:lnTo>
                  <a:lnTo>
                    <a:pt x="19716" y="26431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85"/>
            <p:cNvSpPr/>
            <p:nvPr>
              <p:custDataLst>
                <p:tags r:id="rId24"/>
              </p:custDataLst>
            </p:nvPr>
          </p:nvSpPr>
          <p:spPr>
            <a:xfrm>
              <a:off x="2436019" y="5779294"/>
              <a:ext cx="13295" cy="378620"/>
            </a:xfrm>
            <a:custGeom>
              <a:avLst/>
              <a:gdLst/>
              <a:ahLst/>
              <a:cxnLst/>
              <a:rect l="0" t="0" r="0" b="0"/>
              <a:pathLst>
                <a:path w="13295" h="378620">
                  <a:moveTo>
                    <a:pt x="7144" y="0"/>
                  </a:moveTo>
                  <a:lnTo>
                    <a:pt x="7144" y="0"/>
                  </a:lnTo>
                  <a:lnTo>
                    <a:pt x="7144" y="33180"/>
                  </a:lnTo>
                  <a:lnTo>
                    <a:pt x="7144" y="67585"/>
                  </a:lnTo>
                  <a:lnTo>
                    <a:pt x="10936" y="99312"/>
                  </a:lnTo>
                  <a:lnTo>
                    <a:pt x="13294" y="133848"/>
                  </a:lnTo>
                  <a:lnTo>
                    <a:pt x="11729" y="159500"/>
                  </a:lnTo>
                  <a:lnTo>
                    <a:pt x="9182" y="185983"/>
                  </a:lnTo>
                  <a:lnTo>
                    <a:pt x="8050" y="210981"/>
                  </a:lnTo>
                  <a:lnTo>
                    <a:pt x="7546" y="235321"/>
                  </a:lnTo>
                  <a:lnTo>
                    <a:pt x="5146" y="269221"/>
                  </a:lnTo>
                  <a:lnTo>
                    <a:pt x="1525" y="299373"/>
                  </a:lnTo>
                  <a:lnTo>
                    <a:pt x="301" y="334213"/>
                  </a:lnTo>
                  <a:lnTo>
                    <a:pt x="0" y="37861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86"/>
            <p:cNvSpPr/>
            <p:nvPr>
              <p:custDataLst>
                <p:tags r:id="rId25"/>
              </p:custDataLst>
            </p:nvPr>
          </p:nvSpPr>
          <p:spPr>
            <a:xfrm>
              <a:off x="2429047" y="5700895"/>
              <a:ext cx="285495" cy="457019"/>
            </a:xfrm>
            <a:custGeom>
              <a:avLst/>
              <a:gdLst/>
              <a:ahLst/>
              <a:cxnLst/>
              <a:rect l="0" t="0" r="0" b="0"/>
              <a:pathLst>
                <a:path w="285495" h="457019">
                  <a:moveTo>
                    <a:pt x="6972" y="21249"/>
                  </a:moveTo>
                  <a:lnTo>
                    <a:pt x="6972" y="21249"/>
                  </a:lnTo>
                  <a:lnTo>
                    <a:pt x="6972" y="17457"/>
                  </a:lnTo>
                  <a:lnTo>
                    <a:pt x="7766" y="16339"/>
                  </a:lnTo>
                  <a:lnTo>
                    <a:pt x="9088" y="15594"/>
                  </a:lnTo>
                  <a:lnTo>
                    <a:pt x="10764" y="15098"/>
                  </a:lnTo>
                  <a:lnTo>
                    <a:pt x="14743" y="10313"/>
                  </a:lnTo>
                  <a:lnTo>
                    <a:pt x="16915" y="6815"/>
                  </a:lnTo>
                  <a:lnTo>
                    <a:pt x="19951" y="4482"/>
                  </a:lnTo>
                  <a:lnTo>
                    <a:pt x="27557" y="1891"/>
                  </a:lnTo>
                  <a:lnTo>
                    <a:pt x="54732" y="0"/>
                  </a:lnTo>
                  <a:lnTo>
                    <a:pt x="72717" y="7456"/>
                  </a:lnTo>
                  <a:lnTo>
                    <a:pt x="107176" y="30888"/>
                  </a:lnTo>
                  <a:lnTo>
                    <a:pt x="142728" y="65234"/>
                  </a:lnTo>
                  <a:lnTo>
                    <a:pt x="167050" y="98405"/>
                  </a:lnTo>
                  <a:lnTo>
                    <a:pt x="183760" y="131916"/>
                  </a:lnTo>
                  <a:lnTo>
                    <a:pt x="190058" y="155904"/>
                  </a:lnTo>
                  <a:lnTo>
                    <a:pt x="191392" y="184549"/>
                  </a:lnTo>
                  <a:lnTo>
                    <a:pt x="188684" y="195956"/>
                  </a:lnTo>
                  <a:lnTo>
                    <a:pt x="178905" y="211303"/>
                  </a:lnTo>
                  <a:lnTo>
                    <a:pt x="162161" y="222112"/>
                  </a:lnTo>
                  <a:lnTo>
                    <a:pt x="139285" y="232081"/>
                  </a:lnTo>
                  <a:lnTo>
                    <a:pt x="107956" y="236991"/>
                  </a:lnTo>
                  <a:lnTo>
                    <a:pt x="78601" y="241576"/>
                  </a:lnTo>
                  <a:lnTo>
                    <a:pt x="49872" y="247392"/>
                  </a:lnTo>
                  <a:lnTo>
                    <a:pt x="17913" y="253318"/>
                  </a:lnTo>
                  <a:lnTo>
                    <a:pt x="9718" y="259592"/>
                  </a:lnTo>
                  <a:lnTo>
                    <a:pt x="4223" y="266879"/>
                  </a:lnTo>
                  <a:lnTo>
                    <a:pt x="1130" y="275444"/>
                  </a:lnTo>
                  <a:lnTo>
                    <a:pt x="0" y="295454"/>
                  </a:lnTo>
                  <a:lnTo>
                    <a:pt x="4138" y="306102"/>
                  </a:lnTo>
                  <a:lnTo>
                    <a:pt x="20092" y="330693"/>
                  </a:lnTo>
                  <a:lnTo>
                    <a:pt x="50621" y="354608"/>
                  </a:lnTo>
                  <a:lnTo>
                    <a:pt x="85657" y="378435"/>
                  </a:lnTo>
                  <a:lnTo>
                    <a:pt x="109132" y="390606"/>
                  </a:lnTo>
                  <a:lnTo>
                    <a:pt x="141716" y="401831"/>
                  </a:lnTo>
                  <a:lnTo>
                    <a:pt x="171877" y="410898"/>
                  </a:lnTo>
                  <a:lnTo>
                    <a:pt x="196768" y="412396"/>
                  </a:lnTo>
                  <a:lnTo>
                    <a:pt x="220204" y="406193"/>
                  </a:lnTo>
                  <a:lnTo>
                    <a:pt x="240121" y="397325"/>
                  </a:lnTo>
                  <a:lnTo>
                    <a:pt x="254559" y="382710"/>
                  </a:lnTo>
                  <a:lnTo>
                    <a:pt x="267956" y="361348"/>
                  </a:lnTo>
                  <a:lnTo>
                    <a:pt x="280690" y="328061"/>
                  </a:lnTo>
                  <a:lnTo>
                    <a:pt x="284934" y="294779"/>
                  </a:lnTo>
                  <a:lnTo>
                    <a:pt x="285494" y="264262"/>
                  </a:lnTo>
                  <a:lnTo>
                    <a:pt x="284759" y="248210"/>
                  </a:lnTo>
                  <a:lnTo>
                    <a:pt x="279867" y="234194"/>
                  </a:lnTo>
                  <a:lnTo>
                    <a:pt x="268784" y="219340"/>
                  </a:lnTo>
                  <a:lnTo>
                    <a:pt x="264091" y="216445"/>
                  </a:lnTo>
                  <a:lnTo>
                    <a:pt x="254611" y="214587"/>
                  </a:lnTo>
                  <a:lnTo>
                    <a:pt x="239391" y="215014"/>
                  </a:lnTo>
                  <a:lnTo>
                    <a:pt x="230390" y="217963"/>
                  </a:lnTo>
                  <a:lnTo>
                    <a:pt x="223215" y="224036"/>
                  </a:lnTo>
                  <a:lnTo>
                    <a:pt x="204729" y="254773"/>
                  </a:lnTo>
                  <a:lnTo>
                    <a:pt x="198379" y="286216"/>
                  </a:lnTo>
                  <a:lnTo>
                    <a:pt x="196023" y="300143"/>
                  </a:lnTo>
                  <a:lnTo>
                    <a:pt x="202984" y="335612"/>
                  </a:lnTo>
                  <a:lnTo>
                    <a:pt x="211907" y="369066"/>
                  </a:lnTo>
                  <a:lnTo>
                    <a:pt x="219741" y="391270"/>
                  </a:lnTo>
                  <a:lnTo>
                    <a:pt x="240758" y="422205"/>
                  </a:lnTo>
                  <a:lnTo>
                    <a:pt x="278434" y="457018"/>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87"/>
            <p:cNvSpPr/>
            <p:nvPr>
              <p:custDataLst>
                <p:tags r:id="rId26"/>
              </p:custDataLst>
            </p:nvPr>
          </p:nvSpPr>
          <p:spPr>
            <a:xfrm>
              <a:off x="2775573" y="5929474"/>
              <a:ext cx="153366" cy="226574"/>
            </a:xfrm>
            <a:custGeom>
              <a:avLst/>
              <a:gdLst/>
              <a:ahLst/>
              <a:cxnLst/>
              <a:rect l="0" t="0" r="0" b="0"/>
              <a:pathLst>
                <a:path w="153366" h="226574">
                  <a:moveTo>
                    <a:pt x="60496" y="121282"/>
                  </a:moveTo>
                  <a:lnTo>
                    <a:pt x="60496" y="121282"/>
                  </a:lnTo>
                  <a:lnTo>
                    <a:pt x="60496" y="117490"/>
                  </a:lnTo>
                  <a:lnTo>
                    <a:pt x="62612" y="113511"/>
                  </a:lnTo>
                  <a:lnTo>
                    <a:pt x="66199" y="107510"/>
                  </a:lnTo>
                  <a:lnTo>
                    <a:pt x="78835" y="75604"/>
                  </a:lnTo>
                  <a:lnTo>
                    <a:pt x="82449" y="41014"/>
                  </a:lnTo>
                  <a:lnTo>
                    <a:pt x="85962" y="26238"/>
                  </a:lnTo>
                  <a:lnTo>
                    <a:pt x="82131" y="1676"/>
                  </a:lnTo>
                  <a:lnTo>
                    <a:pt x="81269" y="1063"/>
                  </a:lnTo>
                  <a:lnTo>
                    <a:pt x="75470" y="201"/>
                  </a:lnTo>
                  <a:lnTo>
                    <a:pt x="68210" y="0"/>
                  </a:lnTo>
                  <a:lnTo>
                    <a:pt x="61808" y="2027"/>
                  </a:lnTo>
                  <a:lnTo>
                    <a:pt x="43853" y="12827"/>
                  </a:lnTo>
                  <a:lnTo>
                    <a:pt x="22460" y="43152"/>
                  </a:lnTo>
                  <a:lnTo>
                    <a:pt x="8430" y="72433"/>
                  </a:lnTo>
                  <a:lnTo>
                    <a:pt x="0" y="108089"/>
                  </a:lnTo>
                  <a:lnTo>
                    <a:pt x="7" y="121769"/>
                  </a:lnTo>
                  <a:lnTo>
                    <a:pt x="5169" y="154300"/>
                  </a:lnTo>
                  <a:lnTo>
                    <a:pt x="8913" y="163344"/>
                  </a:lnTo>
                  <a:lnTo>
                    <a:pt x="9439" y="165992"/>
                  </a:lnTo>
                  <a:lnTo>
                    <a:pt x="13970" y="173512"/>
                  </a:lnTo>
                  <a:lnTo>
                    <a:pt x="16779" y="174358"/>
                  </a:lnTo>
                  <a:lnTo>
                    <a:pt x="24133" y="173182"/>
                  </a:lnTo>
                  <a:lnTo>
                    <a:pt x="33406" y="168057"/>
                  </a:lnTo>
                  <a:lnTo>
                    <a:pt x="41180" y="157720"/>
                  </a:lnTo>
                  <a:lnTo>
                    <a:pt x="51617" y="125153"/>
                  </a:lnTo>
                  <a:lnTo>
                    <a:pt x="64521" y="90979"/>
                  </a:lnTo>
                  <a:lnTo>
                    <a:pt x="69574" y="59143"/>
                  </a:lnTo>
                  <a:lnTo>
                    <a:pt x="72468" y="53184"/>
                  </a:lnTo>
                  <a:lnTo>
                    <a:pt x="74693" y="37006"/>
                  </a:lnTo>
                  <a:lnTo>
                    <a:pt x="74783" y="68280"/>
                  </a:lnTo>
                  <a:lnTo>
                    <a:pt x="74783" y="102450"/>
                  </a:lnTo>
                  <a:lnTo>
                    <a:pt x="76900" y="128939"/>
                  </a:lnTo>
                  <a:lnTo>
                    <a:pt x="82059" y="164212"/>
                  </a:lnTo>
                  <a:lnTo>
                    <a:pt x="91783" y="196080"/>
                  </a:lnTo>
                  <a:lnTo>
                    <a:pt x="103402" y="218993"/>
                  </a:lnTo>
                  <a:lnTo>
                    <a:pt x="108140" y="224240"/>
                  </a:lnTo>
                  <a:lnTo>
                    <a:pt x="112892" y="226573"/>
                  </a:lnTo>
                  <a:lnTo>
                    <a:pt x="115270" y="226401"/>
                  </a:lnTo>
                  <a:lnTo>
                    <a:pt x="120030" y="224093"/>
                  </a:lnTo>
                  <a:lnTo>
                    <a:pt x="127172" y="214539"/>
                  </a:lnTo>
                  <a:lnTo>
                    <a:pt x="139077" y="182570"/>
                  </a:lnTo>
                  <a:lnTo>
                    <a:pt x="148602" y="146882"/>
                  </a:lnTo>
                  <a:lnTo>
                    <a:pt x="152737" y="120273"/>
                  </a:lnTo>
                  <a:lnTo>
                    <a:pt x="153365" y="9270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88"/>
            <p:cNvSpPr/>
            <p:nvPr>
              <p:custDataLst>
                <p:tags r:id="rId27"/>
              </p:custDataLst>
            </p:nvPr>
          </p:nvSpPr>
          <p:spPr>
            <a:xfrm>
              <a:off x="2943225" y="5886450"/>
              <a:ext cx="1" cy="7145"/>
            </a:xfrm>
            <a:custGeom>
              <a:avLst/>
              <a:gdLst/>
              <a:ahLst/>
              <a:cxnLst/>
              <a:rect l="0" t="0" r="0" b="0"/>
              <a:pathLst>
                <a:path w="1" h="7145">
                  <a:moveTo>
                    <a:pt x="0" y="7144"/>
                  </a:moveTo>
                  <a:lnTo>
                    <a:pt x="0" y="7144"/>
                  </a:lnTo>
                  <a:lnTo>
                    <a:pt x="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89"/>
            <p:cNvSpPr/>
            <p:nvPr>
              <p:custDataLst>
                <p:tags r:id="rId28"/>
              </p:custDataLst>
            </p:nvPr>
          </p:nvSpPr>
          <p:spPr>
            <a:xfrm>
              <a:off x="2936089" y="5701128"/>
              <a:ext cx="14281" cy="542511"/>
            </a:xfrm>
            <a:custGeom>
              <a:avLst/>
              <a:gdLst/>
              <a:ahLst/>
              <a:cxnLst/>
              <a:rect l="0" t="0" r="0" b="0"/>
              <a:pathLst>
                <a:path w="14281" h="542511">
                  <a:moveTo>
                    <a:pt x="7136" y="28160"/>
                  </a:moveTo>
                  <a:lnTo>
                    <a:pt x="7136" y="28160"/>
                  </a:lnTo>
                  <a:lnTo>
                    <a:pt x="3344" y="24367"/>
                  </a:lnTo>
                  <a:lnTo>
                    <a:pt x="1482" y="20389"/>
                  </a:lnTo>
                  <a:lnTo>
                    <a:pt x="0" y="0"/>
                  </a:lnTo>
                  <a:lnTo>
                    <a:pt x="4903" y="11073"/>
                  </a:lnTo>
                  <a:lnTo>
                    <a:pt x="6940" y="45148"/>
                  </a:lnTo>
                  <a:lnTo>
                    <a:pt x="7872" y="75615"/>
                  </a:lnTo>
                  <a:lnTo>
                    <a:pt x="12028" y="109777"/>
                  </a:lnTo>
                  <a:lnTo>
                    <a:pt x="13279" y="133226"/>
                  </a:lnTo>
                  <a:lnTo>
                    <a:pt x="13835" y="161110"/>
                  </a:lnTo>
                  <a:lnTo>
                    <a:pt x="14082" y="191230"/>
                  </a:lnTo>
                  <a:lnTo>
                    <a:pt x="14192" y="220491"/>
                  </a:lnTo>
                  <a:lnTo>
                    <a:pt x="14241" y="253605"/>
                  </a:lnTo>
                  <a:lnTo>
                    <a:pt x="14263" y="288696"/>
                  </a:lnTo>
                  <a:lnTo>
                    <a:pt x="14272" y="322811"/>
                  </a:lnTo>
                  <a:lnTo>
                    <a:pt x="14275" y="340482"/>
                  </a:lnTo>
                  <a:lnTo>
                    <a:pt x="14276" y="358612"/>
                  </a:lnTo>
                  <a:lnTo>
                    <a:pt x="14277" y="377049"/>
                  </a:lnTo>
                  <a:lnTo>
                    <a:pt x="14279" y="412351"/>
                  </a:lnTo>
                  <a:lnTo>
                    <a:pt x="14279" y="445767"/>
                  </a:lnTo>
                  <a:lnTo>
                    <a:pt x="14280" y="476494"/>
                  </a:lnTo>
                  <a:lnTo>
                    <a:pt x="14280" y="504775"/>
                  </a:lnTo>
                  <a:lnTo>
                    <a:pt x="14280" y="54251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SMARTInkShape-Group15"/>
          <p:cNvGrpSpPr/>
          <p:nvPr/>
        </p:nvGrpSpPr>
        <p:grpSpPr>
          <a:xfrm>
            <a:off x="3273283" y="5037917"/>
            <a:ext cx="382281" cy="305150"/>
            <a:chOff x="3273283" y="5037917"/>
            <a:chExt cx="382281" cy="305150"/>
          </a:xfrm>
        </p:grpSpPr>
        <p:sp>
          <p:nvSpPr>
            <p:cNvPr id="103" name="SMARTInkShape-90"/>
            <p:cNvSpPr/>
            <p:nvPr>
              <p:custDataLst>
                <p:tags r:id="rId13"/>
              </p:custDataLst>
            </p:nvPr>
          </p:nvSpPr>
          <p:spPr>
            <a:xfrm>
              <a:off x="3273283" y="5057775"/>
              <a:ext cx="240777" cy="285292"/>
            </a:xfrm>
            <a:custGeom>
              <a:avLst/>
              <a:gdLst/>
              <a:ahLst/>
              <a:cxnLst/>
              <a:rect l="0" t="0" r="0" b="0"/>
              <a:pathLst>
                <a:path w="240777" h="285292">
                  <a:moveTo>
                    <a:pt x="105711" y="0"/>
                  </a:moveTo>
                  <a:lnTo>
                    <a:pt x="105711" y="0"/>
                  </a:lnTo>
                  <a:lnTo>
                    <a:pt x="73789" y="31921"/>
                  </a:lnTo>
                  <a:lnTo>
                    <a:pt x="60975" y="46324"/>
                  </a:lnTo>
                  <a:lnTo>
                    <a:pt x="42768" y="79037"/>
                  </a:lnTo>
                  <a:lnTo>
                    <a:pt x="25339" y="112156"/>
                  </a:lnTo>
                  <a:lnTo>
                    <a:pt x="13429" y="144569"/>
                  </a:lnTo>
                  <a:lnTo>
                    <a:pt x="3433" y="177517"/>
                  </a:lnTo>
                  <a:lnTo>
                    <a:pt x="0" y="203498"/>
                  </a:lnTo>
                  <a:lnTo>
                    <a:pt x="4543" y="234225"/>
                  </a:lnTo>
                  <a:lnTo>
                    <a:pt x="17712" y="265564"/>
                  </a:lnTo>
                  <a:lnTo>
                    <a:pt x="22415" y="272280"/>
                  </a:lnTo>
                  <a:lnTo>
                    <a:pt x="33317" y="280524"/>
                  </a:lnTo>
                  <a:lnTo>
                    <a:pt x="42810" y="284202"/>
                  </a:lnTo>
                  <a:lnTo>
                    <a:pt x="54441" y="285291"/>
                  </a:lnTo>
                  <a:lnTo>
                    <a:pt x="61229" y="283429"/>
                  </a:lnTo>
                  <a:lnTo>
                    <a:pt x="72054" y="275767"/>
                  </a:lnTo>
                  <a:lnTo>
                    <a:pt x="79422" y="268945"/>
                  </a:lnTo>
                  <a:lnTo>
                    <a:pt x="82121" y="264258"/>
                  </a:lnTo>
                  <a:lnTo>
                    <a:pt x="83640" y="255040"/>
                  </a:lnTo>
                  <a:lnTo>
                    <a:pt x="84255" y="219785"/>
                  </a:lnTo>
                  <a:lnTo>
                    <a:pt x="83478" y="209672"/>
                  </a:lnTo>
                  <a:lnTo>
                    <a:pt x="75460" y="186232"/>
                  </a:lnTo>
                  <a:lnTo>
                    <a:pt x="73638" y="183686"/>
                  </a:lnTo>
                  <a:lnTo>
                    <a:pt x="69496" y="180857"/>
                  </a:lnTo>
                  <a:lnTo>
                    <a:pt x="62882" y="178605"/>
                  </a:lnTo>
                  <a:lnTo>
                    <a:pt x="94811" y="177800"/>
                  </a:lnTo>
                  <a:lnTo>
                    <a:pt x="130212" y="165943"/>
                  </a:lnTo>
                  <a:lnTo>
                    <a:pt x="149634" y="154683"/>
                  </a:lnTo>
                  <a:lnTo>
                    <a:pt x="167546" y="138901"/>
                  </a:lnTo>
                  <a:lnTo>
                    <a:pt x="177133" y="134241"/>
                  </a:lnTo>
                  <a:lnTo>
                    <a:pt x="184168" y="128686"/>
                  </a:lnTo>
                  <a:lnTo>
                    <a:pt x="184255" y="132409"/>
                  </a:lnTo>
                  <a:lnTo>
                    <a:pt x="182159" y="136372"/>
                  </a:lnTo>
                  <a:lnTo>
                    <a:pt x="179375" y="140779"/>
                  </a:lnTo>
                  <a:lnTo>
                    <a:pt x="170725" y="169208"/>
                  </a:lnTo>
                  <a:lnTo>
                    <a:pt x="170862" y="195484"/>
                  </a:lnTo>
                  <a:lnTo>
                    <a:pt x="175727" y="208821"/>
                  </a:lnTo>
                  <a:lnTo>
                    <a:pt x="181401" y="218948"/>
                  </a:lnTo>
                  <a:lnTo>
                    <a:pt x="184230" y="230855"/>
                  </a:lnTo>
                  <a:lnTo>
                    <a:pt x="190330" y="241147"/>
                  </a:lnTo>
                  <a:lnTo>
                    <a:pt x="193061" y="242114"/>
                  </a:lnTo>
                  <a:lnTo>
                    <a:pt x="197490" y="242735"/>
                  </a:lnTo>
                  <a:lnTo>
                    <a:pt x="197853" y="241991"/>
                  </a:lnTo>
                  <a:lnTo>
                    <a:pt x="198257" y="239050"/>
                  </a:lnTo>
                  <a:lnTo>
                    <a:pt x="200553" y="235097"/>
                  </a:lnTo>
                  <a:lnTo>
                    <a:pt x="202276" y="232931"/>
                  </a:lnTo>
                  <a:lnTo>
                    <a:pt x="204192" y="226292"/>
                  </a:lnTo>
                  <a:lnTo>
                    <a:pt x="205421" y="205302"/>
                  </a:lnTo>
                  <a:lnTo>
                    <a:pt x="199546" y="170293"/>
                  </a:lnTo>
                  <a:lnTo>
                    <a:pt x="190936" y="135579"/>
                  </a:lnTo>
                  <a:lnTo>
                    <a:pt x="184373" y="100786"/>
                  </a:lnTo>
                  <a:lnTo>
                    <a:pt x="177641" y="66595"/>
                  </a:lnTo>
                  <a:lnTo>
                    <a:pt x="177246" y="55223"/>
                  </a:lnTo>
                  <a:lnTo>
                    <a:pt x="179308" y="50208"/>
                  </a:lnTo>
                  <a:lnTo>
                    <a:pt x="180970" y="47760"/>
                  </a:lnTo>
                  <a:lnTo>
                    <a:pt x="184932" y="45039"/>
                  </a:lnTo>
                  <a:lnTo>
                    <a:pt x="187100" y="44314"/>
                  </a:lnTo>
                  <a:lnTo>
                    <a:pt x="189339" y="44624"/>
                  </a:lnTo>
                  <a:lnTo>
                    <a:pt x="193943" y="47085"/>
                  </a:lnTo>
                  <a:lnTo>
                    <a:pt x="200998" y="52933"/>
                  </a:lnTo>
                  <a:lnTo>
                    <a:pt x="222542" y="86182"/>
                  </a:lnTo>
                  <a:lnTo>
                    <a:pt x="236386" y="115458"/>
                  </a:lnTo>
                  <a:lnTo>
                    <a:pt x="240776" y="150171"/>
                  </a:lnTo>
                  <a:lnTo>
                    <a:pt x="240561" y="185757"/>
                  </a:lnTo>
                  <a:lnTo>
                    <a:pt x="231488" y="221459"/>
                  </a:lnTo>
                  <a:lnTo>
                    <a:pt x="221514" y="244328"/>
                  </a:lnTo>
                  <a:lnTo>
                    <a:pt x="204324" y="265165"/>
                  </a:lnTo>
                  <a:lnTo>
                    <a:pt x="178879" y="284299"/>
                  </a:lnTo>
                  <a:lnTo>
                    <a:pt x="177508" y="283989"/>
                  </a:lnTo>
                  <a:lnTo>
                    <a:pt x="173869" y="281528"/>
                  </a:lnTo>
                  <a:lnTo>
                    <a:pt x="173375" y="279760"/>
                  </a:lnTo>
                  <a:lnTo>
                    <a:pt x="173839" y="277788"/>
                  </a:lnTo>
                  <a:lnTo>
                    <a:pt x="176494" y="272712"/>
                  </a:lnTo>
                  <a:lnTo>
                    <a:pt x="177148" y="25717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91"/>
            <p:cNvSpPr/>
            <p:nvPr>
              <p:custDataLst>
                <p:tags r:id="rId14"/>
              </p:custDataLst>
            </p:nvPr>
          </p:nvSpPr>
          <p:spPr>
            <a:xfrm>
              <a:off x="3564946" y="5037917"/>
              <a:ext cx="90618" cy="291322"/>
            </a:xfrm>
            <a:custGeom>
              <a:avLst/>
              <a:gdLst/>
              <a:ahLst/>
              <a:cxnLst/>
              <a:rect l="0" t="0" r="0" b="0"/>
              <a:pathLst>
                <a:path w="90618" h="291322">
                  <a:moveTo>
                    <a:pt x="42648" y="112727"/>
                  </a:moveTo>
                  <a:lnTo>
                    <a:pt x="42648" y="112727"/>
                  </a:lnTo>
                  <a:lnTo>
                    <a:pt x="42648" y="122670"/>
                  </a:lnTo>
                  <a:lnTo>
                    <a:pt x="35945" y="155791"/>
                  </a:lnTo>
                  <a:lnTo>
                    <a:pt x="34907" y="165204"/>
                  </a:lnTo>
                  <a:lnTo>
                    <a:pt x="28246" y="198606"/>
                  </a:lnTo>
                  <a:lnTo>
                    <a:pt x="21938" y="234122"/>
                  </a:lnTo>
                  <a:lnTo>
                    <a:pt x="21259" y="267630"/>
                  </a:lnTo>
                  <a:lnTo>
                    <a:pt x="21218" y="280782"/>
                  </a:lnTo>
                  <a:lnTo>
                    <a:pt x="20423" y="246532"/>
                  </a:lnTo>
                  <a:lnTo>
                    <a:pt x="15066" y="212486"/>
                  </a:lnTo>
                  <a:lnTo>
                    <a:pt x="9359" y="178411"/>
                  </a:lnTo>
                  <a:lnTo>
                    <a:pt x="5293" y="143223"/>
                  </a:lnTo>
                  <a:lnTo>
                    <a:pt x="873" y="109314"/>
                  </a:lnTo>
                  <a:lnTo>
                    <a:pt x="0" y="77745"/>
                  </a:lnTo>
                  <a:lnTo>
                    <a:pt x="1944" y="48579"/>
                  </a:lnTo>
                  <a:lnTo>
                    <a:pt x="9737" y="23679"/>
                  </a:lnTo>
                  <a:lnTo>
                    <a:pt x="18920" y="9177"/>
                  </a:lnTo>
                  <a:lnTo>
                    <a:pt x="23635" y="3734"/>
                  </a:lnTo>
                  <a:lnTo>
                    <a:pt x="30493" y="786"/>
                  </a:lnTo>
                  <a:lnTo>
                    <a:pt x="34545" y="0"/>
                  </a:lnTo>
                  <a:lnTo>
                    <a:pt x="38040" y="269"/>
                  </a:lnTo>
                  <a:lnTo>
                    <a:pt x="55672" y="8508"/>
                  </a:lnTo>
                  <a:lnTo>
                    <a:pt x="69173" y="19053"/>
                  </a:lnTo>
                  <a:lnTo>
                    <a:pt x="74280" y="27702"/>
                  </a:lnTo>
                  <a:lnTo>
                    <a:pt x="85778" y="63410"/>
                  </a:lnTo>
                  <a:lnTo>
                    <a:pt x="90617" y="86473"/>
                  </a:lnTo>
                  <a:lnTo>
                    <a:pt x="89934" y="111298"/>
                  </a:lnTo>
                  <a:lnTo>
                    <a:pt x="82591" y="144812"/>
                  </a:lnTo>
                  <a:lnTo>
                    <a:pt x="79618" y="172593"/>
                  </a:lnTo>
                  <a:lnTo>
                    <a:pt x="71153" y="200932"/>
                  </a:lnTo>
                  <a:lnTo>
                    <a:pt x="54070" y="234043"/>
                  </a:lnTo>
                  <a:lnTo>
                    <a:pt x="35756" y="268706"/>
                  </a:lnTo>
                  <a:lnTo>
                    <a:pt x="21217" y="29132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9" name="SMARTInkShape-Group16"/>
          <p:cNvGrpSpPr/>
          <p:nvPr/>
        </p:nvGrpSpPr>
        <p:grpSpPr>
          <a:xfrm>
            <a:off x="3073351" y="5836444"/>
            <a:ext cx="384154" cy="334533"/>
            <a:chOff x="3073351" y="5836444"/>
            <a:chExt cx="384154" cy="334533"/>
          </a:xfrm>
        </p:grpSpPr>
        <p:sp>
          <p:nvSpPr>
            <p:cNvPr id="106" name="SMARTInkShape-92"/>
            <p:cNvSpPr/>
            <p:nvPr>
              <p:custDataLst>
                <p:tags r:id="rId10"/>
              </p:custDataLst>
            </p:nvPr>
          </p:nvSpPr>
          <p:spPr>
            <a:xfrm>
              <a:off x="3073351" y="5836444"/>
              <a:ext cx="177056" cy="317474"/>
            </a:xfrm>
            <a:custGeom>
              <a:avLst/>
              <a:gdLst/>
              <a:ahLst/>
              <a:cxnLst/>
              <a:rect l="0" t="0" r="0" b="0"/>
              <a:pathLst>
                <a:path w="177056" h="317474">
                  <a:moveTo>
                    <a:pt x="119905" y="0"/>
                  </a:moveTo>
                  <a:lnTo>
                    <a:pt x="119905" y="0"/>
                  </a:lnTo>
                  <a:lnTo>
                    <a:pt x="119905" y="3792"/>
                  </a:lnTo>
                  <a:lnTo>
                    <a:pt x="117789" y="7771"/>
                  </a:lnTo>
                  <a:lnTo>
                    <a:pt x="114996" y="12185"/>
                  </a:lnTo>
                  <a:lnTo>
                    <a:pt x="112630" y="19132"/>
                  </a:lnTo>
                  <a:lnTo>
                    <a:pt x="95995" y="38103"/>
                  </a:lnTo>
                  <a:lnTo>
                    <a:pt x="60422" y="61912"/>
                  </a:lnTo>
                  <a:lnTo>
                    <a:pt x="24978" y="94956"/>
                  </a:lnTo>
                  <a:lnTo>
                    <a:pt x="15194" y="111214"/>
                  </a:lnTo>
                  <a:lnTo>
                    <a:pt x="7735" y="134416"/>
                  </a:lnTo>
                  <a:lnTo>
                    <a:pt x="4120" y="149629"/>
                  </a:lnTo>
                  <a:lnTo>
                    <a:pt x="976" y="160164"/>
                  </a:lnTo>
                  <a:lnTo>
                    <a:pt x="0" y="179483"/>
                  </a:lnTo>
                  <a:lnTo>
                    <a:pt x="4711" y="210637"/>
                  </a:lnTo>
                  <a:lnTo>
                    <a:pt x="18913" y="243344"/>
                  </a:lnTo>
                  <a:lnTo>
                    <a:pt x="34094" y="278019"/>
                  </a:lnTo>
                  <a:lnTo>
                    <a:pt x="39698" y="287076"/>
                  </a:lnTo>
                  <a:lnTo>
                    <a:pt x="64428" y="306980"/>
                  </a:lnTo>
                  <a:lnTo>
                    <a:pt x="78343" y="316666"/>
                  </a:lnTo>
                  <a:lnTo>
                    <a:pt x="81085" y="317473"/>
                  </a:lnTo>
                  <a:lnTo>
                    <a:pt x="83706" y="317218"/>
                  </a:lnTo>
                  <a:lnTo>
                    <a:pt x="91188" y="315182"/>
                  </a:lnTo>
                  <a:lnTo>
                    <a:pt x="93617" y="314896"/>
                  </a:lnTo>
                  <a:lnTo>
                    <a:pt x="98432" y="312462"/>
                  </a:lnTo>
                  <a:lnTo>
                    <a:pt x="100827" y="310702"/>
                  </a:lnTo>
                  <a:lnTo>
                    <a:pt x="103489" y="304513"/>
                  </a:lnTo>
                  <a:lnTo>
                    <a:pt x="105493" y="273688"/>
                  </a:lnTo>
                  <a:lnTo>
                    <a:pt x="99890" y="254762"/>
                  </a:lnTo>
                  <a:lnTo>
                    <a:pt x="84130" y="223571"/>
                  </a:lnTo>
                  <a:lnTo>
                    <a:pt x="62853" y="192988"/>
                  </a:lnTo>
                  <a:lnTo>
                    <a:pt x="62784" y="196705"/>
                  </a:lnTo>
                  <a:lnTo>
                    <a:pt x="64885" y="200666"/>
                  </a:lnTo>
                  <a:lnTo>
                    <a:pt x="67671" y="205073"/>
                  </a:lnTo>
                  <a:lnTo>
                    <a:pt x="68909" y="209676"/>
                  </a:lnTo>
                  <a:lnTo>
                    <a:pt x="73692" y="214369"/>
                  </a:lnTo>
                  <a:lnTo>
                    <a:pt x="93417" y="225433"/>
                  </a:lnTo>
                  <a:lnTo>
                    <a:pt x="124981" y="234627"/>
                  </a:lnTo>
                  <a:lnTo>
                    <a:pt x="139048" y="235413"/>
                  </a:lnTo>
                  <a:lnTo>
                    <a:pt x="146405" y="233480"/>
                  </a:lnTo>
                  <a:lnTo>
                    <a:pt x="149478" y="231853"/>
                  </a:lnTo>
                  <a:lnTo>
                    <a:pt x="168464" y="208835"/>
                  </a:lnTo>
                  <a:lnTo>
                    <a:pt x="177055" y="19288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93"/>
            <p:cNvSpPr/>
            <p:nvPr>
              <p:custDataLst>
                <p:tags r:id="rId11"/>
              </p:custDataLst>
            </p:nvPr>
          </p:nvSpPr>
          <p:spPr>
            <a:xfrm>
              <a:off x="3250406" y="5901293"/>
              <a:ext cx="74805" cy="269684"/>
            </a:xfrm>
            <a:custGeom>
              <a:avLst/>
              <a:gdLst/>
              <a:ahLst/>
              <a:cxnLst/>
              <a:rect l="0" t="0" r="0" b="0"/>
              <a:pathLst>
                <a:path w="74805" h="269684">
                  <a:moveTo>
                    <a:pt x="0" y="49451"/>
                  </a:moveTo>
                  <a:lnTo>
                    <a:pt x="0" y="49451"/>
                  </a:lnTo>
                  <a:lnTo>
                    <a:pt x="0" y="81372"/>
                  </a:lnTo>
                  <a:lnTo>
                    <a:pt x="794" y="114770"/>
                  </a:lnTo>
                  <a:lnTo>
                    <a:pt x="9943" y="145806"/>
                  </a:lnTo>
                  <a:lnTo>
                    <a:pt x="15833" y="176381"/>
                  </a:lnTo>
                  <a:lnTo>
                    <a:pt x="25604" y="206542"/>
                  </a:lnTo>
                  <a:lnTo>
                    <a:pt x="29109" y="231651"/>
                  </a:lnTo>
                  <a:lnTo>
                    <a:pt x="35415" y="241868"/>
                  </a:lnTo>
                  <a:lnTo>
                    <a:pt x="35711" y="215584"/>
                  </a:lnTo>
                  <a:lnTo>
                    <a:pt x="30064" y="184481"/>
                  </a:lnTo>
                  <a:lnTo>
                    <a:pt x="25077" y="152676"/>
                  </a:lnTo>
                  <a:lnTo>
                    <a:pt x="18719" y="125191"/>
                  </a:lnTo>
                  <a:lnTo>
                    <a:pt x="9460" y="92370"/>
                  </a:lnTo>
                  <a:lnTo>
                    <a:pt x="2104" y="58252"/>
                  </a:lnTo>
                  <a:lnTo>
                    <a:pt x="278" y="26797"/>
                  </a:lnTo>
                  <a:lnTo>
                    <a:pt x="11" y="1320"/>
                  </a:lnTo>
                  <a:lnTo>
                    <a:pt x="801" y="694"/>
                  </a:lnTo>
                  <a:lnTo>
                    <a:pt x="3796" y="0"/>
                  </a:lnTo>
                  <a:lnTo>
                    <a:pt x="13737" y="3401"/>
                  </a:lnTo>
                  <a:lnTo>
                    <a:pt x="20128" y="9405"/>
                  </a:lnTo>
                  <a:lnTo>
                    <a:pt x="41816" y="43883"/>
                  </a:lnTo>
                  <a:lnTo>
                    <a:pt x="54092" y="71987"/>
                  </a:lnTo>
                  <a:lnTo>
                    <a:pt x="64160" y="105173"/>
                  </a:lnTo>
                  <a:lnTo>
                    <a:pt x="69281" y="129726"/>
                  </a:lnTo>
                  <a:lnTo>
                    <a:pt x="74804" y="162674"/>
                  </a:lnTo>
                  <a:lnTo>
                    <a:pt x="72926" y="196229"/>
                  </a:lnTo>
                  <a:lnTo>
                    <a:pt x="67841" y="228715"/>
                  </a:lnTo>
                  <a:lnTo>
                    <a:pt x="61553" y="242090"/>
                  </a:lnTo>
                  <a:lnTo>
                    <a:pt x="47407" y="257836"/>
                  </a:lnTo>
                  <a:lnTo>
                    <a:pt x="26237" y="268153"/>
                  </a:lnTo>
                  <a:lnTo>
                    <a:pt x="20128" y="269683"/>
                  </a:lnTo>
                  <a:lnTo>
                    <a:pt x="18181" y="269297"/>
                  </a:lnTo>
                  <a:lnTo>
                    <a:pt x="16884" y="268246"/>
                  </a:lnTo>
                  <a:lnTo>
                    <a:pt x="11008" y="260856"/>
                  </a:lnTo>
                  <a:lnTo>
                    <a:pt x="10514" y="257857"/>
                  </a:lnTo>
                  <a:lnTo>
                    <a:pt x="14094" y="224578"/>
                  </a:lnTo>
                  <a:lnTo>
                    <a:pt x="21432" y="19947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94"/>
            <p:cNvSpPr/>
            <p:nvPr>
              <p:custDataLst>
                <p:tags r:id="rId12"/>
              </p:custDataLst>
            </p:nvPr>
          </p:nvSpPr>
          <p:spPr>
            <a:xfrm>
              <a:off x="3367953" y="5894026"/>
              <a:ext cx="89552" cy="269575"/>
            </a:xfrm>
            <a:custGeom>
              <a:avLst/>
              <a:gdLst/>
              <a:ahLst/>
              <a:cxnLst/>
              <a:rect l="0" t="0" r="0" b="0"/>
              <a:pathLst>
                <a:path w="89552" h="269575">
                  <a:moveTo>
                    <a:pt x="32472" y="106724"/>
                  </a:moveTo>
                  <a:lnTo>
                    <a:pt x="32472" y="106724"/>
                  </a:lnTo>
                  <a:lnTo>
                    <a:pt x="32472" y="140516"/>
                  </a:lnTo>
                  <a:lnTo>
                    <a:pt x="32472" y="174219"/>
                  </a:lnTo>
                  <a:lnTo>
                    <a:pt x="32472" y="209252"/>
                  </a:lnTo>
                  <a:lnTo>
                    <a:pt x="32472" y="243323"/>
                  </a:lnTo>
                  <a:lnTo>
                    <a:pt x="32472" y="269574"/>
                  </a:lnTo>
                  <a:lnTo>
                    <a:pt x="31678" y="253057"/>
                  </a:lnTo>
                  <a:lnTo>
                    <a:pt x="25196" y="219175"/>
                  </a:lnTo>
                  <a:lnTo>
                    <a:pt x="17688" y="184470"/>
                  </a:lnTo>
                  <a:lnTo>
                    <a:pt x="12354" y="150833"/>
                  </a:lnTo>
                  <a:lnTo>
                    <a:pt x="6391" y="115554"/>
                  </a:lnTo>
                  <a:lnTo>
                    <a:pt x="2273" y="80129"/>
                  </a:lnTo>
                  <a:lnTo>
                    <a:pt x="0" y="64741"/>
                  </a:lnTo>
                  <a:lnTo>
                    <a:pt x="3227" y="32051"/>
                  </a:lnTo>
                  <a:lnTo>
                    <a:pt x="5716" y="23794"/>
                  </a:lnTo>
                  <a:lnTo>
                    <a:pt x="13782" y="12026"/>
                  </a:lnTo>
                  <a:lnTo>
                    <a:pt x="20672" y="4494"/>
                  </a:lnTo>
                  <a:lnTo>
                    <a:pt x="25376" y="1757"/>
                  </a:lnTo>
                  <a:lnTo>
                    <a:pt x="34863" y="0"/>
                  </a:lnTo>
                  <a:lnTo>
                    <a:pt x="45792" y="3488"/>
                  </a:lnTo>
                  <a:lnTo>
                    <a:pt x="55292" y="9549"/>
                  </a:lnTo>
                  <a:lnTo>
                    <a:pt x="77011" y="37973"/>
                  </a:lnTo>
                  <a:lnTo>
                    <a:pt x="87812" y="71023"/>
                  </a:lnTo>
                  <a:lnTo>
                    <a:pt x="89551" y="104197"/>
                  </a:lnTo>
                  <a:lnTo>
                    <a:pt x="88807" y="116118"/>
                  </a:lnTo>
                  <a:lnTo>
                    <a:pt x="85821" y="122276"/>
                  </a:lnTo>
                  <a:lnTo>
                    <a:pt x="75884" y="130206"/>
                  </a:lnTo>
                  <a:lnTo>
                    <a:pt x="66678" y="133790"/>
                  </a:lnTo>
                  <a:lnTo>
                    <a:pt x="31090" y="135287"/>
                  </a:lnTo>
                  <a:lnTo>
                    <a:pt x="23243" y="135296"/>
                  </a:lnTo>
                  <a:lnTo>
                    <a:pt x="18316" y="133181"/>
                  </a:lnTo>
                  <a:lnTo>
                    <a:pt x="13481" y="130389"/>
                  </a:lnTo>
                  <a:lnTo>
                    <a:pt x="8686" y="129148"/>
                  </a:lnTo>
                  <a:lnTo>
                    <a:pt x="7089" y="128023"/>
                  </a:lnTo>
                  <a:lnTo>
                    <a:pt x="6026" y="126480"/>
                  </a:lnTo>
                  <a:lnTo>
                    <a:pt x="4843" y="122648"/>
                  </a:lnTo>
                  <a:lnTo>
                    <a:pt x="4022" y="115181"/>
                  </a:lnTo>
                  <a:lnTo>
                    <a:pt x="11041" y="10672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2" name="SMARTInkShape-Group17"/>
          <p:cNvGrpSpPr/>
          <p:nvPr/>
        </p:nvGrpSpPr>
        <p:grpSpPr>
          <a:xfrm>
            <a:off x="3772893" y="5393531"/>
            <a:ext cx="184746" cy="262452"/>
            <a:chOff x="3772893" y="5393531"/>
            <a:chExt cx="184746" cy="262452"/>
          </a:xfrm>
        </p:grpSpPr>
        <p:sp>
          <p:nvSpPr>
            <p:cNvPr id="110" name="SMARTInkShape-95"/>
            <p:cNvSpPr/>
            <p:nvPr>
              <p:custDataLst>
                <p:tags r:id="rId8"/>
              </p:custDataLst>
            </p:nvPr>
          </p:nvSpPr>
          <p:spPr>
            <a:xfrm>
              <a:off x="3800475" y="5414963"/>
              <a:ext cx="78582" cy="241020"/>
            </a:xfrm>
            <a:custGeom>
              <a:avLst/>
              <a:gdLst/>
              <a:ahLst/>
              <a:cxnLst/>
              <a:rect l="0" t="0" r="0" b="0"/>
              <a:pathLst>
                <a:path w="78582" h="241020">
                  <a:moveTo>
                    <a:pt x="78581" y="0"/>
                  </a:moveTo>
                  <a:lnTo>
                    <a:pt x="78581" y="0"/>
                  </a:lnTo>
                  <a:lnTo>
                    <a:pt x="78581" y="3792"/>
                  </a:lnTo>
                  <a:lnTo>
                    <a:pt x="76465" y="7770"/>
                  </a:lnTo>
                  <a:lnTo>
                    <a:pt x="68638" y="20585"/>
                  </a:lnTo>
                  <a:lnTo>
                    <a:pt x="54732" y="53910"/>
                  </a:lnTo>
                  <a:lnTo>
                    <a:pt x="40741" y="88355"/>
                  </a:lnTo>
                  <a:lnTo>
                    <a:pt x="27186" y="120552"/>
                  </a:lnTo>
                  <a:lnTo>
                    <a:pt x="16865" y="154752"/>
                  </a:lnTo>
                  <a:lnTo>
                    <a:pt x="9299" y="185261"/>
                  </a:lnTo>
                  <a:lnTo>
                    <a:pt x="7333" y="220787"/>
                  </a:lnTo>
                  <a:lnTo>
                    <a:pt x="6434" y="229889"/>
                  </a:lnTo>
                  <a:lnTo>
                    <a:pt x="1004" y="241019"/>
                  </a:lnTo>
                  <a:lnTo>
                    <a:pt x="669" y="240848"/>
                  </a:lnTo>
                  <a:lnTo>
                    <a:pt x="132" y="232754"/>
                  </a:lnTo>
                  <a:lnTo>
                    <a:pt x="0" y="2000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96"/>
            <p:cNvSpPr/>
            <p:nvPr>
              <p:custDataLst>
                <p:tags r:id="rId9"/>
              </p:custDataLst>
            </p:nvPr>
          </p:nvSpPr>
          <p:spPr>
            <a:xfrm>
              <a:off x="3772893" y="5393531"/>
              <a:ext cx="184746" cy="250033"/>
            </a:xfrm>
            <a:custGeom>
              <a:avLst/>
              <a:gdLst/>
              <a:ahLst/>
              <a:cxnLst/>
              <a:rect l="0" t="0" r="0" b="0"/>
              <a:pathLst>
                <a:path w="184746" h="250033">
                  <a:moveTo>
                    <a:pt x="6151" y="0"/>
                  </a:moveTo>
                  <a:lnTo>
                    <a:pt x="6151" y="0"/>
                  </a:lnTo>
                  <a:lnTo>
                    <a:pt x="0" y="0"/>
                  </a:lnTo>
                  <a:lnTo>
                    <a:pt x="3094" y="0"/>
                  </a:lnTo>
                  <a:lnTo>
                    <a:pt x="4113" y="794"/>
                  </a:lnTo>
                  <a:lnTo>
                    <a:pt x="9675" y="9943"/>
                  </a:lnTo>
                  <a:lnTo>
                    <a:pt x="18283" y="20721"/>
                  </a:lnTo>
                  <a:lnTo>
                    <a:pt x="33785" y="50854"/>
                  </a:lnTo>
                  <a:lnTo>
                    <a:pt x="52473" y="84452"/>
                  </a:lnTo>
                  <a:lnTo>
                    <a:pt x="70676" y="112248"/>
                  </a:lnTo>
                  <a:lnTo>
                    <a:pt x="87270" y="140592"/>
                  </a:lnTo>
                  <a:lnTo>
                    <a:pt x="106122" y="169098"/>
                  </a:lnTo>
                  <a:lnTo>
                    <a:pt x="122908" y="196859"/>
                  </a:lnTo>
                  <a:lnTo>
                    <a:pt x="149511" y="225858"/>
                  </a:lnTo>
                  <a:lnTo>
                    <a:pt x="184745" y="25003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SMARTInkShape-Group18"/>
          <p:cNvGrpSpPr/>
          <p:nvPr/>
        </p:nvGrpSpPr>
        <p:grpSpPr>
          <a:xfrm>
            <a:off x="4164806" y="5272088"/>
            <a:ext cx="569742" cy="525569"/>
            <a:chOff x="4164806" y="5272088"/>
            <a:chExt cx="569742" cy="525569"/>
          </a:xfrm>
        </p:grpSpPr>
        <p:sp>
          <p:nvSpPr>
            <p:cNvPr id="113" name="SMARTInkShape-97"/>
            <p:cNvSpPr/>
            <p:nvPr>
              <p:custDataLst>
                <p:tags r:id="rId5"/>
              </p:custDataLst>
            </p:nvPr>
          </p:nvSpPr>
          <p:spPr>
            <a:xfrm>
              <a:off x="4164806" y="5272088"/>
              <a:ext cx="50008" cy="525569"/>
            </a:xfrm>
            <a:custGeom>
              <a:avLst/>
              <a:gdLst/>
              <a:ahLst/>
              <a:cxnLst/>
              <a:rect l="0" t="0" r="0" b="0"/>
              <a:pathLst>
                <a:path w="50008" h="525569">
                  <a:moveTo>
                    <a:pt x="0" y="0"/>
                  </a:moveTo>
                  <a:lnTo>
                    <a:pt x="0" y="0"/>
                  </a:lnTo>
                  <a:lnTo>
                    <a:pt x="0" y="31374"/>
                  </a:lnTo>
                  <a:lnTo>
                    <a:pt x="0" y="61495"/>
                  </a:lnTo>
                  <a:lnTo>
                    <a:pt x="0" y="92480"/>
                  </a:lnTo>
                  <a:lnTo>
                    <a:pt x="0" y="117302"/>
                  </a:lnTo>
                  <a:lnTo>
                    <a:pt x="0" y="144209"/>
                  </a:lnTo>
                  <a:lnTo>
                    <a:pt x="0" y="172042"/>
                  </a:lnTo>
                  <a:lnTo>
                    <a:pt x="2117" y="200288"/>
                  </a:lnTo>
                  <a:lnTo>
                    <a:pt x="4910" y="229510"/>
                  </a:lnTo>
                  <a:lnTo>
                    <a:pt x="6151" y="261019"/>
                  </a:lnTo>
                  <a:lnTo>
                    <a:pt x="8819" y="293544"/>
                  </a:lnTo>
                  <a:lnTo>
                    <a:pt x="11858" y="325726"/>
                  </a:lnTo>
                  <a:lnTo>
                    <a:pt x="13208" y="355905"/>
                  </a:lnTo>
                  <a:lnTo>
                    <a:pt x="13808" y="385191"/>
                  </a:lnTo>
                  <a:lnTo>
                    <a:pt x="14868" y="413290"/>
                  </a:lnTo>
                  <a:lnTo>
                    <a:pt x="17985" y="439007"/>
                  </a:lnTo>
                  <a:lnTo>
                    <a:pt x="20411" y="472006"/>
                  </a:lnTo>
                  <a:lnTo>
                    <a:pt x="26139" y="505104"/>
                  </a:lnTo>
                  <a:lnTo>
                    <a:pt x="28647" y="520958"/>
                  </a:lnTo>
                  <a:lnTo>
                    <a:pt x="30211" y="523518"/>
                  </a:lnTo>
                  <a:lnTo>
                    <a:pt x="32047" y="525224"/>
                  </a:lnTo>
                  <a:lnTo>
                    <a:pt x="34065" y="525568"/>
                  </a:lnTo>
                  <a:lnTo>
                    <a:pt x="36203" y="525004"/>
                  </a:lnTo>
                  <a:lnTo>
                    <a:pt x="41547" y="522187"/>
                  </a:lnTo>
                  <a:lnTo>
                    <a:pt x="50007" y="507206"/>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98"/>
            <p:cNvSpPr/>
            <p:nvPr>
              <p:custDataLst>
                <p:tags r:id="rId6"/>
              </p:custDataLst>
            </p:nvPr>
          </p:nvSpPr>
          <p:spPr>
            <a:xfrm>
              <a:off x="4295565" y="5305638"/>
              <a:ext cx="147849" cy="379809"/>
            </a:xfrm>
            <a:custGeom>
              <a:avLst/>
              <a:gdLst/>
              <a:ahLst/>
              <a:cxnLst/>
              <a:rect l="0" t="0" r="0" b="0"/>
              <a:pathLst>
                <a:path w="147849" h="379809">
                  <a:moveTo>
                    <a:pt x="90698" y="30743"/>
                  </a:moveTo>
                  <a:lnTo>
                    <a:pt x="90698" y="30743"/>
                  </a:lnTo>
                  <a:lnTo>
                    <a:pt x="90698" y="26951"/>
                  </a:lnTo>
                  <a:lnTo>
                    <a:pt x="91491" y="25833"/>
                  </a:lnTo>
                  <a:lnTo>
                    <a:pt x="92814" y="25089"/>
                  </a:lnTo>
                  <a:lnTo>
                    <a:pt x="94490" y="24592"/>
                  </a:lnTo>
                  <a:lnTo>
                    <a:pt x="95607" y="23468"/>
                  </a:lnTo>
                  <a:lnTo>
                    <a:pt x="97547" y="17536"/>
                  </a:lnTo>
                  <a:lnTo>
                    <a:pt x="96851" y="17176"/>
                  </a:lnTo>
                  <a:lnTo>
                    <a:pt x="93962" y="16776"/>
                  </a:lnTo>
                  <a:lnTo>
                    <a:pt x="90032" y="18715"/>
                  </a:lnTo>
                  <a:lnTo>
                    <a:pt x="56931" y="50251"/>
                  </a:lnTo>
                  <a:lnTo>
                    <a:pt x="33491" y="81437"/>
                  </a:lnTo>
                  <a:lnTo>
                    <a:pt x="21360" y="104501"/>
                  </a:lnTo>
                  <a:lnTo>
                    <a:pt x="12738" y="131443"/>
                  </a:lnTo>
                  <a:lnTo>
                    <a:pt x="5157" y="161651"/>
                  </a:lnTo>
                  <a:lnTo>
                    <a:pt x="0" y="193621"/>
                  </a:lnTo>
                  <a:lnTo>
                    <a:pt x="589" y="225318"/>
                  </a:lnTo>
                  <a:lnTo>
                    <a:pt x="7907" y="257728"/>
                  </a:lnTo>
                  <a:lnTo>
                    <a:pt x="18013" y="289557"/>
                  </a:lnTo>
                  <a:lnTo>
                    <a:pt x="28151" y="319889"/>
                  </a:lnTo>
                  <a:lnTo>
                    <a:pt x="45799" y="351472"/>
                  </a:lnTo>
                  <a:lnTo>
                    <a:pt x="59844" y="369632"/>
                  </a:lnTo>
                  <a:lnTo>
                    <a:pt x="71429" y="375829"/>
                  </a:lnTo>
                  <a:lnTo>
                    <a:pt x="90684" y="379808"/>
                  </a:lnTo>
                  <a:lnTo>
                    <a:pt x="98894" y="376118"/>
                  </a:lnTo>
                  <a:lnTo>
                    <a:pt x="107834" y="368394"/>
                  </a:lnTo>
                  <a:lnTo>
                    <a:pt x="120999" y="349863"/>
                  </a:lnTo>
                  <a:lnTo>
                    <a:pt x="129485" y="323823"/>
                  </a:lnTo>
                  <a:lnTo>
                    <a:pt x="132353" y="290531"/>
                  </a:lnTo>
                  <a:lnTo>
                    <a:pt x="133024" y="264473"/>
                  </a:lnTo>
                  <a:lnTo>
                    <a:pt x="133322" y="239134"/>
                  </a:lnTo>
                  <a:lnTo>
                    <a:pt x="133454" y="213849"/>
                  </a:lnTo>
                  <a:lnTo>
                    <a:pt x="133513" y="186736"/>
                  </a:lnTo>
                  <a:lnTo>
                    <a:pt x="131423" y="160928"/>
                  </a:lnTo>
                  <a:lnTo>
                    <a:pt x="127848" y="136228"/>
                  </a:lnTo>
                  <a:lnTo>
                    <a:pt x="121372" y="100803"/>
                  </a:lnTo>
                  <a:lnTo>
                    <a:pt x="114427" y="69846"/>
                  </a:lnTo>
                  <a:lnTo>
                    <a:pt x="104969" y="35175"/>
                  </a:lnTo>
                  <a:lnTo>
                    <a:pt x="92108" y="1457"/>
                  </a:lnTo>
                  <a:lnTo>
                    <a:pt x="90844" y="107"/>
                  </a:lnTo>
                  <a:lnTo>
                    <a:pt x="89208" y="0"/>
                  </a:lnTo>
                  <a:lnTo>
                    <a:pt x="84671" y="1740"/>
                  </a:lnTo>
                  <a:lnTo>
                    <a:pt x="80092" y="9627"/>
                  </a:lnTo>
                  <a:lnTo>
                    <a:pt x="79659" y="13490"/>
                  </a:lnTo>
                  <a:lnTo>
                    <a:pt x="82841" y="26513"/>
                  </a:lnTo>
                  <a:lnTo>
                    <a:pt x="100056" y="61466"/>
                  </a:lnTo>
                  <a:lnTo>
                    <a:pt x="109144" y="73767"/>
                  </a:lnTo>
                  <a:lnTo>
                    <a:pt x="147848" y="1093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99"/>
            <p:cNvSpPr/>
            <p:nvPr>
              <p:custDataLst>
                <p:tags r:id="rId7"/>
              </p:custDataLst>
            </p:nvPr>
          </p:nvSpPr>
          <p:spPr>
            <a:xfrm>
              <a:off x="4558383" y="5359247"/>
              <a:ext cx="176165" cy="370407"/>
            </a:xfrm>
            <a:custGeom>
              <a:avLst/>
              <a:gdLst/>
              <a:ahLst/>
              <a:cxnLst/>
              <a:rect l="0" t="0" r="0" b="0"/>
              <a:pathLst>
                <a:path w="176165" h="370407">
                  <a:moveTo>
                    <a:pt x="120773" y="48572"/>
                  </a:moveTo>
                  <a:lnTo>
                    <a:pt x="120773" y="48572"/>
                  </a:lnTo>
                  <a:lnTo>
                    <a:pt x="120773" y="42421"/>
                  </a:lnTo>
                  <a:lnTo>
                    <a:pt x="116981" y="37930"/>
                  </a:lnTo>
                  <a:lnTo>
                    <a:pt x="115119" y="31671"/>
                  </a:lnTo>
                  <a:lnTo>
                    <a:pt x="113498" y="24392"/>
                  </a:lnTo>
                  <a:lnTo>
                    <a:pt x="105989" y="13251"/>
                  </a:lnTo>
                  <a:lnTo>
                    <a:pt x="96863" y="3406"/>
                  </a:lnTo>
                  <a:lnTo>
                    <a:pt x="90038" y="717"/>
                  </a:lnTo>
                  <a:lnTo>
                    <a:pt x="85996" y="0"/>
                  </a:lnTo>
                  <a:lnTo>
                    <a:pt x="77270" y="1320"/>
                  </a:lnTo>
                  <a:lnTo>
                    <a:pt x="58734" y="8635"/>
                  </a:lnTo>
                  <a:lnTo>
                    <a:pt x="44536" y="19188"/>
                  </a:lnTo>
                  <a:lnTo>
                    <a:pt x="26410" y="49406"/>
                  </a:lnTo>
                  <a:lnTo>
                    <a:pt x="15291" y="72367"/>
                  </a:lnTo>
                  <a:lnTo>
                    <a:pt x="6969" y="101395"/>
                  </a:lnTo>
                  <a:lnTo>
                    <a:pt x="1593" y="133015"/>
                  </a:lnTo>
                  <a:lnTo>
                    <a:pt x="0" y="164608"/>
                  </a:lnTo>
                  <a:lnTo>
                    <a:pt x="1645" y="199105"/>
                  </a:lnTo>
                  <a:lnTo>
                    <a:pt x="7159" y="234462"/>
                  </a:lnTo>
                  <a:lnTo>
                    <a:pt x="15937" y="267957"/>
                  </a:lnTo>
                  <a:lnTo>
                    <a:pt x="28592" y="297989"/>
                  </a:lnTo>
                  <a:lnTo>
                    <a:pt x="47091" y="332789"/>
                  </a:lnTo>
                  <a:lnTo>
                    <a:pt x="81692" y="367107"/>
                  </a:lnTo>
                  <a:lnTo>
                    <a:pt x="87576" y="369672"/>
                  </a:lnTo>
                  <a:lnTo>
                    <a:pt x="100462" y="370406"/>
                  </a:lnTo>
                  <a:lnTo>
                    <a:pt x="117313" y="366356"/>
                  </a:lnTo>
                  <a:lnTo>
                    <a:pt x="132360" y="356337"/>
                  </a:lnTo>
                  <a:lnTo>
                    <a:pt x="146872" y="335730"/>
                  </a:lnTo>
                  <a:lnTo>
                    <a:pt x="157434" y="309515"/>
                  </a:lnTo>
                  <a:lnTo>
                    <a:pt x="165591" y="277847"/>
                  </a:lnTo>
                  <a:lnTo>
                    <a:pt x="173034" y="243329"/>
                  </a:lnTo>
                  <a:lnTo>
                    <a:pt x="175751" y="217681"/>
                  </a:lnTo>
                  <a:lnTo>
                    <a:pt x="176164" y="191200"/>
                  </a:lnTo>
                  <a:lnTo>
                    <a:pt x="173702" y="166202"/>
                  </a:lnTo>
                  <a:lnTo>
                    <a:pt x="172078" y="139745"/>
                  </a:lnTo>
                  <a:lnTo>
                    <a:pt x="170563" y="113700"/>
                  </a:lnTo>
                  <a:lnTo>
                    <a:pt x="165248" y="81187"/>
                  </a:lnTo>
                  <a:lnTo>
                    <a:pt x="157852" y="52238"/>
                  </a:lnTo>
                  <a:lnTo>
                    <a:pt x="145959" y="29814"/>
                  </a:lnTo>
                  <a:lnTo>
                    <a:pt x="132381" y="17438"/>
                  </a:lnTo>
                  <a:lnTo>
                    <a:pt x="123022" y="11452"/>
                  </a:lnTo>
                  <a:lnTo>
                    <a:pt x="118304" y="10331"/>
                  </a:lnTo>
                  <a:lnTo>
                    <a:pt x="108828" y="11203"/>
                  </a:lnTo>
                  <a:lnTo>
                    <a:pt x="87873" y="18859"/>
                  </a:lnTo>
                  <a:lnTo>
                    <a:pt x="70767" y="3428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474058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705850" cy="6286500"/>
          <a:chOff x="381000" y="95250"/>
          <a:chExt cx="87058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476250" y="762000"/>
            <a:ext cx="822960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extLst>
      <p:ext uri="{BB962C8B-B14F-4D97-AF65-F5344CB8AC3E}">
        <p14:creationId xmlns:p14="http://schemas.microsoft.com/office/powerpoint/2010/main" val="3449307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s the Rent too Damn Hi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1108"/>
            <a:ext cx="5670550" cy="679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815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705850" cy="6286500"/>
          <a:chOff x="381000" y="95250"/>
          <a:chExt cx="87058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476250" y="762000"/>
            <a:ext cx="822960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extLst>
      <p:ext uri="{BB962C8B-B14F-4D97-AF65-F5344CB8AC3E}">
        <p14:creationId xmlns:p14="http://schemas.microsoft.com/office/powerpoint/2010/main" val="3466524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705850" cy="6286500"/>
          <a:chOff x="381000" y="95250"/>
          <a:chExt cx="87058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476250" y="762000"/>
            <a:ext cx="822960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extLst>
      <p:ext uri="{BB962C8B-B14F-4D97-AF65-F5344CB8AC3E}">
        <p14:creationId xmlns:p14="http://schemas.microsoft.com/office/powerpoint/2010/main" val="2898071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lstStyle/>
          <a:p>
            <a:r>
              <a:rPr lang="en-US" dirty="0" smtClean="0"/>
              <a:t>Put simply… it is the RISE in overall PRICE LEVEL</a:t>
            </a:r>
          </a:p>
          <a:p>
            <a:endParaRPr lang="en-US" dirty="0"/>
          </a:p>
          <a:p>
            <a:r>
              <a:rPr lang="en-US" dirty="0" smtClean="0"/>
              <a:t>While individual prices may go up and down, it is the general price level that matters most.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0"/>
            <a:ext cx="3381376" cy="255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499513"/>
            <a:ext cx="34290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92866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research.stlouisfed.org/fredgraph.jpg?hires=1&amp;type=image/jpeg&amp;chart_type=line&amp;recession_bars=on&amp;log_scales=&amp;bgcolor=%23e1e9f0&amp;graph_bgcolor=%23ffffff&amp;fo=verdana&amp;ts=12&amp;tts=12&amp;txtcolor=%23444444&amp;show_legend=yes&amp;show_axis_titles=yes&amp;drp=0&amp;cosd=1993-03-10%2C1993-03-10%2C1993-03-10&amp;coed=2014-10-01%2C2014-10-01%2C2014-10-01&amp;width=670&amp;height=445&amp;stacking=&amp;range=Custom&amp;mode=fred&amp;id=GDPDEF%2CPPIACO%2CCPIAUCSL&amp;transformation=pc1%2Cpc1%2Cpc1&amp;nd=%2C%2C&amp;ost=-99999%2C-99999%2C-99999&amp;oet=99999%2C99999%2C99999&amp;scale=left%2Cleft%2Cleft&amp;line_color=%234572a7%2C%23aa4643%2C%2389a54e&amp;line_style=solid%2Csolid%2Csolid&amp;lw=2%2C2%2C2&amp;mark_type=none%2C%2C&amp;mw=1%2C1%2C1&amp;mma=0%2C0%2C0&amp;fml=a%2Ca%2Ca&amp;fgst=lin%2Clin%2Clin&amp;fgsnd=2007-12-01%2C2007-12-01%2C2007-12-01&amp;fq=Quarterly%2CQuarterly%2CQuarterly&amp;fam=avg%2Cavg%2Cavg&amp;vintage_date=%2C%2C&amp;revision_date=%2C%2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1000"/>
            <a:ext cx="8658224" cy="575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36020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Purchasing power of the $ is a key measure…</a:t>
            </a:r>
            <a:endParaRPr lang="en-US" dirty="0"/>
          </a:p>
        </p:txBody>
      </p:sp>
      <p:sp>
        <p:nvSpPr>
          <p:cNvPr id="3" name="Content Placeholder 2"/>
          <p:cNvSpPr>
            <a:spLocks noGrp="1"/>
          </p:cNvSpPr>
          <p:nvPr>
            <p:ph idx="1"/>
          </p:nvPr>
        </p:nvSpPr>
        <p:spPr/>
        <p:txBody>
          <a:bodyPr/>
          <a:lstStyle/>
          <a:p>
            <a:r>
              <a:rPr lang="en-US" dirty="0" smtClean="0"/>
              <a:t>When I was your age…</a:t>
            </a:r>
          </a:p>
          <a:p>
            <a:endParaRPr lang="en-US" dirty="0"/>
          </a:p>
          <a:p>
            <a:r>
              <a:rPr lang="en-US" dirty="0" smtClean="0"/>
              <a:t>Can of soda was $.50</a:t>
            </a:r>
          </a:p>
          <a:p>
            <a:endParaRPr lang="en-US" dirty="0"/>
          </a:p>
          <a:p>
            <a:endParaRPr lang="en-US" dirty="0" smtClean="0"/>
          </a:p>
          <a:p>
            <a:r>
              <a:rPr lang="en-US" dirty="0" smtClean="0"/>
              <a:t>Now it costs $1.25 - $1.50</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2568590"/>
            <a:ext cx="2284410" cy="353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2090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Inflation (#1)</a:t>
            </a:r>
            <a:endParaRPr lang="en-US" dirty="0"/>
          </a:p>
        </p:txBody>
      </p:sp>
      <p:sp>
        <p:nvSpPr>
          <p:cNvPr id="3" name="Content Placeholder 2"/>
          <p:cNvSpPr>
            <a:spLocks noGrp="1"/>
          </p:cNvSpPr>
          <p:nvPr>
            <p:ph idx="1"/>
          </p:nvPr>
        </p:nvSpPr>
        <p:spPr/>
        <p:txBody>
          <a:bodyPr/>
          <a:lstStyle/>
          <a:p>
            <a:r>
              <a:rPr lang="en-US" dirty="0" smtClean="0"/>
              <a:t>Anticipated inflation</a:t>
            </a:r>
          </a:p>
          <a:p>
            <a:pPr lvl="1"/>
            <a:r>
              <a:rPr lang="en-US" dirty="0" smtClean="0"/>
              <a:t>Level of inflation people expect to occur and already built into their economic decisions</a:t>
            </a:r>
          </a:p>
          <a:p>
            <a:pPr lvl="1"/>
            <a:r>
              <a:rPr lang="en-US" dirty="0" smtClean="0"/>
              <a:t>To plan for this workers will demand higher wages to keep their purchasing power the same as prices rise</a:t>
            </a:r>
            <a:endParaRPr lang="en-US" dirty="0"/>
          </a:p>
          <a:p>
            <a:endParaRPr lang="en-US" dirty="0" smtClean="0"/>
          </a:p>
          <a:p>
            <a:r>
              <a:rPr lang="en-US" dirty="0" smtClean="0"/>
              <a:t>Unanticipated inflation</a:t>
            </a:r>
          </a:p>
          <a:p>
            <a:pPr lvl="1"/>
            <a:r>
              <a:rPr lang="en-US" dirty="0" smtClean="0"/>
              <a:t>Level of inflation that is not expected or is </a:t>
            </a:r>
            <a:r>
              <a:rPr lang="en-US" dirty="0" err="1" smtClean="0"/>
              <a:t>unforseen</a:t>
            </a:r>
            <a:endParaRPr lang="en-US" dirty="0" smtClean="0"/>
          </a:p>
          <a:p>
            <a:pPr lvl="1"/>
            <a:r>
              <a:rPr lang="en-US" dirty="0" smtClean="0"/>
              <a:t>Causes a redistribution of money in the economy because people haven’t prepared</a:t>
            </a:r>
            <a:endParaRPr lang="en-US" dirty="0"/>
          </a:p>
        </p:txBody>
      </p:sp>
    </p:spTree>
    <p:extLst>
      <p:ext uri="{BB962C8B-B14F-4D97-AF65-F5344CB8AC3E}">
        <p14:creationId xmlns:p14="http://schemas.microsoft.com/office/powerpoint/2010/main" val="190563726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Unanticipated Inflation hurts/helps…</a:t>
            </a:r>
            <a:endParaRPr lang="en-US" dirty="0"/>
          </a:p>
        </p:txBody>
      </p:sp>
      <p:sp>
        <p:nvSpPr>
          <p:cNvPr id="3" name="Content Placeholder 2"/>
          <p:cNvSpPr>
            <a:spLocks noGrp="1"/>
          </p:cNvSpPr>
          <p:nvPr>
            <p:ph idx="1"/>
          </p:nvPr>
        </p:nvSpPr>
        <p:spPr>
          <a:xfrm>
            <a:off x="533400" y="1624818"/>
            <a:ext cx="8229600" cy="5105400"/>
          </a:xfrm>
        </p:spPr>
        <p:txBody>
          <a:bodyPr>
            <a:normAutofit fontScale="92500" lnSpcReduction="20000"/>
          </a:bodyPr>
          <a:lstStyle/>
          <a:p>
            <a:r>
              <a:rPr lang="en-US" b="1" dirty="0" smtClean="0"/>
              <a:t>Borrowers gain / lenders lose</a:t>
            </a:r>
          </a:p>
          <a:p>
            <a:endParaRPr lang="en-US" dirty="0" smtClean="0"/>
          </a:p>
          <a:p>
            <a:r>
              <a:rPr lang="en-US" dirty="0" smtClean="0"/>
              <a:t>Money being paid back at a later date buys less</a:t>
            </a:r>
          </a:p>
          <a:p>
            <a:r>
              <a:rPr lang="en-US" dirty="0" smtClean="0"/>
              <a:t>This is why it might be a good time to buy a house (actually, last summer was!)</a:t>
            </a:r>
          </a:p>
          <a:p>
            <a:endParaRPr lang="en-US" dirty="0"/>
          </a:p>
          <a:p>
            <a:r>
              <a:rPr lang="en-US" b="1" dirty="0" smtClean="0"/>
              <a:t>People on fixed incomes</a:t>
            </a:r>
            <a:endParaRPr lang="en-US" dirty="0" smtClean="0"/>
          </a:p>
          <a:p>
            <a:endParaRPr lang="en-US" b="1" dirty="0"/>
          </a:p>
          <a:p>
            <a:r>
              <a:rPr lang="en-US" dirty="0" smtClean="0"/>
              <a:t>Prices go up, and purchasing power goes down</a:t>
            </a:r>
          </a:p>
          <a:p>
            <a:endParaRPr lang="en-US" dirty="0"/>
          </a:p>
          <a:p>
            <a:r>
              <a:rPr lang="en-US" b="1" dirty="0" smtClean="0"/>
              <a:t>Government borrows money</a:t>
            </a:r>
          </a:p>
          <a:p>
            <a:endParaRPr lang="en-US" b="1" dirty="0"/>
          </a:p>
          <a:p>
            <a:r>
              <a:rPr lang="en-US" dirty="0" smtClean="0"/>
              <a:t>They are biggest borrower of money in the economy and gain from inflation (even though they are trying to prevent it!)</a:t>
            </a:r>
            <a:endParaRPr lang="en-US" dirty="0"/>
          </a:p>
        </p:txBody>
      </p:sp>
      <p:grpSp>
        <p:nvGrpSpPr>
          <p:cNvPr id="19" name="SMARTInkShape-Group8"/>
          <p:cNvGrpSpPr/>
          <p:nvPr/>
        </p:nvGrpSpPr>
        <p:grpSpPr>
          <a:xfrm>
            <a:off x="4611776" y="3375540"/>
            <a:ext cx="1009783" cy="532092"/>
            <a:chOff x="4611776" y="3375540"/>
            <a:chExt cx="1009783" cy="532092"/>
          </a:xfrm>
        </p:grpSpPr>
        <p:sp>
          <p:nvSpPr>
            <p:cNvPr id="12" name="SMARTInkShape-25"/>
            <p:cNvSpPr/>
            <p:nvPr>
              <p:custDataLst>
                <p:tags r:id="rId1"/>
              </p:custDataLst>
            </p:nvPr>
          </p:nvSpPr>
          <p:spPr>
            <a:xfrm>
              <a:off x="5450976" y="3375540"/>
              <a:ext cx="170583" cy="532092"/>
            </a:xfrm>
            <a:custGeom>
              <a:avLst/>
              <a:gdLst/>
              <a:ahLst/>
              <a:cxnLst/>
              <a:rect l="0" t="0" r="0" b="0"/>
              <a:pathLst>
                <a:path w="170583" h="532092">
                  <a:moveTo>
                    <a:pt x="6849" y="10598"/>
                  </a:moveTo>
                  <a:lnTo>
                    <a:pt x="6849" y="10598"/>
                  </a:lnTo>
                  <a:lnTo>
                    <a:pt x="3057" y="10598"/>
                  </a:lnTo>
                  <a:lnTo>
                    <a:pt x="1940" y="9804"/>
                  </a:lnTo>
                  <a:lnTo>
                    <a:pt x="1195" y="8481"/>
                  </a:lnTo>
                  <a:lnTo>
                    <a:pt x="0" y="655"/>
                  </a:lnTo>
                  <a:lnTo>
                    <a:pt x="1489" y="0"/>
                  </a:lnTo>
                  <a:lnTo>
                    <a:pt x="7378" y="1390"/>
                  </a:lnTo>
                  <a:lnTo>
                    <a:pt x="19617" y="10427"/>
                  </a:lnTo>
                  <a:lnTo>
                    <a:pt x="44798" y="42208"/>
                  </a:lnTo>
                  <a:lnTo>
                    <a:pt x="71583" y="77872"/>
                  </a:lnTo>
                  <a:lnTo>
                    <a:pt x="87743" y="100822"/>
                  </a:lnTo>
                  <a:lnTo>
                    <a:pt x="103921" y="126897"/>
                  </a:lnTo>
                  <a:lnTo>
                    <a:pt x="116402" y="154362"/>
                  </a:lnTo>
                  <a:lnTo>
                    <a:pt x="129359" y="180326"/>
                  </a:lnTo>
                  <a:lnTo>
                    <a:pt x="142260" y="205889"/>
                  </a:lnTo>
                  <a:lnTo>
                    <a:pt x="153286" y="233125"/>
                  </a:lnTo>
                  <a:lnTo>
                    <a:pt x="161362" y="258988"/>
                  </a:lnTo>
                  <a:lnTo>
                    <a:pt x="166803" y="284506"/>
                  </a:lnTo>
                  <a:lnTo>
                    <a:pt x="169221" y="311722"/>
                  </a:lnTo>
                  <a:lnTo>
                    <a:pt x="170582" y="346235"/>
                  </a:lnTo>
                  <a:lnTo>
                    <a:pt x="167193" y="376569"/>
                  </a:lnTo>
                  <a:lnTo>
                    <a:pt x="161162" y="405666"/>
                  </a:lnTo>
                  <a:lnTo>
                    <a:pt x="146763" y="438187"/>
                  </a:lnTo>
                  <a:lnTo>
                    <a:pt x="121385" y="473237"/>
                  </a:lnTo>
                  <a:lnTo>
                    <a:pt x="94561" y="497447"/>
                  </a:lnTo>
                  <a:lnTo>
                    <a:pt x="61863" y="518663"/>
                  </a:lnTo>
                  <a:lnTo>
                    <a:pt x="42569" y="53209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6"/>
            <p:cNvSpPr/>
            <p:nvPr>
              <p:custDataLst>
                <p:tags r:id="rId2"/>
              </p:custDataLst>
            </p:nvPr>
          </p:nvSpPr>
          <p:spPr>
            <a:xfrm>
              <a:off x="5300663" y="3636169"/>
              <a:ext cx="185738" cy="62691"/>
            </a:xfrm>
            <a:custGeom>
              <a:avLst/>
              <a:gdLst/>
              <a:ahLst/>
              <a:cxnLst/>
              <a:rect l="0" t="0" r="0" b="0"/>
              <a:pathLst>
                <a:path w="185738" h="62691">
                  <a:moveTo>
                    <a:pt x="0" y="0"/>
                  </a:moveTo>
                  <a:lnTo>
                    <a:pt x="0" y="0"/>
                  </a:lnTo>
                  <a:lnTo>
                    <a:pt x="20269" y="17888"/>
                  </a:lnTo>
                  <a:lnTo>
                    <a:pt x="55039" y="33843"/>
                  </a:lnTo>
                  <a:lnTo>
                    <a:pt x="89100" y="48665"/>
                  </a:lnTo>
                  <a:lnTo>
                    <a:pt x="120699" y="56268"/>
                  </a:lnTo>
                  <a:lnTo>
                    <a:pt x="149873" y="62473"/>
                  </a:lnTo>
                  <a:lnTo>
                    <a:pt x="163447" y="62690"/>
                  </a:lnTo>
                  <a:lnTo>
                    <a:pt x="185737" y="571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7"/>
            <p:cNvSpPr/>
            <p:nvPr>
              <p:custDataLst>
                <p:tags r:id="rId3"/>
              </p:custDataLst>
            </p:nvPr>
          </p:nvSpPr>
          <p:spPr>
            <a:xfrm>
              <a:off x="5303950" y="3484644"/>
              <a:ext cx="142538" cy="323788"/>
            </a:xfrm>
            <a:custGeom>
              <a:avLst/>
              <a:gdLst/>
              <a:ahLst/>
              <a:cxnLst/>
              <a:rect l="0" t="0" r="0" b="0"/>
              <a:pathLst>
                <a:path w="142538" h="323788">
                  <a:moveTo>
                    <a:pt x="18145" y="108662"/>
                  </a:moveTo>
                  <a:lnTo>
                    <a:pt x="18145" y="108662"/>
                  </a:lnTo>
                  <a:lnTo>
                    <a:pt x="18145" y="112454"/>
                  </a:lnTo>
                  <a:lnTo>
                    <a:pt x="20261" y="116433"/>
                  </a:lnTo>
                  <a:lnTo>
                    <a:pt x="21936" y="118605"/>
                  </a:lnTo>
                  <a:lnTo>
                    <a:pt x="24295" y="133039"/>
                  </a:lnTo>
                  <a:lnTo>
                    <a:pt x="24298" y="164160"/>
                  </a:lnTo>
                  <a:lnTo>
                    <a:pt x="19595" y="194061"/>
                  </a:lnTo>
                  <a:lnTo>
                    <a:pt x="16457" y="219955"/>
                  </a:lnTo>
                  <a:lnTo>
                    <a:pt x="10501" y="250646"/>
                  </a:lnTo>
                  <a:lnTo>
                    <a:pt x="3938" y="281935"/>
                  </a:lnTo>
                  <a:lnTo>
                    <a:pt x="453" y="288331"/>
                  </a:lnTo>
                  <a:lnTo>
                    <a:pt x="0" y="288766"/>
                  </a:lnTo>
                  <a:lnTo>
                    <a:pt x="2361" y="280207"/>
                  </a:lnTo>
                  <a:lnTo>
                    <a:pt x="5678" y="249675"/>
                  </a:lnTo>
                  <a:lnTo>
                    <a:pt x="11540" y="222410"/>
                  </a:lnTo>
                  <a:lnTo>
                    <a:pt x="18303" y="194224"/>
                  </a:lnTo>
                  <a:lnTo>
                    <a:pt x="25335" y="165764"/>
                  </a:lnTo>
                  <a:lnTo>
                    <a:pt x="32444" y="135106"/>
                  </a:lnTo>
                  <a:lnTo>
                    <a:pt x="39580" y="103004"/>
                  </a:lnTo>
                  <a:lnTo>
                    <a:pt x="45308" y="67504"/>
                  </a:lnTo>
                  <a:lnTo>
                    <a:pt x="52143" y="32652"/>
                  </a:lnTo>
                  <a:lnTo>
                    <a:pt x="59682" y="2286"/>
                  </a:lnTo>
                  <a:lnTo>
                    <a:pt x="61712" y="438"/>
                  </a:lnTo>
                  <a:lnTo>
                    <a:pt x="64651" y="0"/>
                  </a:lnTo>
                  <a:lnTo>
                    <a:pt x="68199" y="502"/>
                  </a:lnTo>
                  <a:lnTo>
                    <a:pt x="71358" y="3218"/>
                  </a:lnTo>
                  <a:lnTo>
                    <a:pt x="82131" y="24686"/>
                  </a:lnTo>
                  <a:lnTo>
                    <a:pt x="94303" y="58886"/>
                  </a:lnTo>
                  <a:lnTo>
                    <a:pt x="101744" y="89393"/>
                  </a:lnTo>
                  <a:lnTo>
                    <a:pt x="105356" y="116447"/>
                  </a:lnTo>
                  <a:lnTo>
                    <a:pt x="111453" y="144571"/>
                  </a:lnTo>
                  <a:lnTo>
                    <a:pt x="118287" y="173012"/>
                  </a:lnTo>
                  <a:lnTo>
                    <a:pt x="123222" y="201548"/>
                  </a:lnTo>
                  <a:lnTo>
                    <a:pt x="128682" y="235842"/>
                  </a:lnTo>
                  <a:lnTo>
                    <a:pt x="135122" y="269641"/>
                  </a:lnTo>
                  <a:lnTo>
                    <a:pt x="142056" y="302233"/>
                  </a:lnTo>
                  <a:lnTo>
                    <a:pt x="142537" y="315873"/>
                  </a:lnTo>
                  <a:lnTo>
                    <a:pt x="141554" y="320621"/>
                  </a:lnTo>
                  <a:lnTo>
                    <a:pt x="140105" y="323787"/>
                  </a:lnTo>
                  <a:lnTo>
                    <a:pt x="125300" y="3229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8"/>
            <p:cNvSpPr/>
            <p:nvPr>
              <p:custDataLst>
                <p:tags r:id="rId4"/>
              </p:custDataLst>
            </p:nvPr>
          </p:nvSpPr>
          <p:spPr>
            <a:xfrm>
              <a:off x="5100736" y="3486150"/>
              <a:ext cx="157065" cy="234725"/>
            </a:xfrm>
            <a:custGeom>
              <a:avLst/>
              <a:gdLst/>
              <a:ahLst/>
              <a:cxnLst/>
              <a:rect l="0" t="0" r="0" b="0"/>
              <a:pathLst>
                <a:path w="157065" h="234725">
                  <a:moveTo>
                    <a:pt x="35619" y="0"/>
                  </a:moveTo>
                  <a:lnTo>
                    <a:pt x="35619" y="0"/>
                  </a:lnTo>
                  <a:lnTo>
                    <a:pt x="33504" y="33491"/>
                  </a:lnTo>
                  <a:lnTo>
                    <a:pt x="29966" y="60723"/>
                  </a:lnTo>
                  <a:lnTo>
                    <a:pt x="26801" y="89694"/>
                  </a:lnTo>
                  <a:lnTo>
                    <a:pt x="18621" y="120817"/>
                  </a:lnTo>
                  <a:lnTo>
                    <a:pt x="9118" y="155659"/>
                  </a:lnTo>
                  <a:lnTo>
                    <a:pt x="5543" y="178942"/>
                  </a:lnTo>
                  <a:lnTo>
                    <a:pt x="1573" y="192984"/>
                  </a:lnTo>
                  <a:lnTo>
                    <a:pt x="0" y="216281"/>
                  </a:lnTo>
                  <a:lnTo>
                    <a:pt x="761" y="218006"/>
                  </a:lnTo>
                  <a:lnTo>
                    <a:pt x="2062" y="219156"/>
                  </a:lnTo>
                  <a:lnTo>
                    <a:pt x="3723" y="219923"/>
                  </a:lnTo>
                  <a:lnTo>
                    <a:pt x="36583" y="221322"/>
                  </a:lnTo>
                  <a:lnTo>
                    <a:pt x="71466" y="227093"/>
                  </a:lnTo>
                  <a:lnTo>
                    <a:pt x="102905" y="230584"/>
                  </a:lnTo>
                  <a:lnTo>
                    <a:pt x="129080" y="234724"/>
                  </a:lnTo>
                  <a:lnTo>
                    <a:pt x="134439" y="233477"/>
                  </a:lnTo>
                  <a:lnTo>
                    <a:pt x="142511" y="227857"/>
                  </a:lnTo>
                  <a:lnTo>
                    <a:pt x="157064" y="214313"/>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9"/>
            <p:cNvSpPr/>
            <p:nvPr>
              <p:custDataLst>
                <p:tags r:id="rId5"/>
              </p:custDataLst>
            </p:nvPr>
          </p:nvSpPr>
          <p:spPr>
            <a:xfrm>
              <a:off x="4956295" y="3569411"/>
              <a:ext cx="84692" cy="150095"/>
            </a:xfrm>
            <a:custGeom>
              <a:avLst/>
              <a:gdLst/>
              <a:ahLst/>
              <a:cxnLst/>
              <a:rect l="0" t="0" r="0" b="0"/>
              <a:pathLst>
                <a:path w="84692" h="150095">
                  <a:moveTo>
                    <a:pt x="58618" y="16752"/>
                  </a:moveTo>
                  <a:lnTo>
                    <a:pt x="58618" y="16752"/>
                  </a:lnTo>
                  <a:lnTo>
                    <a:pt x="42524" y="16752"/>
                  </a:lnTo>
                  <a:lnTo>
                    <a:pt x="27391" y="24336"/>
                  </a:lnTo>
                  <a:lnTo>
                    <a:pt x="11618" y="44223"/>
                  </a:lnTo>
                  <a:lnTo>
                    <a:pt x="683" y="74015"/>
                  </a:lnTo>
                  <a:lnTo>
                    <a:pt x="0" y="104186"/>
                  </a:lnTo>
                  <a:lnTo>
                    <a:pt x="8617" y="129441"/>
                  </a:lnTo>
                  <a:lnTo>
                    <a:pt x="17433" y="144421"/>
                  </a:lnTo>
                  <a:lnTo>
                    <a:pt x="22430" y="147108"/>
                  </a:lnTo>
                  <a:lnTo>
                    <a:pt x="36448" y="150094"/>
                  </a:lnTo>
                  <a:lnTo>
                    <a:pt x="53263" y="145071"/>
                  </a:lnTo>
                  <a:lnTo>
                    <a:pt x="62191" y="140398"/>
                  </a:lnTo>
                  <a:lnTo>
                    <a:pt x="74229" y="126739"/>
                  </a:lnTo>
                  <a:lnTo>
                    <a:pt x="81431" y="109291"/>
                  </a:lnTo>
                  <a:lnTo>
                    <a:pt x="84691" y="77156"/>
                  </a:lnTo>
                  <a:lnTo>
                    <a:pt x="82642" y="54181"/>
                  </a:lnTo>
                  <a:lnTo>
                    <a:pt x="74851" y="34974"/>
                  </a:lnTo>
                  <a:lnTo>
                    <a:pt x="63451" y="20088"/>
                  </a:lnTo>
                  <a:lnTo>
                    <a:pt x="37323" y="1149"/>
                  </a:lnTo>
                  <a:lnTo>
                    <a:pt x="34896" y="0"/>
                  </a:lnTo>
                  <a:lnTo>
                    <a:pt x="33278" y="28"/>
                  </a:lnTo>
                  <a:lnTo>
                    <a:pt x="30682" y="1983"/>
                  </a:lnTo>
                  <a:lnTo>
                    <a:pt x="51475" y="246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0"/>
            <p:cNvSpPr/>
            <p:nvPr>
              <p:custDataLst>
                <p:tags r:id="rId6"/>
              </p:custDataLst>
            </p:nvPr>
          </p:nvSpPr>
          <p:spPr>
            <a:xfrm>
              <a:off x="4773542" y="3550444"/>
              <a:ext cx="119929" cy="227109"/>
            </a:xfrm>
            <a:custGeom>
              <a:avLst/>
              <a:gdLst/>
              <a:ahLst/>
              <a:cxnLst/>
              <a:rect l="0" t="0" r="0" b="0"/>
              <a:pathLst>
                <a:path w="119929" h="227109">
                  <a:moveTo>
                    <a:pt x="119928" y="0"/>
                  </a:moveTo>
                  <a:lnTo>
                    <a:pt x="119928" y="0"/>
                  </a:lnTo>
                  <a:lnTo>
                    <a:pt x="99342" y="0"/>
                  </a:lnTo>
                  <a:lnTo>
                    <a:pt x="92786" y="2116"/>
                  </a:lnTo>
                  <a:lnTo>
                    <a:pt x="78318" y="13735"/>
                  </a:lnTo>
                  <a:lnTo>
                    <a:pt x="46979" y="40641"/>
                  </a:lnTo>
                  <a:lnTo>
                    <a:pt x="37764" y="52194"/>
                  </a:lnTo>
                  <a:lnTo>
                    <a:pt x="17855" y="86013"/>
                  </a:lnTo>
                  <a:lnTo>
                    <a:pt x="3602" y="121481"/>
                  </a:lnTo>
                  <a:lnTo>
                    <a:pt x="0" y="142886"/>
                  </a:lnTo>
                  <a:lnTo>
                    <a:pt x="9396" y="176361"/>
                  </a:lnTo>
                  <a:lnTo>
                    <a:pt x="19718" y="202494"/>
                  </a:lnTo>
                  <a:lnTo>
                    <a:pt x="22165" y="206434"/>
                  </a:lnTo>
                  <a:lnTo>
                    <a:pt x="31233" y="212927"/>
                  </a:lnTo>
                  <a:lnTo>
                    <a:pt x="60250" y="223564"/>
                  </a:lnTo>
                  <a:lnTo>
                    <a:pt x="83460" y="227108"/>
                  </a:lnTo>
                  <a:lnTo>
                    <a:pt x="119928" y="22145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1"/>
            <p:cNvSpPr/>
            <p:nvPr>
              <p:custDataLst>
                <p:tags r:id="rId7"/>
              </p:custDataLst>
            </p:nvPr>
          </p:nvSpPr>
          <p:spPr>
            <a:xfrm>
              <a:off x="4611776" y="3457575"/>
              <a:ext cx="145963" cy="440828"/>
            </a:xfrm>
            <a:custGeom>
              <a:avLst/>
              <a:gdLst/>
              <a:ahLst/>
              <a:cxnLst/>
              <a:rect l="0" t="0" r="0" b="0"/>
              <a:pathLst>
                <a:path w="145963" h="440828">
                  <a:moveTo>
                    <a:pt x="117387" y="0"/>
                  </a:moveTo>
                  <a:lnTo>
                    <a:pt x="117387" y="0"/>
                  </a:lnTo>
                  <a:lnTo>
                    <a:pt x="82786" y="31063"/>
                  </a:lnTo>
                  <a:lnTo>
                    <a:pt x="53093" y="65415"/>
                  </a:lnTo>
                  <a:lnTo>
                    <a:pt x="37130" y="92319"/>
                  </a:lnTo>
                  <a:lnTo>
                    <a:pt x="23140" y="125073"/>
                  </a:lnTo>
                  <a:lnTo>
                    <a:pt x="13615" y="159120"/>
                  </a:lnTo>
                  <a:lnTo>
                    <a:pt x="5765" y="190462"/>
                  </a:lnTo>
                  <a:lnTo>
                    <a:pt x="0" y="224532"/>
                  </a:lnTo>
                  <a:lnTo>
                    <a:pt x="2613" y="258969"/>
                  </a:lnTo>
                  <a:lnTo>
                    <a:pt x="8414" y="289633"/>
                  </a:lnTo>
                  <a:lnTo>
                    <a:pt x="15160" y="318827"/>
                  </a:lnTo>
                  <a:lnTo>
                    <a:pt x="22980" y="347585"/>
                  </a:lnTo>
                  <a:lnTo>
                    <a:pt x="39442" y="381514"/>
                  </a:lnTo>
                  <a:lnTo>
                    <a:pt x="62702" y="413925"/>
                  </a:lnTo>
                  <a:lnTo>
                    <a:pt x="81685" y="433100"/>
                  </a:lnTo>
                  <a:lnTo>
                    <a:pt x="86441" y="436371"/>
                  </a:lnTo>
                  <a:lnTo>
                    <a:pt x="98077" y="440005"/>
                  </a:lnTo>
                  <a:lnTo>
                    <a:pt x="111186" y="440827"/>
                  </a:lnTo>
                  <a:lnTo>
                    <a:pt x="145962" y="4286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379392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 interest Rates and inflation…</a:t>
            </a:r>
            <a:endParaRPr lang="en-US" dirty="0"/>
          </a:p>
        </p:txBody>
      </p:sp>
      <p:sp>
        <p:nvSpPr>
          <p:cNvPr id="3" name="Content Placeholder 2"/>
          <p:cNvSpPr>
            <a:spLocks noGrp="1"/>
          </p:cNvSpPr>
          <p:nvPr>
            <p:ph idx="1"/>
          </p:nvPr>
        </p:nvSpPr>
        <p:spPr>
          <a:xfrm>
            <a:off x="152400" y="1752600"/>
            <a:ext cx="8534400" cy="4876800"/>
          </a:xfrm>
        </p:spPr>
        <p:txBody>
          <a:bodyPr/>
          <a:lstStyle/>
          <a:p>
            <a:r>
              <a:rPr lang="en-US" dirty="0" smtClean="0"/>
              <a:t>It doesn’t always follow that a people who borrow money will gain from inflation!</a:t>
            </a:r>
          </a:p>
          <a:p>
            <a:endParaRPr lang="en-US" dirty="0"/>
          </a:p>
          <a:p>
            <a:r>
              <a:rPr lang="en-US" dirty="0" smtClean="0"/>
              <a:t>We have to consider nominal and real interest rates</a:t>
            </a:r>
          </a:p>
          <a:p>
            <a:endParaRPr lang="en-US" dirty="0"/>
          </a:p>
          <a:p>
            <a:r>
              <a:rPr lang="en-US" dirty="0" smtClean="0"/>
              <a:t>If the nominal interest rate on a loan is 8% and the inflation rate is 5% then the REAL INTEREST RATE is ????????</a:t>
            </a:r>
          </a:p>
          <a:p>
            <a:endParaRPr lang="en-US" dirty="0"/>
          </a:p>
          <a:p>
            <a:r>
              <a:rPr lang="en-US" dirty="0" smtClean="0"/>
              <a:t>Remember… Nominal is just the number as it appears</a:t>
            </a:r>
          </a:p>
          <a:p>
            <a:r>
              <a:rPr lang="en-US" dirty="0" smtClean="0"/>
              <a:t>“real” is that number adjusted for inflation!</a:t>
            </a:r>
          </a:p>
        </p:txBody>
      </p:sp>
    </p:spTree>
    <p:extLst>
      <p:ext uri="{BB962C8B-B14F-4D97-AF65-F5344CB8AC3E}">
        <p14:creationId xmlns:p14="http://schemas.microsoft.com/office/powerpoint/2010/main" val="202315577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is Hurt and Who is helped by unanticipated Inflation?</a:t>
            </a:r>
            <a:endParaRPr lang="en-US" dirty="0"/>
          </a:p>
        </p:txBody>
      </p:sp>
      <p:sp>
        <p:nvSpPr>
          <p:cNvPr id="3" name="Content Placeholder 2"/>
          <p:cNvSpPr>
            <a:spLocks noGrp="1"/>
          </p:cNvSpPr>
          <p:nvPr>
            <p:ph idx="1"/>
          </p:nvPr>
        </p:nvSpPr>
        <p:spPr/>
        <p:txBody>
          <a:bodyPr>
            <a:normAutofit lnSpcReduction="10000"/>
          </a:bodyPr>
          <a:lstStyle/>
          <a:p>
            <a:r>
              <a:rPr lang="en-US" dirty="0" smtClean="0"/>
              <a:t>H = the person or group is HURT by unanticipated inflation</a:t>
            </a:r>
          </a:p>
          <a:p>
            <a:endParaRPr lang="en-US" dirty="0"/>
          </a:p>
          <a:p>
            <a:r>
              <a:rPr lang="en-US" dirty="0" smtClean="0"/>
              <a:t>G = the person or group GAINS from unanticipated inflation</a:t>
            </a:r>
          </a:p>
          <a:p>
            <a:endParaRPr lang="en-US" dirty="0"/>
          </a:p>
          <a:p>
            <a:r>
              <a:rPr lang="en-US" dirty="0" smtClean="0"/>
              <a:t>U = it is UNCERTAIN if the person or group is affected by unanticipated inflation (explain how they might be HURT or how they might GAIN)</a:t>
            </a:r>
          </a:p>
          <a:p>
            <a:endParaRPr lang="en-US" dirty="0"/>
          </a:p>
          <a:p>
            <a:r>
              <a:rPr lang="en-US" dirty="0" smtClean="0"/>
              <a:t>In-Class assignment… GO!</a:t>
            </a:r>
            <a:endParaRPr lang="en-US" dirty="0"/>
          </a:p>
        </p:txBody>
      </p:sp>
    </p:spTree>
    <p:extLst>
      <p:ext uri="{BB962C8B-B14F-4D97-AF65-F5344CB8AC3E}">
        <p14:creationId xmlns:p14="http://schemas.microsoft.com/office/powerpoint/2010/main" val="111914581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384" y="1752600"/>
            <a:ext cx="8229600" cy="4953000"/>
          </a:xfrm>
        </p:spPr>
        <p:txBody>
          <a:bodyPr>
            <a:normAutofit/>
          </a:bodyPr>
          <a:lstStyle/>
          <a:p>
            <a:pPr marL="571500" indent="-457200">
              <a:buAutoNum type="arabicPeriod"/>
            </a:pPr>
            <a:r>
              <a:rPr lang="en-US" dirty="0" smtClean="0"/>
              <a:t>Banks extend many fixed-rate loans</a:t>
            </a:r>
          </a:p>
          <a:p>
            <a:pPr marL="571500" indent="-457200">
              <a:buAutoNum type="arabicPeriod"/>
            </a:pPr>
            <a:endParaRPr lang="en-US" dirty="0" smtClean="0"/>
          </a:p>
          <a:p>
            <a:pPr marL="571500" indent="-457200">
              <a:buAutoNum type="arabicPeriod"/>
            </a:pPr>
            <a:r>
              <a:rPr lang="en-US" dirty="0" smtClean="0"/>
              <a:t>A farmer buys machinery with a fixed-rate loan to be repaid over a 10-year period</a:t>
            </a:r>
          </a:p>
          <a:p>
            <a:pPr marL="571500" indent="-457200">
              <a:buAutoNum type="arabicPeriod"/>
            </a:pPr>
            <a:endParaRPr lang="en-US" dirty="0"/>
          </a:p>
          <a:p>
            <a:pPr marL="571500" indent="-457200">
              <a:buAutoNum type="arabicPeriod"/>
            </a:pPr>
            <a:r>
              <a:rPr lang="en-US" dirty="0" smtClean="0"/>
              <a:t>Your family buys a new home with an adjustable-rate mortgage</a:t>
            </a:r>
          </a:p>
          <a:p>
            <a:pPr marL="571500" indent="-457200">
              <a:buAutoNum type="arabicPeriod"/>
            </a:pPr>
            <a:endParaRPr lang="en-US" dirty="0"/>
          </a:p>
          <a:p>
            <a:pPr marL="571500" indent="-457200">
              <a:buAutoNum type="arabicPeriod"/>
            </a:pPr>
            <a:r>
              <a:rPr lang="en-US" dirty="0" smtClean="0"/>
              <a:t>Your savings from your summer job are in a savings account paying a fixed rate of interest</a:t>
            </a:r>
            <a:endParaRPr lang="en-US" dirty="0"/>
          </a:p>
        </p:txBody>
      </p:sp>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9929995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00.xml><?xml version="1.0" encoding="utf-8"?>
<p:tagLst xmlns:a="http://schemas.openxmlformats.org/drawingml/2006/main" xmlns:r="http://schemas.openxmlformats.org/officeDocument/2006/relationships" xmlns:p="http://schemas.openxmlformats.org/presentationml/2006/main">
  <p:tag name="HIGHLIGHTER" val="false"/>
</p:tagLst>
</file>

<file path=ppt/tags/tag101.xml><?xml version="1.0" encoding="utf-8"?>
<p:tagLst xmlns:a="http://schemas.openxmlformats.org/drawingml/2006/main" xmlns:r="http://schemas.openxmlformats.org/officeDocument/2006/relationships" xmlns:p="http://schemas.openxmlformats.org/presentationml/2006/main">
  <p:tag name="HIGHLIGHTER" val="false"/>
</p:tagLst>
</file>

<file path=ppt/tags/tag102.xml><?xml version="1.0" encoding="utf-8"?>
<p:tagLst xmlns:a="http://schemas.openxmlformats.org/drawingml/2006/main" xmlns:r="http://schemas.openxmlformats.org/officeDocument/2006/relationships" xmlns:p="http://schemas.openxmlformats.org/presentationml/2006/main">
  <p:tag name="HIGHLIGHTER" val="false"/>
</p:tagLst>
</file>

<file path=ppt/tags/tag103.xml><?xml version="1.0" encoding="utf-8"?>
<p:tagLst xmlns:a="http://schemas.openxmlformats.org/drawingml/2006/main" xmlns:r="http://schemas.openxmlformats.org/officeDocument/2006/relationships" xmlns:p="http://schemas.openxmlformats.org/presentationml/2006/main">
  <p:tag name="HIGHLIGHTER" val="false"/>
</p:tagLst>
</file>

<file path=ppt/tags/tag104.xml><?xml version="1.0" encoding="utf-8"?>
<p:tagLst xmlns:a="http://schemas.openxmlformats.org/drawingml/2006/main" xmlns:r="http://schemas.openxmlformats.org/officeDocument/2006/relationships" xmlns:p="http://schemas.openxmlformats.org/presentationml/2006/main">
  <p:tag name="HIGHLIGHTER" val="false"/>
</p:tagLst>
</file>

<file path=ppt/tags/tag105.xml><?xml version="1.0" encoding="utf-8"?>
<p:tagLst xmlns:a="http://schemas.openxmlformats.org/drawingml/2006/main" xmlns:r="http://schemas.openxmlformats.org/officeDocument/2006/relationships" xmlns:p="http://schemas.openxmlformats.org/presentationml/2006/main">
  <p:tag name="HIGHLIGHTER" val="false"/>
</p:tagLst>
</file>

<file path=ppt/tags/tag106.xml><?xml version="1.0" encoding="utf-8"?>
<p:tagLst xmlns:a="http://schemas.openxmlformats.org/drawingml/2006/main" xmlns:r="http://schemas.openxmlformats.org/officeDocument/2006/relationships" xmlns:p="http://schemas.openxmlformats.org/presentationml/2006/main">
  <p:tag name="HIGHLIGHTER" val="false"/>
</p:tagLst>
</file>

<file path=ppt/tags/tag107.xml><?xml version="1.0" encoding="utf-8"?>
<p:tagLst xmlns:a="http://schemas.openxmlformats.org/drawingml/2006/main" xmlns:r="http://schemas.openxmlformats.org/officeDocument/2006/relationships" xmlns:p="http://schemas.openxmlformats.org/presentationml/2006/main">
  <p:tag name="HIGHLIGHTER" val="false"/>
</p:tagLst>
</file>

<file path=ppt/tags/tag108.xml><?xml version="1.0" encoding="utf-8"?>
<p:tagLst xmlns:a="http://schemas.openxmlformats.org/drawingml/2006/main" xmlns:r="http://schemas.openxmlformats.org/officeDocument/2006/relationships" xmlns:p="http://schemas.openxmlformats.org/presentationml/2006/main">
  <p:tag name="HIGHLIGHTER" val="false"/>
</p:tagLst>
</file>

<file path=ppt/tags/tag109.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9.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20.xml><?xml version="1.0" encoding="utf-8"?>
<p:tagLst xmlns:a="http://schemas.openxmlformats.org/drawingml/2006/main" xmlns:r="http://schemas.openxmlformats.org/officeDocument/2006/relationships" xmlns:p="http://schemas.openxmlformats.org/presentationml/2006/main">
  <p:tag name="HIGHLIGHTER" val="false"/>
</p:tagLst>
</file>

<file path=ppt/tags/tag121.xml><?xml version="1.0" encoding="utf-8"?>
<p:tagLst xmlns:a="http://schemas.openxmlformats.org/drawingml/2006/main" xmlns:r="http://schemas.openxmlformats.org/officeDocument/2006/relationships" xmlns:p="http://schemas.openxmlformats.org/presentationml/2006/main">
  <p:tag name="HIGHLIGHTER" val="false"/>
</p:tagLst>
</file>

<file path=ppt/tags/tag122.xml><?xml version="1.0" encoding="utf-8"?>
<p:tagLst xmlns:a="http://schemas.openxmlformats.org/drawingml/2006/main" xmlns:r="http://schemas.openxmlformats.org/officeDocument/2006/relationships" xmlns:p="http://schemas.openxmlformats.org/presentationml/2006/main">
  <p:tag name="HIGHLIGHTER" val="false"/>
</p:tagLst>
</file>

<file path=ppt/tags/tag123.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81.xml><?xml version="1.0" encoding="utf-8"?>
<p:tagLst xmlns:a="http://schemas.openxmlformats.org/drawingml/2006/main" xmlns:r="http://schemas.openxmlformats.org/officeDocument/2006/relationships" xmlns:p="http://schemas.openxmlformats.org/presentationml/2006/main">
  <p:tag name="HIGHLIGHTER" val="false"/>
</p:tagLst>
</file>

<file path=ppt/tags/tag82.xml><?xml version="1.0" encoding="utf-8"?>
<p:tagLst xmlns:a="http://schemas.openxmlformats.org/drawingml/2006/main" xmlns:r="http://schemas.openxmlformats.org/officeDocument/2006/relationships" xmlns:p="http://schemas.openxmlformats.org/presentationml/2006/main">
  <p:tag name="HIGHLIGHTER" val="false"/>
</p:tagLst>
</file>

<file path=ppt/tags/tag83.xml><?xml version="1.0" encoding="utf-8"?>
<p:tagLst xmlns:a="http://schemas.openxmlformats.org/drawingml/2006/main" xmlns:r="http://schemas.openxmlformats.org/officeDocument/2006/relationships" xmlns:p="http://schemas.openxmlformats.org/presentationml/2006/main">
  <p:tag name="HIGHLIGHTER" val="false"/>
</p:tagLst>
</file>

<file path=ppt/tags/tag84.xml><?xml version="1.0" encoding="utf-8"?>
<p:tagLst xmlns:a="http://schemas.openxmlformats.org/drawingml/2006/main" xmlns:r="http://schemas.openxmlformats.org/officeDocument/2006/relationships" xmlns:p="http://schemas.openxmlformats.org/presentationml/2006/main">
  <p:tag name="HIGHLIGHTER" val="false"/>
</p:tagLst>
</file>

<file path=ppt/tags/tag85.xml><?xml version="1.0" encoding="utf-8"?>
<p:tagLst xmlns:a="http://schemas.openxmlformats.org/drawingml/2006/main" xmlns:r="http://schemas.openxmlformats.org/officeDocument/2006/relationships" xmlns:p="http://schemas.openxmlformats.org/presentationml/2006/main">
  <p:tag name="HIGHLIGHTER" val="false"/>
</p:tagLst>
</file>

<file path=ppt/tags/tag86.xml><?xml version="1.0" encoding="utf-8"?>
<p:tagLst xmlns:a="http://schemas.openxmlformats.org/drawingml/2006/main" xmlns:r="http://schemas.openxmlformats.org/officeDocument/2006/relationships" xmlns:p="http://schemas.openxmlformats.org/presentationml/2006/main">
  <p:tag name="HIGHLIGHTER" val="false"/>
</p:tagLst>
</file>

<file path=ppt/tags/tag87.xml><?xml version="1.0" encoding="utf-8"?>
<p:tagLst xmlns:a="http://schemas.openxmlformats.org/drawingml/2006/main" xmlns:r="http://schemas.openxmlformats.org/officeDocument/2006/relationships" xmlns:p="http://schemas.openxmlformats.org/presentationml/2006/main">
  <p:tag name="HIGHLIGHTER" val="false"/>
</p:tagLst>
</file>

<file path=ppt/tags/tag88.xml><?xml version="1.0" encoding="utf-8"?>
<p:tagLst xmlns:a="http://schemas.openxmlformats.org/drawingml/2006/main" xmlns:r="http://schemas.openxmlformats.org/officeDocument/2006/relationships" xmlns:p="http://schemas.openxmlformats.org/presentationml/2006/main">
  <p:tag name="HIGHLIGHTER" val="false"/>
</p:tagLst>
</file>

<file path=ppt/tags/tag89.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ags/tag90.xml><?xml version="1.0" encoding="utf-8"?>
<p:tagLst xmlns:a="http://schemas.openxmlformats.org/drawingml/2006/main" xmlns:r="http://schemas.openxmlformats.org/officeDocument/2006/relationships" xmlns:p="http://schemas.openxmlformats.org/presentationml/2006/main">
  <p:tag name="HIGHLIGHTER" val="false"/>
</p:tagLst>
</file>

<file path=ppt/tags/tag91.xml><?xml version="1.0" encoding="utf-8"?>
<p:tagLst xmlns:a="http://schemas.openxmlformats.org/drawingml/2006/main" xmlns:r="http://schemas.openxmlformats.org/officeDocument/2006/relationships" xmlns:p="http://schemas.openxmlformats.org/presentationml/2006/main">
  <p:tag name="HIGHLIGHTER" val="false"/>
</p:tagLst>
</file>

<file path=ppt/tags/tag92.xml><?xml version="1.0" encoding="utf-8"?>
<p:tagLst xmlns:a="http://schemas.openxmlformats.org/drawingml/2006/main" xmlns:r="http://schemas.openxmlformats.org/officeDocument/2006/relationships" xmlns:p="http://schemas.openxmlformats.org/presentationml/2006/main">
  <p:tag name="HIGHLIGHTER" val="false"/>
</p:tagLst>
</file>

<file path=ppt/tags/tag93.xml><?xml version="1.0" encoding="utf-8"?>
<p:tagLst xmlns:a="http://schemas.openxmlformats.org/drawingml/2006/main" xmlns:r="http://schemas.openxmlformats.org/officeDocument/2006/relationships" xmlns:p="http://schemas.openxmlformats.org/presentationml/2006/main">
  <p:tag name="HIGHLIGHTER" val="false"/>
</p:tagLst>
</file>

<file path=ppt/tags/tag94.xml><?xml version="1.0" encoding="utf-8"?>
<p:tagLst xmlns:a="http://schemas.openxmlformats.org/drawingml/2006/main" xmlns:r="http://schemas.openxmlformats.org/officeDocument/2006/relationships" xmlns:p="http://schemas.openxmlformats.org/presentationml/2006/main">
  <p:tag name="HIGHLIGHTER" val="false"/>
</p:tagLst>
</file>

<file path=ppt/tags/tag95.xml><?xml version="1.0" encoding="utf-8"?>
<p:tagLst xmlns:a="http://schemas.openxmlformats.org/drawingml/2006/main" xmlns:r="http://schemas.openxmlformats.org/officeDocument/2006/relationships" xmlns:p="http://schemas.openxmlformats.org/presentationml/2006/main">
  <p:tag name="HIGHLIGHTER" val="false"/>
</p:tagLst>
</file>

<file path=ppt/tags/tag96.xml><?xml version="1.0" encoding="utf-8"?>
<p:tagLst xmlns:a="http://schemas.openxmlformats.org/drawingml/2006/main" xmlns:r="http://schemas.openxmlformats.org/officeDocument/2006/relationships" xmlns:p="http://schemas.openxmlformats.org/presentationml/2006/main">
  <p:tag name="HIGHLIGHTER" val="false"/>
</p:tagLst>
</file>

<file path=ppt/tags/tag97.xml><?xml version="1.0" encoding="utf-8"?>
<p:tagLst xmlns:a="http://schemas.openxmlformats.org/drawingml/2006/main" xmlns:r="http://schemas.openxmlformats.org/officeDocument/2006/relationships" xmlns:p="http://schemas.openxmlformats.org/presentationml/2006/main">
  <p:tag name="HIGHLIGHTER" val="false"/>
</p:tagLst>
</file>

<file path=ppt/tags/tag98.xml><?xml version="1.0" encoding="utf-8"?>
<p:tagLst xmlns:a="http://schemas.openxmlformats.org/drawingml/2006/main" xmlns:r="http://schemas.openxmlformats.org/officeDocument/2006/relationships" xmlns:p="http://schemas.openxmlformats.org/presentationml/2006/main">
  <p:tag name="HIGHLIGHTER" val="false"/>
</p:tagLst>
</file>

<file path=ppt/tags/tag99.xml><?xml version="1.0" encoding="utf-8"?>
<p:tagLst xmlns:a="http://schemas.openxmlformats.org/drawingml/2006/main" xmlns:r="http://schemas.openxmlformats.org/officeDocument/2006/relationships" xmlns:p="http://schemas.openxmlformats.org/presentationml/2006/main">
  <p:tag name="HIGHLIGHTER"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Apothecary</Template>
  <TotalTime>1313</TotalTime>
  <Words>1028</Words>
  <Application>Microsoft Office PowerPoint</Application>
  <PresentationFormat>On-screen Show (4:3)</PresentationFormat>
  <Paragraphs>162</Paragraphs>
  <Slides>30</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Book Antiqua</vt:lpstr>
      <vt:lpstr>Calibri</vt:lpstr>
      <vt:lpstr>Calibri Light</vt:lpstr>
      <vt:lpstr>Candara</vt:lpstr>
      <vt:lpstr>Century Gothic</vt:lpstr>
      <vt:lpstr>Apothecary</vt:lpstr>
      <vt:lpstr>Office Theme</vt:lpstr>
      <vt:lpstr>Inflation</vt:lpstr>
      <vt:lpstr>PowerPoint Presentation</vt:lpstr>
      <vt:lpstr>Definition…</vt:lpstr>
      <vt:lpstr>Purchasing power of the $ is a key measure…</vt:lpstr>
      <vt:lpstr>Types of Inflation (#1)</vt:lpstr>
      <vt:lpstr>Unanticipated Inflation hurts/helps…</vt:lpstr>
      <vt:lpstr>Consider interest Rates and inflation…</vt:lpstr>
      <vt:lpstr>Who is Hurt and Who is helped by unanticipated Inflation?</vt:lpstr>
      <vt:lpstr>Questions…</vt:lpstr>
      <vt:lpstr>Questions…</vt:lpstr>
      <vt:lpstr>Questions…</vt:lpstr>
      <vt:lpstr>Questions…</vt:lpstr>
      <vt:lpstr>The Costs of Unanticipated inflation</vt:lpstr>
      <vt:lpstr>Test it out!</vt:lpstr>
      <vt:lpstr>For tomorrow!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Formulas to know!</vt:lpstr>
      <vt:lpstr>How do we measure Inflation?</vt:lpstr>
      <vt:lpstr>PowerPoint Presentation</vt:lpstr>
      <vt:lpstr>PowerPoint Presentation</vt:lpstr>
      <vt:lpstr>PowerPoint Presentation</vt:lpstr>
      <vt:lpstr>PowerPoint Presentation</vt:lpstr>
      <vt:lpstr>PowerPoint Presentation</vt:lpstr>
    </vt:vector>
  </TitlesOfParts>
  <Company>USD 229</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Inflation</dc:title>
  <dc:creator>Barikmo, Kristoffer R.</dc:creator>
  <cp:lastModifiedBy>Barikmo, Kristoffer R.</cp:lastModifiedBy>
  <cp:revision>29</cp:revision>
  <dcterms:created xsi:type="dcterms:W3CDTF">2013-01-31T15:58:04Z</dcterms:created>
  <dcterms:modified xsi:type="dcterms:W3CDTF">2017-01-27T19:12:34Z</dcterms:modified>
</cp:coreProperties>
</file>