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31F-F27E-46C4-B72B-0BE635387BB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867A-2272-4F03-8522-55613E037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0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31F-F27E-46C4-B72B-0BE635387BB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867A-2272-4F03-8522-55613E037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9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31F-F27E-46C4-B72B-0BE635387BB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867A-2272-4F03-8522-55613E037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2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31F-F27E-46C4-B72B-0BE635387BB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867A-2272-4F03-8522-55613E037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8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31F-F27E-46C4-B72B-0BE635387BB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867A-2272-4F03-8522-55613E037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31F-F27E-46C4-B72B-0BE635387BB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867A-2272-4F03-8522-55613E037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31F-F27E-46C4-B72B-0BE635387BB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867A-2272-4F03-8522-55613E037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0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31F-F27E-46C4-B72B-0BE635387BB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867A-2272-4F03-8522-55613E037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31F-F27E-46C4-B72B-0BE635387BB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867A-2272-4F03-8522-55613E037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8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31F-F27E-46C4-B72B-0BE635387BB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867A-2272-4F03-8522-55613E037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31F-F27E-46C4-B72B-0BE635387BB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0867A-2272-4F03-8522-55613E037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3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2E31F-F27E-46C4-B72B-0BE635387BB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867A-2272-4F03-8522-55613E037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0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Government Topics /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400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Should the government be able to collect our phone / web records in the name of national security?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Should the police be able to “stop and frisk” anyone without cause or suspicion?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Should the government regulate guns/ personal firearms?  If so, what are the limits?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Is our national debt a problem?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Is our democracy an effective voice for our citizens?  If so, what makes it so effective?  If not, what stands in our way?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Does the 1</a:t>
            </a:r>
            <a:r>
              <a:rPr lang="en-US" b="1" baseline="30000" dirty="0" smtClean="0">
                <a:solidFill>
                  <a:srgbClr val="FF0000"/>
                </a:solidFill>
              </a:rPr>
              <a:t>st</a:t>
            </a:r>
            <a:r>
              <a:rPr lang="en-US" b="1" dirty="0" smtClean="0">
                <a:solidFill>
                  <a:srgbClr val="FF0000"/>
                </a:solidFill>
              </a:rPr>
              <a:t> Amendment guarantee of free speech allow “hate speech” (like the messages of </a:t>
            </a:r>
            <a:r>
              <a:rPr lang="en-US" b="1" dirty="0" err="1" smtClean="0">
                <a:solidFill>
                  <a:srgbClr val="FF0000"/>
                </a:solidFill>
              </a:rPr>
              <a:t>Westboro</a:t>
            </a:r>
            <a:r>
              <a:rPr lang="en-US" b="1" dirty="0" smtClean="0">
                <a:solidFill>
                  <a:srgbClr val="FF0000"/>
                </a:solidFill>
              </a:rPr>
              <a:t> Baptist Church)?  Should “hate speech” be banned?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Should governments seek to shed the images of the Confederate Battle Flag from public displays?  Should we honor Confederate figures?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Should people be able to claim 1</a:t>
            </a:r>
            <a:r>
              <a:rPr lang="en-US" b="1" baseline="30000" dirty="0" smtClean="0">
                <a:solidFill>
                  <a:srgbClr val="FF0000"/>
                </a:solidFill>
              </a:rPr>
              <a:t>st</a:t>
            </a:r>
            <a:r>
              <a:rPr lang="en-US" b="1" dirty="0" smtClean="0">
                <a:solidFill>
                  <a:srgbClr val="FF0000"/>
                </a:solidFill>
              </a:rPr>
              <a:t> Amendment religious liberty when deciding what customers to serve (i.e. wedding cake decorators not working with gay couples) or what services to provide (birth control to women)?  Why?  Why not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Is “gerrymandering” the reason we have a political polarization in this country?  If so, how do we change it?  If not, what is the root cause of this polarization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2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Government Topics / Questions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Topics / Questions</dc:title>
  <dc:creator>Barikmo, Kristoffer R.</dc:creator>
  <cp:lastModifiedBy>Barikmo, Kristoffer R.</cp:lastModifiedBy>
  <cp:revision>5</cp:revision>
  <cp:lastPrinted>2015-01-05T16:53:31Z</cp:lastPrinted>
  <dcterms:created xsi:type="dcterms:W3CDTF">2013-08-20T17:06:01Z</dcterms:created>
  <dcterms:modified xsi:type="dcterms:W3CDTF">2015-08-13T13:14:21Z</dcterms:modified>
</cp:coreProperties>
</file>