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5.xml" ContentType="application/vnd.openxmlformats-officedocument.presentationml.notesSlide+xml"/>
  <Override PartName="/ppt/tags/tag30.xml" ContentType="application/vnd.openxmlformats-officedocument.presentationml.tags+xml"/>
  <Override PartName="/ppt/notesSlides/notesSlide6.xml" ContentType="application/vnd.openxmlformats-officedocument.presentationml.notesSlide+xml"/>
  <Override PartName="/ppt/tags/tag31.xml" ContentType="application/vnd.openxmlformats-officedocument.presentationml.tags+xml"/>
  <Override PartName="/ppt/notesSlides/notesSlide7.xml" ContentType="application/vnd.openxmlformats-officedocument.presentationml.notesSlide+xml"/>
  <Override PartName="/ppt/tags/tag32.xml" ContentType="application/vnd.openxmlformats-officedocument.presentationml.tags+xml"/>
  <Override PartName="/ppt/notesSlides/notesSlide8.xml" ContentType="application/vnd.openxmlformats-officedocument.presentationml.notesSlide+xml"/>
  <Override PartName="/ppt/tags/tag33.xml" ContentType="application/vnd.openxmlformats-officedocument.presentationml.tags+xml"/>
  <Override PartName="/ppt/notesSlides/notesSlide9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10.xml" ContentType="application/vnd.openxmlformats-officedocument.presentationml.notesSlide+xml"/>
  <Override PartName="/ppt/tags/tag73.xml" ContentType="application/vnd.openxmlformats-officedocument.presentationml.tags+xml"/>
  <Override PartName="/ppt/notesSlides/notesSlide11.xml" ContentType="application/vnd.openxmlformats-officedocument.presentationml.notesSlide+xml"/>
  <Override PartName="/ppt/tags/tag74.xml" ContentType="application/vnd.openxmlformats-officedocument.presentationml.tags+xml"/>
  <Override PartName="/ppt/notesSlides/notesSlide12.xml" ContentType="application/vnd.openxmlformats-officedocument.presentationml.notesSlide+xml"/>
  <Override PartName="/ppt/tags/tag75.xml" ContentType="application/vnd.openxmlformats-officedocument.presentationml.tags+xml"/>
  <Override PartName="/ppt/notesSlides/notesSlide13.xml" ContentType="application/vnd.openxmlformats-officedocument.presentationml.notesSlide+xml"/>
  <Override PartName="/ppt/tags/tag76.xml" ContentType="application/vnd.openxmlformats-officedocument.presentationml.tags+xml"/>
  <Override PartName="/ppt/notesSlides/notesSlide14.xml" ContentType="application/vnd.openxmlformats-officedocument.presentationml.notesSlide+xml"/>
  <Override PartName="/ppt/tags/tag77.xml" ContentType="application/vnd.openxmlformats-officedocument.presentationml.tags+xml"/>
  <Override PartName="/ppt/notesSlides/notesSlide15.xml" ContentType="application/vnd.openxmlformats-officedocument.presentationml.notesSlide+xml"/>
  <Override PartName="/ppt/tags/tag78.xml" ContentType="application/vnd.openxmlformats-officedocument.presentationml.tags+xml"/>
  <Override PartName="/ppt/notesSlides/notesSlide16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17.xml" ContentType="application/vnd.openxmlformats-officedocument.presentationml.notesSlide+xml"/>
  <Override PartName="/ppt/tags/tag101.xml" ContentType="application/vnd.openxmlformats-officedocument.presentationml.tags+xml"/>
  <Override PartName="/ppt/notesSlides/notesSlide18.xml" ContentType="application/vnd.openxmlformats-officedocument.presentationml.notesSlide+xml"/>
  <Override PartName="/ppt/tags/tag102.xml" ContentType="application/vnd.openxmlformats-officedocument.presentationml.tags+xml"/>
  <Override PartName="/ppt/notesSlides/notesSlide19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20.xml" ContentType="application/vnd.openxmlformats-officedocument.presentationml.notesSlide+xml"/>
  <Override PartName="/ppt/tags/tag116.xml" ContentType="application/vnd.openxmlformats-officedocument.presentationml.tags+xml"/>
  <Override PartName="/ppt/notesSlides/notesSlide21.xml" ContentType="application/vnd.openxmlformats-officedocument.presentationml.notesSlide+xml"/>
  <Override PartName="/ppt/tags/tag1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80E06-F9D1-43B1-8D13-5BDF3CE4B7B1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75D6A-04BF-4932-8628-B38AA8673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12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3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4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5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6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7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8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9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2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3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6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7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0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2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3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75D6A-04BF-4932-8628-B38AA8673A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707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75D6A-04BF-4932-8628-B38AA8673A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53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75D6A-04BF-4932-8628-B38AA8673A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555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75D6A-04BF-4932-8628-B38AA8673A3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073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75D6A-04BF-4932-8628-B38AA8673A3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9890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75D6A-04BF-4932-8628-B38AA8673A3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680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75D6A-04BF-4932-8628-B38AA8673A3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9577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75D6A-04BF-4932-8628-B38AA8673A3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324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75D6A-04BF-4932-8628-B38AA8673A3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343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75D6A-04BF-4932-8628-B38AA8673A3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1775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75D6A-04BF-4932-8628-B38AA8673A3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181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75D6A-04BF-4932-8628-B38AA8673A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6219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75D6A-04BF-4932-8628-B38AA8673A3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6101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75D6A-04BF-4932-8628-B38AA8673A3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028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75D6A-04BF-4932-8628-B38AA8673A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09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75D6A-04BF-4932-8628-B38AA8673A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79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75D6A-04BF-4932-8628-B38AA8673A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22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75D6A-04BF-4932-8628-B38AA8673A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974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75D6A-04BF-4932-8628-B38AA8673A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262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75D6A-04BF-4932-8628-B38AA8673A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18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75D6A-04BF-4932-8628-B38AA8673A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86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1086-4CF9-4295-BE86-322326F07861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D5DC1-1662-487E-B38E-2522AA05527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1086-4CF9-4295-BE86-322326F07861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D5DC1-1662-487E-B38E-2522AA0552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1086-4CF9-4295-BE86-322326F07861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D5DC1-1662-487E-B38E-2522AA0552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1086-4CF9-4295-BE86-322326F07861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D5DC1-1662-487E-B38E-2522AA0552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1086-4CF9-4295-BE86-322326F07861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D5DC1-1662-487E-B38E-2522AA05527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1086-4CF9-4295-BE86-322326F07861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D5DC1-1662-487E-B38E-2522AA0552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1086-4CF9-4295-BE86-322326F07861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D5DC1-1662-487E-B38E-2522AA055278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1086-4CF9-4295-BE86-322326F07861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D5DC1-1662-487E-B38E-2522AA0552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1086-4CF9-4295-BE86-322326F07861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D5DC1-1662-487E-B38E-2522AA0552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1086-4CF9-4295-BE86-322326F07861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D5DC1-1662-487E-B38E-2522AA05527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1086-4CF9-4295-BE86-322326F07861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D5DC1-1662-487E-B38E-2522AA0552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E8C1086-4CF9-4295-BE86-322326F07861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ACD5DC1-1662-487E-B38E-2522AA05527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tags" Target="../tags/tag47.xml"/><Relationship Id="rId18" Type="http://schemas.openxmlformats.org/officeDocument/2006/relationships/tags" Target="../tags/tag52.xml"/><Relationship Id="rId26" Type="http://schemas.openxmlformats.org/officeDocument/2006/relationships/tags" Target="../tags/tag60.xml"/><Relationship Id="rId39" Type="http://schemas.openxmlformats.org/officeDocument/2006/relationships/slideLayout" Target="../slideLayouts/slideLayout2.xml"/><Relationship Id="rId3" Type="http://schemas.openxmlformats.org/officeDocument/2006/relationships/tags" Target="../tags/tag37.xml"/><Relationship Id="rId21" Type="http://schemas.openxmlformats.org/officeDocument/2006/relationships/tags" Target="../tags/tag55.xml"/><Relationship Id="rId34" Type="http://schemas.openxmlformats.org/officeDocument/2006/relationships/tags" Target="../tags/tag68.xml"/><Relationship Id="rId7" Type="http://schemas.openxmlformats.org/officeDocument/2006/relationships/tags" Target="../tags/tag41.xml"/><Relationship Id="rId12" Type="http://schemas.openxmlformats.org/officeDocument/2006/relationships/tags" Target="../tags/tag46.xml"/><Relationship Id="rId17" Type="http://schemas.openxmlformats.org/officeDocument/2006/relationships/tags" Target="../tags/tag51.xml"/><Relationship Id="rId25" Type="http://schemas.openxmlformats.org/officeDocument/2006/relationships/tags" Target="../tags/tag59.xml"/><Relationship Id="rId33" Type="http://schemas.openxmlformats.org/officeDocument/2006/relationships/tags" Target="../tags/tag67.xml"/><Relationship Id="rId38" Type="http://schemas.openxmlformats.org/officeDocument/2006/relationships/tags" Target="../tags/tag72.xml"/><Relationship Id="rId2" Type="http://schemas.openxmlformats.org/officeDocument/2006/relationships/tags" Target="../tags/tag36.xml"/><Relationship Id="rId16" Type="http://schemas.openxmlformats.org/officeDocument/2006/relationships/tags" Target="../tags/tag50.xml"/><Relationship Id="rId20" Type="http://schemas.openxmlformats.org/officeDocument/2006/relationships/tags" Target="../tags/tag54.xml"/><Relationship Id="rId29" Type="http://schemas.openxmlformats.org/officeDocument/2006/relationships/tags" Target="../tags/tag63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tags" Target="../tags/tag45.xml"/><Relationship Id="rId24" Type="http://schemas.openxmlformats.org/officeDocument/2006/relationships/tags" Target="../tags/tag58.xml"/><Relationship Id="rId32" Type="http://schemas.openxmlformats.org/officeDocument/2006/relationships/tags" Target="../tags/tag66.xml"/><Relationship Id="rId37" Type="http://schemas.openxmlformats.org/officeDocument/2006/relationships/tags" Target="../tags/tag71.xml"/><Relationship Id="rId40" Type="http://schemas.openxmlformats.org/officeDocument/2006/relationships/notesSlide" Target="../notesSlides/notesSlide10.xml"/><Relationship Id="rId5" Type="http://schemas.openxmlformats.org/officeDocument/2006/relationships/tags" Target="../tags/tag39.xml"/><Relationship Id="rId15" Type="http://schemas.openxmlformats.org/officeDocument/2006/relationships/tags" Target="../tags/tag49.xml"/><Relationship Id="rId23" Type="http://schemas.openxmlformats.org/officeDocument/2006/relationships/tags" Target="../tags/tag57.xml"/><Relationship Id="rId28" Type="http://schemas.openxmlformats.org/officeDocument/2006/relationships/tags" Target="../tags/tag62.xml"/><Relationship Id="rId36" Type="http://schemas.openxmlformats.org/officeDocument/2006/relationships/tags" Target="../tags/tag70.xml"/><Relationship Id="rId10" Type="http://schemas.openxmlformats.org/officeDocument/2006/relationships/tags" Target="../tags/tag44.xml"/><Relationship Id="rId19" Type="http://schemas.openxmlformats.org/officeDocument/2006/relationships/tags" Target="../tags/tag53.xml"/><Relationship Id="rId31" Type="http://schemas.openxmlformats.org/officeDocument/2006/relationships/tags" Target="../tags/tag65.xml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tags" Target="../tags/tag48.xml"/><Relationship Id="rId22" Type="http://schemas.openxmlformats.org/officeDocument/2006/relationships/tags" Target="../tags/tag56.xml"/><Relationship Id="rId27" Type="http://schemas.openxmlformats.org/officeDocument/2006/relationships/tags" Target="../tags/tag61.xml"/><Relationship Id="rId30" Type="http://schemas.openxmlformats.org/officeDocument/2006/relationships/tags" Target="../tags/tag64.xml"/><Relationship Id="rId35" Type="http://schemas.openxmlformats.org/officeDocument/2006/relationships/tags" Target="../tags/tag6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13" Type="http://schemas.openxmlformats.org/officeDocument/2006/relationships/tags" Target="../tags/tag92.xml"/><Relationship Id="rId18" Type="http://schemas.openxmlformats.org/officeDocument/2006/relationships/tags" Target="../tags/tag97.xml"/><Relationship Id="rId3" Type="http://schemas.openxmlformats.org/officeDocument/2006/relationships/tags" Target="../tags/tag82.xml"/><Relationship Id="rId21" Type="http://schemas.openxmlformats.org/officeDocument/2006/relationships/tags" Target="../tags/tag100.xml"/><Relationship Id="rId7" Type="http://schemas.openxmlformats.org/officeDocument/2006/relationships/tags" Target="../tags/tag86.xml"/><Relationship Id="rId12" Type="http://schemas.openxmlformats.org/officeDocument/2006/relationships/tags" Target="../tags/tag91.xml"/><Relationship Id="rId17" Type="http://schemas.openxmlformats.org/officeDocument/2006/relationships/tags" Target="../tags/tag96.xml"/><Relationship Id="rId2" Type="http://schemas.openxmlformats.org/officeDocument/2006/relationships/tags" Target="../tags/tag81.xml"/><Relationship Id="rId16" Type="http://schemas.openxmlformats.org/officeDocument/2006/relationships/tags" Target="../tags/tag95.xml"/><Relationship Id="rId20" Type="http://schemas.openxmlformats.org/officeDocument/2006/relationships/tags" Target="../tags/tag99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tags" Target="../tags/tag90.xml"/><Relationship Id="rId24" Type="http://schemas.openxmlformats.org/officeDocument/2006/relationships/image" Target="../media/image15.png"/><Relationship Id="rId5" Type="http://schemas.openxmlformats.org/officeDocument/2006/relationships/tags" Target="../tags/tag84.xml"/><Relationship Id="rId15" Type="http://schemas.openxmlformats.org/officeDocument/2006/relationships/tags" Target="../tags/tag94.xml"/><Relationship Id="rId23" Type="http://schemas.openxmlformats.org/officeDocument/2006/relationships/notesSlide" Target="../notesSlides/notesSlide17.xml"/><Relationship Id="rId10" Type="http://schemas.openxmlformats.org/officeDocument/2006/relationships/tags" Target="../tags/tag89.xml"/><Relationship Id="rId19" Type="http://schemas.openxmlformats.org/officeDocument/2006/relationships/tags" Target="../tags/tag98.xml"/><Relationship Id="rId4" Type="http://schemas.openxmlformats.org/officeDocument/2006/relationships/tags" Target="../tags/tag83.xml"/><Relationship Id="rId9" Type="http://schemas.openxmlformats.org/officeDocument/2006/relationships/tags" Target="../tags/tag88.xml"/><Relationship Id="rId14" Type="http://schemas.openxmlformats.org/officeDocument/2006/relationships/tags" Target="../tags/tag93.xml"/><Relationship Id="rId2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13" Type="http://schemas.openxmlformats.org/officeDocument/2006/relationships/tags" Target="../tags/tag114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12" Type="http://schemas.openxmlformats.org/officeDocument/2006/relationships/tags" Target="../tags/tag113.xml"/><Relationship Id="rId17" Type="http://schemas.openxmlformats.org/officeDocument/2006/relationships/image" Target="../media/image17.png"/><Relationship Id="rId2" Type="http://schemas.openxmlformats.org/officeDocument/2006/relationships/video" Target="../media/media1.mp4"/><Relationship Id="rId16" Type="http://schemas.openxmlformats.org/officeDocument/2006/relationships/notesSlide" Target="../notesSlides/notesSlide20.xml"/><Relationship Id="rId1" Type="http://schemas.microsoft.com/office/2007/relationships/media" Target="../media/media1.mp4"/><Relationship Id="rId6" Type="http://schemas.openxmlformats.org/officeDocument/2006/relationships/tags" Target="../tags/tag107.xml"/><Relationship Id="rId11" Type="http://schemas.openxmlformats.org/officeDocument/2006/relationships/tags" Target="../tags/tag112.xml"/><Relationship Id="rId5" Type="http://schemas.openxmlformats.org/officeDocument/2006/relationships/tags" Target="../tags/tag106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111.xml"/><Relationship Id="rId4" Type="http://schemas.openxmlformats.org/officeDocument/2006/relationships/tags" Target="../tags/tag105.xml"/><Relationship Id="rId9" Type="http://schemas.openxmlformats.org/officeDocument/2006/relationships/tags" Target="../tags/tag110.xml"/><Relationship Id="rId14" Type="http://schemas.openxmlformats.org/officeDocument/2006/relationships/tags" Target="../tags/tag1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tags" Target="../tags/tag17.xml"/><Relationship Id="rId18" Type="http://schemas.openxmlformats.org/officeDocument/2006/relationships/tags" Target="../tags/tag22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7.xml"/><Relationship Id="rId21" Type="http://schemas.openxmlformats.org/officeDocument/2006/relationships/tags" Target="../tags/tag25.xml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17" Type="http://schemas.openxmlformats.org/officeDocument/2006/relationships/tags" Target="../tags/tag21.xml"/><Relationship Id="rId25" Type="http://schemas.openxmlformats.org/officeDocument/2006/relationships/tags" Target="../tags/tag29.xml"/><Relationship Id="rId2" Type="http://schemas.openxmlformats.org/officeDocument/2006/relationships/tags" Target="../tags/tag6.xml"/><Relationship Id="rId16" Type="http://schemas.openxmlformats.org/officeDocument/2006/relationships/tags" Target="../tags/tag20.xml"/><Relationship Id="rId20" Type="http://schemas.openxmlformats.org/officeDocument/2006/relationships/tags" Target="../tags/tag24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24" Type="http://schemas.openxmlformats.org/officeDocument/2006/relationships/tags" Target="../tags/tag28.xml"/><Relationship Id="rId5" Type="http://schemas.openxmlformats.org/officeDocument/2006/relationships/tags" Target="../tags/tag9.xml"/><Relationship Id="rId15" Type="http://schemas.openxmlformats.org/officeDocument/2006/relationships/tags" Target="../tags/tag19.xml"/><Relationship Id="rId23" Type="http://schemas.openxmlformats.org/officeDocument/2006/relationships/tags" Target="../tags/tag27.xml"/><Relationship Id="rId10" Type="http://schemas.openxmlformats.org/officeDocument/2006/relationships/tags" Target="../tags/tag14.xml"/><Relationship Id="rId19" Type="http://schemas.openxmlformats.org/officeDocument/2006/relationships/tags" Target="../tags/tag23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tags" Target="../tags/tag18.xml"/><Relationship Id="rId22" Type="http://schemas.openxmlformats.org/officeDocument/2006/relationships/tags" Target="../tags/tag26.xml"/><Relationship Id="rId2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shingtonpost.com/posttv/national/states-race-to-nullify-federal-gun-laws/2014/08/29/74d1863e-2f99-11e4-be9e-60cc44c01e7f_video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Federalism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 attempt to share power and solve a Constitutional crisis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83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Federalism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National government has limited / listed powers</a:t>
            </a:r>
          </a:p>
          <a:p>
            <a:pPr lvl="1"/>
            <a:r>
              <a:rPr lang="en-US" sz="2800" dirty="0" smtClean="0"/>
              <a:t>The enumerated powers of Article 1, Section 8</a:t>
            </a:r>
          </a:p>
          <a:p>
            <a:pPr lvl="1"/>
            <a:endParaRPr lang="en-US" sz="2800" dirty="0"/>
          </a:p>
          <a:p>
            <a:r>
              <a:rPr lang="en-US" sz="3200" dirty="0" smtClean="0"/>
              <a:t>National and state governments are sovereign in their own spheres</a:t>
            </a:r>
          </a:p>
          <a:p>
            <a:endParaRPr lang="en-US" sz="3200" dirty="0"/>
          </a:p>
          <a:p>
            <a:r>
              <a:rPr lang="en-US" sz="3200" dirty="0" smtClean="0"/>
              <a:t>Relationship is characterized by tension, not cooperation</a:t>
            </a:r>
          </a:p>
          <a:p>
            <a:endParaRPr lang="en-US" dirty="0"/>
          </a:p>
        </p:txBody>
      </p:sp>
      <p:grpSp>
        <p:nvGrpSpPr>
          <p:cNvPr id="105" name="SMARTInkShape-Group191"/>
          <p:cNvGrpSpPr/>
          <p:nvPr/>
        </p:nvGrpSpPr>
        <p:grpSpPr>
          <a:xfrm>
            <a:off x="2669977" y="2063330"/>
            <a:ext cx="3107532" cy="588788"/>
            <a:chOff x="2669977" y="2063330"/>
            <a:chExt cx="3107532" cy="588788"/>
          </a:xfrm>
        </p:grpSpPr>
        <p:sp>
          <p:nvSpPr>
            <p:cNvPr id="86" name="SMARTInkShape-935"/>
            <p:cNvSpPr/>
            <p:nvPr>
              <p:custDataLst>
                <p:tags r:id="rId20"/>
              </p:custDataLst>
            </p:nvPr>
          </p:nvSpPr>
          <p:spPr>
            <a:xfrm>
              <a:off x="3625453" y="2210345"/>
              <a:ext cx="267892" cy="173883"/>
            </a:xfrm>
            <a:custGeom>
              <a:avLst/>
              <a:gdLst/>
              <a:ahLst/>
              <a:cxnLst/>
              <a:rect l="0" t="0" r="0" b="0"/>
              <a:pathLst>
                <a:path w="267892" h="173883">
                  <a:moveTo>
                    <a:pt x="0" y="84585"/>
                  </a:moveTo>
                  <a:lnTo>
                    <a:pt x="0" y="84585"/>
                  </a:lnTo>
                  <a:lnTo>
                    <a:pt x="7689" y="84585"/>
                  </a:lnTo>
                  <a:lnTo>
                    <a:pt x="21250" y="97014"/>
                  </a:lnTo>
                  <a:lnTo>
                    <a:pt x="24327" y="102676"/>
                  </a:lnTo>
                  <a:lnTo>
                    <a:pt x="27457" y="117357"/>
                  </a:lnTo>
                  <a:lnTo>
                    <a:pt x="33793" y="129239"/>
                  </a:lnTo>
                  <a:lnTo>
                    <a:pt x="35719" y="173842"/>
                  </a:lnTo>
                  <a:lnTo>
                    <a:pt x="35719" y="131641"/>
                  </a:lnTo>
                  <a:lnTo>
                    <a:pt x="36711" y="108285"/>
                  </a:lnTo>
                  <a:lnTo>
                    <a:pt x="46743" y="69364"/>
                  </a:lnTo>
                  <a:lnTo>
                    <a:pt x="62692" y="49098"/>
                  </a:lnTo>
                  <a:lnTo>
                    <a:pt x="77415" y="35006"/>
                  </a:lnTo>
                  <a:lnTo>
                    <a:pt x="83355" y="32784"/>
                  </a:lnTo>
                  <a:lnTo>
                    <a:pt x="101204" y="31163"/>
                  </a:lnTo>
                  <a:lnTo>
                    <a:pt x="107157" y="33722"/>
                  </a:lnTo>
                  <a:lnTo>
                    <a:pt x="113110" y="37174"/>
                  </a:lnTo>
                  <a:lnTo>
                    <a:pt x="122039" y="40110"/>
                  </a:lnTo>
                  <a:lnTo>
                    <a:pt x="160735" y="73025"/>
                  </a:lnTo>
                  <a:lnTo>
                    <a:pt x="166688" y="75478"/>
                  </a:lnTo>
                  <a:lnTo>
                    <a:pt x="175617" y="81446"/>
                  </a:lnTo>
                  <a:lnTo>
                    <a:pt x="184547" y="83655"/>
                  </a:lnTo>
                  <a:lnTo>
                    <a:pt x="216048" y="84548"/>
                  </a:lnTo>
                  <a:lnTo>
                    <a:pt x="222690" y="81923"/>
                  </a:lnTo>
                  <a:lnTo>
                    <a:pt x="252998" y="54773"/>
                  </a:lnTo>
                  <a:lnTo>
                    <a:pt x="256311" y="48845"/>
                  </a:lnTo>
                  <a:lnTo>
                    <a:pt x="258437" y="36956"/>
                  </a:lnTo>
                  <a:lnTo>
                    <a:pt x="258947" y="10170"/>
                  </a:lnTo>
                  <a:lnTo>
                    <a:pt x="257960" y="8186"/>
                  </a:lnTo>
                  <a:lnTo>
                    <a:pt x="256309" y="6863"/>
                  </a:lnTo>
                  <a:lnTo>
                    <a:pt x="251829" y="4401"/>
                  </a:lnTo>
                  <a:lnTo>
                    <a:pt x="246531" y="0"/>
                  </a:lnTo>
                  <a:lnTo>
                    <a:pt x="235577" y="28"/>
                  </a:lnTo>
                  <a:lnTo>
                    <a:pt x="221779" y="4340"/>
                  </a:lnTo>
                  <a:lnTo>
                    <a:pt x="209032" y="12871"/>
                  </a:lnTo>
                  <a:lnTo>
                    <a:pt x="195440" y="28830"/>
                  </a:lnTo>
                  <a:lnTo>
                    <a:pt x="182950" y="58137"/>
                  </a:lnTo>
                  <a:lnTo>
                    <a:pt x="178976" y="102397"/>
                  </a:lnTo>
                  <a:lnTo>
                    <a:pt x="179699" y="122384"/>
                  </a:lnTo>
                  <a:lnTo>
                    <a:pt x="183385" y="134788"/>
                  </a:lnTo>
                  <a:lnTo>
                    <a:pt x="190976" y="144270"/>
                  </a:lnTo>
                  <a:lnTo>
                    <a:pt x="199972" y="152783"/>
                  </a:lnTo>
                  <a:lnTo>
                    <a:pt x="207277" y="163182"/>
                  </a:lnTo>
                  <a:lnTo>
                    <a:pt x="211607" y="166748"/>
                  </a:lnTo>
                  <a:lnTo>
                    <a:pt x="221709" y="170711"/>
                  </a:lnTo>
                  <a:lnTo>
                    <a:pt x="267891" y="173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936"/>
            <p:cNvSpPr/>
            <p:nvPr>
              <p:custDataLst>
                <p:tags r:id="rId21"/>
              </p:custDataLst>
            </p:nvPr>
          </p:nvSpPr>
          <p:spPr>
            <a:xfrm>
              <a:off x="3464719" y="2261131"/>
              <a:ext cx="132514" cy="346136"/>
            </a:xfrm>
            <a:custGeom>
              <a:avLst/>
              <a:gdLst/>
              <a:ahLst/>
              <a:cxnLst/>
              <a:rect l="0" t="0" r="0" b="0"/>
              <a:pathLst>
                <a:path w="132514" h="346136">
                  <a:moveTo>
                    <a:pt x="0" y="69517"/>
                  </a:moveTo>
                  <a:lnTo>
                    <a:pt x="0" y="69517"/>
                  </a:lnTo>
                  <a:lnTo>
                    <a:pt x="0" y="108551"/>
                  </a:lnTo>
                  <a:lnTo>
                    <a:pt x="0" y="152967"/>
                  </a:lnTo>
                  <a:lnTo>
                    <a:pt x="4740" y="193378"/>
                  </a:lnTo>
                  <a:lnTo>
                    <a:pt x="8102" y="237153"/>
                  </a:lnTo>
                  <a:lnTo>
                    <a:pt x="8766" y="278726"/>
                  </a:lnTo>
                  <a:lnTo>
                    <a:pt x="9849" y="293468"/>
                  </a:lnTo>
                  <a:lnTo>
                    <a:pt x="17303" y="334630"/>
                  </a:lnTo>
                  <a:lnTo>
                    <a:pt x="17849" y="346135"/>
                  </a:lnTo>
                  <a:lnTo>
                    <a:pt x="20505" y="308811"/>
                  </a:lnTo>
                  <a:lnTo>
                    <a:pt x="25547" y="274543"/>
                  </a:lnTo>
                  <a:lnTo>
                    <a:pt x="26421" y="238524"/>
                  </a:lnTo>
                  <a:lnTo>
                    <a:pt x="26680" y="201173"/>
                  </a:lnTo>
                  <a:lnTo>
                    <a:pt x="26757" y="164971"/>
                  </a:lnTo>
                  <a:lnTo>
                    <a:pt x="26783" y="124312"/>
                  </a:lnTo>
                  <a:lnTo>
                    <a:pt x="26788" y="83348"/>
                  </a:lnTo>
                  <a:lnTo>
                    <a:pt x="26788" y="64134"/>
                  </a:lnTo>
                  <a:lnTo>
                    <a:pt x="32080" y="51911"/>
                  </a:lnTo>
                  <a:lnTo>
                    <a:pt x="56341" y="14742"/>
                  </a:lnTo>
                  <a:lnTo>
                    <a:pt x="79642" y="4560"/>
                  </a:lnTo>
                  <a:lnTo>
                    <a:pt x="97460" y="0"/>
                  </a:lnTo>
                  <a:lnTo>
                    <a:pt x="108138" y="1579"/>
                  </a:lnTo>
                  <a:lnTo>
                    <a:pt x="122660" y="8046"/>
                  </a:lnTo>
                  <a:lnTo>
                    <a:pt x="126422" y="10677"/>
                  </a:lnTo>
                  <a:lnTo>
                    <a:pt x="128930" y="14416"/>
                  </a:lnTo>
                  <a:lnTo>
                    <a:pt x="132459" y="29158"/>
                  </a:lnTo>
                  <a:lnTo>
                    <a:pt x="132513" y="46094"/>
                  </a:lnTo>
                  <a:lnTo>
                    <a:pt x="118675" y="86603"/>
                  </a:lnTo>
                  <a:lnTo>
                    <a:pt x="100177" y="116736"/>
                  </a:lnTo>
                  <a:lnTo>
                    <a:pt x="73887" y="134556"/>
                  </a:lnTo>
                  <a:lnTo>
                    <a:pt x="56398" y="139059"/>
                  </a:lnTo>
                  <a:lnTo>
                    <a:pt x="16275" y="140906"/>
                  </a:lnTo>
                  <a:lnTo>
                    <a:pt x="13826" y="139930"/>
                  </a:lnTo>
                  <a:lnTo>
                    <a:pt x="12194" y="138287"/>
                  </a:lnTo>
                  <a:lnTo>
                    <a:pt x="10380" y="133816"/>
                  </a:lnTo>
                  <a:lnTo>
                    <a:pt x="8986" y="108195"/>
                  </a:lnTo>
                  <a:lnTo>
                    <a:pt x="11601" y="103905"/>
                  </a:lnTo>
                  <a:lnTo>
                    <a:pt x="17859" y="963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937"/>
            <p:cNvSpPr/>
            <p:nvPr>
              <p:custDataLst>
                <p:tags r:id="rId22"/>
              </p:custDataLst>
            </p:nvPr>
          </p:nvSpPr>
          <p:spPr>
            <a:xfrm>
              <a:off x="3286125" y="2250281"/>
              <a:ext cx="98228" cy="151806"/>
            </a:xfrm>
            <a:custGeom>
              <a:avLst/>
              <a:gdLst/>
              <a:ahLst/>
              <a:cxnLst/>
              <a:rect l="0" t="0" r="0" b="0"/>
              <a:pathLst>
                <a:path w="98228" h="151806">
                  <a:moveTo>
                    <a:pt x="0" y="0"/>
                  </a:moveTo>
                  <a:lnTo>
                    <a:pt x="0" y="0"/>
                  </a:lnTo>
                  <a:lnTo>
                    <a:pt x="0" y="12429"/>
                  </a:lnTo>
                  <a:lnTo>
                    <a:pt x="2646" y="18092"/>
                  </a:lnTo>
                  <a:lnTo>
                    <a:pt x="6137" y="23916"/>
                  </a:lnTo>
                  <a:lnTo>
                    <a:pt x="21249" y="64799"/>
                  </a:lnTo>
                  <a:lnTo>
                    <a:pt x="38732" y="103858"/>
                  </a:lnTo>
                  <a:lnTo>
                    <a:pt x="64246" y="139870"/>
                  </a:lnTo>
                  <a:lnTo>
                    <a:pt x="68628" y="143849"/>
                  </a:lnTo>
                  <a:lnTo>
                    <a:pt x="86183" y="150757"/>
                  </a:lnTo>
                  <a:lnTo>
                    <a:pt x="98227" y="1518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938"/>
            <p:cNvSpPr/>
            <p:nvPr>
              <p:custDataLst>
                <p:tags r:id="rId23"/>
              </p:custDataLst>
            </p:nvPr>
          </p:nvSpPr>
          <p:spPr>
            <a:xfrm>
              <a:off x="3250406" y="2259211"/>
              <a:ext cx="178595" cy="151806"/>
            </a:xfrm>
            <a:custGeom>
              <a:avLst/>
              <a:gdLst/>
              <a:ahLst/>
              <a:cxnLst/>
              <a:rect l="0" t="0" r="0" b="0"/>
              <a:pathLst>
                <a:path w="178595" h="151806">
                  <a:moveTo>
                    <a:pt x="178594" y="0"/>
                  </a:moveTo>
                  <a:lnTo>
                    <a:pt x="178594" y="0"/>
                  </a:lnTo>
                  <a:lnTo>
                    <a:pt x="173854" y="0"/>
                  </a:lnTo>
                  <a:lnTo>
                    <a:pt x="145174" y="12429"/>
                  </a:lnTo>
                  <a:lnTo>
                    <a:pt x="105333" y="42240"/>
                  </a:lnTo>
                  <a:lnTo>
                    <a:pt x="71982" y="74158"/>
                  </a:lnTo>
                  <a:lnTo>
                    <a:pt x="41743" y="108323"/>
                  </a:lnTo>
                  <a:lnTo>
                    <a:pt x="20520" y="126716"/>
                  </a:lnTo>
                  <a:lnTo>
                    <a:pt x="12364" y="140733"/>
                  </a:lnTo>
                  <a:lnTo>
                    <a:pt x="11219" y="144423"/>
                  </a:lnTo>
                  <a:lnTo>
                    <a:pt x="9464" y="146884"/>
                  </a:lnTo>
                  <a:lnTo>
                    <a:pt x="7301" y="148524"/>
                  </a:lnTo>
                  <a:lnTo>
                    <a:pt x="0" y="1518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939"/>
            <p:cNvSpPr/>
            <p:nvPr>
              <p:custDataLst>
                <p:tags r:id="rId24"/>
              </p:custDataLst>
            </p:nvPr>
          </p:nvSpPr>
          <p:spPr>
            <a:xfrm>
              <a:off x="3006905" y="2250816"/>
              <a:ext cx="215281" cy="230215"/>
            </a:xfrm>
            <a:custGeom>
              <a:avLst/>
              <a:gdLst/>
              <a:ahLst/>
              <a:cxnLst/>
              <a:rect l="0" t="0" r="0" b="0"/>
              <a:pathLst>
                <a:path w="215281" h="230215">
                  <a:moveTo>
                    <a:pt x="38118" y="97692"/>
                  </a:moveTo>
                  <a:lnTo>
                    <a:pt x="38118" y="97692"/>
                  </a:lnTo>
                  <a:lnTo>
                    <a:pt x="42859" y="97692"/>
                  </a:lnTo>
                  <a:lnTo>
                    <a:pt x="44255" y="98684"/>
                  </a:lnTo>
                  <a:lnTo>
                    <a:pt x="45186" y="100338"/>
                  </a:lnTo>
                  <a:lnTo>
                    <a:pt x="45807" y="102432"/>
                  </a:lnTo>
                  <a:lnTo>
                    <a:pt x="48205" y="103829"/>
                  </a:lnTo>
                  <a:lnTo>
                    <a:pt x="60069" y="106786"/>
                  </a:lnTo>
                  <a:lnTo>
                    <a:pt x="71301" y="112513"/>
                  </a:lnTo>
                  <a:lnTo>
                    <a:pt x="107954" y="115433"/>
                  </a:lnTo>
                  <a:lnTo>
                    <a:pt x="148332" y="106450"/>
                  </a:lnTo>
                  <a:lnTo>
                    <a:pt x="165142" y="99735"/>
                  </a:lnTo>
                  <a:lnTo>
                    <a:pt x="200434" y="69131"/>
                  </a:lnTo>
                  <a:lnTo>
                    <a:pt x="204517" y="59863"/>
                  </a:lnTo>
                  <a:lnTo>
                    <a:pt x="215280" y="24918"/>
                  </a:lnTo>
                  <a:lnTo>
                    <a:pt x="214765" y="21395"/>
                  </a:lnTo>
                  <a:lnTo>
                    <a:pt x="211547" y="14834"/>
                  </a:lnTo>
                  <a:lnTo>
                    <a:pt x="204158" y="5562"/>
                  </a:lnTo>
                  <a:lnTo>
                    <a:pt x="195919" y="2175"/>
                  </a:lnTo>
                  <a:lnTo>
                    <a:pt x="169720" y="0"/>
                  </a:lnTo>
                  <a:lnTo>
                    <a:pt x="149321" y="4364"/>
                  </a:lnTo>
                  <a:lnTo>
                    <a:pt x="106267" y="27291"/>
                  </a:lnTo>
                  <a:lnTo>
                    <a:pt x="66022" y="55012"/>
                  </a:lnTo>
                  <a:lnTo>
                    <a:pt x="30120" y="97951"/>
                  </a:lnTo>
                  <a:lnTo>
                    <a:pt x="10301" y="133462"/>
                  </a:lnTo>
                  <a:lnTo>
                    <a:pt x="0" y="160215"/>
                  </a:lnTo>
                  <a:lnTo>
                    <a:pt x="1664" y="180712"/>
                  </a:lnTo>
                  <a:lnTo>
                    <a:pt x="9018" y="200074"/>
                  </a:lnTo>
                  <a:lnTo>
                    <a:pt x="18901" y="211987"/>
                  </a:lnTo>
                  <a:lnTo>
                    <a:pt x="35621" y="224271"/>
                  </a:lnTo>
                  <a:lnTo>
                    <a:pt x="57884" y="229455"/>
                  </a:lnTo>
                  <a:lnTo>
                    <a:pt x="92073" y="230214"/>
                  </a:lnTo>
                  <a:lnTo>
                    <a:pt x="133023" y="220588"/>
                  </a:lnTo>
                  <a:lnTo>
                    <a:pt x="154204" y="2137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940"/>
            <p:cNvSpPr/>
            <p:nvPr>
              <p:custDataLst>
                <p:tags r:id="rId25"/>
              </p:custDataLst>
            </p:nvPr>
          </p:nvSpPr>
          <p:spPr>
            <a:xfrm>
              <a:off x="2669977" y="2411016"/>
              <a:ext cx="258962" cy="241102"/>
            </a:xfrm>
            <a:custGeom>
              <a:avLst/>
              <a:gdLst/>
              <a:ahLst/>
              <a:cxnLst/>
              <a:rect l="0" t="0" r="0" b="0"/>
              <a:pathLst>
                <a:path w="258962" h="241102">
                  <a:moveTo>
                    <a:pt x="0" y="241101"/>
                  </a:moveTo>
                  <a:lnTo>
                    <a:pt x="0" y="241101"/>
                  </a:lnTo>
                  <a:lnTo>
                    <a:pt x="25731" y="202068"/>
                  </a:lnTo>
                  <a:lnTo>
                    <a:pt x="59699" y="163942"/>
                  </a:lnTo>
                  <a:lnTo>
                    <a:pt x="99032" y="126908"/>
                  </a:lnTo>
                  <a:lnTo>
                    <a:pt x="136844" y="95499"/>
                  </a:lnTo>
                  <a:lnTo>
                    <a:pt x="180648" y="60545"/>
                  </a:lnTo>
                  <a:lnTo>
                    <a:pt x="224418" y="32898"/>
                  </a:lnTo>
                  <a:lnTo>
                    <a:pt x="246949" y="12907"/>
                  </a:lnTo>
                  <a:lnTo>
                    <a:pt x="252960" y="10697"/>
                  </a:lnTo>
                  <a:lnTo>
                    <a:pt x="254960" y="9116"/>
                  </a:lnTo>
                  <a:lnTo>
                    <a:pt x="25896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941"/>
            <p:cNvSpPr/>
            <p:nvPr>
              <p:custDataLst>
                <p:tags r:id="rId26"/>
              </p:custDataLst>
            </p:nvPr>
          </p:nvSpPr>
          <p:spPr>
            <a:xfrm>
              <a:off x="3938960" y="2215804"/>
              <a:ext cx="123513" cy="114726"/>
            </a:xfrm>
            <a:custGeom>
              <a:avLst/>
              <a:gdLst/>
              <a:ahLst/>
              <a:cxnLst/>
              <a:rect l="0" t="0" r="0" b="0"/>
              <a:pathLst>
                <a:path w="123513" h="114726">
                  <a:moveTo>
                    <a:pt x="88329" y="7688"/>
                  </a:moveTo>
                  <a:lnTo>
                    <a:pt x="88329" y="7688"/>
                  </a:lnTo>
                  <a:lnTo>
                    <a:pt x="67080" y="7688"/>
                  </a:lnTo>
                  <a:lnTo>
                    <a:pt x="61356" y="5042"/>
                  </a:lnTo>
                  <a:lnTo>
                    <a:pt x="55505" y="1551"/>
                  </a:lnTo>
                  <a:lnTo>
                    <a:pt x="49597" y="0"/>
                  </a:lnTo>
                  <a:lnTo>
                    <a:pt x="46633" y="578"/>
                  </a:lnTo>
                  <a:lnTo>
                    <a:pt x="34746" y="5990"/>
                  </a:lnTo>
                  <a:lnTo>
                    <a:pt x="31771" y="6556"/>
                  </a:lnTo>
                  <a:lnTo>
                    <a:pt x="22844" y="12093"/>
                  </a:lnTo>
                  <a:lnTo>
                    <a:pt x="19537" y="17253"/>
                  </a:lnTo>
                  <a:lnTo>
                    <a:pt x="17414" y="28650"/>
                  </a:lnTo>
                  <a:lnTo>
                    <a:pt x="17047" y="37491"/>
                  </a:lnTo>
                  <a:lnTo>
                    <a:pt x="19606" y="43423"/>
                  </a:lnTo>
                  <a:lnTo>
                    <a:pt x="21678" y="46395"/>
                  </a:lnTo>
                  <a:lnTo>
                    <a:pt x="44703" y="61268"/>
                  </a:lnTo>
                  <a:lnTo>
                    <a:pt x="56041" y="66228"/>
                  </a:lnTo>
                  <a:lnTo>
                    <a:pt x="85412" y="74414"/>
                  </a:lnTo>
                  <a:lnTo>
                    <a:pt x="105413" y="85573"/>
                  </a:lnTo>
                  <a:lnTo>
                    <a:pt x="123512" y="88012"/>
                  </a:lnTo>
                  <a:lnTo>
                    <a:pt x="119149" y="92783"/>
                  </a:lnTo>
                  <a:lnTo>
                    <a:pt x="114264" y="95117"/>
                  </a:lnTo>
                  <a:lnTo>
                    <a:pt x="70215" y="107960"/>
                  </a:lnTo>
                  <a:lnTo>
                    <a:pt x="57458" y="111785"/>
                  </a:lnTo>
                  <a:lnTo>
                    <a:pt x="15575" y="114665"/>
                  </a:lnTo>
                  <a:lnTo>
                    <a:pt x="10061" y="114725"/>
                  </a:lnTo>
                  <a:lnTo>
                    <a:pt x="6384" y="113773"/>
                  </a:lnTo>
                  <a:lnTo>
                    <a:pt x="3933" y="112145"/>
                  </a:lnTo>
                  <a:lnTo>
                    <a:pt x="0" y="107145"/>
                  </a:lnTo>
                  <a:lnTo>
                    <a:pt x="2108" y="103816"/>
                  </a:lnTo>
                  <a:lnTo>
                    <a:pt x="7345" y="99029"/>
                  </a:lnTo>
                  <a:lnTo>
                    <a:pt x="46639" y="76425"/>
                  </a:lnTo>
                  <a:lnTo>
                    <a:pt x="97259" y="523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942"/>
            <p:cNvSpPr/>
            <p:nvPr>
              <p:custDataLst>
                <p:tags r:id="rId27"/>
              </p:custDataLst>
            </p:nvPr>
          </p:nvSpPr>
          <p:spPr>
            <a:xfrm>
              <a:off x="4091715" y="2196713"/>
              <a:ext cx="139139" cy="133936"/>
            </a:xfrm>
            <a:custGeom>
              <a:avLst/>
              <a:gdLst/>
              <a:ahLst/>
              <a:cxnLst/>
              <a:rect l="0" t="0" r="0" b="0"/>
              <a:pathLst>
                <a:path w="139139" h="133936">
                  <a:moveTo>
                    <a:pt x="114168" y="8920"/>
                  </a:moveTo>
                  <a:lnTo>
                    <a:pt x="114168" y="8920"/>
                  </a:lnTo>
                  <a:lnTo>
                    <a:pt x="121856" y="8920"/>
                  </a:lnTo>
                  <a:lnTo>
                    <a:pt x="127470" y="4179"/>
                  </a:lnTo>
                  <a:lnTo>
                    <a:pt x="127997" y="2783"/>
                  </a:lnTo>
                  <a:lnTo>
                    <a:pt x="127356" y="1852"/>
                  </a:lnTo>
                  <a:lnTo>
                    <a:pt x="123998" y="818"/>
                  </a:lnTo>
                  <a:lnTo>
                    <a:pt x="80879" y="0"/>
                  </a:lnTo>
                  <a:lnTo>
                    <a:pt x="57505" y="984"/>
                  </a:lnTo>
                  <a:lnTo>
                    <a:pt x="18581" y="11014"/>
                  </a:lnTo>
                  <a:lnTo>
                    <a:pt x="11161" y="14812"/>
                  </a:lnTo>
                  <a:lnTo>
                    <a:pt x="4556" y="16499"/>
                  </a:lnTo>
                  <a:lnTo>
                    <a:pt x="2398" y="17942"/>
                  </a:lnTo>
                  <a:lnTo>
                    <a:pt x="960" y="19895"/>
                  </a:lnTo>
                  <a:lnTo>
                    <a:pt x="0" y="22190"/>
                  </a:lnTo>
                  <a:lnTo>
                    <a:pt x="353" y="24712"/>
                  </a:lnTo>
                  <a:lnTo>
                    <a:pt x="3390" y="30160"/>
                  </a:lnTo>
                  <a:lnTo>
                    <a:pt x="10680" y="38805"/>
                  </a:lnTo>
                  <a:lnTo>
                    <a:pt x="51919" y="62503"/>
                  </a:lnTo>
                  <a:lnTo>
                    <a:pt x="94469" y="80358"/>
                  </a:lnTo>
                  <a:lnTo>
                    <a:pt x="115017" y="92264"/>
                  </a:lnTo>
                  <a:lnTo>
                    <a:pt x="139138" y="114312"/>
                  </a:lnTo>
                  <a:lnTo>
                    <a:pt x="138752" y="115892"/>
                  </a:lnTo>
                  <a:lnTo>
                    <a:pt x="128368" y="128350"/>
                  </a:lnTo>
                  <a:lnTo>
                    <a:pt x="120148" y="131453"/>
                  </a:lnTo>
                  <a:lnTo>
                    <a:pt x="76513" y="133790"/>
                  </a:lnTo>
                  <a:lnTo>
                    <a:pt x="32051" y="133927"/>
                  </a:lnTo>
                  <a:lnTo>
                    <a:pt x="7583" y="133935"/>
                  </a:lnTo>
                  <a:lnTo>
                    <a:pt x="14750" y="126247"/>
                  </a:lnTo>
                  <a:lnTo>
                    <a:pt x="33801" y="125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943"/>
            <p:cNvSpPr/>
            <p:nvPr>
              <p:custDataLst>
                <p:tags r:id="rId28"/>
              </p:custDataLst>
            </p:nvPr>
          </p:nvSpPr>
          <p:spPr>
            <a:xfrm>
              <a:off x="4268546" y="2215949"/>
              <a:ext cx="97669" cy="168279"/>
            </a:xfrm>
            <a:custGeom>
              <a:avLst/>
              <a:gdLst/>
              <a:ahLst/>
              <a:cxnLst/>
              <a:rect l="0" t="0" r="0" b="0"/>
              <a:pathLst>
                <a:path w="97669" h="168279">
                  <a:moveTo>
                    <a:pt x="53423" y="87910"/>
                  </a:moveTo>
                  <a:lnTo>
                    <a:pt x="53423" y="87910"/>
                  </a:lnTo>
                  <a:lnTo>
                    <a:pt x="66725" y="87910"/>
                  </a:lnTo>
                  <a:lnTo>
                    <a:pt x="68244" y="86918"/>
                  </a:lnTo>
                  <a:lnTo>
                    <a:pt x="69257" y="85264"/>
                  </a:lnTo>
                  <a:lnTo>
                    <a:pt x="70882" y="80222"/>
                  </a:lnTo>
                  <a:lnTo>
                    <a:pt x="95011" y="54261"/>
                  </a:lnTo>
                  <a:lnTo>
                    <a:pt x="97165" y="45970"/>
                  </a:lnTo>
                  <a:lnTo>
                    <a:pt x="97668" y="40166"/>
                  </a:lnTo>
                  <a:lnTo>
                    <a:pt x="95247" y="34279"/>
                  </a:lnTo>
                  <a:lnTo>
                    <a:pt x="83243" y="18620"/>
                  </a:lnTo>
                  <a:lnTo>
                    <a:pt x="81559" y="13128"/>
                  </a:lnTo>
                  <a:lnTo>
                    <a:pt x="80118" y="11266"/>
                  </a:lnTo>
                  <a:lnTo>
                    <a:pt x="64067" y="1733"/>
                  </a:lnTo>
                  <a:lnTo>
                    <a:pt x="54516" y="0"/>
                  </a:lnTo>
                  <a:lnTo>
                    <a:pt x="46301" y="1876"/>
                  </a:lnTo>
                  <a:lnTo>
                    <a:pt x="39344" y="5024"/>
                  </a:lnTo>
                  <a:lnTo>
                    <a:pt x="29848" y="7789"/>
                  </a:lnTo>
                  <a:lnTo>
                    <a:pt x="14759" y="19874"/>
                  </a:lnTo>
                  <a:lnTo>
                    <a:pt x="5807" y="33245"/>
                  </a:lnTo>
                  <a:lnTo>
                    <a:pt x="1611" y="49775"/>
                  </a:lnTo>
                  <a:lnTo>
                    <a:pt x="0" y="84983"/>
                  </a:lnTo>
                  <a:lnTo>
                    <a:pt x="4631" y="102808"/>
                  </a:lnTo>
                  <a:lnTo>
                    <a:pt x="20839" y="130825"/>
                  </a:lnTo>
                  <a:lnTo>
                    <a:pt x="29350" y="139395"/>
                  </a:lnTo>
                  <a:lnTo>
                    <a:pt x="72381" y="164227"/>
                  </a:lnTo>
                  <a:lnTo>
                    <a:pt x="78883" y="167077"/>
                  </a:lnTo>
                  <a:lnTo>
                    <a:pt x="89142" y="1682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944"/>
            <p:cNvSpPr/>
            <p:nvPr>
              <p:custDataLst>
                <p:tags r:id="rId29"/>
              </p:custDataLst>
            </p:nvPr>
          </p:nvSpPr>
          <p:spPr>
            <a:xfrm>
              <a:off x="4438055" y="2214563"/>
              <a:ext cx="8930" cy="8930"/>
            </a:xfrm>
            <a:custGeom>
              <a:avLst/>
              <a:gdLst/>
              <a:ahLst/>
              <a:cxnLst/>
              <a:rect l="0" t="0" r="0" b="0"/>
              <a:pathLst>
                <a:path w="8930" h="8930">
                  <a:moveTo>
                    <a:pt x="8929" y="8929"/>
                  </a:moveTo>
                  <a:lnTo>
                    <a:pt x="8929" y="892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945"/>
            <p:cNvSpPr/>
            <p:nvPr>
              <p:custDataLst>
                <p:tags r:id="rId30"/>
              </p:custDataLst>
            </p:nvPr>
          </p:nvSpPr>
          <p:spPr>
            <a:xfrm>
              <a:off x="4438104" y="2063330"/>
              <a:ext cx="276367" cy="428054"/>
            </a:xfrm>
            <a:custGeom>
              <a:avLst/>
              <a:gdLst/>
              <a:ahLst/>
              <a:cxnLst/>
              <a:rect l="0" t="0" r="0" b="0"/>
              <a:pathLst>
                <a:path w="276367" h="428054">
                  <a:moveTo>
                    <a:pt x="98177" y="195881"/>
                  </a:moveTo>
                  <a:lnTo>
                    <a:pt x="98177" y="195881"/>
                  </a:lnTo>
                  <a:lnTo>
                    <a:pt x="84875" y="195881"/>
                  </a:lnTo>
                  <a:lnTo>
                    <a:pt x="72187" y="200622"/>
                  </a:lnTo>
                  <a:lnTo>
                    <a:pt x="29292" y="230433"/>
                  </a:lnTo>
                  <a:lnTo>
                    <a:pt x="12949" y="246656"/>
                  </a:lnTo>
                  <a:lnTo>
                    <a:pt x="4243" y="261307"/>
                  </a:lnTo>
                  <a:lnTo>
                    <a:pt x="799" y="275649"/>
                  </a:lnTo>
                  <a:lnTo>
                    <a:pt x="0" y="297049"/>
                  </a:lnTo>
                  <a:lnTo>
                    <a:pt x="2619" y="303022"/>
                  </a:lnTo>
                  <a:lnTo>
                    <a:pt x="4706" y="306003"/>
                  </a:lnTo>
                  <a:lnTo>
                    <a:pt x="9671" y="309316"/>
                  </a:lnTo>
                  <a:lnTo>
                    <a:pt x="18045" y="311182"/>
                  </a:lnTo>
                  <a:lnTo>
                    <a:pt x="20943" y="311443"/>
                  </a:lnTo>
                  <a:lnTo>
                    <a:pt x="34503" y="307071"/>
                  </a:lnTo>
                  <a:lnTo>
                    <a:pt x="60882" y="290963"/>
                  </a:lnTo>
                  <a:lnTo>
                    <a:pt x="82579" y="265925"/>
                  </a:lnTo>
                  <a:lnTo>
                    <a:pt x="109943" y="221633"/>
                  </a:lnTo>
                  <a:lnTo>
                    <a:pt x="132273" y="177885"/>
                  </a:lnTo>
                  <a:lnTo>
                    <a:pt x="144082" y="133355"/>
                  </a:lnTo>
                  <a:lnTo>
                    <a:pt x="150240" y="97651"/>
                  </a:lnTo>
                  <a:lnTo>
                    <a:pt x="144488" y="55652"/>
                  </a:lnTo>
                  <a:lnTo>
                    <a:pt x="140672" y="35930"/>
                  </a:lnTo>
                  <a:lnTo>
                    <a:pt x="131845" y="9210"/>
                  </a:lnTo>
                  <a:lnTo>
                    <a:pt x="126325" y="1360"/>
                  </a:lnTo>
                  <a:lnTo>
                    <a:pt x="122924" y="286"/>
                  </a:lnTo>
                  <a:lnTo>
                    <a:pt x="120629" y="0"/>
                  </a:lnTo>
                  <a:lnTo>
                    <a:pt x="119098" y="802"/>
                  </a:lnTo>
                  <a:lnTo>
                    <a:pt x="118077" y="2328"/>
                  </a:lnTo>
                  <a:lnTo>
                    <a:pt x="105066" y="44384"/>
                  </a:lnTo>
                  <a:lnTo>
                    <a:pt x="101239" y="57111"/>
                  </a:lnTo>
                  <a:lnTo>
                    <a:pt x="98580" y="98195"/>
                  </a:lnTo>
                  <a:lnTo>
                    <a:pt x="98257" y="134472"/>
                  </a:lnTo>
                  <a:lnTo>
                    <a:pt x="100839" y="176181"/>
                  </a:lnTo>
                  <a:lnTo>
                    <a:pt x="110609" y="213377"/>
                  </a:lnTo>
                  <a:lnTo>
                    <a:pt x="117968" y="255695"/>
                  </a:lnTo>
                  <a:lnTo>
                    <a:pt x="125538" y="272804"/>
                  </a:lnTo>
                  <a:lnTo>
                    <a:pt x="136986" y="287474"/>
                  </a:lnTo>
                  <a:lnTo>
                    <a:pt x="142876" y="291159"/>
                  </a:lnTo>
                  <a:lnTo>
                    <a:pt x="149793" y="292797"/>
                  </a:lnTo>
                  <a:lnTo>
                    <a:pt x="171353" y="293935"/>
                  </a:lnTo>
                  <a:lnTo>
                    <a:pt x="185894" y="289316"/>
                  </a:lnTo>
                  <a:lnTo>
                    <a:pt x="229232" y="262326"/>
                  </a:lnTo>
                  <a:lnTo>
                    <a:pt x="256744" y="258542"/>
                  </a:lnTo>
                  <a:lnTo>
                    <a:pt x="263010" y="258434"/>
                  </a:lnTo>
                  <a:lnTo>
                    <a:pt x="264620" y="259411"/>
                  </a:lnTo>
                  <a:lnTo>
                    <a:pt x="265694" y="261055"/>
                  </a:lnTo>
                  <a:lnTo>
                    <a:pt x="266410" y="263143"/>
                  </a:lnTo>
                  <a:lnTo>
                    <a:pt x="267879" y="264534"/>
                  </a:lnTo>
                  <a:lnTo>
                    <a:pt x="272158" y="266081"/>
                  </a:lnTo>
                  <a:lnTo>
                    <a:pt x="273695" y="267486"/>
                  </a:lnTo>
                  <a:lnTo>
                    <a:pt x="275404" y="271692"/>
                  </a:lnTo>
                  <a:lnTo>
                    <a:pt x="276366" y="284379"/>
                  </a:lnTo>
                  <a:lnTo>
                    <a:pt x="267653" y="324001"/>
                  </a:lnTo>
                  <a:lnTo>
                    <a:pt x="252681" y="365740"/>
                  </a:lnTo>
                  <a:lnTo>
                    <a:pt x="232107" y="407385"/>
                  </a:lnTo>
                  <a:lnTo>
                    <a:pt x="227155" y="414898"/>
                  </a:lnTo>
                  <a:lnTo>
                    <a:pt x="223715" y="426124"/>
                  </a:lnTo>
                  <a:lnTo>
                    <a:pt x="222548" y="426767"/>
                  </a:lnTo>
                  <a:lnTo>
                    <a:pt x="214263" y="4280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946"/>
            <p:cNvSpPr/>
            <p:nvPr>
              <p:custDataLst>
                <p:tags r:id="rId31"/>
              </p:custDataLst>
            </p:nvPr>
          </p:nvSpPr>
          <p:spPr>
            <a:xfrm>
              <a:off x="4911329" y="2098477"/>
              <a:ext cx="35610" cy="311970"/>
            </a:xfrm>
            <a:custGeom>
              <a:avLst/>
              <a:gdLst/>
              <a:ahLst/>
              <a:cxnLst/>
              <a:rect l="0" t="0" r="0" b="0"/>
              <a:pathLst>
                <a:path w="35610" h="311970">
                  <a:moveTo>
                    <a:pt x="26788" y="0"/>
                  </a:moveTo>
                  <a:lnTo>
                    <a:pt x="26788" y="0"/>
                  </a:lnTo>
                  <a:lnTo>
                    <a:pt x="31529" y="0"/>
                  </a:lnTo>
                  <a:lnTo>
                    <a:pt x="32925" y="992"/>
                  </a:lnTo>
                  <a:lnTo>
                    <a:pt x="33856" y="2646"/>
                  </a:lnTo>
                  <a:lnTo>
                    <a:pt x="35473" y="9094"/>
                  </a:lnTo>
                  <a:lnTo>
                    <a:pt x="35609" y="13302"/>
                  </a:lnTo>
                  <a:lnTo>
                    <a:pt x="27610" y="55184"/>
                  </a:lnTo>
                  <a:lnTo>
                    <a:pt x="22156" y="98438"/>
                  </a:lnTo>
                  <a:lnTo>
                    <a:pt x="17715" y="140124"/>
                  </a:lnTo>
                  <a:lnTo>
                    <a:pt x="8313" y="180696"/>
                  </a:lnTo>
                  <a:lnTo>
                    <a:pt x="1641" y="221893"/>
                  </a:lnTo>
                  <a:lnTo>
                    <a:pt x="143" y="264273"/>
                  </a:lnTo>
                  <a:lnTo>
                    <a:pt x="1" y="308210"/>
                  </a:lnTo>
                  <a:lnTo>
                    <a:pt x="0" y="310615"/>
                  </a:lnTo>
                  <a:lnTo>
                    <a:pt x="992" y="311256"/>
                  </a:lnTo>
                  <a:lnTo>
                    <a:pt x="4740" y="311969"/>
                  </a:lnTo>
                  <a:lnTo>
                    <a:pt x="6137" y="311166"/>
                  </a:lnTo>
                  <a:lnTo>
                    <a:pt x="7067" y="309640"/>
                  </a:lnTo>
                  <a:lnTo>
                    <a:pt x="16509" y="288585"/>
                  </a:lnTo>
                  <a:lnTo>
                    <a:pt x="26788" y="276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947"/>
            <p:cNvSpPr/>
            <p:nvPr>
              <p:custDataLst>
                <p:tags r:id="rId32"/>
              </p:custDataLst>
            </p:nvPr>
          </p:nvSpPr>
          <p:spPr>
            <a:xfrm>
              <a:off x="5000625" y="2241352"/>
              <a:ext cx="17839" cy="116087"/>
            </a:xfrm>
            <a:custGeom>
              <a:avLst/>
              <a:gdLst/>
              <a:ahLst/>
              <a:cxnLst/>
              <a:rect l="0" t="0" r="0" b="0"/>
              <a:pathLst>
                <a:path w="17839" h="116087">
                  <a:moveTo>
                    <a:pt x="8930" y="0"/>
                  </a:moveTo>
                  <a:lnTo>
                    <a:pt x="8930" y="0"/>
                  </a:lnTo>
                  <a:lnTo>
                    <a:pt x="8930" y="7688"/>
                  </a:lnTo>
                  <a:lnTo>
                    <a:pt x="9922" y="8102"/>
                  </a:lnTo>
                  <a:lnTo>
                    <a:pt x="13670" y="8561"/>
                  </a:lnTo>
                  <a:lnTo>
                    <a:pt x="15067" y="9676"/>
                  </a:lnTo>
                  <a:lnTo>
                    <a:pt x="16618" y="13561"/>
                  </a:lnTo>
                  <a:lnTo>
                    <a:pt x="17838" y="56522"/>
                  </a:lnTo>
                  <a:lnTo>
                    <a:pt x="16865" y="84255"/>
                  </a:lnTo>
                  <a:lnTo>
                    <a:pt x="8765" y="111021"/>
                  </a:lnTo>
                  <a:lnTo>
                    <a:pt x="6836" y="112709"/>
                  </a:lnTo>
                  <a:lnTo>
                    <a:pt x="0" y="1160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948"/>
            <p:cNvSpPr/>
            <p:nvPr>
              <p:custDataLst>
                <p:tags r:id="rId33"/>
              </p:custDataLst>
            </p:nvPr>
          </p:nvSpPr>
          <p:spPr>
            <a:xfrm>
              <a:off x="5018484" y="2160984"/>
              <a:ext cx="80369" cy="17861"/>
            </a:xfrm>
            <a:custGeom>
              <a:avLst/>
              <a:gdLst/>
              <a:ahLst/>
              <a:cxnLst/>
              <a:rect l="0" t="0" r="0" b="0"/>
              <a:pathLst>
                <a:path w="80369" h="17861">
                  <a:moveTo>
                    <a:pt x="0" y="0"/>
                  </a:moveTo>
                  <a:lnTo>
                    <a:pt x="0" y="0"/>
                  </a:lnTo>
                  <a:lnTo>
                    <a:pt x="13562" y="0"/>
                  </a:lnTo>
                  <a:lnTo>
                    <a:pt x="18595" y="2646"/>
                  </a:lnTo>
                  <a:lnTo>
                    <a:pt x="21326" y="4741"/>
                  </a:lnTo>
                  <a:lnTo>
                    <a:pt x="29653" y="7068"/>
                  </a:lnTo>
                  <a:lnTo>
                    <a:pt x="45497" y="11024"/>
                  </a:lnTo>
                  <a:lnTo>
                    <a:pt x="59148" y="16509"/>
                  </a:lnTo>
                  <a:lnTo>
                    <a:pt x="80368" y="178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949"/>
            <p:cNvSpPr/>
            <p:nvPr>
              <p:custDataLst>
                <p:tags r:id="rId34"/>
              </p:custDataLst>
            </p:nvPr>
          </p:nvSpPr>
          <p:spPr>
            <a:xfrm>
              <a:off x="5089922" y="2205633"/>
              <a:ext cx="106625" cy="169251"/>
            </a:xfrm>
            <a:custGeom>
              <a:avLst/>
              <a:gdLst/>
              <a:ahLst/>
              <a:cxnLst/>
              <a:rect l="0" t="0" r="0" b="0"/>
              <a:pathLst>
                <a:path w="106625" h="169251">
                  <a:moveTo>
                    <a:pt x="89298" y="0"/>
                  </a:moveTo>
                  <a:lnTo>
                    <a:pt x="89298" y="0"/>
                  </a:lnTo>
                  <a:lnTo>
                    <a:pt x="80735" y="8562"/>
                  </a:lnTo>
                  <a:lnTo>
                    <a:pt x="46604" y="9920"/>
                  </a:lnTo>
                  <a:lnTo>
                    <a:pt x="29790" y="16618"/>
                  </a:lnTo>
                  <a:lnTo>
                    <a:pt x="22938" y="22232"/>
                  </a:lnTo>
                  <a:lnTo>
                    <a:pt x="20116" y="27409"/>
                  </a:lnTo>
                  <a:lnTo>
                    <a:pt x="19364" y="30179"/>
                  </a:lnTo>
                  <a:lnTo>
                    <a:pt x="19854" y="33018"/>
                  </a:lnTo>
                  <a:lnTo>
                    <a:pt x="25286" y="41753"/>
                  </a:lnTo>
                  <a:lnTo>
                    <a:pt x="53604" y="82463"/>
                  </a:lnTo>
                  <a:lnTo>
                    <a:pt x="60535" y="92212"/>
                  </a:lnTo>
                  <a:lnTo>
                    <a:pt x="78507" y="109202"/>
                  </a:lnTo>
                  <a:lnTo>
                    <a:pt x="104462" y="142696"/>
                  </a:lnTo>
                  <a:lnTo>
                    <a:pt x="106624" y="154746"/>
                  </a:lnTo>
                  <a:lnTo>
                    <a:pt x="105809" y="156742"/>
                  </a:lnTo>
                  <a:lnTo>
                    <a:pt x="104274" y="158073"/>
                  </a:lnTo>
                  <a:lnTo>
                    <a:pt x="102258" y="158960"/>
                  </a:lnTo>
                  <a:lnTo>
                    <a:pt x="100914" y="160543"/>
                  </a:lnTo>
                  <a:lnTo>
                    <a:pt x="99421" y="164949"/>
                  </a:lnTo>
                  <a:lnTo>
                    <a:pt x="98030" y="166521"/>
                  </a:lnTo>
                  <a:lnTo>
                    <a:pt x="93839" y="168267"/>
                  </a:lnTo>
                  <a:lnTo>
                    <a:pt x="81162" y="169250"/>
                  </a:lnTo>
                  <a:lnTo>
                    <a:pt x="64839" y="164801"/>
                  </a:lnTo>
                  <a:lnTo>
                    <a:pt x="42701" y="154202"/>
                  </a:lnTo>
                  <a:lnTo>
                    <a:pt x="37397" y="153403"/>
                  </a:lnTo>
                  <a:lnTo>
                    <a:pt x="32869" y="150886"/>
                  </a:lnTo>
                  <a:lnTo>
                    <a:pt x="12179" y="127572"/>
                  </a:lnTo>
                  <a:lnTo>
                    <a:pt x="1801" y="110237"/>
                  </a:lnTo>
                  <a:lnTo>
                    <a:pt x="0" y="892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950"/>
            <p:cNvSpPr/>
            <p:nvPr>
              <p:custDataLst>
                <p:tags r:id="rId35"/>
              </p:custDataLst>
            </p:nvPr>
          </p:nvSpPr>
          <p:spPr>
            <a:xfrm>
              <a:off x="5295306" y="2098477"/>
              <a:ext cx="26790" cy="294680"/>
            </a:xfrm>
            <a:custGeom>
              <a:avLst/>
              <a:gdLst/>
              <a:ahLst/>
              <a:cxnLst/>
              <a:rect l="0" t="0" r="0" b="0"/>
              <a:pathLst>
                <a:path w="26790" h="294680">
                  <a:moveTo>
                    <a:pt x="26789" y="0"/>
                  </a:moveTo>
                  <a:lnTo>
                    <a:pt x="26789" y="0"/>
                  </a:lnTo>
                  <a:lnTo>
                    <a:pt x="26789" y="4740"/>
                  </a:lnTo>
                  <a:lnTo>
                    <a:pt x="24142" y="9713"/>
                  </a:lnTo>
                  <a:lnTo>
                    <a:pt x="20651" y="15231"/>
                  </a:lnTo>
                  <a:lnTo>
                    <a:pt x="18685" y="24908"/>
                  </a:lnTo>
                  <a:lnTo>
                    <a:pt x="17891" y="68619"/>
                  </a:lnTo>
                  <a:lnTo>
                    <a:pt x="10795" y="107961"/>
                  </a:lnTo>
                  <a:lnTo>
                    <a:pt x="3037" y="151910"/>
                  </a:lnTo>
                  <a:lnTo>
                    <a:pt x="399" y="196467"/>
                  </a:lnTo>
                  <a:lnTo>
                    <a:pt x="51" y="238457"/>
                  </a:lnTo>
                  <a:lnTo>
                    <a:pt x="0" y="282544"/>
                  </a:lnTo>
                  <a:lnTo>
                    <a:pt x="2645" y="286971"/>
                  </a:lnTo>
                  <a:lnTo>
                    <a:pt x="8928" y="2946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951"/>
            <p:cNvSpPr/>
            <p:nvPr>
              <p:custDataLst>
                <p:tags r:id="rId36"/>
              </p:custDataLst>
            </p:nvPr>
          </p:nvSpPr>
          <p:spPr>
            <a:xfrm>
              <a:off x="5241727" y="2250404"/>
              <a:ext cx="248598" cy="142753"/>
            </a:xfrm>
            <a:custGeom>
              <a:avLst/>
              <a:gdLst/>
              <a:ahLst/>
              <a:cxnLst/>
              <a:rect l="0" t="0" r="0" b="0"/>
              <a:pathLst>
                <a:path w="248598" h="142753">
                  <a:moveTo>
                    <a:pt x="0" y="44526"/>
                  </a:moveTo>
                  <a:lnTo>
                    <a:pt x="0" y="44526"/>
                  </a:lnTo>
                  <a:lnTo>
                    <a:pt x="40945" y="44526"/>
                  </a:lnTo>
                  <a:lnTo>
                    <a:pt x="63064" y="45518"/>
                  </a:lnTo>
                  <a:lnTo>
                    <a:pt x="99671" y="52214"/>
                  </a:lnTo>
                  <a:lnTo>
                    <a:pt x="140420" y="55938"/>
                  </a:lnTo>
                  <a:lnTo>
                    <a:pt x="162652" y="60475"/>
                  </a:lnTo>
                  <a:lnTo>
                    <a:pt x="192091" y="62008"/>
                  </a:lnTo>
                  <a:lnTo>
                    <a:pt x="202121" y="59572"/>
                  </a:lnTo>
                  <a:lnTo>
                    <a:pt x="230024" y="46925"/>
                  </a:lnTo>
                  <a:lnTo>
                    <a:pt x="233716" y="46125"/>
                  </a:lnTo>
                  <a:lnTo>
                    <a:pt x="236177" y="44600"/>
                  </a:lnTo>
                  <a:lnTo>
                    <a:pt x="237819" y="42591"/>
                  </a:lnTo>
                  <a:lnTo>
                    <a:pt x="240634" y="37713"/>
                  </a:lnTo>
                  <a:lnTo>
                    <a:pt x="246806" y="29388"/>
                  </a:lnTo>
                  <a:lnTo>
                    <a:pt x="248597" y="23577"/>
                  </a:lnTo>
                  <a:lnTo>
                    <a:pt x="248083" y="20638"/>
                  </a:lnTo>
                  <a:lnTo>
                    <a:pt x="242217" y="10561"/>
                  </a:lnTo>
                  <a:lnTo>
                    <a:pt x="233510" y="1273"/>
                  </a:lnTo>
                  <a:lnTo>
                    <a:pt x="227828" y="291"/>
                  </a:lnTo>
                  <a:lnTo>
                    <a:pt x="215120" y="0"/>
                  </a:lnTo>
                  <a:lnTo>
                    <a:pt x="207064" y="2578"/>
                  </a:lnTo>
                  <a:lnTo>
                    <a:pt x="187671" y="17974"/>
                  </a:lnTo>
                  <a:lnTo>
                    <a:pt x="181636" y="24787"/>
                  </a:lnTo>
                  <a:lnTo>
                    <a:pt x="173653" y="39780"/>
                  </a:lnTo>
                  <a:lnTo>
                    <a:pt x="169897" y="80315"/>
                  </a:lnTo>
                  <a:lnTo>
                    <a:pt x="169819" y="86245"/>
                  </a:lnTo>
                  <a:lnTo>
                    <a:pt x="175025" y="98125"/>
                  </a:lnTo>
                  <a:lnTo>
                    <a:pt x="193998" y="126880"/>
                  </a:lnTo>
                  <a:lnTo>
                    <a:pt x="211245" y="140466"/>
                  </a:lnTo>
                  <a:lnTo>
                    <a:pt x="232171" y="1427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952"/>
            <p:cNvSpPr/>
            <p:nvPr>
              <p:custDataLst>
                <p:tags r:id="rId37"/>
              </p:custDataLst>
            </p:nvPr>
          </p:nvSpPr>
          <p:spPr>
            <a:xfrm>
              <a:off x="5536564" y="2143284"/>
              <a:ext cx="142671" cy="249347"/>
            </a:xfrm>
            <a:custGeom>
              <a:avLst/>
              <a:gdLst/>
              <a:ahLst/>
              <a:cxnLst/>
              <a:rect l="0" t="0" r="0" b="0"/>
              <a:pathLst>
                <a:path w="142671" h="249347">
                  <a:moveTo>
                    <a:pt x="71281" y="142716"/>
                  </a:moveTo>
                  <a:lnTo>
                    <a:pt x="71281" y="142716"/>
                  </a:lnTo>
                  <a:lnTo>
                    <a:pt x="57719" y="142716"/>
                  </a:lnTo>
                  <a:lnTo>
                    <a:pt x="52685" y="145362"/>
                  </a:lnTo>
                  <a:lnTo>
                    <a:pt x="32304" y="165076"/>
                  </a:lnTo>
                  <a:lnTo>
                    <a:pt x="3881" y="208075"/>
                  </a:lnTo>
                  <a:lnTo>
                    <a:pt x="640" y="222471"/>
                  </a:lnTo>
                  <a:lnTo>
                    <a:pt x="0" y="234869"/>
                  </a:lnTo>
                  <a:lnTo>
                    <a:pt x="2558" y="240889"/>
                  </a:lnTo>
                  <a:lnTo>
                    <a:pt x="4629" y="243883"/>
                  </a:lnTo>
                  <a:lnTo>
                    <a:pt x="9577" y="247211"/>
                  </a:lnTo>
                  <a:lnTo>
                    <a:pt x="17940" y="249084"/>
                  </a:lnTo>
                  <a:lnTo>
                    <a:pt x="20837" y="249346"/>
                  </a:lnTo>
                  <a:lnTo>
                    <a:pt x="26702" y="246993"/>
                  </a:lnTo>
                  <a:lnTo>
                    <a:pt x="64086" y="220057"/>
                  </a:lnTo>
                  <a:lnTo>
                    <a:pt x="95184" y="175934"/>
                  </a:lnTo>
                  <a:lnTo>
                    <a:pt x="113890" y="149094"/>
                  </a:lnTo>
                  <a:lnTo>
                    <a:pt x="133609" y="104911"/>
                  </a:lnTo>
                  <a:lnTo>
                    <a:pt x="140918" y="75607"/>
                  </a:lnTo>
                  <a:lnTo>
                    <a:pt x="142612" y="33654"/>
                  </a:lnTo>
                  <a:lnTo>
                    <a:pt x="142670" y="25453"/>
                  </a:lnTo>
                  <a:lnTo>
                    <a:pt x="140051" y="18500"/>
                  </a:lnTo>
                  <a:lnTo>
                    <a:pt x="136571" y="12103"/>
                  </a:lnTo>
                  <a:lnTo>
                    <a:pt x="135025" y="5952"/>
                  </a:lnTo>
                  <a:lnTo>
                    <a:pt x="133620" y="3915"/>
                  </a:lnTo>
                  <a:lnTo>
                    <a:pt x="131692" y="2557"/>
                  </a:lnTo>
                  <a:lnTo>
                    <a:pt x="126208" y="377"/>
                  </a:lnTo>
                  <a:lnTo>
                    <a:pt x="120517" y="0"/>
                  </a:lnTo>
                  <a:lnTo>
                    <a:pt x="118988" y="939"/>
                  </a:lnTo>
                  <a:lnTo>
                    <a:pt x="117968" y="2558"/>
                  </a:lnTo>
                  <a:lnTo>
                    <a:pt x="117288" y="4628"/>
                  </a:lnTo>
                  <a:lnTo>
                    <a:pt x="101769" y="30889"/>
                  </a:lnTo>
                  <a:lnTo>
                    <a:pt x="91217" y="73999"/>
                  </a:lnTo>
                  <a:lnTo>
                    <a:pt x="89322" y="118028"/>
                  </a:lnTo>
                  <a:lnTo>
                    <a:pt x="91839" y="143338"/>
                  </a:lnTo>
                  <a:lnTo>
                    <a:pt x="103386" y="186454"/>
                  </a:lnTo>
                  <a:lnTo>
                    <a:pt x="115928" y="2320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953"/>
            <p:cNvSpPr/>
            <p:nvPr>
              <p:custDataLst>
                <p:tags r:id="rId38"/>
              </p:custDataLst>
            </p:nvPr>
          </p:nvSpPr>
          <p:spPr>
            <a:xfrm>
              <a:off x="5750720" y="2411016"/>
              <a:ext cx="26789" cy="80368"/>
            </a:xfrm>
            <a:custGeom>
              <a:avLst/>
              <a:gdLst/>
              <a:ahLst/>
              <a:cxnLst/>
              <a:rect l="0" t="0" r="0" b="0"/>
              <a:pathLst>
                <a:path w="26789" h="80368">
                  <a:moveTo>
                    <a:pt x="26788" y="0"/>
                  </a:moveTo>
                  <a:lnTo>
                    <a:pt x="26788" y="0"/>
                  </a:lnTo>
                  <a:lnTo>
                    <a:pt x="25796" y="14258"/>
                  </a:lnTo>
                  <a:lnTo>
                    <a:pt x="9009" y="54264"/>
                  </a:lnTo>
                  <a:lnTo>
                    <a:pt x="0" y="80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SMARTInkShape-Group192"/>
          <p:cNvGrpSpPr/>
          <p:nvPr/>
        </p:nvGrpSpPr>
        <p:grpSpPr>
          <a:xfrm>
            <a:off x="6045444" y="2098477"/>
            <a:ext cx="1731964" cy="454987"/>
            <a:chOff x="6045444" y="2098477"/>
            <a:chExt cx="1731964" cy="454987"/>
          </a:xfrm>
        </p:grpSpPr>
        <p:sp>
          <p:nvSpPr>
            <p:cNvPr id="106" name="SMARTInkShape-954"/>
            <p:cNvSpPr/>
            <p:nvPr>
              <p:custDataLst>
                <p:tags r:id="rId10"/>
              </p:custDataLst>
            </p:nvPr>
          </p:nvSpPr>
          <p:spPr>
            <a:xfrm>
              <a:off x="7643858" y="2107943"/>
              <a:ext cx="133550" cy="256994"/>
            </a:xfrm>
            <a:custGeom>
              <a:avLst/>
              <a:gdLst/>
              <a:ahLst/>
              <a:cxnLst/>
              <a:rect l="0" t="0" r="0" b="0"/>
              <a:pathLst>
                <a:path w="133550" h="256994">
                  <a:moveTo>
                    <a:pt x="80322" y="151268"/>
                  </a:moveTo>
                  <a:lnTo>
                    <a:pt x="80322" y="151268"/>
                  </a:lnTo>
                  <a:lnTo>
                    <a:pt x="72633" y="143579"/>
                  </a:lnTo>
                  <a:lnTo>
                    <a:pt x="67019" y="142706"/>
                  </a:lnTo>
                  <a:lnTo>
                    <a:pt x="50434" y="142370"/>
                  </a:lnTo>
                  <a:lnTo>
                    <a:pt x="44549" y="144998"/>
                  </a:lnTo>
                  <a:lnTo>
                    <a:pt x="23764" y="163330"/>
                  </a:lnTo>
                  <a:lnTo>
                    <a:pt x="5907" y="188736"/>
                  </a:lnTo>
                  <a:lnTo>
                    <a:pt x="2600" y="198017"/>
                  </a:lnTo>
                  <a:lnTo>
                    <a:pt x="0" y="242182"/>
                  </a:lnTo>
                  <a:lnTo>
                    <a:pt x="977" y="244619"/>
                  </a:lnTo>
                  <a:lnTo>
                    <a:pt x="2621" y="246244"/>
                  </a:lnTo>
                  <a:lnTo>
                    <a:pt x="9674" y="251177"/>
                  </a:lnTo>
                  <a:lnTo>
                    <a:pt x="15188" y="255203"/>
                  </a:lnTo>
                  <a:lnTo>
                    <a:pt x="20946" y="256993"/>
                  </a:lnTo>
                  <a:lnTo>
                    <a:pt x="29458" y="255142"/>
                  </a:lnTo>
                  <a:lnTo>
                    <a:pt x="42761" y="248522"/>
                  </a:lnTo>
                  <a:lnTo>
                    <a:pt x="69368" y="228904"/>
                  </a:lnTo>
                  <a:lnTo>
                    <a:pt x="99798" y="189803"/>
                  </a:lnTo>
                  <a:lnTo>
                    <a:pt x="118898" y="149490"/>
                  </a:lnTo>
                  <a:lnTo>
                    <a:pt x="131238" y="109031"/>
                  </a:lnTo>
                  <a:lnTo>
                    <a:pt x="133549" y="71035"/>
                  </a:lnTo>
                  <a:lnTo>
                    <a:pt x="132877" y="33471"/>
                  </a:lnTo>
                  <a:lnTo>
                    <a:pt x="129145" y="25161"/>
                  </a:lnTo>
                  <a:lnTo>
                    <a:pt x="100266" y="1276"/>
                  </a:lnTo>
                  <a:lnTo>
                    <a:pt x="96462" y="269"/>
                  </a:lnTo>
                  <a:lnTo>
                    <a:pt x="94059" y="0"/>
                  </a:lnTo>
                  <a:lnTo>
                    <a:pt x="88742" y="2348"/>
                  </a:lnTo>
                  <a:lnTo>
                    <a:pt x="85935" y="4363"/>
                  </a:lnTo>
                  <a:lnTo>
                    <a:pt x="82817" y="9248"/>
                  </a:lnTo>
                  <a:lnTo>
                    <a:pt x="81061" y="20222"/>
                  </a:lnTo>
                  <a:lnTo>
                    <a:pt x="80365" y="63904"/>
                  </a:lnTo>
                  <a:lnTo>
                    <a:pt x="82973" y="106874"/>
                  </a:lnTo>
                  <a:lnTo>
                    <a:pt x="92752" y="142389"/>
                  </a:lnTo>
                  <a:lnTo>
                    <a:pt x="104238" y="184204"/>
                  </a:lnTo>
                  <a:lnTo>
                    <a:pt x="124970" y="2494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955"/>
            <p:cNvSpPr/>
            <p:nvPr>
              <p:custDataLst>
                <p:tags r:id="rId11"/>
              </p:custDataLst>
            </p:nvPr>
          </p:nvSpPr>
          <p:spPr>
            <a:xfrm>
              <a:off x="7322344" y="2214967"/>
              <a:ext cx="232173" cy="142472"/>
            </a:xfrm>
            <a:custGeom>
              <a:avLst/>
              <a:gdLst/>
              <a:ahLst/>
              <a:cxnLst/>
              <a:rect l="0" t="0" r="0" b="0"/>
              <a:pathLst>
                <a:path w="232173" h="142472">
                  <a:moveTo>
                    <a:pt x="0" y="62103"/>
                  </a:moveTo>
                  <a:lnTo>
                    <a:pt x="0" y="62103"/>
                  </a:lnTo>
                  <a:lnTo>
                    <a:pt x="12428" y="62103"/>
                  </a:lnTo>
                  <a:lnTo>
                    <a:pt x="52011" y="70665"/>
                  </a:lnTo>
                  <a:lnTo>
                    <a:pt x="94132" y="71001"/>
                  </a:lnTo>
                  <a:lnTo>
                    <a:pt x="127514" y="68383"/>
                  </a:lnTo>
                  <a:lnTo>
                    <a:pt x="169100" y="60009"/>
                  </a:lnTo>
                  <a:lnTo>
                    <a:pt x="184710" y="52553"/>
                  </a:lnTo>
                  <a:lnTo>
                    <a:pt x="188624" y="49783"/>
                  </a:lnTo>
                  <a:lnTo>
                    <a:pt x="198265" y="46706"/>
                  </a:lnTo>
                  <a:lnTo>
                    <a:pt x="208172" y="44346"/>
                  </a:lnTo>
                  <a:lnTo>
                    <a:pt x="222617" y="34746"/>
                  </a:lnTo>
                  <a:lnTo>
                    <a:pt x="227925" y="29109"/>
                  </a:lnTo>
                  <a:lnTo>
                    <a:pt x="231612" y="19186"/>
                  </a:lnTo>
                  <a:lnTo>
                    <a:pt x="232157" y="4197"/>
                  </a:lnTo>
                  <a:lnTo>
                    <a:pt x="231170" y="2664"/>
                  </a:lnTo>
                  <a:lnTo>
                    <a:pt x="229519" y="1641"/>
                  </a:lnTo>
                  <a:lnTo>
                    <a:pt x="222456" y="202"/>
                  </a:lnTo>
                  <a:lnTo>
                    <a:pt x="219741" y="0"/>
                  </a:lnTo>
                  <a:lnTo>
                    <a:pt x="206440" y="4456"/>
                  </a:lnTo>
                  <a:lnTo>
                    <a:pt x="188055" y="17703"/>
                  </a:lnTo>
                  <a:lnTo>
                    <a:pt x="172710" y="33362"/>
                  </a:lnTo>
                  <a:lnTo>
                    <a:pt x="164723" y="48406"/>
                  </a:lnTo>
                  <a:lnTo>
                    <a:pt x="160890" y="90151"/>
                  </a:lnTo>
                  <a:lnTo>
                    <a:pt x="165521" y="105030"/>
                  </a:lnTo>
                  <a:lnTo>
                    <a:pt x="173177" y="117266"/>
                  </a:lnTo>
                  <a:lnTo>
                    <a:pt x="191782" y="130289"/>
                  </a:lnTo>
                  <a:lnTo>
                    <a:pt x="210953" y="140670"/>
                  </a:lnTo>
                  <a:lnTo>
                    <a:pt x="232172" y="142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956"/>
            <p:cNvSpPr/>
            <p:nvPr>
              <p:custDataLst>
                <p:tags r:id="rId12"/>
              </p:custDataLst>
            </p:nvPr>
          </p:nvSpPr>
          <p:spPr>
            <a:xfrm>
              <a:off x="7384852" y="2098477"/>
              <a:ext cx="8930" cy="276821"/>
            </a:xfrm>
            <a:custGeom>
              <a:avLst/>
              <a:gdLst/>
              <a:ahLst/>
              <a:cxnLst/>
              <a:rect l="0" t="0" r="0" b="0"/>
              <a:pathLst>
                <a:path w="8930" h="276821">
                  <a:moveTo>
                    <a:pt x="8929" y="0"/>
                  </a:moveTo>
                  <a:lnTo>
                    <a:pt x="8929" y="0"/>
                  </a:lnTo>
                  <a:lnTo>
                    <a:pt x="8929" y="4740"/>
                  </a:lnTo>
                  <a:lnTo>
                    <a:pt x="7937" y="6136"/>
                  </a:lnTo>
                  <a:lnTo>
                    <a:pt x="6284" y="7067"/>
                  </a:lnTo>
                  <a:lnTo>
                    <a:pt x="4188" y="7688"/>
                  </a:lnTo>
                  <a:lnTo>
                    <a:pt x="2792" y="9094"/>
                  </a:lnTo>
                  <a:lnTo>
                    <a:pt x="1241" y="13302"/>
                  </a:lnTo>
                  <a:lnTo>
                    <a:pt x="21" y="56927"/>
                  </a:lnTo>
                  <a:lnTo>
                    <a:pt x="1" y="99435"/>
                  </a:lnTo>
                  <a:lnTo>
                    <a:pt x="0" y="143033"/>
                  </a:lnTo>
                  <a:lnTo>
                    <a:pt x="0" y="180476"/>
                  </a:lnTo>
                  <a:lnTo>
                    <a:pt x="992" y="196297"/>
                  </a:lnTo>
                  <a:lnTo>
                    <a:pt x="8377" y="240918"/>
                  </a:lnTo>
                  <a:lnTo>
                    <a:pt x="8919" y="274898"/>
                  </a:lnTo>
                  <a:lnTo>
                    <a:pt x="7931" y="275539"/>
                  </a:lnTo>
                  <a:lnTo>
                    <a:pt x="0" y="276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957"/>
            <p:cNvSpPr/>
            <p:nvPr>
              <p:custDataLst>
                <p:tags r:id="rId13"/>
              </p:custDataLst>
            </p:nvPr>
          </p:nvSpPr>
          <p:spPr>
            <a:xfrm>
              <a:off x="7161655" y="2268141"/>
              <a:ext cx="151760" cy="106998"/>
            </a:xfrm>
            <a:custGeom>
              <a:avLst/>
              <a:gdLst/>
              <a:ahLst/>
              <a:cxnLst/>
              <a:rect l="0" t="0" r="0" b="0"/>
              <a:pathLst>
                <a:path w="151760" h="106998">
                  <a:moveTo>
                    <a:pt x="62462" y="0"/>
                  </a:moveTo>
                  <a:lnTo>
                    <a:pt x="62462" y="0"/>
                  </a:lnTo>
                  <a:lnTo>
                    <a:pt x="45854" y="0"/>
                  </a:lnTo>
                  <a:lnTo>
                    <a:pt x="23644" y="20991"/>
                  </a:lnTo>
                  <a:lnTo>
                    <a:pt x="5897" y="51138"/>
                  </a:lnTo>
                  <a:lnTo>
                    <a:pt x="1128" y="73527"/>
                  </a:lnTo>
                  <a:lnTo>
                    <a:pt x="0" y="101052"/>
                  </a:lnTo>
                  <a:lnTo>
                    <a:pt x="977" y="103087"/>
                  </a:lnTo>
                  <a:lnTo>
                    <a:pt x="2621" y="104443"/>
                  </a:lnTo>
                  <a:lnTo>
                    <a:pt x="7092" y="105950"/>
                  </a:lnTo>
                  <a:lnTo>
                    <a:pt x="16206" y="106997"/>
                  </a:lnTo>
                  <a:lnTo>
                    <a:pt x="30101" y="94713"/>
                  </a:lnTo>
                  <a:lnTo>
                    <a:pt x="44653" y="77650"/>
                  </a:lnTo>
                  <a:lnTo>
                    <a:pt x="51571" y="68245"/>
                  </a:lnTo>
                  <a:lnTo>
                    <a:pt x="69535" y="51477"/>
                  </a:lnTo>
                  <a:lnTo>
                    <a:pt x="77125" y="37742"/>
                  </a:lnTo>
                  <a:lnTo>
                    <a:pt x="89248" y="8936"/>
                  </a:lnTo>
                  <a:lnTo>
                    <a:pt x="89250" y="21359"/>
                  </a:lnTo>
                  <a:lnTo>
                    <a:pt x="98928" y="59295"/>
                  </a:lnTo>
                  <a:lnTo>
                    <a:pt x="110577" y="74383"/>
                  </a:lnTo>
                  <a:lnTo>
                    <a:pt x="114383" y="75385"/>
                  </a:lnTo>
                  <a:lnTo>
                    <a:pt x="140710" y="71649"/>
                  </a:lnTo>
                  <a:lnTo>
                    <a:pt x="151759" y="625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958"/>
            <p:cNvSpPr/>
            <p:nvPr>
              <p:custDataLst>
                <p:tags r:id="rId14"/>
              </p:custDataLst>
            </p:nvPr>
          </p:nvSpPr>
          <p:spPr>
            <a:xfrm>
              <a:off x="6725460" y="2223492"/>
              <a:ext cx="364713" cy="329972"/>
            </a:xfrm>
            <a:custGeom>
              <a:avLst/>
              <a:gdLst/>
              <a:ahLst/>
              <a:cxnLst/>
              <a:rect l="0" t="0" r="0" b="0"/>
              <a:pathLst>
                <a:path w="364713" h="329972">
                  <a:moveTo>
                    <a:pt x="70032" y="0"/>
                  </a:moveTo>
                  <a:lnTo>
                    <a:pt x="70032" y="0"/>
                  </a:lnTo>
                  <a:lnTo>
                    <a:pt x="62344" y="0"/>
                  </a:lnTo>
                  <a:lnTo>
                    <a:pt x="31071" y="24908"/>
                  </a:lnTo>
                  <a:lnTo>
                    <a:pt x="13834" y="51138"/>
                  </a:lnTo>
                  <a:lnTo>
                    <a:pt x="703" y="95602"/>
                  </a:lnTo>
                  <a:lnTo>
                    <a:pt x="0" y="99453"/>
                  </a:lnTo>
                  <a:lnTo>
                    <a:pt x="523" y="103013"/>
                  </a:lnTo>
                  <a:lnTo>
                    <a:pt x="7772" y="120945"/>
                  </a:lnTo>
                  <a:lnTo>
                    <a:pt x="9674" y="122302"/>
                  </a:lnTo>
                  <a:lnTo>
                    <a:pt x="15115" y="124480"/>
                  </a:lnTo>
                  <a:lnTo>
                    <a:pt x="25539" y="124857"/>
                  </a:lnTo>
                  <a:lnTo>
                    <a:pt x="33059" y="122299"/>
                  </a:lnTo>
                  <a:lnTo>
                    <a:pt x="36454" y="120228"/>
                  </a:lnTo>
                  <a:lnTo>
                    <a:pt x="38716" y="117855"/>
                  </a:lnTo>
                  <a:lnTo>
                    <a:pt x="67124" y="75232"/>
                  </a:lnTo>
                  <a:lnTo>
                    <a:pt x="83929" y="56627"/>
                  </a:lnTo>
                  <a:lnTo>
                    <a:pt x="87369" y="46422"/>
                  </a:lnTo>
                  <a:lnTo>
                    <a:pt x="88536" y="45831"/>
                  </a:lnTo>
                  <a:lnTo>
                    <a:pt x="101181" y="44695"/>
                  </a:lnTo>
                  <a:lnTo>
                    <a:pt x="102704" y="45672"/>
                  </a:lnTo>
                  <a:lnTo>
                    <a:pt x="103720" y="47315"/>
                  </a:lnTo>
                  <a:lnTo>
                    <a:pt x="110090" y="61822"/>
                  </a:lnTo>
                  <a:lnTo>
                    <a:pt x="119911" y="78652"/>
                  </a:lnTo>
                  <a:lnTo>
                    <a:pt x="129422" y="119512"/>
                  </a:lnTo>
                  <a:lnTo>
                    <a:pt x="131925" y="155127"/>
                  </a:lnTo>
                  <a:lnTo>
                    <a:pt x="137159" y="195346"/>
                  </a:lnTo>
                  <a:lnTo>
                    <a:pt x="140902" y="238310"/>
                  </a:lnTo>
                  <a:lnTo>
                    <a:pt x="141436" y="282610"/>
                  </a:lnTo>
                  <a:lnTo>
                    <a:pt x="136720" y="300585"/>
                  </a:lnTo>
                  <a:lnTo>
                    <a:pt x="129038" y="313737"/>
                  </a:lnTo>
                  <a:lnTo>
                    <a:pt x="123376" y="318033"/>
                  </a:lnTo>
                  <a:lnTo>
                    <a:pt x="117553" y="320934"/>
                  </a:lnTo>
                  <a:lnTo>
                    <a:pt x="111658" y="325531"/>
                  </a:lnTo>
                  <a:lnTo>
                    <a:pt x="103084" y="328235"/>
                  </a:lnTo>
                  <a:lnTo>
                    <a:pt x="86152" y="329971"/>
                  </a:lnTo>
                  <a:lnTo>
                    <a:pt x="79512" y="327563"/>
                  </a:lnTo>
                  <a:lnTo>
                    <a:pt x="73253" y="324177"/>
                  </a:lnTo>
                  <a:lnTo>
                    <a:pt x="67164" y="322673"/>
                  </a:lnTo>
                  <a:lnTo>
                    <a:pt x="61151" y="316712"/>
                  </a:lnTo>
                  <a:lnTo>
                    <a:pt x="56163" y="308441"/>
                  </a:lnTo>
                  <a:lnTo>
                    <a:pt x="47958" y="287207"/>
                  </a:lnTo>
                  <a:lnTo>
                    <a:pt x="47985" y="273499"/>
                  </a:lnTo>
                  <a:lnTo>
                    <a:pt x="54451" y="230019"/>
                  </a:lnTo>
                  <a:lnTo>
                    <a:pt x="68348" y="193377"/>
                  </a:lnTo>
                  <a:lnTo>
                    <a:pt x="100172" y="149734"/>
                  </a:lnTo>
                  <a:lnTo>
                    <a:pt x="141491" y="109855"/>
                  </a:lnTo>
                  <a:lnTo>
                    <a:pt x="177190" y="85112"/>
                  </a:lnTo>
                  <a:lnTo>
                    <a:pt x="188103" y="81484"/>
                  </a:lnTo>
                  <a:lnTo>
                    <a:pt x="200817" y="74855"/>
                  </a:lnTo>
                  <a:lnTo>
                    <a:pt x="223417" y="71888"/>
                  </a:lnTo>
                  <a:lnTo>
                    <a:pt x="230146" y="74283"/>
                  </a:lnTo>
                  <a:lnTo>
                    <a:pt x="243878" y="84752"/>
                  </a:lnTo>
                  <a:lnTo>
                    <a:pt x="246516" y="92569"/>
                  </a:lnTo>
                  <a:lnTo>
                    <a:pt x="248680" y="101665"/>
                  </a:lnTo>
                  <a:lnTo>
                    <a:pt x="255508" y="115589"/>
                  </a:lnTo>
                  <a:lnTo>
                    <a:pt x="257545" y="158859"/>
                  </a:lnTo>
                  <a:lnTo>
                    <a:pt x="265243" y="168258"/>
                  </a:lnTo>
                  <a:lnTo>
                    <a:pt x="265657" y="167735"/>
                  </a:lnTo>
                  <a:lnTo>
                    <a:pt x="275578" y="127744"/>
                  </a:lnTo>
                  <a:lnTo>
                    <a:pt x="290574" y="95959"/>
                  </a:lnTo>
                  <a:lnTo>
                    <a:pt x="314121" y="60917"/>
                  </a:lnTo>
                  <a:lnTo>
                    <a:pt x="320068" y="56840"/>
                  </a:lnTo>
                  <a:lnTo>
                    <a:pt x="326019" y="54036"/>
                  </a:lnTo>
                  <a:lnTo>
                    <a:pt x="336159" y="46081"/>
                  </a:lnTo>
                  <a:lnTo>
                    <a:pt x="337739" y="46596"/>
                  </a:lnTo>
                  <a:lnTo>
                    <a:pt x="345456" y="52463"/>
                  </a:lnTo>
                  <a:lnTo>
                    <a:pt x="346232" y="55728"/>
                  </a:lnTo>
                  <a:lnTo>
                    <a:pt x="347569" y="61479"/>
                  </a:lnTo>
                  <a:lnTo>
                    <a:pt x="354505" y="82229"/>
                  </a:lnTo>
                  <a:lnTo>
                    <a:pt x="355733" y="125205"/>
                  </a:lnTo>
                  <a:lnTo>
                    <a:pt x="355781" y="167381"/>
                  </a:lnTo>
                  <a:lnTo>
                    <a:pt x="356774" y="168142"/>
                  </a:lnTo>
                  <a:lnTo>
                    <a:pt x="364712" y="1696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959"/>
            <p:cNvSpPr/>
            <p:nvPr>
              <p:custDataLst>
                <p:tags r:id="rId15"/>
              </p:custDataLst>
            </p:nvPr>
          </p:nvSpPr>
          <p:spPr>
            <a:xfrm>
              <a:off x="6616898" y="2214563"/>
              <a:ext cx="53580" cy="17860"/>
            </a:xfrm>
            <a:custGeom>
              <a:avLst/>
              <a:gdLst/>
              <a:ahLst/>
              <a:cxnLst/>
              <a:rect l="0" t="0" r="0" b="0"/>
              <a:pathLst>
                <a:path w="53580" h="17860">
                  <a:moveTo>
                    <a:pt x="0" y="0"/>
                  </a:moveTo>
                  <a:lnTo>
                    <a:pt x="0" y="0"/>
                  </a:lnTo>
                  <a:lnTo>
                    <a:pt x="8562" y="0"/>
                  </a:lnTo>
                  <a:lnTo>
                    <a:pt x="15987" y="6136"/>
                  </a:lnTo>
                  <a:lnTo>
                    <a:pt x="21326" y="7688"/>
                  </a:lnTo>
                  <a:lnTo>
                    <a:pt x="41687" y="8820"/>
                  </a:lnTo>
                  <a:lnTo>
                    <a:pt x="53579" y="178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960"/>
            <p:cNvSpPr/>
            <p:nvPr>
              <p:custDataLst>
                <p:tags r:id="rId16"/>
              </p:custDataLst>
            </p:nvPr>
          </p:nvSpPr>
          <p:spPr>
            <a:xfrm>
              <a:off x="6607969" y="2312789"/>
              <a:ext cx="8562" cy="62509"/>
            </a:xfrm>
            <a:custGeom>
              <a:avLst/>
              <a:gdLst/>
              <a:ahLst/>
              <a:cxnLst/>
              <a:rect l="0" t="0" r="0" b="0"/>
              <a:pathLst>
                <a:path w="8562" h="62509">
                  <a:moveTo>
                    <a:pt x="0" y="0"/>
                  </a:moveTo>
                  <a:lnTo>
                    <a:pt x="0" y="0"/>
                  </a:lnTo>
                  <a:lnTo>
                    <a:pt x="4741" y="4741"/>
                  </a:lnTo>
                  <a:lnTo>
                    <a:pt x="7068" y="9714"/>
                  </a:lnTo>
                  <a:lnTo>
                    <a:pt x="8561" y="16250"/>
                  </a:lnTo>
                  <a:lnTo>
                    <a:pt x="806" y="41099"/>
                  </a:lnTo>
                  <a:lnTo>
                    <a:pt x="0" y="62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961"/>
            <p:cNvSpPr/>
            <p:nvPr>
              <p:custDataLst>
                <p:tags r:id="rId17"/>
              </p:custDataLst>
            </p:nvPr>
          </p:nvSpPr>
          <p:spPr>
            <a:xfrm>
              <a:off x="6429897" y="2259221"/>
              <a:ext cx="97547" cy="151760"/>
            </a:xfrm>
            <a:custGeom>
              <a:avLst/>
              <a:gdLst/>
              <a:ahLst/>
              <a:cxnLst/>
              <a:rect l="0" t="0" r="0" b="0"/>
              <a:pathLst>
                <a:path w="97547" h="151760">
                  <a:moveTo>
                    <a:pt x="79845" y="8920"/>
                  </a:moveTo>
                  <a:lnTo>
                    <a:pt x="79845" y="8920"/>
                  </a:lnTo>
                  <a:lnTo>
                    <a:pt x="79845" y="1231"/>
                  </a:lnTo>
                  <a:lnTo>
                    <a:pt x="78853" y="817"/>
                  </a:lnTo>
                  <a:lnTo>
                    <a:pt x="53855" y="0"/>
                  </a:lnTo>
                  <a:lnTo>
                    <a:pt x="45805" y="2640"/>
                  </a:lnTo>
                  <a:lnTo>
                    <a:pt x="38919" y="6129"/>
                  </a:lnTo>
                  <a:lnTo>
                    <a:pt x="29465" y="9085"/>
                  </a:lnTo>
                  <a:lnTo>
                    <a:pt x="1244" y="33981"/>
                  </a:lnTo>
                  <a:lnTo>
                    <a:pt x="263" y="37587"/>
                  </a:lnTo>
                  <a:lnTo>
                    <a:pt x="0" y="39937"/>
                  </a:lnTo>
                  <a:lnTo>
                    <a:pt x="2356" y="45195"/>
                  </a:lnTo>
                  <a:lnTo>
                    <a:pt x="7212" y="51914"/>
                  </a:lnTo>
                  <a:lnTo>
                    <a:pt x="27575" y="65515"/>
                  </a:lnTo>
                  <a:lnTo>
                    <a:pt x="39772" y="69676"/>
                  </a:lnTo>
                  <a:lnTo>
                    <a:pt x="55430" y="73727"/>
                  </a:lnTo>
                  <a:lnTo>
                    <a:pt x="68973" y="78393"/>
                  </a:lnTo>
                  <a:lnTo>
                    <a:pt x="76005" y="80476"/>
                  </a:lnTo>
                  <a:lnTo>
                    <a:pt x="91637" y="92671"/>
                  </a:lnTo>
                  <a:lnTo>
                    <a:pt x="95009" y="98398"/>
                  </a:lnTo>
                  <a:lnTo>
                    <a:pt x="97172" y="110159"/>
                  </a:lnTo>
                  <a:lnTo>
                    <a:pt x="97546" y="119063"/>
                  </a:lnTo>
                  <a:lnTo>
                    <a:pt x="96607" y="121044"/>
                  </a:lnTo>
                  <a:lnTo>
                    <a:pt x="94988" y="122364"/>
                  </a:lnTo>
                  <a:lnTo>
                    <a:pt x="90545" y="124824"/>
                  </a:lnTo>
                  <a:lnTo>
                    <a:pt x="73787" y="139142"/>
                  </a:lnTo>
                  <a:lnTo>
                    <a:pt x="45135" y="150870"/>
                  </a:lnTo>
                  <a:lnTo>
                    <a:pt x="35642" y="151759"/>
                  </a:lnTo>
                  <a:lnTo>
                    <a:pt x="53056" y="133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962"/>
            <p:cNvSpPr/>
            <p:nvPr>
              <p:custDataLst>
                <p:tags r:id="rId18"/>
              </p:custDataLst>
            </p:nvPr>
          </p:nvSpPr>
          <p:spPr>
            <a:xfrm>
              <a:off x="6223992" y="2259356"/>
              <a:ext cx="120049" cy="124872"/>
            </a:xfrm>
            <a:custGeom>
              <a:avLst/>
              <a:gdLst/>
              <a:ahLst/>
              <a:cxnLst/>
              <a:rect l="0" t="0" r="0" b="0"/>
              <a:pathLst>
                <a:path w="120049" h="124872">
                  <a:moveTo>
                    <a:pt x="0" y="80222"/>
                  </a:moveTo>
                  <a:lnTo>
                    <a:pt x="0" y="80222"/>
                  </a:lnTo>
                  <a:lnTo>
                    <a:pt x="0" y="87911"/>
                  </a:lnTo>
                  <a:lnTo>
                    <a:pt x="992" y="88324"/>
                  </a:lnTo>
                  <a:lnTo>
                    <a:pt x="4741" y="88784"/>
                  </a:lnTo>
                  <a:lnTo>
                    <a:pt x="6137" y="89899"/>
                  </a:lnTo>
                  <a:lnTo>
                    <a:pt x="8562" y="96808"/>
                  </a:lnTo>
                  <a:lnTo>
                    <a:pt x="11412" y="97515"/>
                  </a:lnTo>
                  <a:lnTo>
                    <a:pt x="13561" y="97704"/>
                  </a:lnTo>
                  <a:lnTo>
                    <a:pt x="18595" y="95268"/>
                  </a:lnTo>
                  <a:lnTo>
                    <a:pt x="24139" y="91870"/>
                  </a:lnTo>
                  <a:lnTo>
                    <a:pt x="33831" y="89957"/>
                  </a:lnTo>
                  <a:lnTo>
                    <a:pt x="47838" y="88398"/>
                  </a:lnTo>
                  <a:lnTo>
                    <a:pt x="69861" y="76754"/>
                  </a:lnTo>
                  <a:lnTo>
                    <a:pt x="78343" y="68428"/>
                  </a:lnTo>
                  <a:lnTo>
                    <a:pt x="116071" y="26691"/>
                  </a:lnTo>
                  <a:lnTo>
                    <a:pt x="119052" y="23698"/>
                  </a:lnTo>
                  <a:lnTo>
                    <a:pt x="120048" y="21704"/>
                  </a:lnTo>
                  <a:lnTo>
                    <a:pt x="119720" y="20374"/>
                  </a:lnTo>
                  <a:lnTo>
                    <a:pt x="118508" y="19487"/>
                  </a:lnTo>
                  <a:lnTo>
                    <a:pt x="117164" y="15857"/>
                  </a:lnTo>
                  <a:lnTo>
                    <a:pt x="116804" y="13499"/>
                  </a:lnTo>
                  <a:lnTo>
                    <a:pt x="108460" y="1510"/>
                  </a:lnTo>
                  <a:lnTo>
                    <a:pt x="105090" y="591"/>
                  </a:lnTo>
                  <a:lnTo>
                    <a:pt x="90102" y="0"/>
                  </a:lnTo>
                  <a:lnTo>
                    <a:pt x="82048" y="2565"/>
                  </a:lnTo>
                  <a:lnTo>
                    <a:pt x="68793" y="12296"/>
                  </a:lnTo>
                  <a:lnTo>
                    <a:pt x="44661" y="53686"/>
                  </a:lnTo>
                  <a:lnTo>
                    <a:pt x="39694" y="65452"/>
                  </a:lnTo>
                  <a:lnTo>
                    <a:pt x="36242" y="90379"/>
                  </a:lnTo>
                  <a:lnTo>
                    <a:pt x="40615" y="105280"/>
                  </a:lnTo>
                  <a:lnTo>
                    <a:pt x="48194" y="117523"/>
                  </a:lnTo>
                  <a:lnTo>
                    <a:pt x="51973" y="119972"/>
                  </a:lnTo>
                  <a:lnTo>
                    <a:pt x="69651" y="123903"/>
                  </a:lnTo>
                  <a:lnTo>
                    <a:pt x="98228" y="124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963"/>
            <p:cNvSpPr/>
            <p:nvPr>
              <p:custDataLst>
                <p:tags r:id="rId19"/>
              </p:custDataLst>
            </p:nvPr>
          </p:nvSpPr>
          <p:spPr>
            <a:xfrm>
              <a:off x="6045444" y="2107857"/>
              <a:ext cx="151760" cy="346376"/>
            </a:xfrm>
            <a:custGeom>
              <a:avLst/>
              <a:gdLst/>
              <a:ahLst/>
              <a:cxnLst/>
              <a:rect l="0" t="0" r="0" b="0"/>
              <a:pathLst>
                <a:path w="151760" h="346376">
                  <a:moveTo>
                    <a:pt x="71392" y="196002"/>
                  </a:moveTo>
                  <a:lnTo>
                    <a:pt x="71392" y="196002"/>
                  </a:lnTo>
                  <a:lnTo>
                    <a:pt x="66652" y="200743"/>
                  </a:lnTo>
                  <a:lnTo>
                    <a:pt x="64324" y="205716"/>
                  </a:lnTo>
                  <a:lnTo>
                    <a:pt x="63703" y="208431"/>
                  </a:lnTo>
                  <a:lnTo>
                    <a:pt x="57722" y="214094"/>
                  </a:lnTo>
                  <a:lnTo>
                    <a:pt x="42453" y="225814"/>
                  </a:lnTo>
                  <a:lnTo>
                    <a:pt x="17846" y="267674"/>
                  </a:lnTo>
                  <a:lnTo>
                    <a:pt x="2603" y="300533"/>
                  </a:lnTo>
                  <a:lnTo>
                    <a:pt x="0" y="336700"/>
                  </a:lnTo>
                  <a:lnTo>
                    <a:pt x="4708" y="342973"/>
                  </a:lnTo>
                  <a:lnTo>
                    <a:pt x="9674" y="345658"/>
                  </a:lnTo>
                  <a:lnTo>
                    <a:pt x="12387" y="346375"/>
                  </a:lnTo>
                  <a:lnTo>
                    <a:pt x="15188" y="345860"/>
                  </a:lnTo>
                  <a:lnTo>
                    <a:pt x="23871" y="340395"/>
                  </a:lnTo>
                  <a:lnTo>
                    <a:pt x="51677" y="318287"/>
                  </a:lnTo>
                  <a:lnTo>
                    <a:pt x="79000" y="274446"/>
                  </a:lnTo>
                  <a:lnTo>
                    <a:pt x="90954" y="253751"/>
                  </a:lnTo>
                  <a:lnTo>
                    <a:pt x="99875" y="213235"/>
                  </a:lnTo>
                  <a:lnTo>
                    <a:pt x="110422" y="178019"/>
                  </a:lnTo>
                  <a:lnTo>
                    <a:pt x="114930" y="136263"/>
                  </a:lnTo>
                  <a:lnTo>
                    <a:pt x="118467" y="98323"/>
                  </a:lnTo>
                  <a:lnTo>
                    <a:pt x="124399" y="53959"/>
                  </a:lnTo>
                  <a:lnTo>
                    <a:pt x="124937" y="19193"/>
                  </a:lnTo>
                  <a:lnTo>
                    <a:pt x="123955" y="15621"/>
                  </a:lnTo>
                  <a:lnTo>
                    <a:pt x="122309" y="13241"/>
                  </a:lnTo>
                  <a:lnTo>
                    <a:pt x="120220" y="11653"/>
                  </a:lnTo>
                  <a:lnTo>
                    <a:pt x="117898" y="7244"/>
                  </a:lnTo>
                  <a:lnTo>
                    <a:pt x="116149" y="0"/>
                  </a:lnTo>
                  <a:lnTo>
                    <a:pt x="116042" y="37972"/>
                  </a:lnTo>
                  <a:lnTo>
                    <a:pt x="116040" y="80273"/>
                  </a:lnTo>
                  <a:lnTo>
                    <a:pt x="116040" y="120446"/>
                  </a:lnTo>
                  <a:lnTo>
                    <a:pt x="122176" y="159470"/>
                  </a:lnTo>
                  <a:lnTo>
                    <a:pt x="127064" y="195842"/>
                  </a:lnTo>
                  <a:lnTo>
                    <a:pt x="140368" y="239853"/>
                  </a:lnTo>
                  <a:lnTo>
                    <a:pt x="142343" y="254825"/>
                  </a:lnTo>
                  <a:lnTo>
                    <a:pt x="151759" y="2674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SMARTInkShape-Group193"/>
          <p:cNvGrpSpPr/>
          <p:nvPr/>
        </p:nvGrpSpPr>
        <p:grpSpPr>
          <a:xfrm>
            <a:off x="7875984" y="1903960"/>
            <a:ext cx="1239232" cy="658692"/>
            <a:chOff x="7875984" y="1903960"/>
            <a:chExt cx="1239232" cy="658692"/>
          </a:xfrm>
        </p:grpSpPr>
        <p:sp>
          <p:nvSpPr>
            <p:cNvPr id="117" name="SMARTInkShape-964"/>
            <p:cNvSpPr/>
            <p:nvPr>
              <p:custDataLst>
                <p:tags r:id="rId1"/>
              </p:custDataLst>
            </p:nvPr>
          </p:nvSpPr>
          <p:spPr>
            <a:xfrm>
              <a:off x="8992608" y="1903960"/>
              <a:ext cx="122608" cy="417592"/>
            </a:xfrm>
            <a:custGeom>
              <a:avLst/>
              <a:gdLst/>
              <a:ahLst/>
              <a:cxnLst/>
              <a:rect l="0" t="0" r="0" b="0"/>
              <a:pathLst>
                <a:path w="122608" h="417592">
                  <a:moveTo>
                    <a:pt x="62095" y="301673"/>
                  </a:moveTo>
                  <a:lnTo>
                    <a:pt x="62095" y="301673"/>
                  </a:lnTo>
                  <a:lnTo>
                    <a:pt x="57354" y="306413"/>
                  </a:lnTo>
                  <a:lnTo>
                    <a:pt x="52382" y="308741"/>
                  </a:lnTo>
                  <a:lnTo>
                    <a:pt x="49666" y="309361"/>
                  </a:lnTo>
                  <a:lnTo>
                    <a:pt x="41104" y="314975"/>
                  </a:lnTo>
                  <a:lnTo>
                    <a:pt x="14466" y="353707"/>
                  </a:lnTo>
                  <a:lnTo>
                    <a:pt x="1682" y="397309"/>
                  </a:lnTo>
                  <a:lnTo>
                    <a:pt x="0" y="411294"/>
                  </a:lnTo>
                  <a:lnTo>
                    <a:pt x="855" y="413449"/>
                  </a:lnTo>
                  <a:lnTo>
                    <a:pt x="2417" y="414886"/>
                  </a:lnTo>
                  <a:lnTo>
                    <a:pt x="7312" y="417191"/>
                  </a:lnTo>
                  <a:lnTo>
                    <a:pt x="12900" y="417591"/>
                  </a:lnTo>
                  <a:lnTo>
                    <a:pt x="18071" y="415038"/>
                  </a:lnTo>
                  <a:lnTo>
                    <a:pt x="20840" y="412969"/>
                  </a:lnTo>
                  <a:lnTo>
                    <a:pt x="29476" y="400575"/>
                  </a:lnTo>
                  <a:lnTo>
                    <a:pt x="46898" y="363094"/>
                  </a:lnTo>
                  <a:lnTo>
                    <a:pt x="63834" y="328247"/>
                  </a:lnTo>
                  <a:lnTo>
                    <a:pt x="76733" y="284579"/>
                  </a:lnTo>
                  <a:lnTo>
                    <a:pt x="85836" y="244573"/>
                  </a:lnTo>
                  <a:lnTo>
                    <a:pt x="95808" y="206151"/>
                  </a:lnTo>
                  <a:lnTo>
                    <a:pt x="108905" y="164781"/>
                  </a:lnTo>
                  <a:lnTo>
                    <a:pt x="114660" y="126946"/>
                  </a:lnTo>
                  <a:lnTo>
                    <a:pt x="121216" y="91593"/>
                  </a:lnTo>
                  <a:lnTo>
                    <a:pt x="122607" y="62818"/>
                  </a:lnTo>
                  <a:lnTo>
                    <a:pt x="115421" y="23327"/>
                  </a:lnTo>
                  <a:lnTo>
                    <a:pt x="108764" y="11282"/>
                  </a:lnTo>
                  <a:lnTo>
                    <a:pt x="103342" y="4599"/>
                  </a:lnTo>
                  <a:lnTo>
                    <a:pt x="97625" y="968"/>
                  </a:lnTo>
                  <a:lnTo>
                    <a:pt x="94711" y="0"/>
                  </a:lnTo>
                  <a:lnTo>
                    <a:pt x="91777" y="347"/>
                  </a:lnTo>
                  <a:lnTo>
                    <a:pt x="85870" y="3378"/>
                  </a:lnTo>
                  <a:lnTo>
                    <a:pt x="76967" y="10662"/>
                  </a:lnTo>
                  <a:lnTo>
                    <a:pt x="73666" y="16231"/>
                  </a:lnTo>
                  <a:lnTo>
                    <a:pt x="64190" y="53236"/>
                  </a:lnTo>
                  <a:lnTo>
                    <a:pt x="62508" y="97156"/>
                  </a:lnTo>
                  <a:lnTo>
                    <a:pt x="62218" y="134360"/>
                  </a:lnTo>
                  <a:lnTo>
                    <a:pt x="62131" y="175259"/>
                  </a:lnTo>
                  <a:lnTo>
                    <a:pt x="62106" y="218797"/>
                  </a:lnTo>
                  <a:lnTo>
                    <a:pt x="66839" y="263116"/>
                  </a:lnTo>
                  <a:lnTo>
                    <a:pt x="71025" y="3284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965"/>
            <p:cNvSpPr/>
            <p:nvPr>
              <p:custDataLst>
                <p:tags r:id="rId2"/>
              </p:custDataLst>
            </p:nvPr>
          </p:nvSpPr>
          <p:spPr>
            <a:xfrm>
              <a:off x="8822531" y="2169927"/>
              <a:ext cx="160609" cy="160722"/>
            </a:xfrm>
            <a:custGeom>
              <a:avLst/>
              <a:gdLst/>
              <a:ahLst/>
              <a:cxnLst/>
              <a:rect l="0" t="0" r="0" b="0"/>
              <a:pathLst>
                <a:path w="160609" h="160722">
                  <a:moveTo>
                    <a:pt x="0" y="80354"/>
                  </a:moveTo>
                  <a:lnTo>
                    <a:pt x="0" y="80354"/>
                  </a:lnTo>
                  <a:lnTo>
                    <a:pt x="13561" y="80354"/>
                  </a:lnTo>
                  <a:lnTo>
                    <a:pt x="18595" y="77708"/>
                  </a:lnTo>
                  <a:lnTo>
                    <a:pt x="21326" y="75614"/>
                  </a:lnTo>
                  <a:lnTo>
                    <a:pt x="29653" y="73286"/>
                  </a:lnTo>
                  <a:lnTo>
                    <a:pt x="55691" y="68942"/>
                  </a:lnTo>
                  <a:lnTo>
                    <a:pt x="86837" y="53347"/>
                  </a:lnTo>
                  <a:lnTo>
                    <a:pt x="127046" y="26771"/>
                  </a:lnTo>
                  <a:lnTo>
                    <a:pt x="140830" y="20491"/>
                  </a:lnTo>
                  <a:lnTo>
                    <a:pt x="144489" y="19609"/>
                  </a:lnTo>
                  <a:lnTo>
                    <a:pt x="146928" y="18029"/>
                  </a:lnTo>
                  <a:lnTo>
                    <a:pt x="148553" y="15984"/>
                  </a:lnTo>
                  <a:lnTo>
                    <a:pt x="151352" y="11066"/>
                  </a:lnTo>
                  <a:lnTo>
                    <a:pt x="160608" y="132"/>
                  </a:lnTo>
                  <a:lnTo>
                    <a:pt x="148295" y="0"/>
                  </a:lnTo>
                  <a:lnTo>
                    <a:pt x="142638" y="2638"/>
                  </a:lnTo>
                  <a:lnTo>
                    <a:pt x="130922" y="12417"/>
                  </a:lnTo>
                  <a:lnTo>
                    <a:pt x="107155" y="53818"/>
                  </a:lnTo>
                  <a:lnTo>
                    <a:pt x="102195" y="65584"/>
                  </a:lnTo>
                  <a:lnTo>
                    <a:pt x="98459" y="107150"/>
                  </a:lnTo>
                  <a:lnTo>
                    <a:pt x="98273" y="130957"/>
                  </a:lnTo>
                  <a:lnTo>
                    <a:pt x="103539" y="142862"/>
                  </a:lnTo>
                  <a:lnTo>
                    <a:pt x="116086" y="160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966"/>
            <p:cNvSpPr/>
            <p:nvPr>
              <p:custDataLst>
                <p:tags r:id="rId3"/>
              </p:custDataLst>
            </p:nvPr>
          </p:nvSpPr>
          <p:spPr>
            <a:xfrm>
              <a:off x="8849320" y="1982391"/>
              <a:ext cx="26790" cy="339329"/>
            </a:xfrm>
            <a:custGeom>
              <a:avLst/>
              <a:gdLst/>
              <a:ahLst/>
              <a:cxnLst/>
              <a:rect l="0" t="0" r="0" b="0"/>
              <a:pathLst>
                <a:path w="26790" h="339329">
                  <a:moveTo>
                    <a:pt x="26789" y="0"/>
                  </a:moveTo>
                  <a:lnTo>
                    <a:pt x="26789" y="0"/>
                  </a:lnTo>
                  <a:lnTo>
                    <a:pt x="19100" y="40234"/>
                  </a:lnTo>
                  <a:lnTo>
                    <a:pt x="18024" y="80962"/>
                  </a:lnTo>
                  <a:lnTo>
                    <a:pt x="17892" y="120943"/>
                  </a:lnTo>
                  <a:lnTo>
                    <a:pt x="17866" y="160922"/>
                  </a:lnTo>
                  <a:lnTo>
                    <a:pt x="17861" y="203362"/>
                  </a:lnTo>
                  <a:lnTo>
                    <a:pt x="17860" y="240702"/>
                  </a:lnTo>
                  <a:lnTo>
                    <a:pt x="16868" y="269612"/>
                  </a:lnTo>
                  <a:lnTo>
                    <a:pt x="9297" y="313702"/>
                  </a:lnTo>
                  <a:lnTo>
                    <a:pt x="6448" y="320663"/>
                  </a:lnTo>
                  <a:lnTo>
                    <a:pt x="1274" y="328475"/>
                  </a:lnTo>
                  <a:lnTo>
                    <a:pt x="0" y="3393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967"/>
            <p:cNvSpPr/>
            <p:nvPr>
              <p:custDataLst>
                <p:tags r:id="rId4"/>
              </p:custDataLst>
            </p:nvPr>
          </p:nvSpPr>
          <p:spPr>
            <a:xfrm>
              <a:off x="8697529" y="2196703"/>
              <a:ext cx="133933" cy="133861"/>
            </a:xfrm>
            <a:custGeom>
              <a:avLst/>
              <a:gdLst/>
              <a:ahLst/>
              <a:cxnLst/>
              <a:rect l="0" t="0" r="0" b="0"/>
              <a:pathLst>
                <a:path w="133933" h="133861">
                  <a:moveTo>
                    <a:pt x="53565" y="0"/>
                  </a:moveTo>
                  <a:lnTo>
                    <a:pt x="53565" y="0"/>
                  </a:lnTo>
                  <a:lnTo>
                    <a:pt x="40262" y="0"/>
                  </a:lnTo>
                  <a:lnTo>
                    <a:pt x="35085" y="2646"/>
                  </a:lnTo>
                  <a:lnTo>
                    <a:pt x="32316" y="4741"/>
                  </a:lnTo>
                  <a:lnTo>
                    <a:pt x="11869" y="39147"/>
                  </a:lnTo>
                  <a:lnTo>
                    <a:pt x="3948" y="56689"/>
                  </a:lnTo>
                  <a:lnTo>
                    <a:pt x="335" y="97430"/>
                  </a:lnTo>
                  <a:lnTo>
                    <a:pt x="0" y="130677"/>
                  </a:lnTo>
                  <a:lnTo>
                    <a:pt x="988" y="131766"/>
                  </a:lnTo>
                  <a:lnTo>
                    <a:pt x="4731" y="132977"/>
                  </a:lnTo>
                  <a:lnTo>
                    <a:pt x="20978" y="133860"/>
                  </a:lnTo>
                  <a:lnTo>
                    <a:pt x="23903" y="131904"/>
                  </a:lnTo>
                  <a:lnTo>
                    <a:pt x="56543" y="87624"/>
                  </a:lnTo>
                  <a:lnTo>
                    <a:pt x="65472" y="73037"/>
                  </a:lnTo>
                  <a:lnTo>
                    <a:pt x="69661" y="56147"/>
                  </a:lnTo>
                  <a:lnTo>
                    <a:pt x="72067" y="39791"/>
                  </a:lnTo>
                  <a:lnTo>
                    <a:pt x="79972" y="27355"/>
                  </a:lnTo>
                  <a:lnTo>
                    <a:pt x="75500" y="26957"/>
                  </a:lnTo>
                  <a:lnTo>
                    <a:pt x="74142" y="27893"/>
                  </a:lnTo>
                  <a:lnTo>
                    <a:pt x="73236" y="29510"/>
                  </a:lnTo>
                  <a:lnTo>
                    <a:pt x="71782" y="34492"/>
                  </a:lnTo>
                  <a:lnTo>
                    <a:pt x="71434" y="77668"/>
                  </a:lnTo>
                  <a:lnTo>
                    <a:pt x="72418" y="100266"/>
                  </a:lnTo>
                  <a:lnTo>
                    <a:pt x="78554" y="111950"/>
                  </a:lnTo>
                  <a:lnTo>
                    <a:pt x="83853" y="118547"/>
                  </a:lnTo>
                  <a:lnTo>
                    <a:pt x="89516" y="122141"/>
                  </a:lnTo>
                  <a:lnTo>
                    <a:pt x="92415" y="123099"/>
                  </a:lnTo>
                  <a:lnTo>
                    <a:pt x="95340" y="122746"/>
                  </a:lnTo>
                  <a:lnTo>
                    <a:pt x="101235" y="119708"/>
                  </a:lnTo>
                  <a:lnTo>
                    <a:pt x="123240" y="99930"/>
                  </a:lnTo>
                  <a:lnTo>
                    <a:pt x="133932" y="80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968"/>
            <p:cNvSpPr/>
            <p:nvPr>
              <p:custDataLst>
                <p:tags r:id="rId5"/>
              </p:custDataLst>
            </p:nvPr>
          </p:nvSpPr>
          <p:spPr>
            <a:xfrm>
              <a:off x="8538212" y="2196703"/>
              <a:ext cx="105673" cy="365949"/>
            </a:xfrm>
            <a:custGeom>
              <a:avLst/>
              <a:gdLst/>
              <a:ahLst/>
              <a:cxnLst/>
              <a:rect l="0" t="0" r="0" b="0"/>
              <a:pathLst>
                <a:path w="105673" h="365949">
                  <a:moveTo>
                    <a:pt x="78936" y="0"/>
                  </a:moveTo>
                  <a:lnTo>
                    <a:pt x="78936" y="0"/>
                  </a:lnTo>
                  <a:lnTo>
                    <a:pt x="74196" y="4741"/>
                  </a:lnTo>
                  <a:lnTo>
                    <a:pt x="69223" y="7068"/>
                  </a:lnTo>
                  <a:lnTo>
                    <a:pt x="66508" y="7689"/>
                  </a:lnTo>
                  <a:lnTo>
                    <a:pt x="26926" y="43191"/>
                  </a:lnTo>
                  <a:lnTo>
                    <a:pt x="14798" y="59981"/>
                  </a:lnTo>
                  <a:lnTo>
                    <a:pt x="716" y="104528"/>
                  </a:lnTo>
                  <a:lnTo>
                    <a:pt x="0" y="108381"/>
                  </a:lnTo>
                  <a:lnTo>
                    <a:pt x="515" y="111941"/>
                  </a:lnTo>
                  <a:lnTo>
                    <a:pt x="6384" y="123098"/>
                  </a:lnTo>
                  <a:lnTo>
                    <a:pt x="9649" y="124163"/>
                  </a:lnTo>
                  <a:lnTo>
                    <a:pt x="11910" y="124448"/>
                  </a:lnTo>
                  <a:lnTo>
                    <a:pt x="14408" y="122653"/>
                  </a:lnTo>
                  <a:lnTo>
                    <a:pt x="22665" y="112630"/>
                  </a:lnTo>
                  <a:lnTo>
                    <a:pt x="31395" y="106794"/>
                  </a:lnTo>
                  <a:lnTo>
                    <a:pt x="68146" y="64493"/>
                  </a:lnTo>
                  <a:lnTo>
                    <a:pt x="83652" y="47887"/>
                  </a:lnTo>
                  <a:lnTo>
                    <a:pt x="85993" y="41788"/>
                  </a:lnTo>
                  <a:lnTo>
                    <a:pt x="87610" y="39765"/>
                  </a:lnTo>
                  <a:lnTo>
                    <a:pt x="95390" y="36252"/>
                  </a:lnTo>
                  <a:lnTo>
                    <a:pt x="101120" y="35877"/>
                  </a:lnTo>
                  <a:lnTo>
                    <a:pt x="102655" y="37809"/>
                  </a:lnTo>
                  <a:lnTo>
                    <a:pt x="105119" y="52521"/>
                  </a:lnTo>
                  <a:lnTo>
                    <a:pt x="105672" y="90772"/>
                  </a:lnTo>
                  <a:lnTo>
                    <a:pt x="100975" y="130048"/>
                  </a:lnTo>
                  <a:lnTo>
                    <a:pt x="98034" y="164320"/>
                  </a:lnTo>
                  <a:lnTo>
                    <a:pt x="92422" y="199610"/>
                  </a:lnTo>
                  <a:lnTo>
                    <a:pt x="89216" y="235202"/>
                  </a:lnTo>
                  <a:lnTo>
                    <a:pt x="81996" y="275655"/>
                  </a:lnTo>
                  <a:lnTo>
                    <a:pt x="74599" y="316575"/>
                  </a:lnTo>
                  <a:lnTo>
                    <a:pt x="59162" y="356329"/>
                  </a:lnTo>
                  <a:lnTo>
                    <a:pt x="56824" y="359592"/>
                  </a:lnTo>
                  <a:lnTo>
                    <a:pt x="51581" y="363217"/>
                  </a:lnTo>
                  <a:lnTo>
                    <a:pt x="43050" y="365258"/>
                  </a:lnTo>
                  <a:lnTo>
                    <a:pt x="36019" y="365948"/>
                  </a:lnTo>
                  <a:lnTo>
                    <a:pt x="30060" y="361327"/>
                  </a:lnTo>
                  <a:lnTo>
                    <a:pt x="27448" y="353736"/>
                  </a:lnTo>
                  <a:lnTo>
                    <a:pt x="25771" y="332693"/>
                  </a:lnTo>
                  <a:lnTo>
                    <a:pt x="33752" y="288835"/>
                  </a:lnTo>
                  <a:lnTo>
                    <a:pt x="34288" y="2678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969"/>
            <p:cNvSpPr/>
            <p:nvPr>
              <p:custDataLst>
                <p:tags r:id="rId6"/>
              </p:custDataLst>
            </p:nvPr>
          </p:nvSpPr>
          <p:spPr>
            <a:xfrm>
              <a:off x="8384977" y="2197152"/>
              <a:ext cx="115931" cy="178146"/>
            </a:xfrm>
            <a:custGeom>
              <a:avLst/>
              <a:gdLst/>
              <a:ahLst/>
              <a:cxnLst/>
              <a:rect l="0" t="0" r="0" b="0"/>
              <a:pathLst>
                <a:path w="115931" h="178146">
                  <a:moveTo>
                    <a:pt x="0" y="124567"/>
                  </a:moveTo>
                  <a:lnTo>
                    <a:pt x="0" y="124567"/>
                  </a:lnTo>
                  <a:lnTo>
                    <a:pt x="13661" y="124567"/>
                  </a:lnTo>
                  <a:lnTo>
                    <a:pt x="15060" y="125559"/>
                  </a:lnTo>
                  <a:lnTo>
                    <a:pt x="15992" y="127213"/>
                  </a:lnTo>
                  <a:lnTo>
                    <a:pt x="16615" y="129307"/>
                  </a:lnTo>
                  <a:lnTo>
                    <a:pt x="18022" y="130704"/>
                  </a:lnTo>
                  <a:lnTo>
                    <a:pt x="22231" y="132255"/>
                  </a:lnTo>
                  <a:lnTo>
                    <a:pt x="24742" y="131677"/>
                  </a:lnTo>
                  <a:lnTo>
                    <a:pt x="55692" y="112237"/>
                  </a:lnTo>
                  <a:lnTo>
                    <a:pt x="68290" y="99678"/>
                  </a:lnTo>
                  <a:lnTo>
                    <a:pt x="95246" y="56184"/>
                  </a:lnTo>
                  <a:lnTo>
                    <a:pt x="112117" y="29246"/>
                  </a:lnTo>
                  <a:lnTo>
                    <a:pt x="115853" y="7225"/>
                  </a:lnTo>
                  <a:lnTo>
                    <a:pt x="115930" y="4667"/>
                  </a:lnTo>
                  <a:lnTo>
                    <a:pt x="114990" y="2962"/>
                  </a:lnTo>
                  <a:lnTo>
                    <a:pt x="113371" y="1825"/>
                  </a:lnTo>
                  <a:lnTo>
                    <a:pt x="108383" y="0"/>
                  </a:lnTo>
                  <a:lnTo>
                    <a:pt x="94133" y="6769"/>
                  </a:lnTo>
                  <a:lnTo>
                    <a:pt x="87146" y="12020"/>
                  </a:lnTo>
                  <a:lnTo>
                    <a:pt x="59395" y="48550"/>
                  </a:lnTo>
                  <a:lnTo>
                    <a:pt x="49459" y="71285"/>
                  </a:lnTo>
                  <a:lnTo>
                    <a:pt x="39926" y="115586"/>
                  </a:lnTo>
                  <a:lnTo>
                    <a:pt x="45095" y="153074"/>
                  </a:lnTo>
                  <a:lnTo>
                    <a:pt x="52265" y="166894"/>
                  </a:lnTo>
                  <a:lnTo>
                    <a:pt x="62507" y="1781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970"/>
            <p:cNvSpPr/>
            <p:nvPr>
              <p:custDataLst>
                <p:tags r:id="rId7"/>
              </p:custDataLst>
            </p:nvPr>
          </p:nvSpPr>
          <p:spPr>
            <a:xfrm>
              <a:off x="8340328" y="1946672"/>
              <a:ext cx="26790" cy="432480"/>
            </a:xfrm>
            <a:custGeom>
              <a:avLst/>
              <a:gdLst/>
              <a:ahLst/>
              <a:cxnLst/>
              <a:rect l="0" t="0" r="0" b="0"/>
              <a:pathLst>
                <a:path w="26790" h="432480">
                  <a:moveTo>
                    <a:pt x="0" y="0"/>
                  </a:moveTo>
                  <a:lnTo>
                    <a:pt x="0" y="0"/>
                  </a:lnTo>
                  <a:lnTo>
                    <a:pt x="992" y="31217"/>
                  </a:lnTo>
                  <a:lnTo>
                    <a:pt x="7690" y="64463"/>
                  </a:lnTo>
                  <a:lnTo>
                    <a:pt x="8562" y="108838"/>
                  </a:lnTo>
                  <a:lnTo>
                    <a:pt x="8765" y="140977"/>
                  </a:lnTo>
                  <a:lnTo>
                    <a:pt x="8857" y="171797"/>
                  </a:lnTo>
                  <a:lnTo>
                    <a:pt x="8897" y="202031"/>
                  </a:lnTo>
                  <a:lnTo>
                    <a:pt x="8915" y="232005"/>
                  </a:lnTo>
                  <a:lnTo>
                    <a:pt x="8926" y="274125"/>
                  </a:lnTo>
                  <a:lnTo>
                    <a:pt x="8928" y="311740"/>
                  </a:lnTo>
                  <a:lnTo>
                    <a:pt x="8930" y="355266"/>
                  </a:lnTo>
                  <a:lnTo>
                    <a:pt x="8930" y="398168"/>
                  </a:lnTo>
                  <a:lnTo>
                    <a:pt x="8930" y="422088"/>
                  </a:lnTo>
                  <a:lnTo>
                    <a:pt x="11576" y="428366"/>
                  </a:lnTo>
                  <a:lnTo>
                    <a:pt x="13671" y="431429"/>
                  </a:lnTo>
                  <a:lnTo>
                    <a:pt x="15067" y="432479"/>
                  </a:lnTo>
                  <a:lnTo>
                    <a:pt x="15998" y="432186"/>
                  </a:lnTo>
                  <a:lnTo>
                    <a:pt x="17750" y="428833"/>
                  </a:lnTo>
                  <a:lnTo>
                    <a:pt x="26789" y="4196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971"/>
            <p:cNvSpPr/>
            <p:nvPr>
              <p:custDataLst>
                <p:tags r:id="rId8"/>
              </p:custDataLst>
            </p:nvPr>
          </p:nvSpPr>
          <p:spPr>
            <a:xfrm>
              <a:off x="8011726" y="1991904"/>
              <a:ext cx="265570" cy="405040"/>
            </a:xfrm>
            <a:custGeom>
              <a:avLst/>
              <a:gdLst/>
              <a:ahLst/>
              <a:cxnLst/>
              <a:rect l="0" t="0" r="0" b="0"/>
              <a:pathLst>
                <a:path w="265570" h="405040">
                  <a:moveTo>
                    <a:pt x="96430" y="258377"/>
                  </a:moveTo>
                  <a:lnTo>
                    <a:pt x="96430" y="258377"/>
                  </a:lnTo>
                  <a:lnTo>
                    <a:pt x="96430" y="253637"/>
                  </a:lnTo>
                  <a:lnTo>
                    <a:pt x="95438" y="252240"/>
                  </a:lnTo>
                  <a:lnTo>
                    <a:pt x="93785" y="251309"/>
                  </a:lnTo>
                  <a:lnTo>
                    <a:pt x="88742" y="249815"/>
                  </a:lnTo>
                  <a:lnTo>
                    <a:pt x="79624" y="255657"/>
                  </a:lnTo>
                  <a:lnTo>
                    <a:pt x="70440" y="257168"/>
                  </a:lnTo>
                  <a:lnTo>
                    <a:pt x="66206" y="259555"/>
                  </a:lnTo>
                  <a:lnTo>
                    <a:pt x="55504" y="272397"/>
                  </a:lnTo>
                  <a:lnTo>
                    <a:pt x="26898" y="314725"/>
                  </a:lnTo>
                  <a:lnTo>
                    <a:pt x="7301" y="358709"/>
                  </a:lnTo>
                  <a:lnTo>
                    <a:pt x="0" y="383257"/>
                  </a:lnTo>
                  <a:lnTo>
                    <a:pt x="393" y="387271"/>
                  </a:lnTo>
                  <a:lnTo>
                    <a:pt x="6050" y="403956"/>
                  </a:lnTo>
                  <a:lnTo>
                    <a:pt x="7403" y="405039"/>
                  </a:lnTo>
                  <a:lnTo>
                    <a:pt x="9298" y="404769"/>
                  </a:lnTo>
                  <a:lnTo>
                    <a:pt x="16704" y="399648"/>
                  </a:lnTo>
                  <a:lnTo>
                    <a:pt x="31030" y="385166"/>
                  </a:lnTo>
                  <a:lnTo>
                    <a:pt x="54950" y="345139"/>
                  </a:lnTo>
                  <a:lnTo>
                    <a:pt x="71737" y="301937"/>
                  </a:lnTo>
                  <a:lnTo>
                    <a:pt x="85476" y="266984"/>
                  </a:lnTo>
                  <a:lnTo>
                    <a:pt x="98476" y="231492"/>
                  </a:lnTo>
                  <a:lnTo>
                    <a:pt x="112250" y="195841"/>
                  </a:lnTo>
                  <a:lnTo>
                    <a:pt x="122615" y="160142"/>
                  </a:lnTo>
                  <a:lnTo>
                    <a:pt x="129324" y="124429"/>
                  </a:lnTo>
                  <a:lnTo>
                    <a:pt x="131591" y="81547"/>
                  </a:lnTo>
                  <a:lnTo>
                    <a:pt x="132075" y="38013"/>
                  </a:lnTo>
                  <a:lnTo>
                    <a:pt x="132133" y="16632"/>
                  </a:lnTo>
                  <a:lnTo>
                    <a:pt x="129496" y="9383"/>
                  </a:lnTo>
                  <a:lnTo>
                    <a:pt x="127404" y="6060"/>
                  </a:lnTo>
                  <a:lnTo>
                    <a:pt x="125018" y="3846"/>
                  </a:lnTo>
                  <a:lnTo>
                    <a:pt x="119719" y="1385"/>
                  </a:lnTo>
                  <a:lnTo>
                    <a:pt x="111158" y="0"/>
                  </a:lnTo>
                  <a:lnTo>
                    <a:pt x="97597" y="4330"/>
                  </a:lnTo>
                  <a:lnTo>
                    <a:pt x="89342" y="11853"/>
                  </a:lnTo>
                  <a:lnTo>
                    <a:pt x="79117" y="29890"/>
                  </a:lnTo>
                  <a:lnTo>
                    <a:pt x="64752" y="73323"/>
                  </a:lnTo>
                  <a:lnTo>
                    <a:pt x="60917" y="111053"/>
                  </a:lnTo>
                  <a:lnTo>
                    <a:pt x="54929" y="148800"/>
                  </a:lnTo>
                  <a:lnTo>
                    <a:pt x="52714" y="189971"/>
                  </a:lnTo>
                  <a:lnTo>
                    <a:pt x="53050" y="226754"/>
                  </a:lnTo>
                  <a:lnTo>
                    <a:pt x="61550" y="266352"/>
                  </a:lnTo>
                  <a:lnTo>
                    <a:pt x="76697" y="310837"/>
                  </a:lnTo>
                  <a:lnTo>
                    <a:pt x="98181" y="339418"/>
                  </a:lnTo>
                  <a:lnTo>
                    <a:pt x="129587" y="359378"/>
                  </a:lnTo>
                  <a:lnTo>
                    <a:pt x="134410" y="360438"/>
                  </a:lnTo>
                  <a:lnTo>
                    <a:pt x="138618" y="360152"/>
                  </a:lnTo>
                  <a:lnTo>
                    <a:pt x="151925" y="357655"/>
                  </a:lnTo>
                  <a:lnTo>
                    <a:pt x="162767" y="356079"/>
                  </a:lnTo>
                  <a:lnTo>
                    <a:pt x="191793" y="344237"/>
                  </a:lnTo>
                  <a:lnTo>
                    <a:pt x="200991" y="335894"/>
                  </a:lnTo>
                  <a:lnTo>
                    <a:pt x="231958" y="292165"/>
                  </a:lnTo>
                  <a:lnTo>
                    <a:pt x="251089" y="252777"/>
                  </a:lnTo>
                  <a:lnTo>
                    <a:pt x="263432" y="225351"/>
                  </a:lnTo>
                  <a:lnTo>
                    <a:pt x="265569" y="211284"/>
                  </a:lnTo>
                  <a:lnTo>
                    <a:pt x="264752" y="209123"/>
                  </a:lnTo>
                  <a:lnTo>
                    <a:pt x="263215" y="207681"/>
                  </a:lnTo>
                  <a:lnTo>
                    <a:pt x="261198" y="206721"/>
                  </a:lnTo>
                  <a:lnTo>
                    <a:pt x="248879" y="205368"/>
                  </a:lnTo>
                  <a:lnTo>
                    <a:pt x="240914" y="207698"/>
                  </a:lnTo>
                  <a:lnTo>
                    <a:pt x="218497" y="221056"/>
                  </a:lnTo>
                  <a:lnTo>
                    <a:pt x="196265" y="251784"/>
                  </a:lnTo>
                  <a:lnTo>
                    <a:pt x="181912" y="295542"/>
                  </a:lnTo>
                  <a:lnTo>
                    <a:pt x="178313" y="316573"/>
                  </a:lnTo>
                  <a:lnTo>
                    <a:pt x="181987" y="340113"/>
                  </a:lnTo>
                  <a:lnTo>
                    <a:pt x="197827" y="372325"/>
                  </a:lnTo>
                  <a:lnTo>
                    <a:pt x="210770" y="390110"/>
                  </a:lnTo>
                  <a:lnTo>
                    <a:pt x="221446" y="3923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972"/>
            <p:cNvSpPr/>
            <p:nvPr>
              <p:custDataLst>
                <p:tags r:id="rId9"/>
              </p:custDataLst>
            </p:nvPr>
          </p:nvSpPr>
          <p:spPr>
            <a:xfrm>
              <a:off x="7875984" y="2331048"/>
              <a:ext cx="35720" cy="124617"/>
            </a:xfrm>
            <a:custGeom>
              <a:avLst/>
              <a:gdLst/>
              <a:ahLst/>
              <a:cxnLst/>
              <a:rect l="0" t="0" r="0" b="0"/>
              <a:pathLst>
                <a:path w="35720" h="124617">
                  <a:moveTo>
                    <a:pt x="35719" y="17460"/>
                  </a:moveTo>
                  <a:lnTo>
                    <a:pt x="35719" y="17460"/>
                  </a:lnTo>
                  <a:lnTo>
                    <a:pt x="28030" y="9771"/>
                  </a:lnTo>
                  <a:lnTo>
                    <a:pt x="26822" y="0"/>
                  </a:lnTo>
                  <a:lnTo>
                    <a:pt x="26800" y="4459"/>
                  </a:lnTo>
                  <a:lnTo>
                    <a:pt x="24149" y="9367"/>
                  </a:lnTo>
                  <a:lnTo>
                    <a:pt x="20654" y="14855"/>
                  </a:lnTo>
                  <a:lnTo>
                    <a:pt x="18688" y="24515"/>
                  </a:lnTo>
                  <a:lnTo>
                    <a:pt x="15262" y="64993"/>
                  </a:lnTo>
                  <a:lnTo>
                    <a:pt x="8185" y="106153"/>
                  </a:lnTo>
                  <a:lnTo>
                    <a:pt x="0" y="1246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0731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Dual Federalism =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ctr"/>
            <a:r>
              <a:rPr lang="en-US" dirty="0" smtClean="0"/>
              <a:t>Layer Cake Federalism</a:t>
            </a:r>
            <a:endParaRPr lang="en-US" dirty="0"/>
          </a:p>
        </p:txBody>
      </p:sp>
      <p:pic>
        <p:nvPicPr>
          <p:cNvPr id="2050" name="Picture 2" descr="http://www.civiceducationva.org/images/layercak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1314450"/>
            <a:ext cx="4324350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44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Cooperative Federalism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Assumption is that there is an overlap of power</a:t>
            </a:r>
          </a:p>
          <a:p>
            <a:endParaRPr lang="en-US" sz="3200" dirty="0"/>
          </a:p>
          <a:p>
            <a:r>
              <a:rPr lang="en-US" sz="3200" dirty="0" smtClean="0"/>
              <a:t>Joint functions require cooperation</a:t>
            </a:r>
          </a:p>
          <a:p>
            <a:endParaRPr lang="en-US" sz="3200" dirty="0"/>
          </a:p>
          <a:p>
            <a:r>
              <a:rPr lang="en-US" sz="3200" dirty="0" smtClean="0"/>
              <a:t>Routinely share power</a:t>
            </a:r>
          </a:p>
          <a:p>
            <a:endParaRPr lang="en-US" sz="3200" dirty="0"/>
          </a:p>
          <a:p>
            <a:r>
              <a:rPr lang="en-US" sz="3200" dirty="0" smtClean="0"/>
              <a:t>Multiple places for policy entrepreneurs to influence actions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8661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Cooperative Federalism =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algn="ctr"/>
            <a:r>
              <a:rPr lang="en-US" dirty="0" smtClean="0"/>
              <a:t>Marble Cake Federalism</a:t>
            </a:r>
            <a:endParaRPr lang="en-US" dirty="0"/>
          </a:p>
        </p:txBody>
      </p:sp>
      <p:pic>
        <p:nvPicPr>
          <p:cNvPr id="3074" name="Picture 2" descr="http://www.civiceducationva.org/images/marblecak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534" y="1414818"/>
            <a:ext cx="462915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24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relies on…</a:t>
            </a:r>
            <a:endParaRPr lang="en-US" dirty="0"/>
          </a:p>
        </p:txBody>
      </p:sp>
      <p:pic>
        <p:nvPicPr>
          <p:cNvPr id="4098" name="Picture 2" descr="http://d33y93cfm0wb4z.cloudfront.net/Jen_Cheung_2012/AAAGeneralfoodpics/Apple.4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45339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msnbcmedia4.msn.com/j/MSNBC/Components/Photo/_new/iphone4face_01.grid-6x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326" y="2895600"/>
            <a:ext cx="451485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91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Basically…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i="1" dirty="0" smtClean="0"/>
              <a:t>Dual Federalism</a:t>
            </a:r>
          </a:p>
          <a:p>
            <a:endParaRPr lang="en-US" dirty="0"/>
          </a:p>
          <a:p>
            <a:r>
              <a:rPr lang="en-US" dirty="0" smtClean="0"/>
              <a:t>Inflexible elastic clause</a:t>
            </a:r>
          </a:p>
          <a:p>
            <a:endParaRPr lang="en-US" dirty="0"/>
          </a:p>
          <a:p>
            <a:r>
              <a:rPr lang="en-US" dirty="0" smtClean="0"/>
              <a:t>Robust and spacious 10</a:t>
            </a:r>
            <a:r>
              <a:rPr lang="en-US" baseline="30000" dirty="0" smtClean="0"/>
              <a:t>th</a:t>
            </a:r>
            <a:r>
              <a:rPr lang="en-US" dirty="0" smtClean="0"/>
              <a:t> Amendment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i="1" dirty="0" smtClean="0"/>
              <a:t>Cooperative Federalism</a:t>
            </a:r>
          </a:p>
          <a:p>
            <a:endParaRPr lang="en-US" b="1" i="1" dirty="0"/>
          </a:p>
          <a:p>
            <a:r>
              <a:rPr lang="en-US" dirty="0" smtClean="0"/>
              <a:t>Flexible Elastic Clause</a:t>
            </a:r>
          </a:p>
          <a:p>
            <a:endParaRPr lang="en-US" dirty="0"/>
          </a:p>
          <a:p>
            <a:r>
              <a:rPr lang="en-US" dirty="0" smtClean="0"/>
              <a:t>10</a:t>
            </a:r>
            <a:r>
              <a:rPr lang="en-US" baseline="30000" dirty="0" smtClean="0"/>
              <a:t>th</a:t>
            </a:r>
            <a:r>
              <a:rPr lang="en-US" dirty="0" smtClean="0"/>
              <a:t> Amendment is self-evident and obvious, doesn’t expand state power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09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Coercive Federalism…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876800"/>
          </a:xfrm>
        </p:spPr>
        <p:txBody>
          <a:bodyPr/>
          <a:lstStyle/>
          <a:p>
            <a:r>
              <a:rPr lang="en-US" dirty="0" smtClean="0"/>
              <a:t>Preemption</a:t>
            </a:r>
          </a:p>
          <a:p>
            <a:endParaRPr lang="en-US" dirty="0"/>
          </a:p>
          <a:p>
            <a:r>
              <a:rPr lang="en-US" dirty="0" smtClean="0"/>
              <a:t>Federal law in 1990 set standards for food labeling…</a:t>
            </a:r>
          </a:p>
          <a:p>
            <a:endParaRPr lang="en-US" dirty="0"/>
          </a:p>
          <a:p>
            <a:r>
              <a:rPr lang="en-US" dirty="0" smtClean="0"/>
              <a:t>National Government beat states to the punch and had to follow federal rules… they couldn’t set their own</a:t>
            </a:r>
            <a:endParaRPr lang="en-US" dirty="0"/>
          </a:p>
        </p:txBody>
      </p:sp>
      <p:pic>
        <p:nvPicPr>
          <p:cNvPr id="5122" name="Picture 2" descr="http://healthygrocerygirl.com/wp-content/uploads/2012/12/nutrlabel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1447800"/>
            <a:ext cx="3790950" cy="522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49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Coercive Federalism…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738" y="609600"/>
            <a:ext cx="3371850" cy="5600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248400" cy="4876800"/>
          </a:xfrm>
        </p:spPr>
        <p:txBody>
          <a:bodyPr/>
          <a:lstStyle/>
          <a:p>
            <a:r>
              <a:rPr lang="en-US" dirty="0" smtClean="0"/>
              <a:t>Mandates</a:t>
            </a:r>
          </a:p>
          <a:p>
            <a:pPr lvl="1"/>
            <a:r>
              <a:rPr lang="en-US" dirty="0" smtClean="0"/>
              <a:t>An order by the national government that states must do something according to national standards</a:t>
            </a:r>
          </a:p>
          <a:p>
            <a:pPr lvl="1"/>
            <a:endParaRPr lang="en-US" dirty="0"/>
          </a:p>
          <a:p>
            <a:r>
              <a:rPr lang="en-US" dirty="0" smtClean="0"/>
              <a:t>Affordable Care Act</a:t>
            </a:r>
          </a:p>
          <a:p>
            <a:r>
              <a:rPr lang="en-US" dirty="0" smtClean="0"/>
              <a:t>Medicaid</a:t>
            </a:r>
          </a:p>
          <a:p>
            <a:r>
              <a:rPr lang="en-US" dirty="0" smtClean="0"/>
              <a:t>Common Core State Standards</a:t>
            </a:r>
          </a:p>
          <a:p>
            <a:r>
              <a:rPr lang="en-US" dirty="0" smtClean="0"/>
              <a:t>Speed limits</a:t>
            </a:r>
          </a:p>
          <a:p>
            <a:r>
              <a:rPr lang="en-US" dirty="0" smtClean="0"/>
              <a:t>Drinking age</a:t>
            </a:r>
            <a:endParaRPr lang="en-US" dirty="0"/>
          </a:p>
        </p:txBody>
      </p:sp>
      <p:grpSp>
        <p:nvGrpSpPr>
          <p:cNvPr id="30" name="SMARTInkShape-Group22"/>
          <p:cNvGrpSpPr/>
          <p:nvPr/>
        </p:nvGrpSpPr>
        <p:grpSpPr>
          <a:xfrm>
            <a:off x="3295090" y="3840313"/>
            <a:ext cx="378349" cy="285204"/>
            <a:chOff x="3295090" y="3840313"/>
            <a:chExt cx="378349" cy="285204"/>
          </a:xfrm>
        </p:grpSpPr>
        <p:sp>
          <p:nvSpPr>
            <p:cNvPr id="28" name="SMARTInkShape-189"/>
            <p:cNvSpPr/>
            <p:nvPr>
              <p:custDataLst>
                <p:tags r:id="rId20"/>
              </p:custDataLst>
            </p:nvPr>
          </p:nvSpPr>
          <p:spPr>
            <a:xfrm>
              <a:off x="3295090" y="3902273"/>
              <a:ext cx="35684" cy="223244"/>
            </a:xfrm>
            <a:custGeom>
              <a:avLst/>
              <a:gdLst/>
              <a:ahLst/>
              <a:cxnLst/>
              <a:rect l="0" t="0" r="0" b="0"/>
              <a:pathLst>
                <a:path w="35684" h="223244">
                  <a:moveTo>
                    <a:pt x="35683" y="0"/>
                  </a:moveTo>
                  <a:lnTo>
                    <a:pt x="35683" y="0"/>
                  </a:lnTo>
                  <a:lnTo>
                    <a:pt x="35683" y="4741"/>
                  </a:lnTo>
                  <a:lnTo>
                    <a:pt x="34691" y="6137"/>
                  </a:lnTo>
                  <a:lnTo>
                    <a:pt x="33038" y="7068"/>
                  </a:lnTo>
                  <a:lnTo>
                    <a:pt x="30943" y="7689"/>
                  </a:lnTo>
                  <a:lnTo>
                    <a:pt x="29547" y="9095"/>
                  </a:lnTo>
                  <a:lnTo>
                    <a:pt x="27995" y="13303"/>
                  </a:lnTo>
                  <a:lnTo>
                    <a:pt x="24271" y="36687"/>
                  </a:lnTo>
                  <a:lnTo>
                    <a:pt x="19734" y="53865"/>
                  </a:lnTo>
                  <a:lnTo>
                    <a:pt x="15744" y="71523"/>
                  </a:lnTo>
                  <a:lnTo>
                    <a:pt x="11939" y="84374"/>
                  </a:lnTo>
                  <a:lnTo>
                    <a:pt x="3025" y="127169"/>
                  </a:lnTo>
                  <a:lnTo>
                    <a:pt x="233" y="164631"/>
                  </a:lnTo>
                  <a:lnTo>
                    <a:pt x="0" y="196416"/>
                  </a:lnTo>
                  <a:lnTo>
                    <a:pt x="2627" y="204043"/>
                  </a:lnTo>
                  <a:lnTo>
                    <a:pt x="17824" y="22324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90"/>
            <p:cNvSpPr/>
            <p:nvPr>
              <p:custDataLst>
                <p:tags r:id="rId21"/>
              </p:custDataLst>
            </p:nvPr>
          </p:nvSpPr>
          <p:spPr>
            <a:xfrm>
              <a:off x="3448687" y="3840313"/>
              <a:ext cx="224752" cy="266362"/>
            </a:xfrm>
            <a:custGeom>
              <a:avLst/>
              <a:gdLst/>
              <a:ahLst/>
              <a:cxnLst/>
              <a:rect l="0" t="0" r="0" b="0"/>
              <a:pathLst>
                <a:path w="224752" h="266362">
                  <a:moveTo>
                    <a:pt x="96399" y="35171"/>
                  </a:moveTo>
                  <a:lnTo>
                    <a:pt x="96399" y="35171"/>
                  </a:lnTo>
                  <a:lnTo>
                    <a:pt x="104088" y="27483"/>
                  </a:lnTo>
                  <a:lnTo>
                    <a:pt x="105220" y="18662"/>
                  </a:lnTo>
                  <a:lnTo>
                    <a:pt x="100556" y="22452"/>
                  </a:lnTo>
                  <a:lnTo>
                    <a:pt x="62425" y="60248"/>
                  </a:lnTo>
                  <a:lnTo>
                    <a:pt x="24425" y="102959"/>
                  </a:lnTo>
                  <a:lnTo>
                    <a:pt x="7423" y="143023"/>
                  </a:lnTo>
                  <a:lnTo>
                    <a:pt x="0" y="173443"/>
                  </a:lnTo>
                  <a:lnTo>
                    <a:pt x="1631" y="186253"/>
                  </a:lnTo>
                  <a:lnTo>
                    <a:pt x="10762" y="215386"/>
                  </a:lnTo>
                  <a:lnTo>
                    <a:pt x="18981" y="227053"/>
                  </a:lnTo>
                  <a:lnTo>
                    <a:pt x="48170" y="252042"/>
                  </a:lnTo>
                  <a:lnTo>
                    <a:pt x="77038" y="262369"/>
                  </a:lnTo>
                  <a:lnTo>
                    <a:pt x="113961" y="266361"/>
                  </a:lnTo>
                  <a:lnTo>
                    <a:pt x="140960" y="264407"/>
                  </a:lnTo>
                  <a:lnTo>
                    <a:pt x="176749" y="254857"/>
                  </a:lnTo>
                  <a:lnTo>
                    <a:pt x="198810" y="241595"/>
                  </a:lnTo>
                  <a:lnTo>
                    <a:pt x="213173" y="225098"/>
                  </a:lnTo>
                  <a:lnTo>
                    <a:pt x="223713" y="202901"/>
                  </a:lnTo>
                  <a:lnTo>
                    <a:pt x="224751" y="186116"/>
                  </a:lnTo>
                  <a:lnTo>
                    <a:pt x="222073" y="151088"/>
                  </a:lnTo>
                  <a:lnTo>
                    <a:pt x="207287" y="109368"/>
                  </a:lnTo>
                  <a:lnTo>
                    <a:pt x="179450" y="67064"/>
                  </a:lnTo>
                  <a:lnTo>
                    <a:pt x="149939" y="31029"/>
                  </a:lnTo>
                  <a:lnTo>
                    <a:pt x="129460" y="18731"/>
                  </a:lnTo>
                  <a:lnTo>
                    <a:pt x="88020" y="2223"/>
                  </a:lnTo>
                  <a:lnTo>
                    <a:pt x="73246" y="0"/>
                  </a:lnTo>
                  <a:lnTo>
                    <a:pt x="51751" y="83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47" name="SMARTInkShape-Group23"/>
          <p:cNvGrpSpPr/>
          <p:nvPr/>
        </p:nvGrpSpPr>
        <p:grpSpPr>
          <a:xfrm>
            <a:off x="2233000" y="3804047"/>
            <a:ext cx="865603" cy="383977"/>
            <a:chOff x="2233000" y="3804047"/>
            <a:chExt cx="865603" cy="383977"/>
          </a:xfrm>
        </p:grpSpPr>
        <p:sp>
          <p:nvSpPr>
            <p:cNvPr id="31" name="SMARTInkShape-191"/>
            <p:cNvSpPr/>
            <p:nvPr>
              <p:custDataLst>
                <p:tags r:id="rId17"/>
              </p:custDataLst>
            </p:nvPr>
          </p:nvSpPr>
          <p:spPr>
            <a:xfrm>
              <a:off x="2233000" y="3804198"/>
              <a:ext cx="204646" cy="383826"/>
            </a:xfrm>
            <a:custGeom>
              <a:avLst/>
              <a:gdLst/>
              <a:ahLst/>
              <a:cxnLst/>
              <a:rect l="0" t="0" r="0" b="0"/>
              <a:pathLst>
                <a:path w="204646" h="383826">
                  <a:moveTo>
                    <a:pt x="195875" y="26638"/>
                  </a:moveTo>
                  <a:lnTo>
                    <a:pt x="195875" y="26638"/>
                  </a:lnTo>
                  <a:lnTo>
                    <a:pt x="195875" y="21898"/>
                  </a:lnTo>
                  <a:lnTo>
                    <a:pt x="193229" y="16924"/>
                  </a:lnTo>
                  <a:lnTo>
                    <a:pt x="183446" y="5647"/>
                  </a:lnTo>
                  <a:lnTo>
                    <a:pt x="175138" y="2426"/>
                  </a:lnTo>
                  <a:lnTo>
                    <a:pt x="136175" y="0"/>
                  </a:lnTo>
                  <a:lnTo>
                    <a:pt x="92922" y="19979"/>
                  </a:lnTo>
                  <a:lnTo>
                    <a:pt x="51344" y="55652"/>
                  </a:lnTo>
                  <a:lnTo>
                    <a:pt x="16446" y="94772"/>
                  </a:lnTo>
                  <a:lnTo>
                    <a:pt x="3814" y="118847"/>
                  </a:lnTo>
                  <a:lnTo>
                    <a:pt x="0" y="143928"/>
                  </a:lnTo>
                  <a:lnTo>
                    <a:pt x="2325" y="150866"/>
                  </a:lnTo>
                  <a:lnTo>
                    <a:pt x="4334" y="154105"/>
                  </a:lnTo>
                  <a:lnTo>
                    <a:pt x="6665" y="156264"/>
                  </a:lnTo>
                  <a:lnTo>
                    <a:pt x="11902" y="158664"/>
                  </a:lnTo>
                  <a:lnTo>
                    <a:pt x="36926" y="160415"/>
                  </a:lnTo>
                  <a:lnTo>
                    <a:pt x="56175" y="155793"/>
                  </a:lnTo>
                  <a:lnTo>
                    <a:pt x="99168" y="131900"/>
                  </a:lnTo>
                  <a:lnTo>
                    <a:pt x="143672" y="100625"/>
                  </a:lnTo>
                  <a:lnTo>
                    <a:pt x="170166" y="83292"/>
                  </a:lnTo>
                  <a:lnTo>
                    <a:pt x="200709" y="47748"/>
                  </a:lnTo>
                  <a:lnTo>
                    <a:pt x="204265" y="37368"/>
                  </a:lnTo>
                  <a:lnTo>
                    <a:pt x="204445" y="37760"/>
                  </a:lnTo>
                  <a:lnTo>
                    <a:pt x="204645" y="40841"/>
                  </a:lnTo>
                  <a:lnTo>
                    <a:pt x="202088" y="45518"/>
                  </a:lnTo>
                  <a:lnTo>
                    <a:pt x="177945" y="89405"/>
                  </a:lnTo>
                  <a:lnTo>
                    <a:pt x="163124" y="127067"/>
                  </a:lnTo>
                  <a:lnTo>
                    <a:pt x="151225" y="170536"/>
                  </a:lnTo>
                  <a:lnTo>
                    <a:pt x="139320" y="212599"/>
                  </a:lnTo>
                  <a:lnTo>
                    <a:pt x="133551" y="255708"/>
                  </a:lnTo>
                  <a:lnTo>
                    <a:pt x="126532" y="293916"/>
                  </a:lnTo>
                  <a:lnTo>
                    <a:pt x="124713" y="338104"/>
                  </a:lnTo>
                  <a:lnTo>
                    <a:pt x="125511" y="357821"/>
                  </a:lnTo>
                  <a:lnTo>
                    <a:pt x="132137" y="372451"/>
                  </a:lnTo>
                  <a:lnTo>
                    <a:pt x="142297" y="38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4" name="SMARTInkShape-192"/>
            <p:cNvSpPr/>
            <p:nvPr>
              <p:custDataLst>
                <p:tags r:id="rId18"/>
              </p:custDataLst>
            </p:nvPr>
          </p:nvSpPr>
          <p:spPr>
            <a:xfrm>
              <a:off x="2513649" y="3831006"/>
              <a:ext cx="234763" cy="315959"/>
            </a:xfrm>
            <a:custGeom>
              <a:avLst/>
              <a:gdLst/>
              <a:ahLst/>
              <a:cxnLst/>
              <a:rect l="0" t="0" r="0" b="0"/>
              <a:pathLst>
                <a:path w="234763" h="315959">
                  <a:moveTo>
                    <a:pt x="93820" y="44478"/>
                  </a:moveTo>
                  <a:lnTo>
                    <a:pt x="93820" y="44478"/>
                  </a:lnTo>
                  <a:lnTo>
                    <a:pt x="93820" y="49219"/>
                  </a:lnTo>
                  <a:lnTo>
                    <a:pt x="92828" y="50615"/>
                  </a:lnTo>
                  <a:lnTo>
                    <a:pt x="91174" y="51546"/>
                  </a:lnTo>
                  <a:lnTo>
                    <a:pt x="89079" y="52167"/>
                  </a:lnTo>
                  <a:lnTo>
                    <a:pt x="87683" y="53573"/>
                  </a:lnTo>
                  <a:lnTo>
                    <a:pt x="72570" y="91536"/>
                  </a:lnTo>
                  <a:lnTo>
                    <a:pt x="42659" y="135228"/>
                  </a:lnTo>
                  <a:lnTo>
                    <a:pt x="25432" y="175918"/>
                  </a:lnTo>
                  <a:lnTo>
                    <a:pt x="9241" y="213648"/>
                  </a:lnTo>
                  <a:lnTo>
                    <a:pt x="0" y="257734"/>
                  </a:lnTo>
                  <a:lnTo>
                    <a:pt x="3731" y="291002"/>
                  </a:lnTo>
                  <a:lnTo>
                    <a:pt x="5979" y="296140"/>
                  </a:lnTo>
                  <a:lnTo>
                    <a:pt x="24571" y="314776"/>
                  </a:lnTo>
                  <a:lnTo>
                    <a:pt x="28802" y="315958"/>
                  </a:lnTo>
                  <a:lnTo>
                    <a:pt x="68509" y="310830"/>
                  </a:lnTo>
                  <a:lnTo>
                    <a:pt x="111874" y="287570"/>
                  </a:lnTo>
                  <a:lnTo>
                    <a:pt x="156353" y="248947"/>
                  </a:lnTo>
                  <a:lnTo>
                    <a:pt x="193850" y="205093"/>
                  </a:lnTo>
                  <a:lnTo>
                    <a:pt x="211542" y="177396"/>
                  </a:lnTo>
                  <a:lnTo>
                    <a:pt x="226912" y="135630"/>
                  </a:lnTo>
                  <a:lnTo>
                    <a:pt x="234762" y="98423"/>
                  </a:lnTo>
                  <a:lnTo>
                    <a:pt x="231382" y="71376"/>
                  </a:lnTo>
                  <a:lnTo>
                    <a:pt x="215654" y="30128"/>
                  </a:lnTo>
                  <a:lnTo>
                    <a:pt x="207169" y="20572"/>
                  </a:lnTo>
                  <a:lnTo>
                    <a:pt x="185553" y="6352"/>
                  </a:lnTo>
                  <a:lnTo>
                    <a:pt x="172814" y="1762"/>
                  </a:lnTo>
                  <a:lnTo>
                    <a:pt x="141063" y="0"/>
                  </a:lnTo>
                  <a:lnTo>
                    <a:pt x="137221" y="935"/>
                  </a:lnTo>
                  <a:lnTo>
                    <a:pt x="134661" y="2551"/>
                  </a:lnTo>
                  <a:lnTo>
                    <a:pt x="125810" y="17014"/>
                  </a:lnTo>
                  <a:lnTo>
                    <a:pt x="122150" y="28513"/>
                  </a:lnTo>
                  <a:lnTo>
                    <a:pt x="121065" y="42945"/>
                  </a:lnTo>
                  <a:lnTo>
                    <a:pt x="123458" y="51404"/>
                  </a:lnTo>
                  <a:lnTo>
                    <a:pt x="129730" y="61890"/>
                  </a:lnTo>
                  <a:lnTo>
                    <a:pt x="138468" y="712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5" name="SMARTInkShape-193"/>
            <p:cNvSpPr/>
            <p:nvPr>
              <p:custDataLst>
                <p:tags r:id="rId19"/>
              </p:custDataLst>
            </p:nvPr>
          </p:nvSpPr>
          <p:spPr>
            <a:xfrm>
              <a:off x="2866430" y="3804047"/>
              <a:ext cx="232173" cy="348259"/>
            </a:xfrm>
            <a:custGeom>
              <a:avLst/>
              <a:gdLst/>
              <a:ahLst/>
              <a:cxnLst/>
              <a:rect l="0" t="0" r="0" b="0"/>
              <a:pathLst>
                <a:path w="232173" h="348259">
                  <a:moveTo>
                    <a:pt x="232172" y="0"/>
                  </a:moveTo>
                  <a:lnTo>
                    <a:pt x="232172" y="0"/>
                  </a:lnTo>
                  <a:lnTo>
                    <a:pt x="224483" y="0"/>
                  </a:lnTo>
                  <a:lnTo>
                    <a:pt x="224069" y="992"/>
                  </a:lnTo>
                  <a:lnTo>
                    <a:pt x="223610" y="4740"/>
                  </a:lnTo>
                  <a:lnTo>
                    <a:pt x="220759" y="9714"/>
                  </a:lnTo>
                  <a:lnTo>
                    <a:pt x="208032" y="25900"/>
                  </a:lnTo>
                  <a:lnTo>
                    <a:pt x="193743" y="52521"/>
                  </a:lnTo>
                  <a:lnTo>
                    <a:pt x="165338" y="91326"/>
                  </a:lnTo>
                  <a:lnTo>
                    <a:pt x="133091" y="134934"/>
                  </a:lnTo>
                  <a:lnTo>
                    <a:pt x="106903" y="172603"/>
                  </a:lnTo>
                  <a:lnTo>
                    <a:pt x="80292" y="215183"/>
                  </a:lnTo>
                  <a:lnTo>
                    <a:pt x="53555" y="259219"/>
                  </a:lnTo>
                  <a:lnTo>
                    <a:pt x="27337" y="302724"/>
                  </a:lnTo>
                  <a:lnTo>
                    <a:pt x="0" y="3482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48" name="SMARTInkShape-194"/>
          <p:cNvSpPr/>
          <p:nvPr>
            <p:custDataLst>
              <p:tags r:id="rId1"/>
            </p:custDataLst>
          </p:nvPr>
        </p:nvSpPr>
        <p:spPr>
          <a:xfrm>
            <a:off x="2884289" y="1928813"/>
            <a:ext cx="464345" cy="53579"/>
          </a:xfrm>
          <a:custGeom>
            <a:avLst/>
            <a:gdLst/>
            <a:ahLst/>
            <a:cxnLst/>
            <a:rect l="0" t="0" r="0" b="0"/>
            <a:pathLst>
              <a:path w="464345" h="53579">
                <a:moveTo>
                  <a:pt x="0" y="0"/>
                </a:moveTo>
                <a:lnTo>
                  <a:pt x="0" y="0"/>
                </a:lnTo>
                <a:lnTo>
                  <a:pt x="31045" y="992"/>
                </a:lnTo>
                <a:lnTo>
                  <a:pt x="72726" y="9094"/>
                </a:lnTo>
                <a:lnTo>
                  <a:pt x="116255" y="16509"/>
                </a:lnTo>
                <a:lnTo>
                  <a:pt x="157975" y="17592"/>
                </a:lnTo>
                <a:lnTo>
                  <a:pt x="195908" y="17806"/>
                </a:lnTo>
                <a:lnTo>
                  <a:pt x="232064" y="17848"/>
                </a:lnTo>
                <a:lnTo>
                  <a:pt x="267869" y="23994"/>
                </a:lnTo>
                <a:lnTo>
                  <a:pt x="303605" y="26237"/>
                </a:lnTo>
                <a:lnTo>
                  <a:pt x="347265" y="27708"/>
                </a:lnTo>
                <a:lnTo>
                  <a:pt x="390028" y="42230"/>
                </a:lnTo>
                <a:lnTo>
                  <a:pt x="430644" y="52963"/>
                </a:lnTo>
                <a:lnTo>
                  <a:pt x="464344" y="5357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63" name="SMARTInkShape-Group25"/>
          <p:cNvGrpSpPr/>
          <p:nvPr/>
        </p:nvGrpSpPr>
        <p:grpSpPr>
          <a:xfrm>
            <a:off x="3053953" y="1245499"/>
            <a:ext cx="1874805" cy="835119"/>
            <a:chOff x="3053953" y="1245499"/>
            <a:chExt cx="1874805" cy="835119"/>
          </a:xfrm>
        </p:grpSpPr>
        <p:sp>
          <p:nvSpPr>
            <p:cNvPr id="6149" name="SMARTInkShape-195"/>
            <p:cNvSpPr/>
            <p:nvPr>
              <p:custDataLst>
                <p:tags r:id="rId3"/>
              </p:custDataLst>
            </p:nvPr>
          </p:nvSpPr>
          <p:spPr>
            <a:xfrm>
              <a:off x="3795117" y="1439846"/>
              <a:ext cx="151806" cy="167439"/>
            </a:xfrm>
            <a:custGeom>
              <a:avLst/>
              <a:gdLst/>
              <a:ahLst/>
              <a:cxnLst/>
              <a:rect l="0" t="0" r="0" b="0"/>
              <a:pathLst>
                <a:path w="151806" h="167439">
                  <a:moveTo>
                    <a:pt x="0" y="96060"/>
                  </a:moveTo>
                  <a:lnTo>
                    <a:pt x="0" y="96060"/>
                  </a:lnTo>
                  <a:lnTo>
                    <a:pt x="13302" y="96060"/>
                  </a:lnTo>
                  <a:lnTo>
                    <a:pt x="14822" y="97052"/>
                  </a:lnTo>
                  <a:lnTo>
                    <a:pt x="15834" y="98706"/>
                  </a:lnTo>
                  <a:lnTo>
                    <a:pt x="16509" y="100801"/>
                  </a:lnTo>
                  <a:lnTo>
                    <a:pt x="17952" y="102197"/>
                  </a:lnTo>
                  <a:lnTo>
                    <a:pt x="22200" y="103749"/>
                  </a:lnTo>
                  <a:lnTo>
                    <a:pt x="46504" y="104881"/>
                  </a:lnTo>
                  <a:lnTo>
                    <a:pt x="53080" y="102296"/>
                  </a:lnTo>
                  <a:lnTo>
                    <a:pt x="56223" y="100217"/>
                  </a:lnTo>
                  <a:lnTo>
                    <a:pt x="78462" y="93962"/>
                  </a:lnTo>
                  <a:lnTo>
                    <a:pt x="101136" y="79909"/>
                  </a:lnTo>
                  <a:lnTo>
                    <a:pt x="127874" y="44052"/>
                  </a:lnTo>
                  <a:lnTo>
                    <a:pt x="132146" y="31923"/>
                  </a:lnTo>
                  <a:lnTo>
                    <a:pt x="133788" y="5146"/>
                  </a:lnTo>
                  <a:lnTo>
                    <a:pt x="131856" y="2709"/>
                  </a:lnTo>
                  <a:lnTo>
                    <a:pt x="124418" y="0"/>
                  </a:lnTo>
                  <a:lnTo>
                    <a:pt x="120648" y="270"/>
                  </a:lnTo>
                  <a:lnTo>
                    <a:pt x="99648" y="10453"/>
                  </a:lnTo>
                  <a:lnTo>
                    <a:pt x="91252" y="18656"/>
                  </a:lnTo>
                  <a:lnTo>
                    <a:pt x="64542" y="58740"/>
                  </a:lnTo>
                  <a:lnTo>
                    <a:pt x="58451" y="72528"/>
                  </a:lnTo>
                  <a:lnTo>
                    <a:pt x="54006" y="116006"/>
                  </a:lnTo>
                  <a:lnTo>
                    <a:pt x="54697" y="134492"/>
                  </a:lnTo>
                  <a:lnTo>
                    <a:pt x="58375" y="146545"/>
                  </a:lnTo>
                  <a:lnTo>
                    <a:pt x="65963" y="155870"/>
                  </a:lnTo>
                  <a:lnTo>
                    <a:pt x="75950" y="162330"/>
                  </a:lnTo>
                  <a:lnTo>
                    <a:pt x="98530" y="166477"/>
                  </a:lnTo>
                  <a:lnTo>
                    <a:pt x="130436" y="167438"/>
                  </a:lnTo>
                  <a:lnTo>
                    <a:pt x="151805" y="15856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0" name="SMARTInkShape-196"/>
            <p:cNvSpPr/>
            <p:nvPr>
              <p:custDataLst>
                <p:tags r:id="rId4"/>
              </p:custDataLst>
            </p:nvPr>
          </p:nvSpPr>
          <p:spPr>
            <a:xfrm>
              <a:off x="3630923" y="1303907"/>
              <a:ext cx="128476" cy="311795"/>
            </a:xfrm>
            <a:custGeom>
              <a:avLst/>
              <a:gdLst/>
              <a:ahLst/>
              <a:cxnLst/>
              <a:rect l="0" t="0" r="0" b="0"/>
              <a:pathLst>
                <a:path w="128476" h="311795">
                  <a:moveTo>
                    <a:pt x="92757" y="151632"/>
                  </a:moveTo>
                  <a:lnTo>
                    <a:pt x="92757" y="151632"/>
                  </a:lnTo>
                  <a:lnTo>
                    <a:pt x="92757" y="146892"/>
                  </a:lnTo>
                  <a:lnTo>
                    <a:pt x="91765" y="145495"/>
                  </a:lnTo>
                  <a:lnTo>
                    <a:pt x="90111" y="144564"/>
                  </a:lnTo>
                  <a:lnTo>
                    <a:pt x="80328" y="143070"/>
                  </a:lnTo>
                  <a:lnTo>
                    <a:pt x="74665" y="145512"/>
                  </a:lnTo>
                  <a:lnTo>
                    <a:pt x="49307" y="168443"/>
                  </a:lnTo>
                  <a:lnTo>
                    <a:pt x="18403" y="209292"/>
                  </a:lnTo>
                  <a:lnTo>
                    <a:pt x="883" y="245656"/>
                  </a:lnTo>
                  <a:lnTo>
                    <a:pt x="0" y="258243"/>
                  </a:lnTo>
                  <a:lnTo>
                    <a:pt x="4317" y="296305"/>
                  </a:lnTo>
                  <a:lnTo>
                    <a:pt x="6015" y="298683"/>
                  </a:lnTo>
                  <a:lnTo>
                    <a:pt x="8140" y="300267"/>
                  </a:lnTo>
                  <a:lnTo>
                    <a:pt x="13147" y="302028"/>
                  </a:lnTo>
                  <a:lnTo>
                    <a:pt x="33270" y="303354"/>
                  </a:lnTo>
                  <a:lnTo>
                    <a:pt x="36231" y="301398"/>
                  </a:lnTo>
                  <a:lnTo>
                    <a:pt x="60201" y="271977"/>
                  </a:lnTo>
                  <a:lnTo>
                    <a:pt x="76992" y="237361"/>
                  </a:lnTo>
                  <a:lnTo>
                    <a:pt x="90731" y="204153"/>
                  </a:lnTo>
                  <a:lnTo>
                    <a:pt x="103732" y="166532"/>
                  </a:lnTo>
                  <a:lnTo>
                    <a:pt x="117506" y="126612"/>
                  </a:lnTo>
                  <a:lnTo>
                    <a:pt x="126309" y="82308"/>
                  </a:lnTo>
                  <a:lnTo>
                    <a:pt x="128190" y="38470"/>
                  </a:lnTo>
                  <a:lnTo>
                    <a:pt x="128475" y="0"/>
                  </a:lnTo>
                  <a:lnTo>
                    <a:pt x="123735" y="4619"/>
                  </a:lnTo>
                  <a:lnTo>
                    <a:pt x="115173" y="45680"/>
                  </a:lnTo>
                  <a:lnTo>
                    <a:pt x="104387" y="87562"/>
                  </a:lnTo>
                  <a:lnTo>
                    <a:pt x="96644" y="123278"/>
                  </a:lnTo>
                  <a:lnTo>
                    <a:pt x="93909" y="162854"/>
                  </a:lnTo>
                  <a:lnTo>
                    <a:pt x="92984" y="203899"/>
                  </a:lnTo>
                  <a:lnTo>
                    <a:pt x="95470" y="231611"/>
                  </a:lnTo>
                  <a:lnTo>
                    <a:pt x="103787" y="275830"/>
                  </a:lnTo>
                  <a:lnTo>
                    <a:pt x="112662" y="302581"/>
                  </a:lnTo>
                  <a:lnTo>
                    <a:pt x="114957" y="305843"/>
                  </a:lnTo>
                  <a:lnTo>
                    <a:pt x="120152" y="309467"/>
                  </a:lnTo>
                  <a:lnTo>
                    <a:pt x="126831" y="311794"/>
                  </a:lnTo>
                  <a:lnTo>
                    <a:pt x="127379" y="310992"/>
                  </a:lnTo>
                  <a:lnTo>
                    <a:pt x="128475" y="3034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1" name="SMARTInkShape-197"/>
            <p:cNvSpPr/>
            <p:nvPr>
              <p:custDataLst>
                <p:tags r:id="rId5"/>
              </p:custDataLst>
            </p:nvPr>
          </p:nvSpPr>
          <p:spPr>
            <a:xfrm>
              <a:off x="3491508" y="1465050"/>
              <a:ext cx="116087" cy="151055"/>
            </a:xfrm>
            <a:custGeom>
              <a:avLst/>
              <a:gdLst/>
              <a:ahLst/>
              <a:cxnLst/>
              <a:rect l="0" t="0" r="0" b="0"/>
              <a:pathLst>
                <a:path w="116087" h="151055">
                  <a:moveTo>
                    <a:pt x="0" y="26208"/>
                  </a:moveTo>
                  <a:lnTo>
                    <a:pt x="0" y="26208"/>
                  </a:lnTo>
                  <a:lnTo>
                    <a:pt x="0" y="66850"/>
                  </a:lnTo>
                  <a:lnTo>
                    <a:pt x="0" y="106223"/>
                  </a:lnTo>
                  <a:lnTo>
                    <a:pt x="0" y="141723"/>
                  </a:lnTo>
                  <a:lnTo>
                    <a:pt x="992" y="111239"/>
                  </a:lnTo>
                  <a:lnTo>
                    <a:pt x="9094" y="69567"/>
                  </a:lnTo>
                  <a:lnTo>
                    <a:pt x="23096" y="25286"/>
                  </a:lnTo>
                  <a:lnTo>
                    <a:pt x="26687" y="12816"/>
                  </a:lnTo>
                  <a:lnTo>
                    <a:pt x="35308" y="0"/>
                  </a:lnTo>
                  <a:lnTo>
                    <a:pt x="43371" y="7158"/>
                  </a:lnTo>
                  <a:lnTo>
                    <a:pt x="51666" y="47131"/>
                  </a:lnTo>
                  <a:lnTo>
                    <a:pt x="54318" y="88127"/>
                  </a:lnTo>
                  <a:lnTo>
                    <a:pt x="65974" y="120988"/>
                  </a:lnTo>
                  <a:lnTo>
                    <a:pt x="80431" y="141448"/>
                  </a:lnTo>
                  <a:lnTo>
                    <a:pt x="86349" y="146879"/>
                  </a:lnTo>
                  <a:lnTo>
                    <a:pt x="92286" y="149292"/>
                  </a:lnTo>
                  <a:lnTo>
                    <a:pt x="105393" y="151054"/>
                  </a:lnTo>
                  <a:lnTo>
                    <a:pt x="116086" y="1422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2" name="SMARTInkShape-198"/>
            <p:cNvSpPr/>
            <p:nvPr>
              <p:custDataLst>
                <p:tags r:id="rId6"/>
              </p:custDataLst>
            </p:nvPr>
          </p:nvSpPr>
          <p:spPr>
            <a:xfrm>
              <a:off x="3259445" y="1492786"/>
              <a:ext cx="196345" cy="141157"/>
            </a:xfrm>
            <a:custGeom>
              <a:avLst/>
              <a:gdLst/>
              <a:ahLst/>
              <a:cxnLst/>
              <a:rect l="0" t="0" r="0" b="0"/>
              <a:pathLst>
                <a:path w="196345" h="141157">
                  <a:moveTo>
                    <a:pt x="8821" y="16331"/>
                  </a:moveTo>
                  <a:lnTo>
                    <a:pt x="8821" y="16331"/>
                  </a:lnTo>
                  <a:lnTo>
                    <a:pt x="8821" y="24019"/>
                  </a:lnTo>
                  <a:lnTo>
                    <a:pt x="4080" y="29634"/>
                  </a:lnTo>
                  <a:lnTo>
                    <a:pt x="1753" y="37457"/>
                  </a:lnTo>
                  <a:lnTo>
                    <a:pt x="0" y="76054"/>
                  </a:lnTo>
                  <a:lnTo>
                    <a:pt x="4664" y="93778"/>
                  </a:lnTo>
                  <a:lnTo>
                    <a:pt x="26750" y="130325"/>
                  </a:lnTo>
                  <a:lnTo>
                    <a:pt x="32664" y="136448"/>
                  </a:lnTo>
                  <a:lnTo>
                    <a:pt x="38600" y="139170"/>
                  </a:lnTo>
                  <a:lnTo>
                    <a:pt x="56447" y="141156"/>
                  </a:lnTo>
                  <a:lnTo>
                    <a:pt x="62400" y="138616"/>
                  </a:lnTo>
                  <a:lnTo>
                    <a:pt x="83235" y="120351"/>
                  </a:lnTo>
                  <a:lnTo>
                    <a:pt x="101094" y="90208"/>
                  </a:lnTo>
                  <a:lnTo>
                    <a:pt x="111265" y="50239"/>
                  </a:lnTo>
                  <a:lnTo>
                    <a:pt x="115895" y="8588"/>
                  </a:lnTo>
                  <a:lnTo>
                    <a:pt x="115966" y="0"/>
                  </a:lnTo>
                  <a:lnTo>
                    <a:pt x="115976" y="6294"/>
                  </a:lnTo>
                  <a:lnTo>
                    <a:pt x="120717" y="11814"/>
                  </a:lnTo>
                  <a:lnTo>
                    <a:pt x="123045" y="19615"/>
                  </a:lnTo>
                  <a:lnTo>
                    <a:pt x="125654" y="45537"/>
                  </a:lnTo>
                  <a:lnTo>
                    <a:pt x="140116" y="72759"/>
                  </a:lnTo>
                  <a:lnTo>
                    <a:pt x="147824" y="83873"/>
                  </a:lnTo>
                  <a:lnTo>
                    <a:pt x="153577" y="96517"/>
                  </a:lnTo>
                  <a:lnTo>
                    <a:pt x="155926" y="99554"/>
                  </a:lnTo>
                  <a:lnTo>
                    <a:pt x="163828" y="102928"/>
                  </a:lnTo>
                  <a:lnTo>
                    <a:pt x="168714" y="103828"/>
                  </a:lnTo>
                  <a:lnTo>
                    <a:pt x="172963" y="103436"/>
                  </a:lnTo>
                  <a:lnTo>
                    <a:pt x="189127" y="97180"/>
                  </a:lnTo>
                  <a:lnTo>
                    <a:pt x="196344" y="9669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3" name="SMARTInkShape-199"/>
            <p:cNvSpPr/>
            <p:nvPr>
              <p:custDataLst>
                <p:tags r:id="rId7"/>
              </p:custDataLst>
            </p:nvPr>
          </p:nvSpPr>
          <p:spPr>
            <a:xfrm>
              <a:off x="3098969" y="1491258"/>
              <a:ext cx="187157" cy="44647"/>
            </a:xfrm>
            <a:custGeom>
              <a:avLst/>
              <a:gdLst/>
              <a:ahLst/>
              <a:cxnLst/>
              <a:rect l="0" t="0" r="0" b="0"/>
              <a:pathLst>
                <a:path w="187157" h="44647">
                  <a:moveTo>
                    <a:pt x="8562" y="35719"/>
                  </a:moveTo>
                  <a:lnTo>
                    <a:pt x="8562" y="35719"/>
                  </a:lnTo>
                  <a:lnTo>
                    <a:pt x="0" y="44280"/>
                  </a:lnTo>
                  <a:lnTo>
                    <a:pt x="41876" y="44646"/>
                  </a:lnTo>
                  <a:lnTo>
                    <a:pt x="78496" y="37519"/>
                  </a:lnTo>
                  <a:lnTo>
                    <a:pt x="115421" y="26557"/>
                  </a:lnTo>
                  <a:lnTo>
                    <a:pt x="157352" y="12868"/>
                  </a:lnTo>
                  <a:lnTo>
                    <a:pt x="18715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4" name="SMARTInkShape-200"/>
            <p:cNvSpPr/>
            <p:nvPr>
              <p:custDataLst>
                <p:tags r:id="rId8"/>
              </p:custDataLst>
            </p:nvPr>
          </p:nvSpPr>
          <p:spPr>
            <a:xfrm>
              <a:off x="3053953" y="1321975"/>
              <a:ext cx="303611" cy="106776"/>
            </a:xfrm>
            <a:custGeom>
              <a:avLst/>
              <a:gdLst/>
              <a:ahLst/>
              <a:cxnLst/>
              <a:rect l="0" t="0" r="0" b="0"/>
              <a:pathLst>
                <a:path w="303611" h="106776">
                  <a:moveTo>
                    <a:pt x="0" y="106775"/>
                  </a:moveTo>
                  <a:lnTo>
                    <a:pt x="0" y="106775"/>
                  </a:lnTo>
                  <a:lnTo>
                    <a:pt x="4741" y="106775"/>
                  </a:lnTo>
                  <a:lnTo>
                    <a:pt x="6137" y="105783"/>
                  </a:lnTo>
                  <a:lnTo>
                    <a:pt x="7068" y="104129"/>
                  </a:lnTo>
                  <a:lnTo>
                    <a:pt x="7689" y="102035"/>
                  </a:lnTo>
                  <a:lnTo>
                    <a:pt x="13302" y="94346"/>
                  </a:lnTo>
                  <a:lnTo>
                    <a:pt x="53865" y="63968"/>
                  </a:lnTo>
                  <a:lnTo>
                    <a:pt x="90510" y="47486"/>
                  </a:lnTo>
                  <a:lnTo>
                    <a:pt x="134105" y="32393"/>
                  </a:lnTo>
                  <a:lnTo>
                    <a:pt x="178615" y="17482"/>
                  </a:lnTo>
                  <a:lnTo>
                    <a:pt x="214317" y="10313"/>
                  </a:lnTo>
                  <a:lnTo>
                    <a:pt x="256316" y="6135"/>
                  </a:lnTo>
                  <a:lnTo>
                    <a:pt x="282242" y="477"/>
                  </a:lnTo>
                  <a:lnTo>
                    <a:pt x="292790" y="0"/>
                  </a:lnTo>
                  <a:lnTo>
                    <a:pt x="296396" y="865"/>
                  </a:lnTo>
                  <a:lnTo>
                    <a:pt x="298801" y="2434"/>
                  </a:lnTo>
                  <a:lnTo>
                    <a:pt x="303610" y="854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5" name="SMARTInkShape-201"/>
            <p:cNvSpPr/>
            <p:nvPr>
              <p:custDataLst>
                <p:tags r:id="rId9"/>
              </p:custDataLst>
            </p:nvPr>
          </p:nvSpPr>
          <p:spPr>
            <a:xfrm>
              <a:off x="3116461" y="1401961"/>
              <a:ext cx="1" cy="311998"/>
            </a:xfrm>
            <a:custGeom>
              <a:avLst/>
              <a:gdLst/>
              <a:ahLst/>
              <a:cxnLst/>
              <a:rect l="0" t="0" r="0" b="0"/>
              <a:pathLst>
                <a:path w="1" h="311998">
                  <a:moveTo>
                    <a:pt x="0" y="0"/>
                  </a:moveTo>
                  <a:lnTo>
                    <a:pt x="0" y="0"/>
                  </a:lnTo>
                  <a:lnTo>
                    <a:pt x="0" y="42317"/>
                  </a:lnTo>
                  <a:lnTo>
                    <a:pt x="0" y="79870"/>
                  </a:lnTo>
                  <a:lnTo>
                    <a:pt x="0" y="113844"/>
                  </a:lnTo>
                  <a:lnTo>
                    <a:pt x="0" y="150038"/>
                  </a:lnTo>
                  <a:lnTo>
                    <a:pt x="0" y="190748"/>
                  </a:lnTo>
                  <a:lnTo>
                    <a:pt x="0" y="227395"/>
                  </a:lnTo>
                  <a:lnTo>
                    <a:pt x="0" y="271451"/>
                  </a:lnTo>
                  <a:lnTo>
                    <a:pt x="0" y="311997"/>
                  </a:lnTo>
                  <a:lnTo>
                    <a:pt x="0" y="26789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6" name="SMARTInkShape-202"/>
            <p:cNvSpPr/>
            <p:nvPr>
              <p:custDataLst>
                <p:tags r:id="rId10"/>
              </p:custDataLst>
            </p:nvPr>
          </p:nvSpPr>
          <p:spPr>
            <a:xfrm>
              <a:off x="3964936" y="1245499"/>
              <a:ext cx="169333" cy="424354"/>
            </a:xfrm>
            <a:custGeom>
              <a:avLst/>
              <a:gdLst/>
              <a:ahLst/>
              <a:cxnLst/>
              <a:rect l="0" t="0" r="0" b="0"/>
              <a:pathLst>
                <a:path w="169333" h="424354">
                  <a:moveTo>
                    <a:pt x="62353" y="210040"/>
                  </a:moveTo>
                  <a:lnTo>
                    <a:pt x="62353" y="210040"/>
                  </a:lnTo>
                  <a:lnTo>
                    <a:pt x="57613" y="210040"/>
                  </a:lnTo>
                  <a:lnTo>
                    <a:pt x="52639" y="212686"/>
                  </a:lnTo>
                  <a:lnTo>
                    <a:pt x="41362" y="222469"/>
                  </a:lnTo>
                  <a:lnTo>
                    <a:pt x="23644" y="252281"/>
                  </a:lnTo>
                  <a:lnTo>
                    <a:pt x="8773" y="295688"/>
                  </a:lnTo>
                  <a:lnTo>
                    <a:pt x="3813" y="310614"/>
                  </a:lnTo>
                  <a:lnTo>
                    <a:pt x="194" y="353930"/>
                  </a:lnTo>
                  <a:lnTo>
                    <a:pt x="0" y="362626"/>
                  </a:lnTo>
                  <a:lnTo>
                    <a:pt x="941" y="365342"/>
                  </a:lnTo>
                  <a:lnTo>
                    <a:pt x="2560" y="367153"/>
                  </a:lnTo>
                  <a:lnTo>
                    <a:pt x="7005" y="369165"/>
                  </a:lnTo>
                  <a:lnTo>
                    <a:pt x="20840" y="370563"/>
                  </a:lnTo>
                  <a:lnTo>
                    <a:pt x="26705" y="368034"/>
                  </a:lnTo>
                  <a:lnTo>
                    <a:pt x="52215" y="345038"/>
                  </a:lnTo>
                  <a:lnTo>
                    <a:pt x="73616" y="308511"/>
                  </a:lnTo>
                  <a:lnTo>
                    <a:pt x="86085" y="274715"/>
                  </a:lnTo>
                  <a:lnTo>
                    <a:pt x="101906" y="237581"/>
                  </a:lnTo>
                  <a:lnTo>
                    <a:pt x="113336" y="206406"/>
                  </a:lnTo>
                  <a:lnTo>
                    <a:pt x="127676" y="175352"/>
                  </a:lnTo>
                  <a:lnTo>
                    <a:pt x="141987" y="145014"/>
                  </a:lnTo>
                  <a:lnTo>
                    <a:pt x="155622" y="102027"/>
                  </a:lnTo>
                  <a:lnTo>
                    <a:pt x="166472" y="59830"/>
                  </a:lnTo>
                  <a:lnTo>
                    <a:pt x="169243" y="17157"/>
                  </a:lnTo>
                  <a:lnTo>
                    <a:pt x="169332" y="12990"/>
                  </a:lnTo>
                  <a:lnTo>
                    <a:pt x="168399" y="10213"/>
                  </a:lnTo>
                  <a:lnTo>
                    <a:pt x="166785" y="8361"/>
                  </a:lnTo>
                  <a:lnTo>
                    <a:pt x="164716" y="7126"/>
                  </a:lnTo>
                  <a:lnTo>
                    <a:pt x="163337" y="5311"/>
                  </a:lnTo>
                  <a:lnTo>
                    <a:pt x="161397" y="0"/>
                  </a:lnTo>
                  <a:lnTo>
                    <a:pt x="161124" y="560"/>
                  </a:lnTo>
                  <a:lnTo>
                    <a:pt x="160943" y="1926"/>
                  </a:lnTo>
                  <a:lnTo>
                    <a:pt x="142502" y="42070"/>
                  </a:lnTo>
                  <a:lnTo>
                    <a:pt x="126030" y="85910"/>
                  </a:lnTo>
                  <a:lnTo>
                    <a:pt x="114183" y="127841"/>
                  </a:lnTo>
                  <a:lnTo>
                    <a:pt x="107547" y="159616"/>
                  </a:lnTo>
                  <a:lnTo>
                    <a:pt x="102283" y="192591"/>
                  </a:lnTo>
                  <a:lnTo>
                    <a:pt x="99943" y="223782"/>
                  </a:lnTo>
                  <a:lnTo>
                    <a:pt x="98626" y="264493"/>
                  </a:lnTo>
                  <a:lnTo>
                    <a:pt x="98236" y="301691"/>
                  </a:lnTo>
                  <a:lnTo>
                    <a:pt x="104241" y="342686"/>
                  </a:lnTo>
                  <a:lnTo>
                    <a:pt x="111379" y="383722"/>
                  </a:lnTo>
                  <a:lnTo>
                    <a:pt x="115531" y="411725"/>
                  </a:lnTo>
                  <a:lnTo>
                    <a:pt x="107002" y="42435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7" name="SMARTInkShape-203"/>
            <p:cNvSpPr/>
            <p:nvPr>
              <p:custDataLst>
                <p:tags r:id="rId11"/>
              </p:custDataLst>
            </p:nvPr>
          </p:nvSpPr>
          <p:spPr>
            <a:xfrm>
              <a:off x="3464719" y="1902023"/>
              <a:ext cx="339329" cy="169461"/>
            </a:xfrm>
            <a:custGeom>
              <a:avLst/>
              <a:gdLst/>
              <a:ahLst/>
              <a:cxnLst/>
              <a:rect l="0" t="0" r="0" b="0"/>
              <a:pathLst>
                <a:path w="339329" h="169461">
                  <a:moveTo>
                    <a:pt x="0" y="0"/>
                  </a:moveTo>
                  <a:lnTo>
                    <a:pt x="0" y="0"/>
                  </a:lnTo>
                  <a:lnTo>
                    <a:pt x="0" y="8821"/>
                  </a:lnTo>
                  <a:lnTo>
                    <a:pt x="4740" y="13638"/>
                  </a:lnTo>
                  <a:lnTo>
                    <a:pt x="7068" y="18629"/>
                  </a:lnTo>
                  <a:lnTo>
                    <a:pt x="8897" y="60068"/>
                  </a:lnTo>
                  <a:lnTo>
                    <a:pt x="8926" y="99081"/>
                  </a:lnTo>
                  <a:lnTo>
                    <a:pt x="9920" y="115474"/>
                  </a:lnTo>
                  <a:lnTo>
                    <a:pt x="19953" y="157879"/>
                  </a:lnTo>
                  <a:lnTo>
                    <a:pt x="25439" y="167336"/>
                  </a:lnTo>
                  <a:lnTo>
                    <a:pt x="26881" y="168112"/>
                  </a:lnTo>
                  <a:lnTo>
                    <a:pt x="39099" y="169460"/>
                  </a:lnTo>
                  <a:lnTo>
                    <a:pt x="40949" y="168536"/>
                  </a:lnTo>
                  <a:lnTo>
                    <a:pt x="42182" y="166928"/>
                  </a:lnTo>
                  <a:lnTo>
                    <a:pt x="44544" y="162495"/>
                  </a:lnTo>
                  <a:lnTo>
                    <a:pt x="56933" y="143928"/>
                  </a:lnTo>
                  <a:lnTo>
                    <a:pt x="71487" y="106119"/>
                  </a:lnTo>
                  <a:lnTo>
                    <a:pt x="86327" y="68508"/>
                  </a:lnTo>
                  <a:lnTo>
                    <a:pt x="95582" y="37786"/>
                  </a:lnTo>
                  <a:lnTo>
                    <a:pt x="98043" y="25724"/>
                  </a:lnTo>
                  <a:lnTo>
                    <a:pt x="107145" y="51"/>
                  </a:lnTo>
                  <a:lnTo>
                    <a:pt x="102412" y="4756"/>
                  </a:lnTo>
                  <a:lnTo>
                    <a:pt x="100087" y="9721"/>
                  </a:lnTo>
                  <a:lnTo>
                    <a:pt x="98258" y="52012"/>
                  </a:lnTo>
                  <a:lnTo>
                    <a:pt x="99225" y="74693"/>
                  </a:lnTo>
                  <a:lnTo>
                    <a:pt x="110656" y="104217"/>
                  </a:lnTo>
                  <a:lnTo>
                    <a:pt x="119217" y="117310"/>
                  </a:lnTo>
                  <a:lnTo>
                    <a:pt x="125084" y="121591"/>
                  </a:lnTo>
                  <a:lnTo>
                    <a:pt x="128038" y="122733"/>
                  </a:lnTo>
                  <a:lnTo>
                    <a:pt x="136611" y="121355"/>
                  </a:lnTo>
                  <a:lnTo>
                    <a:pt x="149949" y="115002"/>
                  </a:lnTo>
                  <a:lnTo>
                    <a:pt x="172532" y="95187"/>
                  </a:lnTo>
                  <a:lnTo>
                    <a:pt x="202404" y="50662"/>
                  </a:lnTo>
                  <a:lnTo>
                    <a:pt x="210343" y="39596"/>
                  </a:lnTo>
                  <a:lnTo>
                    <a:pt x="212548" y="33143"/>
                  </a:lnTo>
                  <a:lnTo>
                    <a:pt x="214128" y="31025"/>
                  </a:lnTo>
                  <a:lnTo>
                    <a:pt x="222311" y="27161"/>
                  </a:lnTo>
                  <a:lnTo>
                    <a:pt x="222828" y="26955"/>
                  </a:lnTo>
                  <a:lnTo>
                    <a:pt x="223119" y="31579"/>
                  </a:lnTo>
                  <a:lnTo>
                    <a:pt x="220541" y="36525"/>
                  </a:lnTo>
                  <a:lnTo>
                    <a:pt x="217081" y="42030"/>
                  </a:lnTo>
                  <a:lnTo>
                    <a:pt x="214860" y="53649"/>
                  </a:lnTo>
                  <a:lnTo>
                    <a:pt x="213392" y="74608"/>
                  </a:lnTo>
                  <a:lnTo>
                    <a:pt x="207258" y="91393"/>
                  </a:lnTo>
                  <a:lnTo>
                    <a:pt x="205753" y="104043"/>
                  </a:lnTo>
                  <a:lnTo>
                    <a:pt x="208193" y="108419"/>
                  </a:lnTo>
                  <a:lnTo>
                    <a:pt x="214206" y="115953"/>
                  </a:lnTo>
                  <a:lnTo>
                    <a:pt x="214281" y="111307"/>
                  </a:lnTo>
                  <a:lnTo>
                    <a:pt x="216944" y="106355"/>
                  </a:lnTo>
                  <a:lnTo>
                    <a:pt x="226738" y="95092"/>
                  </a:lnTo>
                  <a:lnTo>
                    <a:pt x="229757" y="86581"/>
                  </a:lnTo>
                  <a:lnTo>
                    <a:pt x="234102" y="70633"/>
                  </a:lnTo>
                  <a:lnTo>
                    <a:pt x="250633" y="26217"/>
                  </a:lnTo>
                  <a:lnTo>
                    <a:pt x="262056" y="7604"/>
                  </a:lnTo>
                  <a:lnTo>
                    <a:pt x="267943" y="3380"/>
                  </a:lnTo>
                  <a:lnTo>
                    <a:pt x="276643" y="445"/>
                  </a:lnTo>
                  <a:lnTo>
                    <a:pt x="281041" y="198"/>
                  </a:lnTo>
                  <a:lnTo>
                    <a:pt x="282610" y="1124"/>
                  </a:lnTo>
                  <a:lnTo>
                    <a:pt x="283657" y="2734"/>
                  </a:lnTo>
                  <a:lnTo>
                    <a:pt x="285130" y="9740"/>
                  </a:lnTo>
                  <a:lnTo>
                    <a:pt x="285337" y="12447"/>
                  </a:lnTo>
                  <a:lnTo>
                    <a:pt x="288212" y="18100"/>
                  </a:lnTo>
                  <a:lnTo>
                    <a:pt x="290368" y="20996"/>
                  </a:lnTo>
                  <a:lnTo>
                    <a:pt x="292763" y="29506"/>
                  </a:lnTo>
                  <a:lnTo>
                    <a:pt x="294567" y="68620"/>
                  </a:lnTo>
                  <a:lnTo>
                    <a:pt x="302775" y="109150"/>
                  </a:lnTo>
                  <a:lnTo>
                    <a:pt x="303499" y="127471"/>
                  </a:lnTo>
                  <a:lnTo>
                    <a:pt x="306206" y="133714"/>
                  </a:lnTo>
                  <a:lnTo>
                    <a:pt x="311288" y="141066"/>
                  </a:lnTo>
                  <a:lnTo>
                    <a:pt x="312697" y="140677"/>
                  </a:lnTo>
                  <a:lnTo>
                    <a:pt x="339328" y="11608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8" name="SMARTInkShape-204"/>
            <p:cNvSpPr/>
            <p:nvPr>
              <p:custDataLst>
                <p:tags r:id="rId12"/>
              </p:custDataLst>
            </p:nvPr>
          </p:nvSpPr>
          <p:spPr>
            <a:xfrm>
              <a:off x="3902687" y="1705983"/>
              <a:ext cx="106744" cy="374635"/>
            </a:xfrm>
            <a:custGeom>
              <a:avLst/>
              <a:gdLst/>
              <a:ahLst/>
              <a:cxnLst/>
              <a:rect l="0" t="0" r="0" b="0"/>
              <a:pathLst>
                <a:path w="106744" h="374635">
                  <a:moveTo>
                    <a:pt x="106743" y="35306"/>
                  </a:moveTo>
                  <a:lnTo>
                    <a:pt x="106743" y="35306"/>
                  </a:lnTo>
                  <a:lnTo>
                    <a:pt x="106743" y="30566"/>
                  </a:lnTo>
                  <a:lnTo>
                    <a:pt x="104097" y="25592"/>
                  </a:lnTo>
                  <a:lnTo>
                    <a:pt x="100606" y="20075"/>
                  </a:lnTo>
                  <a:lnTo>
                    <a:pt x="98181" y="10235"/>
                  </a:lnTo>
                  <a:lnTo>
                    <a:pt x="93181" y="4285"/>
                  </a:lnTo>
                  <a:lnTo>
                    <a:pt x="88148" y="1676"/>
                  </a:lnTo>
                  <a:lnTo>
                    <a:pt x="76832" y="0"/>
                  </a:lnTo>
                  <a:lnTo>
                    <a:pt x="70960" y="2417"/>
                  </a:lnTo>
                  <a:lnTo>
                    <a:pt x="32695" y="29402"/>
                  </a:lnTo>
                  <a:lnTo>
                    <a:pt x="14501" y="59646"/>
                  </a:lnTo>
                  <a:lnTo>
                    <a:pt x="2730" y="100821"/>
                  </a:lnTo>
                  <a:lnTo>
                    <a:pt x="0" y="130560"/>
                  </a:lnTo>
                  <a:lnTo>
                    <a:pt x="6797" y="160506"/>
                  </a:lnTo>
                  <a:lnTo>
                    <a:pt x="15048" y="189205"/>
                  </a:lnTo>
                  <a:lnTo>
                    <a:pt x="19381" y="211875"/>
                  </a:lnTo>
                  <a:lnTo>
                    <a:pt x="24303" y="233805"/>
                  </a:lnTo>
                  <a:lnTo>
                    <a:pt x="28407" y="256508"/>
                  </a:lnTo>
                  <a:lnTo>
                    <a:pt x="33943" y="281958"/>
                  </a:lnTo>
                  <a:lnTo>
                    <a:pt x="36218" y="323017"/>
                  </a:lnTo>
                  <a:lnTo>
                    <a:pt x="42357" y="340773"/>
                  </a:lnTo>
                  <a:lnTo>
                    <a:pt x="42983" y="346107"/>
                  </a:lnTo>
                  <a:lnTo>
                    <a:pt x="41033" y="354679"/>
                  </a:lnTo>
                  <a:lnTo>
                    <a:pt x="37851" y="361797"/>
                  </a:lnTo>
                  <a:lnTo>
                    <a:pt x="36437" y="368267"/>
                  </a:lnTo>
                  <a:lnTo>
                    <a:pt x="35067" y="370389"/>
                  </a:lnTo>
                  <a:lnTo>
                    <a:pt x="33162" y="371805"/>
                  </a:lnTo>
                  <a:lnTo>
                    <a:pt x="28399" y="373377"/>
                  </a:lnTo>
                  <a:lnTo>
                    <a:pt x="8516" y="3746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9" name="SMARTInkShape-205"/>
            <p:cNvSpPr/>
            <p:nvPr>
              <p:custDataLst>
                <p:tags r:id="rId13"/>
              </p:custDataLst>
            </p:nvPr>
          </p:nvSpPr>
          <p:spPr>
            <a:xfrm>
              <a:off x="3875484" y="1928813"/>
              <a:ext cx="383978" cy="106999"/>
            </a:xfrm>
            <a:custGeom>
              <a:avLst/>
              <a:gdLst/>
              <a:ahLst/>
              <a:cxnLst/>
              <a:rect l="0" t="0" r="0" b="0"/>
              <a:pathLst>
                <a:path w="383978" h="106999">
                  <a:moveTo>
                    <a:pt x="0" y="26789"/>
                  </a:moveTo>
                  <a:lnTo>
                    <a:pt x="0" y="26789"/>
                  </a:lnTo>
                  <a:lnTo>
                    <a:pt x="20991" y="26789"/>
                  </a:lnTo>
                  <a:lnTo>
                    <a:pt x="62747" y="18411"/>
                  </a:lnTo>
                  <a:lnTo>
                    <a:pt x="92305" y="16939"/>
                  </a:lnTo>
                  <a:lnTo>
                    <a:pt x="127996" y="9763"/>
                  </a:lnTo>
                  <a:lnTo>
                    <a:pt x="144861" y="8184"/>
                  </a:lnTo>
                  <a:lnTo>
                    <a:pt x="162597" y="1910"/>
                  </a:lnTo>
                  <a:lnTo>
                    <a:pt x="196416" y="0"/>
                  </a:lnTo>
                  <a:lnTo>
                    <a:pt x="196454" y="42807"/>
                  </a:lnTo>
                  <a:lnTo>
                    <a:pt x="196454" y="73064"/>
                  </a:lnTo>
                  <a:lnTo>
                    <a:pt x="199099" y="79767"/>
                  </a:lnTo>
                  <a:lnTo>
                    <a:pt x="208882" y="92155"/>
                  </a:lnTo>
                  <a:lnTo>
                    <a:pt x="214545" y="95528"/>
                  </a:lnTo>
                  <a:lnTo>
                    <a:pt x="223089" y="97871"/>
                  </a:lnTo>
                  <a:lnTo>
                    <a:pt x="227474" y="98068"/>
                  </a:lnTo>
                  <a:lnTo>
                    <a:pt x="232730" y="95510"/>
                  </a:lnTo>
                  <a:lnTo>
                    <a:pt x="262143" y="73315"/>
                  </a:lnTo>
                  <a:lnTo>
                    <a:pt x="279432" y="51828"/>
                  </a:lnTo>
                  <a:lnTo>
                    <a:pt x="282942" y="42547"/>
                  </a:lnTo>
                  <a:lnTo>
                    <a:pt x="285495" y="32800"/>
                  </a:lnTo>
                  <a:lnTo>
                    <a:pt x="292572" y="18458"/>
                  </a:lnTo>
                  <a:lnTo>
                    <a:pt x="294735" y="12172"/>
                  </a:lnTo>
                  <a:lnTo>
                    <a:pt x="303574" y="46"/>
                  </a:lnTo>
                  <a:lnTo>
                    <a:pt x="303609" y="42240"/>
                  </a:lnTo>
                  <a:lnTo>
                    <a:pt x="306255" y="51185"/>
                  </a:lnTo>
                  <a:lnTo>
                    <a:pt x="309747" y="59459"/>
                  </a:lnTo>
                  <a:lnTo>
                    <a:pt x="313287" y="85399"/>
                  </a:lnTo>
                  <a:lnTo>
                    <a:pt x="319559" y="98044"/>
                  </a:lnTo>
                  <a:lnTo>
                    <a:pt x="320196" y="101081"/>
                  </a:lnTo>
                  <a:lnTo>
                    <a:pt x="321613" y="103106"/>
                  </a:lnTo>
                  <a:lnTo>
                    <a:pt x="323549" y="104456"/>
                  </a:lnTo>
                  <a:lnTo>
                    <a:pt x="328347" y="105956"/>
                  </a:lnTo>
                  <a:lnTo>
                    <a:pt x="342427" y="106998"/>
                  </a:lnTo>
                  <a:lnTo>
                    <a:pt x="348312" y="104440"/>
                  </a:lnTo>
                  <a:lnTo>
                    <a:pt x="351271" y="102368"/>
                  </a:lnTo>
                  <a:lnTo>
                    <a:pt x="374864" y="70842"/>
                  </a:lnTo>
                  <a:lnTo>
                    <a:pt x="383977" y="5357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0" name="SMARTInkShape-206"/>
            <p:cNvSpPr/>
            <p:nvPr>
              <p:custDataLst>
                <p:tags r:id="rId14"/>
              </p:custDataLst>
            </p:nvPr>
          </p:nvSpPr>
          <p:spPr>
            <a:xfrm>
              <a:off x="4277320" y="1928813"/>
              <a:ext cx="160736" cy="125001"/>
            </a:xfrm>
            <a:custGeom>
              <a:avLst/>
              <a:gdLst/>
              <a:ahLst/>
              <a:cxnLst/>
              <a:rect l="0" t="0" r="0" b="0"/>
              <a:pathLst>
                <a:path w="160736" h="125001">
                  <a:moveTo>
                    <a:pt x="0" y="0"/>
                  </a:moveTo>
                  <a:lnTo>
                    <a:pt x="0" y="0"/>
                  </a:lnTo>
                  <a:lnTo>
                    <a:pt x="7689" y="0"/>
                  </a:lnTo>
                  <a:lnTo>
                    <a:pt x="8103" y="992"/>
                  </a:lnTo>
                  <a:lnTo>
                    <a:pt x="8929" y="43472"/>
                  </a:lnTo>
                  <a:lnTo>
                    <a:pt x="8930" y="83449"/>
                  </a:lnTo>
                  <a:lnTo>
                    <a:pt x="8930" y="125000"/>
                  </a:lnTo>
                  <a:lnTo>
                    <a:pt x="15998" y="108232"/>
                  </a:lnTo>
                  <a:lnTo>
                    <a:pt x="19954" y="95899"/>
                  </a:lnTo>
                  <a:lnTo>
                    <a:pt x="23752" y="84293"/>
                  </a:lnTo>
                  <a:lnTo>
                    <a:pt x="31130" y="48729"/>
                  </a:lnTo>
                  <a:lnTo>
                    <a:pt x="44829" y="20650"/>
                  </a:lnTo>
                  <a:lnTo>
                    <a:pt x="49690" y="13146"/>
                  </a:lnTo>
                  <a:lnTo>
                    <a:pt x="51850" y="6504"/>
                  </a:lnTo>
                  <a:lnTo>
                    <a:pt x="53419" y="4336"/>
                  </a:lnTo>
                  <a:lnTo>
                    <a:pt x="55456" y="2890"/>
                  </a:lnTo>
                  <a:lnTo>
                    <a:pt x="61115" y="571"/>
                  </a:lnTo>
                  <a:lnTo>
                    <a:pt x="74815" y="50"/>
                  </a:lnTo>
                  <a:lnTo>
                    <a:pt x="76665" y="1025"/>
                  </a:lnTo>
                  <a:lnTo>
                    <a:pt x="77899" y="2668"/>
                  </a:lnTo>
                  <a:lnTo>
                    <a:pt x="80263" y="7138"/>
                  </a:lnTo>
                  <a:lnTo>
                    <a:pt x="84620" y="12433"/>
                  </a:lnTo>
                  <a:lnTo>
                    <a:pt x="87219" y="20739"/>
                  </a:lnTo>
                  <a:lnTo>
                    <a:pt x="93916" y="59699"/>
                  </a:lnTo>
                  <a:lnTo>
                    <a:pt x="104111" y="100220"/>
                  </a:lnTo>
                  <a:lnTo>
                    <a:pt x="105803" y="108373"/>
                  </a:lnTo>
                  <a:lnTo>
                    <a:pt x="108239" y="110944"/>
                  </a:lnTo>
                  <a:lnTo>
                    <a:pt x="116237" y="113800"/>
                  </a:lnTo>
                  <a:lnTo>
                    <a:pt x="136674" y="115885"/>
                  </a:lnTo>
                  <a:lnTo>
                    <a:pt x="142765" y="113350"/>
                  </a:lnTo>
                  <a:lnTo>
                    <a:pt x="150019" y="108379"/>
                  </a:lnTo>
                  <a:lnTo>
                    <a:pt x="160735" y="1071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1" name="SMARTInkShape-207"/>
            <p:cNvSpPr/>
            <p:nvPr>
              <p:custDataLst>
                <p:tags r:id="rId15"/>
              </p:custDataLst>
            </p:nvPr>
          </p:nvSpPr>
          <p:spPr>
            <a:xfrm>
              <a:off x="4468983" y="1718667"/>
              <a:ext cx="317331" cy="333243"/>
            </a:xfrm>
            <a:custGeom>
              <a:avLst/>
              <a:gdLst/>
              <a:ahLst/>
              <a:cxnLst/>
              <a:rect l="0" t="0" r="0" b="0"/>
              <a:pathLst>
                <a:path w="317331" h="333243">
                  <a:moveTo>
                    <a:pt x="67298" y="210146"/>
                  </a:moveTo>
                  <a:lnTo>
                    <a:pt x="67298" y="210146"/>
                  </a:lnTo>
                  <a:lnTo>
                    <a:pt x="58737" y="210146"/>
                  </a:lnTo>
                  <a:lnTo>
                    <a:pt x="33223" y="230883"/>
                  </a:lnTo>
                  <a:lnTo>
                    <a:pt x="10840" y="269845"/>
                  </a:lnTo>
                  <a:lnTo>
                    <a:pt x="0" y="304229"/>
                  </a:lnTo>
                  <a:lnTo>
                    <a:pt x="605" y="307595"/>
                  </a:lnTo>
                  <a:lnTo>
                    <a:pt x="4545" y="316734"/>
                  </a:lnTo>
                  <a:lnTo>
                    <a:pt x="4718" y="321874"/>
                  </a:lnTo>
                  <a:lnTo>
                    <a:pt x="5734" y="322334"/>
                  </a:lnTo>
                  <a:lnTo>
                    <a:pt x="14495" y="318590"/>
                  </a:lnTo>
                  <a:lnTo>
                    <a:pt x="17213" y="318160"/>
                  </a:lnTo>
                  <a:lnTo>
                    <a:pt x="22879" y="312392"/>
                  </a:lnTo>
                  <a:lnTo>
                    <a:pt x="47463" y="268493"/>
                  </a:lnTo>
                  <a:lnTo>
                    <a:pt x="65438" y="233467"/>
                  </a:lnTo>
                  <a:lnTo>
                    <a:pt x="83577" y="193365"/>
                  </a:lnTo>
                  <a:lnTo>
                    <a:pt x="98148" y="150644"/>
                  </a:lnTo>
                  <a:lnTo>
                    <a:pt x="104701" y="112513"/>
                  </a:lnTo>
                  <a:lnTo>
                    <a:pt x="110992" y="68341"/>
                  </a:lnTo>
                  <a:lnTo>
                    <a:pt x="111821" y="35061"/>
                  </a:lnTo>
                  <a:lnTo>
                    <a:pt x="109245" y="25505"/>
                  </a:lnTo>
                  <a:lnTo>
                    <a:pt x="104862" y="14547"/>
                  </a:lnTo>
                  <a:lnTo>
                    <a:pt x="103381" y="6695"/>
                  </a:lnTo>
                  <a:lnTo>
                    <a:pt x="98384" y="595"/>
                  </a:lnTo>
                  <a:lnTo>
                    <a:pt x="95960" y="0"/>
                  </a:lnTo>
                  <a:lnTo>
                    <a:pt x="93351" y="595"/>
                  </a:lnTo>
                  <a:lnTo>
                    <a:pt x="90620" y="1984"/>
                  </a:lnTo>
                  <a:lnTo>
                    <a:pt x="88799" y="3903"/>
                  </a:lnTo>
                  <a:lnTo>
                    <a:pt x="71014" y="44854"/>
                  </a:lnTo>
                  <a:lnTo>
                    <a:pt x="63047" y="85706"/>
                  </a:lnTo>
                  <a:lnTo>
                    <a:pt x="59293" y="121955"/>
                  </a:lnTo>
                  <a:lnTo>
                    <a:pt x="58551" y="163658"/>
                  </a:lnTo>
                  <a:lnTo>
                    <a:pt x="58405" y="200852"/>
                  </a:lnTo>
                  <a:lnTo>
                    <a:pt x="65505" y="235871"/>
                  </a:lnTo>
                  <a:lnTo>
                    <a:pt x="82285" y="275275"/>
                  </a:lnTo>
                  <a:lnTo>
                    <a:pt x="92134" y="292392"/>
                  </a:lnTo>
                  <a:lnTo>
                    <a:pt x="113686" y="310812"/>
                  </a:lnTo>
                  <a:lnTo>
                    <a:pt x="122972" y="314417"/>
                  </a:lnTo>
                  <a:lnTo>
                    <a:pt x="128227" y="315379"/>
                  </a:lnTo>
                  <a:lnTo>
                    <a:pt x="139357" y="313801"/>
                  </a:lnTo>
                  <a:lnTo>
                    <a:pt x="154134" y="307335"/>
                  </a:lnTo>
                  <a:lnTo>
                    <a:pt x="195543" y="269288"/>
                  </a:lnTo>
                  <a:lnTo>
                    <a:pt x="230496" y="226777"/>
                  </a:lnTo>
                  <a:lnTo>
                    <a:pt x="234088" y="219852"/>
                  </a:lnTo>
                  <a:lnTo>
                    <a:pt x="235047" y="216617"/>
                  </a:lnTo>
                  <a:lnTo>
                    <a:pt x="233465" y="207730"/>
                  </a:lnTo>
                  <a:lnTo>
                    <a:pt x="231654" y="202582"/>
                  </a:lnTo>
                  <a:lnTo>
                    <a:pt x="229455" y="199150"/>
                  </a:lnTo>
                  <a:lnTo>
                    <a:pt x="226996" y="196862"/>
                  </a:lnTo>
                  <a:lnTo>
                    <a:pt x="224365" y="195337"/>
                  </a:lnTo>
                  <a:lnTo>
                    <a:pt x="221619" y="195312"/>
                  </a:lnTo>
                  <a:lnTo>
                    <a:pt x="215922" y="197931"/>
                  </a:lnTo>
                  <a:lnTo>
                    <a:pt x="189142" y="218239"/>
                  </a:lnTo>
                  <a:lnTo>
                    <a:pt x="179247" y="238340"/>
                  </a:lnTo>
                  <a:lnTo>
                    <a:pt x="169731" y="275492"/>
                  </a:lnTo>
                  <a:lnTo>
                    <a:pt x="173637" y="305377"/>
                  </a:lnTo>
                  <a:lnTo>
                    <a:pt x="175893" y="310344"/>
                  </a:lnTo>
                  <a:lnTo>
                    <a:pt x="194500" y="328684"/>
                  </a:lnTo>
                  <a:lnTo>
                    <a:pt x="203538" y="332282"/>
                  </a:lnTo>
                  <a:lnTo>
                    <a:pt x="208726" y="333242"/>
                  </a:lnTo>
                  <a:lnTo>
                    <a:pt x="219783" y="331662"/>
                  </a:lnTo>
                  <a:lnTo>
                    <a:pt x="239809" y="327841"/>
                  </a:lnTo>
                  <a:lnTo>
                    <a:pt x="247790" y="327304"/>
                  </a:lnTo>
                  <a:lnTo>
                    <a:pt x="261949" y="321417"/>
                  </a:lnTo>
                  <a:lnTo>
                    <a:pt x="317330" y="2815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2" name="SMARTInkShape-208"/>
            <p:cNvSpPr/>
            <p:nvPr>
              <p:custDataLst>
                <p:tags r:id="rId16"/>
              </p:custDataLst>
            </p:nvPr>
          </p:nvSpPr>
          <p:spPr>
            <a:xfrm>
              <a:off x="4761038" y="1627504"/>
              <a:ext cx="167720" cy="425789"/>
            </a:xfrm>
            <a:custGeom>
              <a:avLst/>
              <a:gdLst/>
              <a:ahLst/>
              <a:cxnLst/>
              <a:rect l="0" t="0" r="0" b="0"/>
              <a:pathLst>
                <a:path w="167720" h="425789">
                  <a:moveTo>
                    <a:pt x="87782" y="301309"/>
                  </a:moveTo>
                  <a:lnTo>
                    <a:pt x="87782" y="301309"/>
                  </a:lnTo>
                  <a:lnTo>
                    <a:pt x="87782" y="296568"/>
                  </a:lnTo>
                  <a:lnTo>
                    <a:pt x="86790" y="295172"/>
                  </a:lnTo>
                  <a:lnTo>
                    <a:pt x="85137" y="294241"/>
                  </a:lnTo>
                  <a:lnTo>
                    <a:pt x="75354" y="292747"/>
                  </a:lnTo>
                  <a:lnTo>
                    <a:pt x="66792" y="292488"/>
                  </a:lnTo>
                  <a:lnTo>
                    <a:pt x="60924" y="295073"/>
                  </a:lnTo>
                  <a:lnTo>
                    <a:pt x="44333" y="309558"/>
                  </a:lnTo>
                  <a:lnTo>
                    <a:pt x="17924" y="350870"/>
                  </a:lnTo>
                  <a:lnTo>
                    <a:pt x="12086" y="363354"/>
                  </a:lnTo>
                  <a:lnTo>
                    <a:pt x="0" y="400721"/>
                  </a:lnTo>
                  <a:lnTo>
                    <a:pt x="487" y="404294"/>
                  </a:lnTo>
                  <a:lnTo>
                    <a:pt x="3675" y="410911"/>
                  </a:lnTo>
                  <a:lnTo>
                    <a:pt x="11047" y="420214"/>
                  </a:lnTo>
                  <a:lnTo>
                    <a:pt x="16636" y="423608"/>
                  </a:lnTo>
                  <a:lnTo>
                    <a:pt x="28308" y="425788"/>
                  </a:lnTo>
                  <a:lnTo>
                    <a:pt x="31266" y="423982"/>
                  </a:lnTo>
                  <a:lnTo>
                    <a:pt x="45787" y="409472"/>
                  </a:lnTo>
                  <a:lnTo>
                    <a:pt x="56220" y="400975"/>
                  </a:lnTo>
                  <a:lnTo>
                    <a:pt x="84961" y="362830"/>
                  </a:lnTo>
                  <a:lnTo>
                    <a:pt x="109641" y="319781"/>
                  </a:lnTo>
                  <a:lnTo>
                    <a:pt x="131632" y="278890"/>
                  </a:lnTo>
                  <a:lnTo>
                    <a:pt x="146305" y="235355"/>
                  </a:lnTo>
                  <a:lnTo>
                    <a:pt x="160795" y="192029"/>
                  </a:lnTo>
                  <a:lnTo>
                    <a:pt x="165971" y="154607"/>
                  </a:lnTo>
                  <a:lnTo>
                    <a:pt x="167719" y="114793"/>
                  </a:lnTo>
                  <a:lnTo>
                    <a:pt x="165376" y="87295"/>
                  </a:lnTo>
                  <a:lnTo>
                    <a:pt x="150047" y="43158"/>
                  </a:lnTo>
                  <a:lnTo>
                    <a:pt x="138643" y="24728"/>
                  </a:lnTo>
                  <a:lnTo>
                    <a:pt x="121752" y="5464"/>
                  </a:lnTo>
                  <a:lnTo>
                    <a:pt x="112471" y="1150"/>
                  </a:lnTo>
                  <a:lnTo>
                    <a:pt x="107218" y="0"/>
                  </a:lnTo>
                  <a:lnTo>
                    <a:pt x="102724" y="225"/>
                  </a:lnTo>
                  <a:lnTo>
                    <a:pt x="95085" y="3121"/>
                  </a:lnTo>
                  <a:lnTo>
                    <a:pt x="85206" y="10330"/>
                  </a:lnTo>
                  <a:lnTo>
                    <a:pt x="62241" y="44698"/>
                  </a:lnTo>
                  <a:lnTo>
                    <a:pt x="55079" y="74573"/>
                  </a:lnTo>
                  <a:lnTo>
                    <a:pt x="52957" y="108561"/>
                  </a:lnTo>
                  <a:lnTo>
                    <a:pt x="52328" y="148507"/>
                  </a:lnTo>
                  <a:lnTo>
                    <a:pt x="52142" y="187022"/>
                  </a:lnTo>
                  <a:lnTo>
                    <a:pt x="56827" y="228309"/>
                  </a:lnTo>
                  <a:lnTo>
                    <a:pt x="64499" y="271962"/>
                  </a:lnTo>
                  <a:lnTo>
                    <a:pt x="73056" y="311575"/>
                  </a:lnTo>
                  <a:lnTo>
                    <a:pt x="83084" y="353755"/>
                  </a:lnTo>
                  <a:lnTo>
                    <a:pt x="87782" y="37274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64" name="SMARTInkShape-209"/>
          <p:cNvSpPr/>
          <p:nvPr>
            <p:custDataLst>
              <p:tags r:id="rId2"/>
            </p:custDataLst>
          </p:nvPr>
        </p:nvSpPr>
        <p:spPr>
          <a:xfrm>
            <a:off x="2518172" y="1669852"/>
            <a:ext cx="294681" cy="151805"/>
          </a:xfrm>
          <a:custGeom>
            <a:avLst/>
            <a:gdLst/>
            <a:ahLst/>
            <a:cxnLst/>
            <a:rect l="0" t="0" r="0" b="0"/>
            <a:pathLst>
              <a:path w="294681" h="151805">
                <a:moveTo>
                  <a:pt x="0" y="151804"/>
                </a:moveTo>
                <a:lnTo>
                  <a:pt x="0" y="151804"/>
                </a:lnTo>
                <a:lnTo>
                  <a:pt x="4740" y="147064"/>
                </a:lnTo>
                <a:lnTo>
                  <a:pt x="9714" y="144736"/>
                </a:lnTo>
                <a:lnTo>
                  <a:pt x="12429" y="144116"/>
                </a:lnTo>
                <a:lnTo>
                  <a:pt x="18091" y="138135"/>
                </a:lnTo>
                <a:lnTo>
                  <a:pt x="20991" y="133762"/>
                </a:lnTo>
                <a:lnTo>
                  <a:pt x="32149" y="126257"/>
                </a:lnTo>
                <a:lnTo>
                  <a:pt x="73770" y="107265"/>
                </a:lnTo>
                <a:lnTo>
                  <a:pt x="116393" y="86151"/>
                </a:lnTo>
                <a:lnTo>
                  <a:pt x="160775" y="64090"/>
                </a:lnTo>
                <a:lnTo>
                  <a:pt x="205388" y="42602"/>
                </a:lnTo>
                <a:lnTo>
                  <a:pt x="249040" y="21742"/>
                </a:lnTo>
                <a:lnTo>
                  <a:pt x="29468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0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791200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 smtClean="0"/>
              <a:t>Cooperative Federalism has become Coercive Federalism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193855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Devolution v. Federalism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Block grants v. categorical grants</a:t>
            </a:r>
            <a:endParaRPr lang="en-US" dirty="0"/>
          </a:p>
        </p:txBody>
      </p:sp>
      <p:pic>
        <p:nvPicPr>
          <p:cNvPr id="7170" name="Picture 2" descr="http://upload.wikimedia.org/wikipedia/en/f/fe/Clinton_prwor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26" y="2209800"/>
            <a:ext cx="7014924" cy="450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59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562600" y="1028700"/>
            <a:ext cx="2209800" cy="2209800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Speed Limits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114800" y="4267200"/>
            <a:ext cx="2209800" cy="2209800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National Education policy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676400" y="3848100"/>
            <a:ext cx="2209800" cy="2209800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Illegal Immigration/ Border Control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475509" y="1513609"/>
            <a:ext cx="2209800" cy="2209800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Drinking Age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657600" y="381000"/>
            <a:ext cx="2209800" cy="2209800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Gay Marriage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579918" y="3020291"/>
            <a:ext cx="2209800" cy="2209800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Legalization of Marijuana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048000" y="2133600"/>
            <a:ext cx="3048000" cy="2819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/>
              <a:t>Who has the correct answers?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43464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does all of this have its roots?</a:t>
            </a:r>
            <a:endParaRPr lang="en-US" dirty="0"/>
          </a:p>
        </p:txBody>
      </p:sp>
      <p:pic>
        <p:nvPicPr>
          <p:cNvPr id="4" name="McCulloch_v._Maryland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96988" y="1358633"/>
            <a:ext cx="6551612" cy="5359934"/>
          </a:xfrm>
        </p:spPr>
      </p:pic>
      <p:grpSp>
        <p:nvGrpSpPr>
          <p:cNvPr id="6" name="SMARTInkShape-Group11"/>
          <p:cNvGrpSpPr/>
          <p:nvPr/>
        </p:nvGrpSpPr>
        <p:grpSpPr>
          <a:xfrm>
            <a:off x="500196" y="2357438"/>
            <a:ext cx="463784" cy="892969"/>
            <a:chOff x="500196" y="2357438"/>
            <a:chExt cx="463784" cy="892969"/>
          </a:xfrm>
        </p:grpSpPr>
        <p:sp>
          <p:nvSpPr>
            <p:cNvPr id="3" name="SMARTInkShape-60"/>
            <p:cNvSpPr/>
            <p:nvPr>
              <p:custDataLst>
                <p:tags r:id="rId13"/>
              </p:custDataLst>
            </p:nvPr>
          </p:nvSpPr>
          <p:spPr>
            <a:xfrm>
              <a:off x="500196" y="2357438"/>
              <a:ext cx="463784" cy="320945"/>
            </a:xfrm>
            <a:custGeom>
              <a:avLst/>
              <a:gdLst/>
              <a:ahLst/>
              <a:cxnLst/>
              <a:rect l="0" t="0" r="0" b="0"/>
              <a:pathLst>
                <a:path w="463784" h="320945">
                  <a:moveTo>
                    <a:pt x="142742" y="0"/>
                  </a:moveTo>
                  <a:lnTo>
                    <a:pt x="142742" y="4740"/>
                  </a:lnTo>
                  <a:lnTo>
                    <a:pt x="140096" y="9713"/>
                  </a:lnTo>
                  <a:lnTo>
                    <a:pt x="138001" y="12428"/>
                  </a:lnTo>
                  <a:lnTo>
                    <a:pt x="135674" y="20737"/>
                  </a:lnTo>
                  <a:lnTo>
                    <a:pt x="135053" y="25731"/>
                  </a:lnTo>
                  <a:lnTo>
                    <a:pt x="117194" y="63544"/>
                  </a:lnTo>
                  <a:lnTo>
                    <a:pt x="100241" y="107292"/>
                  </a:lnTo>
                  <a:lnTo>
                    <a:pt x="73779" y="151822"/>
                  </a:lnTo>
                  <a:lnTo>
                    <a:pt x="51517" y="193809"/>
                  </a:lnTo>
                  <a:lnTo>
                    <a:pt x="37660" y="216175"/>
                  </a:lnTo>
                  <a:lnTo>
                    <a:pt x="24624" y="239007"/>
                  </a:lnTo>
                  <a:lnTo>
                    <a:pt x="13486" y="255694"/>
                  </a:lnTo>
                  <a:lnTo>
                    <a:pt x="9888" y="263462"/>
                  </a:lnTo>
                  <a:lnTo>
                    <a:pt x="3277" y="273413"/>
                  </a:lnTo>
                  <a:lnTo>
                    <a:pt x="0" y="285210"/>
                  </a:lnTo>
                  <a:lnTo>
                    <a:pt x="4646" y="280849"/>
                  </a:lnTo>
                  <a:lnTo>
                    <a:pt x="33794" y="240794"/>
                  </a:lnTo>
                  <a:lnTo>
                    <a:pt x="57361" y="204166"/>
                  </a:lnTo>
                  <a:lnTo>
                    <a:pt x="86311" y="160574"/>
                  </a:lnTo>
                  <a:lnTo>
                    <a:pt x="115969" y="123132"/>
                  </a:lnTo>
                  <a:lnTo>
                    <a:pt x="149027" y="80985"/>
                  </a:lnTo>
                  <a:lnTo>
                    <a:pt x="186600" y="36524"/>
                  </a:lnTo>
                  <a:lnTo>
                    <a:pt x="186863" y="36255"/>
                  </a:lnTo>
                  <a:lnTo>
                    <a:pt x="187286" y="30680"/>
                  </a:lnTo>
                  <a:lnTo>
                    <a:pt x="187376" y="34859"/>
                  </a:lnTo>
                  <a:lnTo>
                    <a:pt x="193524" y="42678"/>
                  </a:lnTo>
                  <a:lnTo>
                    <a:pt x="196483" y="50899"/>
                  </a:lnTo>
                  <a:lnTo>
                    <a:pt x="202211" y="59619"/>
                  </a:lnTo>
                  <a:lnTo>
                    <a:pt x="209590" y="79166"/>
                  </a:lnTo>
                  <a:lnTo>
                    <a:pt x="248353" y="123326"/>
                  </a:lnTo>
                  <a:lnTo>
                    <a:pt x="288677" y="163786"/>
                  </a:lnTo>
                  <a:lnTo>
                    <a:pt x="325311" y="204580"/>
                  </a:lnTo>
                  <a:lnTo>
                    <a:pt x="368133" y="235731"/>
                  </a:lnTo>
                  <a:lnTo>
                    <a:pt x="410584" y="274208"/>
                  </a:lnTo>
                  <a:lnTo>
                    <a:pt x="447561" y="297503"/>
                  </a:lnTo>
                  <a:lnTo>
                    <a:pt x="451850" y="303541"/>
                  </a:lnTo>
                  <a:lnTo>
                    <a:pt x="454748" y="309532"/>
                  </a:lnTo>
                  <a:lnTo>
                    <a:pt x="463783" y="320944"/>
                  </a:lnTo>
                  <a:lnTo>
                    <a:pt x="423178" y="283082"/>
                  </a:lnTo>
                  <a:lnTo>
                    <a:pt x="402774" y="264454"/>
                  </a:lnTo>
                  <a:lnTo>
                    <a:pt x="366078" y="221078"/>
                  </a:lnTo>
                  <a:lnTo>
                    <a:pt x="345506" y="198458"/>
                  </a:lnTo>
                  <a:lnTo>
                    <a:pt x="304123" y="160814"/>
                  </a:lnTo>
                  <a:lnTo>
                    <a:pt x="266470" y="123654"/>
                  </a:lnTo>
                  <a:lnTo>
                    <a:pt x="231235" y="83746"/>
                  </a:lnTo>
                  <a:lnTo>
                    <a:pt x="191642" y="39633"/>
                  </a:lnTo>
                  <a:lnTo>
                    <a:pt x="187390" y="26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61"/>
            <p:cNvSpPr/>
            <p:nvPr>
              <p:custDataLst>
                <p:tags r:id="rId14"/>
              </p:custDataLst>
            </p:nvPr>
          </p:nvSpPr>
          <p:spPr>
            <a:xfrm>
              <a:off x="725148" y="2473523"/>
              <a:ext cx="23709" cy="776884"/>
            </a:xfrm>
            <a:custGeom>
              <a:avLst/>
              <a:gdLst/>
              <a:ahLst/>
              <a:cxnLst/>
              <a:rect l="0" t="0" r="0" b="0"/>
              <a:pathLst>
                <a:path w="23709" h="776884">
                  <a:moveTo>
                    <a:pt x="16016" y="0"/>
                  </a:moveTo>
                  <a:lnTo>
                    <a:pt x="17008" y="15251"/>
                  </a:lnTo>
                  <a:lnTo>
                    <a:pt x="23704" y="54411"/>
                  </a:lnTo>
                  <a:lnTo>
                    <a:pt x="23708" y="97583"/>
                  </a:lnTo>
                  <a:lnTo>
                    <a:pt x="18736" y="139488"/>
                  </a:lnTo>
                  <a:lnTo>
                    <a:pt x="17225" y="172128"/>
                  </a:lnTo>
                  <a:lnTo>
                    <a:pt x="13908" y="206478"/>
                  </a:lnTo>
                  <a:lnTo>
                    <a:pt x="10118" y="241589"/>
                  </a:lnTo>
                  <a:lnTo>
                    <a:pt x="8434" y="277037"/>
                  </a:lnTo>
                  <a:lnTo>
                    <a:pt x="7685" y="315281"/>
                  </a:lnTo>
                  <a:lnTo>
                    <a:pt x="6360" y="355430"/>
                  </a:lnTo>
                  <a:lnTo>
                    <a:pt x="2464" y="396425"/>
                  </a:lnTo>
                  <a:lnTo>
                    <a:pt x="71" y="435150"/>
                  </a:lnTo>
                  <a:lnTo>
                    <a:pt x="0" y="473197"/>
                  </a:lnTo>
                  <a:lnTo>
                    <a:pt x="3275" y="513258"/>
                  </a:lnTo>
                  <a:lnTo>
                    <a:pt x="5393" y="551568"/>
                  </a:lnTo>
                  <a:lnTo>
                    <a:pt x="6334" y="589431"/>
                  </a:lnTo>
                  <a:lnTo>
                    <a:pt x="6752" y="629409"/>
                  </a:lnTo>
                  <a:lnTo>
                    <a:pt x="6938" y="670329"/>
                  </a:lnTo>
                  <a:lnTo>
                    <a:pt x="7042" y="713892"/>
                  </a:lnTo>
                  <a:lnTo>
                    <a:pt x="7078" y="752314"/>
                  </a:lnTo>
                  <a:lnTo>
                    <a:pt x="7086" y="7768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SMARTInkShape-62"/>
          <p:cNvSpPr/>
          <p:nvPr>
            <p:custDataLst>
              <p:tags r:id="rId3"/>
            </p:custDataLst>
          </p:nvPr>
        </p:nvSpPr>
        <p:spPr>
          <a:xfrm>
            <a:off x="348258" y="3491508"/>
            <a:ext cx="678657" cy="544711"/>
          </a:xfrm>
          <a:custGeom>
            <a:avLst/>
            <a:gdLst/>
            <a:ahLst/>
            <a:cxnLst/>
            <a:rect l="0" t="0" r="0" b="0"/>
            <a:pathLst>
              <a:path w="678657" h="544711">
                <a:moveTo>
                  <a:pt x="44648" y="0"/>
                </a:moveTo>
                <a:lnTo>
                  <a:pt x="49389" y="4740"/>
                </a:lnTo>
                <a:lnTo>
                  <a:pt x="54362" y="7068"/>
                </a:lnTo>
                <a:lnTo>
                  <a:pt x="95786" y="8897"/>
                </a:lnTo>
                <a:lnTo>
                  <a:pt x="137945" y="9920"/>
                </a:lnTo>
                <a:lnTo>
                  <a:pt x="181738" y="17032"/>
                </a:lnTo>
                <a:lnTo>
                  <a:pt x="223656" y="17750"/>
                </a:lnTo>
                <a:lnTo>
                  <a:pt x="267945" y="24913"/>
                </a:lnTo>
                <a:lnTo>
                  <a:pt x="312546" y="26542"/>
                </a:lnTo>
                <a:lnTo>
                  <a:pt x="350905" y="29386"/>
                </a:lnTo>
                <a:lnTo>
                  <a:pt x="391665" y="34468"/>
                </a:lnTo>
                <a:lnTo>
                  <a:pt x="434517" y="35471"/>
                </a:lnTo>
                <a:lnTo>
                  <a:pt x="472673" y="35670"/>
                </a:lnTo>
                <a:lnTo>
                  <a:pt x="508873" y="35709"/>
                </a:lnTo>
                <a:lnTo>
                  <a:pt x="544687" y="35717"/>
                </a:lnTo>
                <a:lnTo>
                  <a:pt x="580425" y="35718"/>
                </a:lnTo>
                <a:lnTo>
                  <a:pt x="624294" y="35719"/>
                </a:lnTo>
                <a:lnTo>
                  <a:pt x="663605" y="35719"/>
                </a:lnTo>
                <a:lnTo>
                  <a:pt x="665645" y="34726"/>
                </a:lnTo>
                <a:lnTo>
                  <a:pt x="667006" y="33073"/>
                </a:lnTo>
                <a:lnTo>
                  <a:pt x="669726" y="26789"/>
                </a:lnTo>
                <a:lnTo>
                  <a:pt x="669726" y="68715"/>
                </a:lnTo>
                <a:lnTo>
                  <a:pt x="669726" y="112284"/>
                </a:lnTo>
                <a:lnTo>
                  <a:pt x="669726" y="153530"/>
                </a:lnTo>
                <a:lnTo>
                  <a:pt x="670719" y="184638"/>
                </a:lnTo>
                <a:lnTo>
                  <a:pt x="677415" y="211740"/>
                </a:lnTo>
                <a:lnTo>
                  <a:pt x="678608" y="251908"/>
                </a:lnTo>
                <a:lnTo>
                  <a:pt x="678654" y="291592"/>
                </a:lnTo>
                <a:lnTo>
                  <a:pt x="677664" y="318560"/>
                </a:lnTo>
                <a:lnTo>
                  <a:pt x="670554" y="344373"/>
                </a:lnTo>
                <a:lnTo>
                  <a:pt x="669835" y="364785"/>
                </a:lnTo>
                <a:lnTo>
                  <a:pt x="672421" y="373132"/>
                </a:lnTo>
                <a:lnTo>
                  <a:pt x="675885" y="381141"/>
                </a:lnTo>
                <a:lnTo>
                  <a:pt x="678635" y="425569"/>
                </a:lnTo>
                <a:lnTo>
                  <a:pt x="678656" y="467320"/>
                </a:lnTo>
                <a:lnTo>
                  <a:pt x="678656" y="508982"/>
                </a:lnTo>
                <a:lnTo>
                  <a:pt x="670094" y="508992"/>
                </a:lnTo>
                <a:lnTo>
                  <a:pt x="669759" y="501303"/>
                </a:lnTo>
                <a:lnTo>
                  <a:pt x="668756" y="500890"/>
                </a:lnTo>
                <a:lnTo>
                  <a:pt x="662041" y="500171"/>
                </a:lnTo>
                <a:lnTo>
                  <a:pt x="636077" y="476333"/>
                </a:lnTo>
                <a:lnTo>
                  <a:pt x="630628" y="474633"/>
                </a:lnTo>
                <a:lnTo>
                  <a:pt x="628778" y="473188"/>
                </a:lnTo>
                <a:lnTo>
                  <a:pt x="626722" y="468936"/>
                </a:lnTo>
                <a:lnTo>
                  <a:pt x="624411" y="458121"/>
                </a:lnTo>
                <a:lnTo>
                  <a:pt x="619037" y="449381"/>
                </a:lnTo>
                <a:lnTo>
                  <a:pt x="617432" y="443472"/>
                </a:lnTo>
                <a:lnTo>
                  <a:pt x="616012" y="441500"/>
                </a:lnTo>
                <a:lnTo>
                  <a:pt x="614073" y="440185"/>
                </a:lnTo>
                <a:lnTo>
                  <a:pt x="611788" y="439308"/>
                </a:lnTo>
                <a:lnTo>
                  <a:pt x="610265" y="436739"/>
                </a:lnTo>
                <a:lnTo>
                  <a:pt x="606494" y="414324"/>
                </a:lnTo>
                <a:lnTo>
                  <a:pt x="600204" y="401950"/>
                </a:lnTo>
                <a:lnTo>
                  <a:pt x="597303" y="360164"/>
                </a:lnTo>
                <a:lnTo>
                  <a:pt x="591222" y="348258"/>
                </a:lnTo>
                <a:lnTo>
                  <a:pt x="589727" y="336351"/>
                </a:lnTo>
                <a:lnTo>
                  <a:pt x="588612" y="334367"/>
                </a:lnTo>
                <a:lnTo>
                  <a:pt x="586877" y="333044"/>
                </a:lnTo>
                <a:lnTo>
                  <a:pt x="584728" y="332162"/>
                </a:lnTo>
                <a:lnTo>
                  <a:pt x="583295" y="330582"/>
                </a:lnTo>
                <a:lnTo>
                  <a:pt x="581703" y="326181"/>
                </a:lnTo>
                <a:lnTo>
                  <a:pt x="580541" y="314194"/>
                </a:lnTo>
                <a:lnTo>
                  <a:pt x="579512" y="313642"/>
                </a:lnTo>
                <a:lnTo>
                  <a:pt x="572751" y="312684"/>
                </a:lnTo>
                <a:lnTo>
                  <a:pt x="572056" y="309958"/>
                </a:lnTo>
                <a:lnTo>
                  <a:pt x="571500" y="267289"/>
                </a:lnTo>
                <a:lnTo>
                  <a:pt x="571500" y="225099"/>
                </a:lnTo>
                <a:lnTo>
                  <a:pt x="571500" y="216443"/>
                </a:lnTo>
                <a:lnTo>
                  <a:pt x="564432" y="204879"/>
                </a:lnTo>
                <a:lnTo>
                  <a:pt x="562938" y="193377"/>
                </a:lnTo>
                <a:lnTo>
                  <a:pt x="561823" y="191426"/>
                </a:lnTo>
                <a:lnTo>
                  <a:pt x="560088" y="190125"/>
                </a:lnTo>
                <a:lnTo>
                  <a:pt x="557939" y="189258"/>
                </a:lnTo>
                <a:lnTo>
                  <a:pt x="556506" y="187687"/>
                </a:lnTo>
                <a:lnTo>
                  <a:pt x="554914" y="183297"/>
                </a:lnTo>
                <a:lnTo>
                  <a:pt x="553497" y="181729"/>
                </a:lnTo>
                <a:lnTo>
                  <a:pt x="549277" y="179987"/>
                </a:lnTo>
                <a:lnTo>
                  <a:pt x="528135" y="178597"/>
                </a:lnTo>
                <a:lnTo>
                  <a:pt x="527707" y="179588"/>
                </a:lnTo>
                <a:lnTo>
                  <a:pt x="527232" y="183335"/>
                </a:lnTo>
                <a:lnTo>
                  <a:pt x="526113" y="184731"/>
                </a:lnTo>
                <a:lnTo>
                  <a:pt x="517955" y="187514"/>
                </a:lnTo>
                <a:lnTo>
                  <a:pt x="517923" y="196085"/>
                </a:lnTo>
                <a:lnTo>
                  <a:pt x="517922" y="187629"/>
                </a:lnTo>
                <a:lnTo>
                  <a:pt x="513181" y="187555"/>
                </a:lnTo>
                <a:lnTo>
                  <a:pt x="511785" y="186552"/>
                </a:lnTo>
                <a:lnTo>
                  <a:pt x="509101" y="178962"/>
                </a:lnTo>
                <a:lnTo>
                  <a:pt x="504284" y="178703"/>
                </a:lnTo>
                <a:lnTo>
                  <a:pt x="502877" y="177674"/>
                </a:lnTo>
                <a:lnTo>
                  <a:pt x="501313" y="173885"/>
                </a:lnTo>
                <a:lnTo>
                  <a:pt x="499904" y="172478"/>
                </a:lnTo>
                <a:lnTo>
                  <a:pt x="491041" y="168919"/>
                </a:lnTo>
                <a:lnTo>
                  <a:pt x="483563" y="162008"/>
                </a:lnTo>
                <a:lnTo>
                  <a:pt x="477865" y="161112"/>
                </a:lnTo>
                <a:lnTo>
                  <a:pt x="476335" y="159994"/>
                </a:lnTo>
                <a:lnTo>
                  <a:pt x="475314" y="158256"/>
                </a:lnTo>
                <a:lnTo>
                  <a:pt x="474634" y="156106"/>
                </a:lnTo>
                <a:lnTo>
                  <a:pt x="473188" y="154672"/>
                </a:lnTo>
                <a:lnTo>
                  <a:pt x="464379" y="151815"/>
                </a:lnTo>
                <a:lnTo>
                  <a:pt x="455523" y="151805"/>
                </a:lnTo>
                <a:lnTo>
                  <a:pt x="463112" y="159493"/>
                </a:lnTo>
                <a:lnTo>
                  <a:pt x="464235" y="168314"/>
                </a:lnTo>
                <a:lnTo>
                  <a:pt x="465264" y="168764"/>
                </a:lnTo>
                <a:lnTo>
                  <a:pt x="469052" y="169264"/>
                </a:lnTo>
                <a:lnTo>
                  <a:pt x="470459" y="170389"/>
                </a:lnTo>
                <a:lnTo>
                  <a:pt x="472023" y="174286"/>
                </a:lnTo>
                <a:lnTo>
                  <a:pt x="473432" y="175722"/>
                </a:lnTo>
                <a:lnTo>
                  <a:pt x="482294" y="179334"/>
                </a:lnTo>
                <a:lnTo>
                  <a:pt x="498786" y="195179"/>
                </a:lnTo>
                <a:lnTo>
                  <a:pt x="500059" y="205347"/>
                </a:lnTo>
                <a:lnTo>
                  <a:pt x="500062" y="214203"/>
                </a:lnTo>
                <a:lnTo>
                  <a:pt x="495322" y="214280"/>
                </a:lnTo>
                <a:lnTo>
                  <a:pt x="493925" y="215283"/>
                </a:lnTo>
                <a:lnTo>
                  <a:pt x="491500" y="221998"/>
                </a:lnTo>
                <a:lnTo>
                  <a:pt x="488650" y="222689"/>
                </a:lnTo>
                <a:lnTo>
                  <a:pt x="473273" y="223242"/>
                </a:lnTo>
                <a:lnTo>
                  <a:pt x="473273" y="232140"/>
                </a:lnTo>
                <a:lnTo>
                  <a:pt x="481835" y="240733"/>
                </a:lnTo>
                <a:lnTo>
                  <a:pt x="482171" y="248757"/>
                </a:lnTo>
                <a:lnTo>
                  <a:pt x="483174" y="249182"/>
                </a:lnTo>
                <a:lnTo>
                  <a:pt x="486934" y="249654"/>
                </a:lnTo>
                <a:lnTo>
                  <a:pt x="488333" y="250772"/>
                </a:lnTo>
                <a:lnTo>
                  <a:pt x="491023" y="258583"/>
                </a:lnTo>
                <a:lnTo>
                  <a:pt x="491133" y="276710"/>
                </a:lnTo>
                <a:lnTo>
                  <a:pt x="482571" y="285379"/>
                </a:lnTo>
                <a:lnTo>
                  <a:pt x="482203" y="311186"/>
                </a:lnTo>
                <a:lnTo>
                  <a:pt x="483195" y="311637"/>
                </a:lnTo>
                <a:lnTo>
                  <a:pt x="486943" y="312138"/>
                </a:lnTo>
                <a:lnTo>
                  <a:pt x="488340" y="313264"/>
                </a:lnTo>
                <a:lnTo>
                  <a:pt x="489891" y="317160"/>
                </a:lnTo>
                <a:lnTo>
                  <a:pt x="491024" y="328779"/>
                </a:lnTo>
                <a:lnTo>
                  <a:pt x="498812" y="337945"/>
                </a:lnTo>
                <a:lnTo>
                  <a:pt x="499953" y="346895"/>
                </a:lnTo>
                <a:lnTo>
                  <a:pt x="506177" y="355117"/>
                </a:lnTo>
                <a:lnTo>
                  <a:pt x="508621" y="364473"/>
                </a:lnTo>
                <a:lnTo>
                  <a:pt x="508982" y="387065"/>
                </a:lnTo>
                <a:lnTo>
                  <a:pt x="509978" y="389012"/>
                </a:lnTo>
                <a:lnTo>
                  <a:pt x="511634" y="390310"/>
                </a:lnTo>
                <a:lnTo>
                  <a:pt x="513730" y="391175"/>
                </a:lnTo>
                <a:lnTo>
                  <a:pt x="515127" y="392744"/>
                </a:lnTo>
                <a:lnTo>
                  <a:pt x="516680" y="397134"/>
                </a:lnTo>
                <a:lnTo>
                  <a:pt x="517912" y="418309"/>
                </a:lnTo>
                <a:lnTo>
                  <a:pt x="525609" y="427262"/>
                </a:lnTo>
                <a:lnTo>
                  <a:pt x="526483" y="432961"/>
                </a:lnTo>
                <a:lnTo>
                  <a:pt x="527598" y="434493"/>
                </a:lnTo>
                <a:lnTo>
                  <a:pt x="529334" y="435514"/>
                </a:lnTo>
                <a:lnTo>
                  <a:pt x="531483" y="436193"/>
                </a:lnTo>
                <a:lnTo>
                  <a:pt x="532916" y="437639"/>
                </a:lnTo>
                <a:lnTo>
                  <a:pt x="535669" y="446081"/>
                </a:lnTo>
                <a:lnTo>
                  <a:pt x="543460" y="454137"/>
                </a:lnTo>
                <a:lnTo>
                  <a:pt x="544601" y="462990"/>
                </a:lnTo>
                <a:lnTo>
                  <a:pt x="544678" y="468683"/>
                </a:lnTo>
                <a:lnTo>
                  <a:pt x="545681" y="470213"/>
                </a:lnTo>
                <a:lnTo>
                  <a:pt x="547342" y="471233"/>
                </a:lnTo>
                <a:lnTo>
                  <a:pt x="552396" y="472870"/>
                </a:lnTo>
                <a:lnTo>
                  <a:pt x="550442" y="475740"/>
                </a:lnTo>
                <a:lnTo>
                  <a:pt x="545843" y="480926"/>
                </a:lnTo>
                <a:lnTo>
                  <a:pt x="544810" y="489779"/>
                </a:lnTo>
                <a:lnTo>
                  <a:pt x="544713" y="499659"/>
                </a:lnTo>
                <a:lnTo>
                  <a:pt x="539971" y="499943"/>
                </a:lnTo>
                <a:lnTo>
                  <a:pt x="538574" y="500975"/>
                </a:lnTo>
                <a:lnTo>
                  <a:pt x="535890" y="508621"/>
                </a:lnTo>
                <a:lnTo>
                  <a:pt x="528102" y="516648"/>
                </a:lnTo>
                <a:lnTo>
                  <a:pt x="526961" y="525498"/>
                </a:lnTo>
                <a:lnTo>
                  <a:pt x="525932" y="525949"/>
                </a:lnTo>
                <a:lnTo>
                  <a:pt x="519173" y="526732"/>
                </a:lnTo>
                <a:lnTo>
                  <a:pt x="518478" y="529445"/>
                </a:lnTo>
                <a:lnTo>
                  <a:pt x="517923" y="543460"/>
                </a:lnTo>
                <a:lnTo>
                  <a:pt x="516930" y="543877"/>
                </a:lnTo>
                <a:lnTo>
                  <a:pt x="501306" y="544710"/>
                </a:lnTo>
                <a:lnTo>
                  <a:pt x="492483" y="537022"/>
                </a:lnTo>
                <a:lnTo>
                  <a:pt x="484270" y="535034"/>
                </a:lnTo>
                <a:lnTo>
                  <a:pt x="463776" y="519951"/>
                </a:lnTo>
                <a:lnTo>
                  <a:pt x="460989" y="519275"/>
                </a:lnTo>
                <a:lnTo>
                  <a:pt x="459130" y="517832"/>
                </a:lnTo>
                <a:lnTo>
                  <a:pt x="438917" y="492518"/>
                </a:lnTo>
                <a:lnTo>
                  <a:pt x="436831" y="484277"/>
                </a:lnTo>
                <a:lnTo>
                  <a:pt x="429901" y="474918"/>
                </a:lnTo>
                <a:lnTo>
                  <a:pt x="426546" y="474004"/>
                </a:lnTo>
                <a:lnTo>
                  <a:pt x="424263" y="473761"/>
                </a:lnTo>
                <a:lnTo>
                  <a:pt x="422740" y="472606"/>
                </a:lnTo>
                <a:lnTo>
                  <a:pt x="421048" y="468677"/>
                </a:lnTo>
                <a:lnTo>
                  <a:pt x="419605" y="467233"/>
                </a:lnTo>
                <a:lnTo>
                  <a:pt x="410680" y="463605"/>
                </a:lnTo>
                <a:lnTo>
                  <a:pt x="403905" y="458282"/>
                </a:lnTo>
                <a:lnTo>
                  <a:pt x="394550" y="455791"/>
                </a:lnTo>
                <a:lnTo>
                  <a:pt x="379647" y="455424"/>
                </a:lnTo>
                <a:lnTo>
                  <a:pt x="378113" y="454428"/>
                </a:lnTo>
                <a:lnTo>
                  <a:pt x="377091" y="452772"/>
                </a:lnTo>
                <a:lnTo>
                  <a:pt x="375451" y="447726"/>
                </a:lnTo>
                <a:lnTo>
                  <a:pt x="372580" y="447036"/>
                </a:lnTo>
                <a:lnTo>
                  <a:pt x="367394" y="446593"/>
                </a:lnTo>
                <a:lnTo>
                  <a:pt x="366968" y="445565"/>
                </a:lnTo>
                <a:lnTo>
                  <a:pt x="366127" y="432924"/>
                </a:lnTo>
                <a:lnTo>
                  <a:pt x="365131" y="431491"/>
                </a:lnTo>
                <a:lnTo>
                  <a:pt x="363476" y="430536"/>
                </a:lnTo>
                <a:lnTo>
                  <a:pt x="361379" y="429898"/>
                </a:lnTo>
                <a:lnTo>
                  <a:pt x="359982" y="428482"/>
                </a:lnTo>
                <a:lnTo>
                  <a:pt x="358429" y="424262"/>
                </a:lnTo>
                <a:lnTo>
                  <a:pt x="357296" y="412408"/>
                </a:lnTo>
                <a:lnTo>
                  <a:pt x="341746" y="392738"/>
                </a:lnTo>
                <a:lnTo>
                  <a:pt x="339410" y="386878"/>
                </a:lnTo>
                <a:lnTo>
                  <a:pt x="333509" y="378001"/>
                </a:lnTo>
                <a:lnTo>
                  <a:pt x="331781" y="372060"/>
                </a:lnTo>
                <a:lnTo>
                  <a:pt x="330328" y="370079"/>
                </a:lnTo>
                <a:lnTo>
                  <a:pt x="328367" y="368759"/>
                </a:lnTo>
                <a:lnTo>
                  <a:pt x="326068" y="367878"/>
                </a:lnTo>
                <a:lnTo>
                  <a:pt x="324535" y="366299"/>
                </a:lnTo>
                <a:lnTo>
                  <a:pt x="319428" y="356635"/>
                </a:lnTo>
                <a:lnTo>
                  <a:pt x="315601" y="350989"/>
                </a:lnTo>
                <a:lnTo>
                  <a:pt x="312454" y="342232"/>
                </a:lnTo>
                <a:lnTo>
                  <a:pt x="308202" y="336319"/>
                </a:lnTo>
                <a:lnTo>
                  <a:pt x="303004" y="333029"/>
                </a:lnTo>
                <a:lnTo>
                  <a:pt x="300229" y="332152"/>
                </a:lnTo>
                <a:lnTo>
                  <a:pt x="298379" y="330576"/>
                </a:lnTo>
                <a:lnTo>
                  <a:pt x="287034" y="313903"/>
                </a:lnTo>
                <a:lnTo>
                  <a:pt x="285783" y="304012"/>
                </a:lnTo>
                <a:lnTo>
                  <a:pt x="281019" y="298988"/>
                </a:lnTo>
                <a:lnTo>
                  <a:pt x="280612" y="297552"/>
                </a:lnTo>
                <a:lnTo>
                  <a:pt x="281332" y="296594"/>
                </a:lnTo>
                <a:lnTo>
                  <a:pt x="284877" y="295058"/>
                </a:lnTo>
                <a:lnTo>
                  <a:pt x="280751" y="290051"/>
                </a:lnTo>
                <a:lnTo>
                  <a:pt x="280433" y="288617"/>
                </a:lnTo>
                <a:lnTo>
                  <a:pt x="281213" y="287662"/>
                </a:lnTo>
                <a:lnTo>
                  <a:pt x="282725" y="287024"/>
                </a:lnTo>
                <a:lnTo>
                  <a:pt x="283733" y="285607"/>
                </a:lnTo>
                <a:lnTo>
                  <a:pt x="285484" y="278173"/>
                </a:lnTo>
                <a:lnTo>
                  <a:pt x="285749" y="235141"/>
                </a:lnTo>
                <a:lnTo>
                  <a:pt x="285750" y="202406"/>
                </a:lnTo>
                <a:lnTo>
                  <a:pt x="283104" y="196453"/>
                </a:lnTo>
                <a:lnTo>
                  <a:pt x="279613" y="190500"/>
                </a:lnTo>
                <a:lnTo>
                  <a:pt x="276655" y="181570"/>
                </a:lnTo>
                <a:lnTo>
                  <a:pt x="251392" y="153168"/>
                </a:lnTo>
                <a:lnTo>
                  <a:pt x="242462" y="151924"/>
                </a:lnTo>
                <a:lnTo>
                  <a:pt x="223253" y="151805"/>
                </a:lnTo>
                <a:lnTo>
                  <a:pt x="223242" y="160625"/>
                </a:lnTo>
                <a:lnTo>
                  <a:pt x="218502" y="160702"/>
                </a:lnTo>
                <a:lnTo>
                  <a:pt x="217105" y="159721"/>
                </a:lnTo>
                <a:lnTo>
                  <a:pt x="216174" y="158074"/>
                </a:lnTo>
                <a:lnTo>
                  <a:pt x="215554" y="155984"/>
                </a:lnTo>
                <a:lnTo>
                  <a:pt x="214148" y="154591"/>
                </a:lnTo>
                <a:lnTo>
                  <a:pt x="209940" y="153043"/>
                </a:lnTo>
                <a:lnTo>
                  <a:pt x="183511" y="150834"/>
                </a:lnTo>
                <a:lnTo>
                  <a:pt x="170047" y="144741"/>
                </a:lnTo>
                <a:lnTo>
                  <a:pt x="154832" y="142128"/>
                </a:lnTo>
                <a:lnTo>
                  <a:pt x="144874" y="136811"/>
                </a:lnTo>
                <a:lnTo>
                  <a:pt x="110378" y="133027"/>
                </a:lnTo>
                <a:lnTo>
                  <a:pt x="98275" y="126892"/>
                </a:lnTo>
                <a:lnTo>
                  <a:pt x="54068" y="125016"/>
                </a:lnTo>
                <a:lnTo>
                  <a:pt x="36087" y="125015"/>
                </a:lnTo>
                <a:lnTo>
                  <a:pt x="35828" y="120275"/>
                </a:lnTo>
                <a:lnTo>
                  <a:pt x="34799" y="118879"/>
                </a:lnTo>
                <a:lnTo>
                  <a:pt x="31010" y="117327"/>
                </a:lnTo>
                <a:lnTo>
                  <a:pt x="29603" y="115921"/>
                </a:lnTo>
                <a:lnTo>
                  <a:pt x="28040" y="111713"/>
                </a:lnTo>
                <a:lnTo>
                  <a:pt x="26899" y="99868"/>
                </a:lnTo>
                <a:lnTo>
                  <a:pt x="19110" y="90682"/>
                </a:lnTo>
                <a:lnTo>
                  <a:pt x="18230" y="84967"/>
                </a:lnTo>
                <a:lnTo>
                  <a:pt x="17114" y="83433"/>
                </a:lnTo>
                <a:lnTo>
                  <a:pt x="15378" y="82411"/>
                </a:lnTo>
                <a:lnTo>
                  <a:pt x="13229" y="81730"/>
                </a:lnTo>
                <a:lnTo>
                  <a:pt x="11796" y="80283"/>
                </a:lnTo>
                <a:lnTo>
                  <a:pt x="9307" y="72798"/>
                </a:lnTo>
                <a:lnTo>
                  <a:pt x="6451" y="72042"/>
                </a:lnTo>
                <a:lnTo>
                  <a:pt x="4301" y="71840"/>
                </a:lnTo>
                <a:lnTo>
                  <a:pt x="2867" y="70714"/>
                </a:lnTo>
                <a:lnTo>
                  <a:pt x="33" y="62620"/>
                </a:lnTo>
                <a:lnTo>
                  <a:pt x="0" y="45899"/>
                </a:lnTo>
                <a:lnTo>
                  <a:pt x="992" y="45482"/>
                </a:lnTo>
                <a:lnTo>
                  <a:pt x="7688" y="44758"/>
                </a:lnTo>
                <a:lnTo>
                  <a:pt x="8378" y="42052"/>
                </a:lnTo>
                <a:lnTo>
                  <a:pt x="8562" y="39940"/>
                </a:lnTo>
                <a:lnTo>
                  <a:pt x="9676" y="38533"/>
                </a:lnTo>
                <a:lnTo>
                  <a:pt x="16586" y="36089"/>
                </a:lnTo>
                <a:lnTo>
                  <a:pt x="17293" y="33237"/>
                </a:lnTo>
                <a:lnTo>
                  <a:pt x="17849" y="26900"/>
                </a:lnTo>
                <a:lnTo>
                  <a:pt x="22597" y="22081"/>
                </a:lnTo>
                <a:lnTo>
                  <a:pt x="27572" y="19736"/>
                </a:lnTo>
                <a:lnTo>
                  <a:pt x="30287" y="19110"/>
                </a:lnTo>
                <a:lnTo>
                  <a:pt x="42930" y="10281"/>
                </a:lnTo>
                <a:lnTo>
                  <a:pt x="53578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ARTInkShape-63"/>
          <p:cNvSpPr/>
          <p:nvPr>
            <p:custDataLst>
              <p:tags r:id="rId4"/>
            </p:custDataLst>
          </p:nvPr>
        </p:nvSpPr>
        <p:spPr>
          <a:xfrm>
            <a:off x="696516" y="2384227"/>
            <a:ext cx="17789" cy="312721"/>
          </a:xfrm>
          <a:custGeom>
            <a:avLst/>
            <a:gdLst/>
            <a:ahLst/>
            <a:cxnLst/>
            <a:rect l="0" t="0" r="0" b="0"/>
            <a:pathLst>
              <a:path w="17789" h="312721">
                <a:moveTo>
                  <a:pt x="0" y="0"/>
                </a:moveTo>
                <a:lnTo>
                  <a:pt x="992" y="25900"/>
                </a:lnTo>
                <a:lnTo>
                  <a:pt x="8102" y="66006"/>
                </a:lnTo>
                <a:lnTo>
                  <a:pt x="8766" y="101563"/>
                </a:lnTo>
                <a:lnTo>
                  <a:pt x="8897" y="141770"/>
                </a:lnTo>
                <a:lnTo>
                  <a:pt x="13660" y="178817"/>
                </a:lnTo>
                <a:lnTo>
                  <a:pt x="16615" y="216473"/>
                </a:lnTo>
                <a:lnTo>
                  <a:pt x="17490" y="252766"/>
                </a:lnTo>
                <a:lnTo>
                  <a:pt x="17750" y="293395"/>
                </a:lnTo>
                <a:lnTo>
                  <a:pt x="17788" y="31272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SMARTInkShape-Group14"/>
          <p:cNvGrpSpPr/>
          <p:nvPr/>
        </p:nvGrpSpPr>
        <p:grpSpPr>
          <a:xfrm>
            <a:off x="285750" y="1580588"/>
            <a:ext cx="866168" cy="812409"/>
            <a:chOff x="285750" y="1580588"/>
            <a:chExt cx="866168" cy="812409"/>
          </a:xfrm>
        </p:grpSpPr>
        <p:sp>
          <p:nvSpPr>
            <p:cNvPr id="9" name="SMARTInkShape-64"/>
            <p:cNvSpPr/>
            <p:nvPr>
              <p:custDataLst>
                <p:tags r:id="rId5"/>
              </p:custDataLst>
            </p:nvPr>
          </p:nvSpPr>
          <p:spPr>
            <a:xfrm>
              <a:off x="285750" y="1580588"/>
              <a:ext cx="866168" cy="812409"/>
            </a:xfrm>
            <a:custGeom>
              <a:avLst/>
              <a:gdLst/>
              <a:ahLst/>
              <a:cxnLst/>
              <a:rect l="0" t="0" r="0" b="0"/>
              <a:pathLst>
                <a:path w="866168" h="812409">
                  <a:moveTo>
                    <a:pt x="0" y="187490"/>
                  </a:moveTo>
                  <a:lnTo>
                    <a:pt x="4740" y="187490"/>
                  </a:lnTo>
                  <a:lnTo>
                    <a:pt x="6137" y="188482"/>
                  </a:lnTo>
                  <a:lnTo>
                    <a:pt x="7068" y="190136"/>
                  </a:lnTo>
                  <a:lnTo>
                    <a:pt x="16586" y="233597"/>
                  </a:lnTo>
                  <a:lnTo>
                    <a:pt x="23745" y="275275"/>
                  </a:lnTo>
                  <a:lnTo>
                    <a:pt x="25887" y="310955"/>
                  </a:lnTo>
                  <a:lnTo>
                    <a:pt x="26522" y="352505"/>
                  </a:lnTo>
                  <a:lnTo>
                    <a:pt x="26710" y="396236"/>
                  </a:lnTo>
                  <a:lnTo>
                    <a:pt x="26766" y="440612"/>
                  </a:lnTo>
                  <a:lnTo>
                    <a:pt x="26782" y="485180"/>
                  </a:lnTo>
                  <a:lnTo>
                    <a:pt x="26787" y="529805"/>
                  </a:lnTo>
                  <a:lnTo>
                    <a:pt x="26788" y="574446"/>
                  </a:lnTo>
                  <a:lnTo>
                    <a:pt x="25797" y="619092"/>
                  </a:lnTo>
                  <a:lnTo>
                    <a:pt x="20652" y="662748"/>
                  </a:lnTo>
                  <a:lnTo>
                    <a:pt x="18687" y="700267"/>
                  </a:lnTo>
                  <a:lnTo>
                    <a:pt x="18023" y="740115"/>
                  </a:lnTo>
                  <a:lnTo>
                    <a:pt x="17874" y="782260"/>
                  </a:lnTo>
                  <a:lnTo>
                    <a:pt x="17869" y="786410"/>
                  </a:lnTo>
                  <a:lnTo>
                    <a:pt x="20509" y="793666"/>
                  </a:lnTo>
                  <a:lnTo>
                    <a:pt x="30289" y="806409"/>
                  </a:lnTo>
                  <a:lnTo>
                    <a:pt x="35951" y="809831"/>
                  </a:lnTo>
                  <a:lnTo>
                    <a:pt x="47671" y="812028"/>
                  </a:lnTo>
                  <a:lnTo>
                    <a:pt x="56568" y="812408"/>
                  </a:lnTo>
                  <a:lnTo>
                    <a:pt x="101105" y="794470"/>
                  </a:lnTo>
                  <a:lnTo>
                    <a:pt x="143254" y="773658"/>
                  </a:lnTo>
                  <a:lnTo>
                    <a:pt x="181314" y="756890"/>
                  </a:lnTo>
                  <a:lnTo>
                    <a:pt x="215119" y="743154"/>
                  </a:lnTo>
                  <a:lnTo>
                    <a:pt x="250270" y="730155"/>
                  </a:lnTo>
                  <a:lnTo>
                    <a:pt x="285821" y="716381"/>
                  </a:lnTo>
                  <a:lnTo>
                    <a:pt x="321490" y="706016"/>
                  </a:lnTo>
                  <a:lnTo>
                    <a:pt x="357194" y="699307"/>
                  </a:lnTo>
                  <a:lnTo>
                    <a:pt x="395554" y="694674"/>
                  </a:lnTo>
                  <a:lnTo>
                    <a:pt x="435693" y="689663"/>
                  </a:lnTo>
                  <a:lnTo>
                    <a:pt x="472722" y="688178"/>
                  </a:lnTo>
                  <a:lnTo>
                    <a:pt x="508829" y="690383"/>
                  </a:lnTo>
                  <a:lnTo>
                    <a:pt x="544662" y="694675"/>
                  </a:lnTo>
                  <a:lnTo>
                    <a:pt x="580415" y="698593"/>
                  </a:lnTo>
                  <a:lnTo>
                    <a:pt x="616144" y="706037"/>
                  </a:lnTo>
                  <a:lnTo>
                    <a:pt x="659032" y="712701"/>
                  </a:lnTo>
                  <a:lnTo>
                    <a:pt x="696167" y="721147"/>
                  </a:lnTo>
                  <a:lnTo>
                    <a:pt x="732166" y="729724"/>
                  </a:lnTo>
                  <a:lnTo>
                    <a:pt x="773447" y="731983"/>
                  </a:lnTo>
                  <a:lnTo>
                    <a:pt x="792851" y="732158"/>
                  </a:lnTo>
                  <a:lnTo>
                    <a:pt x="801508" y="729536"/>
                  </a:lnTo>
                  <a:lnTo>
                    <a:pt x="805206" y="727448"/>
                  </a:lnTo>
                  <a:lnTo>
                    <a:pt x="807671" y="725064"/>
                  </a:lnTo>
                  <a:lnTo>
                    <a:pt x="816693" y="706469"/>
                  </a:lnTo>
                  <a:lnTo>
                    <a:pt x="820894" y="668656"/>
                  </a:lnTo>
                  <a:lnTo>
                    <a:pt x="821405" y="633770"/>
                  </a:lnTo>
                  <a:lnTo>
                    <a:pt x="821506" y="590094"/>
                  </a:lnTo>
                  <a:lnTo>
                    <a:pt x="820532" y="550087"/>
                  </a:lnTo>
                  <a:lnTo>
                    <a:pt x="815392" y="512656"/>
                  </a:lnTo>
                  <a:lnTo>
                    <a:pt x="813428" y="475438"/>
                  </a:lnTo>
                  <a:lnTo>
                    <a:pt x="812847" y="434424"/>
                  </a:lnTo>
                  <a:lnTo>
                    <a:pt x="812674" y="395704"/>
                  </a:lnTo>
                  <a:lnTo>
                    <a:pt x="813615" y="353252"/>
                  </a:lnTo>
                  <a:lnTo>
                    <a:pt x="819737" y="310247"/>
                  </a:lnTo>
                  <a:lnTo>
                    <a:pt x="826842" y="271929"/>
                  </a:lnTo>
                  <a:lnTo>
                    <a:pt x="830381" y="235440"/>
                  </a:lnTo>
                  <a:lnTo>
                    <a:pt x="837272" y="200485"/>
                  </a:lnTo>
                  <a:lnTo>
                    <a:pt x="845844" y="158858"/>
                  </a:lnTo>
                  <a:lnTo>
                    <a:pt x="850232" y="129728"/>
                  </a:lnTo>
                  <a:lnTo>
                    <a:pt x="862463" y="89705"/>
                  </a:lnTo>
                  <a:lnTo>
                    <a:pt x="865962" y="47461"/>
                  </a:lnTo>
                  <a:lnTo>
                    <a:pt x="866167" y="23946"/>
                  </a:lnTo>
                  <a:lnTo>
                    <a:pt x="865179" y="21906"/>
                  </a:lnTo>
                  <a:lnTo>
                    <a:pt x="863528" y="20546"/>
                  </a:lnTo>
                  <a:lnTo>
                    <a:pt x="838374" y="10997"/>
                  </a:lnTo>
                  <a:lnTo>
                    <a:pt x="800937" y="6435"/>
                  </a:lnTo>
                  <a:lnTo>
                    <a:pt x="762672" y="1244"/>
                  </a:lnTo>
                  <a:lnTo>
                    <a:pt x="728575" y="345"/>
                  </a:lnTo>
                  <a:lnTo>
                    <a:pt x="693337" y="79"/>
                  </a:lnTo>
                  <a:lnTo>
                    <a:pt x="653020" y="0"/>
                  </a:lnTo>
                  <a:lnTo>
                    <a:pt x="609655" y="4717"/>
                  </a:lnTo>
                  <a:lnTo>
                    <a:pt x="577544" y="7039"/>
                  </a:lnTo>
                  <a:lnTo>
                    <a:pt x="543428" y="9063"/>
                  </a:lnTo>
                  <a:lnTo>
                    <a:pt x="508422" y="13270"/>
                  </a:lnTo>
                  <a:lnTo>
                    <a:pt x="470374" y="15801"/>
                  </a:lnTo>
                  <a:lnTo>
                    <a:pt x="431305" y="17918"/>
                  </a:lnTo>
                  <a:lnTo>
                    <a:pt x="394097" y="22166"/>
                  </a:lnTo>
                  <a:lnTo>
                    <a:pt x="357717" y="27362"/>
                  </a:lnTo>
                  <a:lnTo>
                    <a:pt x="321704" y="32978"/>
                  </a:lnTo>
                  <a:lnTo>
                    <a:pt x="285855" y="38782"/>
                  </a:lnTo>
                  <a:lnTo>
                    <a:pt x="252724" y="44668"/>
                  </a:lnTo>
                  <a:lnTo>
                    <a:pt x="221462" y="51584"/>
                  </a:lnTo>
                  <a:lnTo>
                    <a:pt x="176964" y="65642"/>
                  </a:lnTo>
                  <a:lnTo>
                    <a:pt x="139195" y="76532"/>
                  </a:lnTo>
                  <a:lnTo>
                    <a:pt x="94729" y="92131"/>
                  </a:lnTo>
                  <a:lnTo>
                    <a:pt x="50764" y="112078"/>
                  </a:lnTo>
                  <a:lnTo>
                    <a:pt x="35719" y="1249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65"/>
            <p:cNvSpPr/>
            <p:nvPr>
              <p:custDataLst>
                <p:tags r:id="rId6"/>
              </p:custDataLst>
            </p:nvPr>
          </p:nvSpPr>
          <p:spPr>
            <a:xfrm>
              <a:off x="392906" y="1857375"/>
              <a:ext cx="53579" cy="312540"/>
            </a:xfrm>
            <a:custGeom>
              <a:avLst/>
              <a:gdLst/>
              <a:ahLst/>
              <a:cxnLst/>
              <a:rect l="0" t="0" r="0" b="0"/>
              <a:pathLst>
                <a:path w="53579" h="312540">
                  <a:moveTo>
                    <a:pt x="0" y="0"/>
                  </a:moveTo>
                  <a:lnTo>
                    <a:pt x="992" y="22360"/>
                  </a:lnTo>
                  <a:lnTo>
                    <a:pt x="9095" y="63818"/>
                  </a:lnTo>
                  <a:lnTo>
                    <a:pt x="21250" y="107329"/>
                  </a:lnTo>
                  <a:lnTo>
                    <a:pt x="31832" y="150038"/>
                  </a:lnTo>
                  <a:lnTo>
                    <a:pt x="35560" y="184905"/>
                  </a:lnTo>
                  <a:lnTo>
                    <a:pt x="41515" y="219380"/>
                  </a:lnTo>
                  <a:lnTo>
                    <a:pt x="48976" y="262642"/>
                  </a:lnTo>
                  <a:lnTo>
                    <a:pt x="53459" y="306004"/>
                  </a:lnTo>
                  <a:lnTo>
                    <a:pt x="53578" y="312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66"/>
            <p:cNvSpPr/>
            <p:nvPr>
              <p:custDataLst>
                <p:tags r:id="rId7"/>
              </p:custDataLst>
            </p:nvPr>
          </p:nvSpPr>
          <p:spPr>
            <a:xfrm>
              <a:off x="366117" y="1821812"/>
              <a:ext cx="204816" cy="312337"/>
            </a:xfrm>
            <a:custGeom>
              <a:avLst/>
              <a:gdLst/>
              <a:ahLst/>
              <a:cxnLst/>
              <a:rect l="0" t="0" r="0" b="0"/>
              <a:pathLst>
                <a:path w="204816" h="312337">
                  <a:moveTo>
                    <a:pt x="0" y="80211"/>
                  </a:moveTo>
                  <a:lnTo>
                    <a:pt x="0" y="67783"/>
                  </a:lnTo>
                  <a:lnTo>
                    <a:pt x="2646" y="62120"/>
                  </a:lnTo>
                  <a:lnTo>
                    <a:pt x="16224" y="41302"/>
                  </a:lnTo>
                  <a:lnTo>
                    <a:pt x="48004" y="20923"/>
                  </a:lnTo>
                  <a:lnTo>
                    <a:pt x="84369" y="3834"/>
                  </a:lnTo>
                  <a:lnTo>
                    <a:pt x="126176" y="195"/>
                  </a:lnTo>
                  <a:lnTo>
                    <a:pt x="134792" y="0"/>
                  </a:lnTo>
                  <a:lnTo>
                    <a:pt x="141928" y="2559"/>
                  </a:lnTo>
                  <a:lnTo>
                    <a:pt x="145221" y="4631"/>
                  </a:lnTo>
                  <a:lnTo>
                    <a:pt x="147415" y="7004"/>
                  </a:lnTo>
                  <a:lnTo>
                    <a:pt x="149854" y="12287"/>
                  </a:lnTo>
                  <a:lnTo>
                    <a:pt x="151634" y="37345"/>
                  </a:lnTo>
                  <a:lnTo>
                    <a:pt x="146437" y="46608"/>
                  </a:lnTo>
                  <a:lnTo>
                    <a:pt x="122683" y="77751"/>
                  </a:lnTo>
                  <a:lnTo>
                    <a:pt x="113065" y="86063"/>
                  </a:lnTo>
                  <a:lnTo>
                    <a:pt x="83420" y="129712"/>
                  </a:lnTo>
                  <a:lnTo>
                    <a:pt x="73212" y="140810"/>
                  </a:lnTo>
                  <a:lnTo>
                    <a:pt x="73612" y="142439"/>
                  </a:lnTo>
                  <a:lnTo>
                    <a:pt x="76704" y="146894"/>
                  </a:lnTo>
                  <a:lnTo>
                    <a:pt x="81385" y="149536"/>
                  </a:lnTo>
                  <a:lnTo>
                    <a:pt x="84022" y="150240"/>
                  </a:lnTo>
                  <a:lnTo>
                    <a:pt x="96376" y="157507"/>
                  </a:lnTo>
                  <a:lnTo>
                    <a:pt x="140059" y="160459"/>
                  </a:lnTo>
                  <a:lnTo>
                    <a:pt x="180588" y="169666"/>
                  </a:lnTo>
                  <a:lnTo>
                    <a:pt x="188740" y="173878"/>
                  </a:lnTo>
                  <a:lnTo>
                    <a:pt x="198908" y="186568"/>
                  </a:lnTo>
                  <a:lnTo>
                    <a:pt x="203465" y="198155"/>
                  </a:lnTo>
                  <a:lnTo>
                    <a:pt x="204815" y="207872"/>
                  </a:lnTo>
                  <a:lnTo>
                    <a:pt x="200474" y="221775"/>
                  </a:lnTo>
                  <a:lnTo>
                    <a:pt x="192949" y="230110"/>
                  </a:lnTo>
                  <a:lnTo>
                    <a:pt x="183982" y="238114"/>
                  </a:lnTo>
                  <a:lnTo>
                    <a:pt x="172363" y="252785"/>
                  </a:lnTo>
                  <a:lnTo>
                    <a:pt x="131109" y="283554"/>
                  </a:lnTo>
                  <a:lnTo>
                    <a:pt x="88441" y="306311"/>
                  </a:lnTo>
                  <a:lnTo>
                    <a:pt x="81310" y="309684"/>
                  </a:lnTo>
                  <a:lnTo>
                    <a:pt x="63047" y="312336"/>
                  </a:lnTo>
                  <a:lnTo>
                    <a:pt x="62508" y="3034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67"/>
            <p:cNvSpPr/>
            <p:nvPr>
              <p:custDataLst>
                <p:tags r:id="rId8"/>
              </p:custDataLst>
            </p:nvPr>
          </p:nvSpPr>
          <p:spPr>
            <a:xfrm>
              <a:off x="616148" y="2053828"/>
              <a:ext cx="8931" cy="17861"/>
            </a:xfrm>
            <a:custGeom>
              <a:avLst/>
              <a:gdLst/>
              <a:ahLst/>
              <a:cxnLst/>
              <a:rect l="0" t="0" r="0" b="0"/>
              <a:pathLst>
                <a:path w="8931" h="17861">
                  <a:moveTo>
                    <a:pt x="0" y="0"/>
                  </a:moveTo>
                  <a:lnTo>
                    <a:pt x="0" y="8821"/>
                  </a:lnTo>
                  <a:lnTo>
                    <a:pt x="8930" y="178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68"/>
            <p:cNvSpPr/>
            <p:nvPr>
              <p:custDataLst>
                <p:tags r:id="rId9"/>
              </p:custDataLst>
            </p:nvPr>
          </p:nvSpPr>
          <p:spPr>
            <a:xfrm>
              <a:off x="705823" y="1794927"/>
              <a:ext cx="187147" cy="301737"/>
            </a:xfrm>
            <a:custGeom>
              <a:avLst/>
              <a:gdLst/>
              <a:ahLst/>
              <a:cxnLst/>
              <a:rect l="0" t="0" r="0" b="0"/>
              <a:pathLst>
                <a:path w="187147" h="301737">
                  <a:moveTo>
                    <a:pt x="17482" y="8870"/>
                  </a:moveTo>
                  <a:lnTo>
                    <a:pt x="16490" y="39332"/>
                  </a:lnTo>
                  <a:lnTo>
                    <a:pt x="9793" y="73233"/>
                  </a:lnTo>
                  <a:lnTo>
                    <a:pt x="7805" y="113600"/>
                  </a:lnTo>
                  <a:lnTo>
                    <a:pt x="1533" y="153911"/>
                  </a:lnTo>
                  <a:lnTo>
                    <a:pt x="0" y="195057"/>
                  </a:lnTo>
                  <a:lnTo>
                    <a:pt x="689" y="230856"/>
                  </a:lnTo>
                  <a:lnTo>
                    <a:pt x="10651" y="273867"/>
                  </a:lnTo>
                  <a:lnTo>
                    <a:pt x="23711" y="291262"/>
                  </a:lnTo>
                  <a:lnTo>
                    <a:pt x="32446" y="299468"/>
                  </a:lnTo>
                  <a:lnTo>
                    <a:pt x="38354" y="301736"/>
                  </a:lnTo>
                  <a:lnTo>
                    <a:pt x="46933" y="300097"/>
                  </a:lnTo>
                  <a:lnTo>
                    <a:pt x="51999" y="298272"/>
                  </a:lnTo>
                  <a:lnTo>
                    <a:pt x="60273" y="290951"/>
                  </a:lnTo>
                  <a:lnTo>
                    <a:pt x="90546" y="252733"/>
                  </a:lnTo>
                  <a:lnTo>
                    <a:pt x="109247" y="210795"/>
                  </a:lnTo>
                  <a:lnTo>
                    <a:pt x="126338" y="170685"/>
                  </a:lnTo>
                  <a:lnTo>
                    <a:pt x="138276" y="127962"/>
                  </a:lnTo>
                  <a:lnTo>
                    <a:pt x="141664" y="89831"/>
                  </a:lnTo>
                  <a:lnTo>
                    <a:pt x="144896" y="65270"/>
                  </a:lnTo>
                  <a:lnTo>
                    <a:pt x="150137" y="39193"/>
                  </a:lnTo>
                  <a:lnTo>
                    <a:pt x="151045" y="20941"/>
                  </a:lnTo>
                  <a:lnTo>
                    <a:pt x="148611" y="11589"/>
                  </a:lnTo>
                  <a:lnTo>
                    <a:pt x="142529" y="0"/>
                  </a:lnTo>
                  <a:lnTo>
                    <a:pt x="137766" y="4698"/>
                  </a:lnTo>
                  <a:lnTo>
                    <a:pt x="135434" y="12307"/>
                  </a:lnTo>
                  <a:lnTo>
                    <a:pt x="133731" y="54604"/>
                  </a:lnTo>
                  <a:lnTo>
                    <a:pt x="133600" y="94192"/>
                  </a:lnTo>
                  <a:lnTo>
                    <a:pt x="138318" y="128519"/>
                  </a:lnTo>
                  <a:lnTo>
                    <a:pt x="142664" y="169536"/>
                  </a:lnTo>
                  <a:lnTo>
                    <a:pt x="152048" y="209536"/>
                  </a:lnTo>
                  <a:lnTo>
                    <a:pt x="166392" y="249534"/>
                  </a:lnTo>
                  <a:lnTo>
                    <a:pt x="178040" y="275101"/>
                  </a:lnTo>
                  <a:lnTo>
                    <a:pt x="187146" y="2856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69"/>
            <p:cNvSpPr/>
            <p:nvPr>
              <p:custDataLst>
                <p:tags r:id="rId10"/>
              </p:custDataLst>
            </p:nvPr>
          </p:nvSpPr>
          <p:spPr>
            <a:xfrm>
              <a:off x="910828" y="2018109"/>
              <a:ext cx="8931" cy="17861"/>
            </a:xfrm>
            <a:custGeom>
              <a:avLst/>
              <a:gdLst/>
              <a:ahLst/>
              <a:cxnLst/>
              <a:rect l="0" t="0" r="0" b="0"/>
              <a:pathLst>
                <a:path w="8931" h="17861">
                  <a:moveTo>
                    <a:pt x="0" y="0"/>
                  </a:moveTo>
                  <a:lnTo>
                    <a:pt x="8562" y="8562"/>
                  </a:lnTo>
                  <a:lnTo>
                    <a:pt x="8930" y="178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70"/>
            <p:cNvSpPr/>
            <p:nvPr>
              <p:custDataLst>
                <p:tags r:id="rId11"/>
              </p:custDataLst>
            </p:nvPr>
          </p:nvSpPr>
          <p:spPr>
            <a:xfrm>
              <a:off x="946702" y="1751569"/>
              <a:ext cx="114155" cy="284401"/>
            </a:xfrm>
            <a:custGeom>
              <a:avLst/>
              <a:gdLst/>
              <a:ahLst/>
              <a:cxnLst/>
              <a:rect l="0" t="0" r="0" b="0"/>
              <a:pathLst>
                <a:path w="114155" h="284401">
                  <a:moveTo>
                    <a:pt x="71282" y="16509"/>
                  </a:moveTo>
                  <a:lnTo>
                    <a:pt x="57980" y="3207"/>
                  </a:lnTo>
                  <a:lnTo>
                    <a:pt x="52802" y="675"/>
                  </a:lnTo>
                  <a:lnTo>
                    <a:pt x="50033" y="0"/>
                  </a:lnTo>
                  <a:lnTo>
                    <a:pt x="47194" y="542"/>
                  </a:lnTo>
                  <a:lnTo>
                    <a:pt x="35509" y="5895"/>
                  </a:lnTo>
                  <a:lnTo>
                    <a:pt x="32551" y="6457"/>
                  </a:lnTo>
                  <a:lnTo>
                    <a:pt x="23647" y="11987"/>
                  </a:lnTo>
                  <a:lnTo>
                    <a:pt x="11749" y="23737"/>
                  </a:lnTo>
                  <a:lnTo>
                    <a:pt x="3813" y="37612"/>
                  </a:lnTo>
                  <a:lnTo>
                    <a:pt x="1021" y="49441"/>
                  </a:lnTo>
                  <a:lnTo>
                    <a:pt x="0" y="71717"/>
                  </a:lnTo>
                  <a:lnTo>
                    <a:pt x="4631" y="86335"/>
                  </a:lnTo>
                  <a:lnTo>
                    <a:pt x="12287" y="98493"/>
                  </a:lnTo>
                  <a:lnTo>
                    <a:pt x="33772" y="117202"/>
                  </a:lnTo>
                  <a:lnTo>
                    <a:pt x="41713" y="126746"/>
                  </a:lnTo>
                  <a:lnTo>
                    <a:pt x="85072" y="164435"/>
                  </a:lnTo>
                  <a:lnTo>
                    <a:pt x="97855" y="179711"/>
                  </a:lnTo>
                  <a:lnTo>
                    <a:pt x="113266" y="203465"/>
                  </a:lnTo>
                  <a:lnTo>
                    <a:pt x="114154" y="206631"/>
                  </a:lnTo>
                  <a:lnTo>
                    <a:pt x="113754" y="209734"/>
                  </a:lnTo>
                  <a:lnTo>
                    <a:pt x="110664" y="215827"/>
                  </a:lnTo>
                  <a:lnTo>
                    <a:pt x="94894" y="233788"/>
                  </a:lnTo>
                  <a:lnTo>
                    <a:pt x="50504" y="263564"/>
                  </a:lnTo>
                  <a:lnTo>
                    <a:pt x="39439" y="271501"/>
                  </a:lnTo>
                  <a:lnTo>
                    <a:pt x="26812" y="277332"/>
                  </a:lnTo>
                  <a:lnTo>
                    <a:pt x="17704" y="284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71"/>
            <p:cNvSpPr/>
            <p:nvPr>
              <p:custDataLst>
                <p:tags r:id="rId12"/>
              </p:custDataLst>
            </p:nvPr>
          </p:nvSpPr>
          <p:spPr>
            <a:xfrm>
              <a:off x="1053703" y="2053828"/>
              <a:ext cx="17861" cy="8931"/>
            </a:xfrm>
            <a:custGeom>
              <a:avLst/>
              <a:gdLst/>
              <a:ahLst/>
              <a:cxnLst/>
              <a:rect l="0" t="0" r="0" b="0"/>
              <a:pathLst>
                <a:path w="17861" h="8931">
                  <a:moveTo>
                    <a:pt x="17860" y="0"/>
                  </a:moveTo>
                  <a:lnTo>
                    <a:pt x="9039" y="0"/>
                  </a:lnTo>
                  <a:lnTo>
                    <a:pt x="0" y="89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3209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/>
              <a:t>http://goo.gl/Zf7LtE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828800"/>
            <a:ext cx="4648200" cy="4648200"/>
          </a:xfrm>
        </p:spPr>
      </p:pic>
    </p:spTree>
    <p:extLst>
      <p:ext uri="{BB962C8B-B14F-4D97-AF65-F5344CB8AC3E}">
        <p14:creationId xmlns:p14="http://schemas.microsoft.com/office/powerpoint/2010/main" val="219243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Prep…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Watch the “Types of Federal Grants” video for Block day</a:t>
            </a:r>
          </a:p>
          <a:p>
            <a:endParaRPr lang="en-US" dirty="0"/>
          </a:p>
          <a:p>
            <a:r>
              <a:rPr lang="en-US" dirty="0" smtClean="0"/>
              <a:t>Pre-Test for Block day…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80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-49264" y="381000"/>
            <a:ext cx="2209800" cy="2209800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Gay Marriage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images.politico.com/global/2013/12/22/utah_gay_marriage_ap_6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645" y="1965716"/>
            <a:ext cx="7351798" cy="39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www.bu.edu/today/files/2010/10/18or21-beerfoam_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481" y="1411120"/>
            <a:ext cx="7222962" cy="481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93745" y="680541"/>
            <a:ext cx="2209800" cy="2209800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Drinking Age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33" name="Picture 9" descr="http://38.media.tumblr.com/tumblr_lpqzf9K7Ew1qdao4ho1_4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924" y="1103404"/>
            <a:ext cx="6124076" cy="543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222581" y="964746"/>
            <a:ext cx="2209800" cy="2209800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Illegal Immigration/ Border Control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30" name="Picture 6" descr="http://media-cache-ak0.pinimg.com/236x/64/b0/19/64b019f8cbe5e5873609679f4021128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1025667"/>
            <a:ext cx="5676900" cy="567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457200" y="1228641"/>
            <a:ext cx="2209800" cy="2209800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National Education policy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://s3.amazonaws.com/static.texastribune.org/media/images/SH130-85_1_jpg_800x1000_q1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870" y="1485900"/>
            <a:ext cx="7409308" cy="491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457200" y="1611162"/>
            <a:ext cx="2209800" cy="2209800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Speed Limits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990" y="1464755"/>
            <a:ext cx="7745188" cy="5163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>
          <a:xfrm>
            <a:off x="226592" y="2069646"/>
            <a:ext cx="2209800" cy="2209800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Legalization of Marijuana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76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7" grpId="0" animBg="1"/>
      <p:bldP spid="6" grpId="0" animBg="1"/>
      <p:bldP spid="5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are they?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State citizens or national citizens?</a:t>
            </a:r>
            <a:endParaRPr lang="en-US" dirty="0"/>
          </a:p>
        </p:txBody>
      </p:sp>
      <p:pic>
        <p:nvPicPr>
          <p:cNvPr id="2050" name="Picture 2" descr="http://www.theblaze.com/wp-content/uploads/2010/11/Gadsen-Plat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503168"/>
            <a:ext cx="8115300" cy="407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47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the Constitution say?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Article IV… interstate relations</a:t>
            </a:r>
          </a:p>
          <a:p>
            <a:r>
              <a:rPr lang="en-US" sz="3200" dirty="0" smtClean="0"/>
              <a:t>Article VI… Supremacy Clause</a:t>
            </a:r>
          </a:p>
          <a:p>
            <a:r>
              <a:rPr lang="en-US" sz="3200" dirty="0" smtClean="0"/>
              <a:t>Article VII… State ratification</a:t>
            </a:r>
          </a:p>
          <a:p>
            <a:endParaRPr lang="en-US" sz="3200" dirty="0"/>
          </a:p>
          <a:p>
            <a:r>
              <a:rPr lang="en-US" sz="3200" dirty="0" smtClean="0"/>
              <a:t>Amendment 10… reserved powers</a:t>
            </a:r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</p:txBody>
      </p:sp>
      <p:sp>
        <p:nvSpPr>
          <p:cNvPr id="4" name="SMARTInkShape-126"/>
          <p:cNvSpPr/>
          <p:nvPr>
            <p:custDataLst>
              <p:tags r:id="rId1"/>
            </p:custDataLst>
          </p:nvPr>
        </p:nvSpPr>
        <p:spPr>
          <a:xfrm>
            <a:off x="7777759" y="1089684"/>
            <a:ext cx="187523" cy="910567"/>
          </a:xfrm>
          <a:custGeom>
            <a:avLst/>
            <a:gdLst/>
            <a:ahLst/>
            <a:cxnLst/>
            <a:rect l="0" t="0" r="0" b="0"/>
            <a:pathLst>
              <a:path w="187523" h="910567">
                <a:moveTo>
                  <a:pt x="187522" y="44386"/>
                </a:moveTo>
                <a:lnTo>
                  <a:pt x="187522" y="44386"/>
                </a:lnTo>
                <a:lnTo>
                  <a:pt x="182781" y="39646"/>
                </a:lnTo>
                <a:lnTo>
                  <a:pt x="180454" y="34673"/>
                </a:lnTo>
                <a:lnTo>
                  <a:pt x="179834" y="31957"/>
                </a:lnTo>
                <a:lnTo>
                  <a:pt x="174219" y="23396"/>
                </a:lnTo>
                <a:lnTo>
                  <a:pt x="157298" y="6469"/>
                </a:lnTo>
                <a:lnTo>
                  <a:pt x="149945" y="2729"/>
                </a:lnTo>
                <a:lnTo>
                  <a:pt x="118637" y="0"/>
                </a:lnTo>
                <a:lnTo>
                  <a:pt x="101076" y="4556"/>
                </a:lnTo>
                <a:lnTo>
                  <a:pt x="59522" y="33745"/>
                </a:lnTo>
                <a:lnTo>
                  <a:pt x="41668" y="57439"/>
                </a:lnTo>
                <a:lnTo>
                  <a:pt x="24804" y="93012"/>
                </a:lnTo>
                <a:lnTo>
                  <a:pt x="9712" y="135351"/>
                </a:lnTo>
                <a:lnTo>
                  <a:pt x="2877" y="169896"/>
                </a:lnTo>
                <a:lnTo>
                  <a:pt x="851" y="207913"/>
                </a:lnTo>
                <a:lnTo>
                  <a:pt x="252" y="247951"/>
                </a:lnTo>
                <a:lnTo>
                  <a:pt x="73" y="287595"/>
                </a:lnTo>
                <a:lnTo>
                  <a:pt x="21" y="330760"/>
                </a:lnTo>
                <a:lnTo>
                  <a:pt x="6" y="374970"/>
                </a:lnTo>
                <a:lnTo>
                  <a:pt x="2" y="405625"/>
                </a:lnTo>
                <a:lnTo>
                  <a:pt x="0" y="439093"/>
                </a:lnTo>
                <a:lnTo>
                  <a:pt x="2645" y="473812"/>
                </a:lnTo>
                <a:lnTo>
                  <a:pt x="6136" y="509086"/>
                </a:lnTo>
                <a:lnTo>
                  <a:pt x="7687" y="544607"/>
                </a:lnTo>
                <a:lnTo>
                  <a:pt x="11023" y="582884"/>
                </a:lnTo>
                <a:lnTo>
                  <a:pt x="14820" y="622054"/>
                </a:lnTo>
                <a:lnTo>
                  <a:pt x="16508" y="659307"/>
                </a:lnTo>
                <a:lnTo>
                  <a:pt x="17258" y="693062"/>
                </a:lnTo>
                <a:lnTo>
                  <a:pt x="17592" y="724601"/>
                </a:lnTo>
                <a:lnTo>
                  <a:pt x="17740" y="755154"/>
                </a:lnTo>
                <a:lnTo>
                  <a:pt x="17823" y="795506"/>
                </a:lnTo>
                <a:lnTo>
                  <a:pt x="17847" y="832597"/>
                </a:lnTo>
                <a:lnTo>
                  <a:pt x="17857" y="873203"/>
                </a:lnTo>
                <a:lnTo>
                  <a:pt x="17858" y="906942"/>
                </a:lnTo>
                <a:lnTo>
                  <a:pt x="16866" y="908150"/>
                </a:lnTo>
                <a:lnTo>
                  <a:pt x="8929" y="910566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InkShape-127"/>
          <p:cNvSpPr/>
          <p:nvPr>
            <p:custDataLst>
              <p:tags r:id="rId2"/>
            </p:custDataLst>
          </p:nvPr>
        </p:nvSpPr>
        <p:spPr>
          <a:xfrm>
            <a:off x="6992051" y="1241227"/>
            <a:ext cx="142770" cy="839391"/>
          </a:xfrm>
          <a:custGeom>
            <a:avLst/>
            <a:gdLst/>
            <a:ahLst/>
            <a:cxnLst/>
            <a:rect l="0" t="0" r="0" b="0"/>
            <a:pathLst>
              <a:path w="142770" h="839391">
                <a:moveTo>
                  <a:pt x="142769" y="0"/>
                </a:moveTo>
                <a:lnTo>
                  <a:pt x="142769" y="0"/>
                </a:lnTo>
                <a:lnTo>
                  <a:pt x="111725" y="992"/>
                </a:lnTo>
                <a:lnTo>
                  <a:pt x="83070" y="12428"/>
                </a:lnTo>
                <a:lnTo>
                  <a:pt x="73902" y="20737"/>
                </a:lnTo>
                <a:lnTo>
                  <a:pt x="38218" y="59699"/>
                </a:lnTo>
                <a:lnTo>
                  <a:pt x="21833" y="90506"/>
                </a:lnTo>
                <a:lnTo>
                  <a:pt x="5992" y="134104"/>
                </a:lnTo>
                <a:lnTo>
                  <a:pt x="1099" y="176824"/>
                </a:lnTo>
                <a:lnTo>
                  <a:pt x="251" y="211693"/>
                </a:lnTo>
                <a:lnTo>
                  <a:pt x="0" y="247160"/>
                </a:lnTo>
                <a:lnTo>
                  <a:pt x="918" y="283797"/>
                </a:lnTo>
                <a:lnTo>
                  <a:pt x="6040" y="326622"/>
                </a:lnTo>
                <a:lnTo>
                  <a:pt x="7587" y="359478"/>
                </a:lnTo>
                <a:lnTo>
                  <a:pt x="10920" y="393924"/>
                </a:lnTo>
                <a:lnTo>
                  <a:pt x="14717" y="429077"/>
                </a:lnTo>
                <a:lnTo>
                  <a:pt x="16403" y="464544"/>
                </a:lnTo>
                <a:lnTo>
                  <a:pt x="19799" y="500151"/>
                </a:lnTo>
                <a:lnTo>
                  <a:pt x="23624" y="535821"/>
                </a:lnTo>
                <a:lnTo>
                  <a:pt x="25324" y="571517"/>
                </a:lnTo>
                <a:lnTo>
                  <a:pt x="26080" y="604580"/>
                </a:lnTo>
                <a:lnTo>
                  <a:pt x="26415" y="635812"/>
                </a:lnTo>
                <a:lnTo>
                  <a:pt x="26604" y="680293"/>
                </a:lnTo>
                <a:lnTo>
                  <a:pt x="25668" y="719049"/>
                </a:lnTo>
                <a:lnTo>
                  <a:pt x="20540" y="754675"/>
                </a:lnTo>
                <a:lnTo>
                  <a:pt x="18120" y="798358"/>
                </a:lnTo>
                <a:lnTo>
                  <a:pt x="17862" y="813122"/>
                </a:lnTo>
                <a:lnTo>
                  <a:pt x="15156" y="820439"/>
                </a:lnTo>
                <a:lnTo>
                  <a:pt x="11639" y="826999"/>
                </a:lnTo>
                <a:lnTo>
                  <a:pt x="8824" y="83939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SMARTInkShape-Group18"/>
          <p:cNvGrpSpPr/>
          <p:nvPr/>
        </p:nvGrpSpPr>
        <p:grpSpPr>
          <a:xfrm>
            <a:off x="6384727" y="1285875"/>
            <a:ext cx="2303860" cy="1557030"/>
            <a:chOff x="6384727" y="1285875"/>
            <a:chExt cx="2303860" cy="1557030"/>
          </a:xfrm>
        </p:grpSpPr>
        <p:sp>
          <p:nvSpPr>
            <p:cNvPr id="6" name="SMARTInkShape-128"/>
            <p:cNvSpPr/>
            <p:nvPr>
              <p:custDataLst>
                <p:tags r:id="rId3"/>
              </p:custDataLst>
            </p:nvPr>
          </p:nvSpPr>
          <p:spPr>
            <a:xfrm>
              <a:off x="8422214" y="2349186"/>
              <a:ext cx="266373" cy="345771"/>
            </a:xfrm>
            <a:custGeom>
              <a:avLst/>
              <a:gdLst/>
              <a:ahLst/>
              <a:cxnLst/>
              <a:rect l="0" t="0" r="0" b="0"/>
              <a:pathLst>
                <a:path w="266373" h="345771">
                  <a:moveTo>
                    <a:pt x="141356" y="35041"/>
                  </a:moveTo>
                  <a:lnTo>
                    <a:pt x="141356" y="35041"/>
                  </a:lnTo>
                  <a:lnTo>
                    <a:pt x="121240" y="35041"/>
                  </a:lnTo>
                  <a:lnTo>
                    <a:pt x="107063" y="39781"/>
                  </a:lnTo>
                  <a:lnTo>
                    <a:pt x="90632" y="51264"/>
                  </a:lnTo>
                  <a:lnTo>
                    <a:pt x="45985" y="87052"/>
                  </a:lnTo>
                  <a:lnTo>
                    <a:pt x="14514" y="126404"/>
                  </a:lnTo>
                  <a:lnTo>
                    <a:pt x="1897" y="153946"/>
                  </a:lnTo>
                  <a:lnTo>
                    <a:pt x="0" y="161640"/>
                  </a:lnTo>
                  <a:lnTo>
                    <a:pt x="486" y="164088"/>
                  </a:lnTo>
                  <a:lnTo>
                    <a:pt x="1802" y="165721"/>
                  </a:lnTo>
                  <a:lnTo>
                    <a:pt x="16632" y="175767"/>
                  </a:lnTo>
                  <a:lnTo>
                    <a:pt x="38391" y="177633"/>
                  </a:lnTo>
                  <a:lnTo>
                    <a:pt x="73002" y="178883"/>
                  </a:lnTo>
                  <a:lnTo>
                    <a:pt x="89794" y="185037"/>
                  </a:lnTo>
                  <a:lnTo>
                    <a:pt x="102487" y="192152"/>
                  </a:lnTo>
                  <a:lnTo>
                    <a:pt x="112836" y="194165"/>
                  </a:lnTo>
                  <a:lnTo>
                    <a:pt x="116390" y="196686"/>
                  </a:lnTo>
                  <a:lnTo>
                    <a:pt x="118759" y="200351"/>
                  </a:lnTo>
                  <a:lnTo>
                    <a:pt x="122383" y="208723"/>
                  </a:lnTo>
                  <a:lnTo>
                    <a:pt x="129010" y="220006"/>
                  </a:lnTo>
                  <a:lnTo>
                    <a:pt x="131977" y="242083"/>
                  </a:lnTo>
                  <a:lnTo>
                    <a:pt x="125208" y="262175"/>
                  </a:lnTo>
                  <a:lnTo>
                    <a:pt x="116177" y="279390"/>
                  </a:lnTo>
                  <a:lnTo>
                    <a:pt x="77466" y="322014"/>
                  </a:lnTo>
                  <a:lnTo>
                    <a:pt x="65273" y="335327"/>
                  </a:lnTo>
                  <a:lnTo>
                    <a:pt x="61553" y="345770"/>
                  </a:lnTo>
                  <a:lnTo>
                    <a:pt x="61365" y="345381"/>
                  </a:lnTo>
                  <a:lnTo>
                    <a:pt x="61157" y="342303"/>
                  </a:lnTo>
                  <a:lnTo>
                    <a:pt x="63708" y="337628"/>
                  </a:lnTo>
                  <a:lnTo>
                    <a:pt x="105941" y="293743"/>
                  </a:lnTo>
                  <a:lnTo>
                    <a:pt x="135443" y="257073"/>
                  </a:lnTo>
                  <a:lnTo>
                    <a:pt x="159223" y="219679"/>
                  </a:lnTo>
                  <a:lnTo>
                    <a:pt x="183030" y="179110"/>
                  </a:lnTo>
                  <a:lnTo>
                    <a:pt x="206841" y="142432"/>
                  </a:lnTo>
                  <a:lnTo>
                    <a:pt x="230653" y="106525"/>
                  </a:lnTo>
                  <a:lnTo>
                    <a:pt x="256659" y="62618"/>
                  </a:lnTo>
                  <a:lnTo>
                    <a:pt x="262054" y="50274"/>
                  </a:lnTo>
                  <a:lnTo>
                    <a:pt x="266203" y="7052"/>
                  </a:lnTo>
                  <a:lnTo>
                    <a:pt x="265267" y="4476"/>
                  </a:lnTo>
                  <a:lnTo>
                    <a:pt x="263651" y="2758"/>
                  </a:lnTo>
                  <a:lnTo>
                    <a:pt x="259210" y="849"/>
                  </a:lnTo>
                  <a:lnTo>
                    <a:pt x="253929" y="0"/>
                  </a:lnTo>
                  <a:lnTo>
                    <a:pt x="235324" y="6585"/>
                  </a:lnTo>
                  <a:lnTo>
                    <a:pt x="218367" y="15585"/>
                  </a:lnTo>
                  <a:lnTo>
                    <a:pt x="194860" y="38547"/>
                  </a:lnTo>
                  <a:lnTo>
                    <a:pt x="165159" y="80151"/>
                  </a:lnTo>
                  <a:lnTo>
                    <a:pt x="140142" y="124398"/>
                  </a:lnTo>
                  <a:lnTo>
                    <a:pt x="126374" y="159280"/>
                  </a:lnTo>
                  <a:lnTo>
                    <a:pt x="125768" y="170625"/>
                  </a:lnTo>
                  <a:lnTo>
                    <a:pt x="128806" y="178975"/>
                  </a:lnTo>
                  <a:lnTo>
                    <a:pt x="136095" y="189254"/>
                  </a:lnTo>
                  <a:lnTo>
                    <a:pt x="171511" y="215769"/>
                  </a:lnTo>
                  <a:lnTo>
                    <a:pt x="214004" y="228104"/>
                  </a:lnTo>
                  <a:lnTo>
                    <a:pt x="256473" y="231362"/>
                  </a:lnTo>
                  <a:lnTo>
                    <a:pt x="266372" y="2314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29"/>
            <p:cNvSpPr/>
            <p:nvPr>
              <p:custDataLst>
                <p:tags r:id="rId4"/>
              </p:custDataLst>
            </p:nvPr>
          </p:nvSpPr>
          <p:spPr>
            <a:xfrm>
              <a:off x="8224255" y="2486696"/>
              <a:ext cx="151793" cy="164843"/>
            </a:xfrm>
            <a:custGeom>
              <a:avLst/>
              <a:gdLst/>
              <a:ahLst/>
              <a:cxnLst/>
              <a:rect l="0" t="0" r="0" b="0"/>
              <a:pathLst>
                <a:path w="151793" h="164843">
                  <a:moveTo>
                    <a:pt x="17847" y="22546"/>
                  </a:moveTo>
                  <a:lnTo>
                    <a:pt x="17847" y="22546"/>
                  </a:lnTo>
                  <a:lnTo>
                    <a:pt x="17847" y="17806"/>
                  </a:lnTo>
                  <a:lnTo>
                    <a:pt x="20493" y="12832"/>
                  </a:lnTo>
                  <a:lnTo>
                    <a:pt x="26409" y="5164"/>
                  </a:lnTo>
                  <a:lnTo>
                    <a:pt x="21927" y="4828"/>
                  </a:lnTo>
                  <a:lnTo>
                    <a:pt x="20567" y="6765"/>
                  </a:lnTo>
                  <a:lnTo>
                    <a:pt x="5523" y="46672"/>
                  </a:lnTo>
                  <a:lnTo>
                    <a:pt x="717" y="83234"/>
                  </a:lnTo>
                  <a:lnTo>
                    <a:pt x="51" y="127681"/>
                  </a:lnTo>
                  <a:lnTo>
                    <a:pt x="0" y="148375"/>
                  </a:lnTo>
                  <a:lnTo>
                    <a:pt x="2640" y="155530"/>
                  </a:lnTo>
                  <a:lnTo>
                    <a:pt x="4732" y="158827"/>
                  </a:lnTo>
                  <a:lnTo>
                    <a:pt x="8111" y="161025"/>
                  </a:lnTo>
                  <a:lnTo>
                    <a:pt x="25147" y="164553"/>
                  </a:lnTo>
                  <a:lnTo>
                    <a:pt x="28667" y="164842"/>
                  </a:lnTo>
                  <a:lnTo>
                    <a:pt x="32005" y="163051"/>
                  </a:lnTo>
                  <a:lnTo>
                    <a:pt x="41444" y="151049"/>
                  </a:lnTo>
                  <a:lnTo>
                    <a:pt x="65129" y="111698"/>
                  </a:lnTo>
                  <a:lnTo>
                    <a:pt x="82088" y="88002"/>
                  </a:lnTo>
                  <a:lnTo>
                    <a:pt x="93999" y="58076"/>
                  </a:lnTo>
                  <a:lnTo>
                    <a:pt x="100613" y="16425"/>
                  </a:lnTo>
                  <a:lnTo>
                    <a:pt x="105854" y="7006"/>
                  </a:lnTo>
                  <a:lnTo>
                    <a:pt x="106761" y="634"/>
                  </a:lnTo>
                  <a:lnTo>
                    <a:pt x="105896" y="0"/>
                  </a:lnTo>
                  <a:lnTo>
                    <a:pt x="104328" y="570"/>
                  </a:lnTo>
                  <a:lnTo>
                    <a:pt x="99421" y="3874"/>
                  </a:lnTo>
                  <a:lnTo>
                    <a:pt x="98245" y="43699"/>
                  </a:lnTo>
                  <a:lnTo>
                    <a:pt x="99207" y="87875"/>
                  </a:lnTo>
                  <a:lnTo>
                    <a:pt x="102955" y="99868"/>
                  </a:lnTo>
                  <a:lnTo>
                    <a:pt x="110573" y="109166"/>
                  </a:lnTo>
                  <a:lnTo>
                    <a:pt x="131847" y="127782"/>
                  </a:lnTo>
                  <a:lnTo>
                    <a:pt x="151792" y="1297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30"/>
            <p:cNvSpPr/>
            <p:nvPr>
              <p:custDataLst>
                <p:tags r:id="rId5"/>
              </p:custDataLst>
            </p:nvPr>
          </p:nvSpPr>
          <p:spPr>
            <a:xfrm>
              <a:off x="8019529" y="2518172"/>
              <a:ext cx="142206" cy="222150"/>
            </a:xfrm>
            <a:custGeom>
              <a:avLst/>
              <a:gdLst/>
              <a:ahLst/>
              <a:cxnLst/>
              <a:rect l="0" t="0" r="0" b="0"/>
              <a:pathLst>
                <a:path w="142206" h="222150">
                  <a:moveTo>
                    <a:pt x="79698" y="0"/>
                  </a:moveTo>
                  <a:lnTo>
                    <a:pt x="79698" y="0"/>
                  </a:lnTo>
                  <a:lnTo>
                    <a:pt x="67269" y="0"/>
                  </a:lnTo>
                  <a:lnTo>
                    <a:pt x="53966" y="4740"/>
                  </a:lnTo>
                  <a:lnTo>
                    <a:pt x="42198" y="12429"/>
                  </a:lnTo>
                  <a:lnTo>
                    <a:pt x="15091" y="48004"/>
                  </a:lnTo>
                  <a:lnTo>
                    <a:pt x="2723" y="91498"/>
                  </a:lnTo>
                  <a:lnTo>
                    <a:pt x="0" y="132322"/>
                  </a:lnTo>
                  <a:lnTo>
                    <a:pt x="2174" y="160253"/>
                  </a:lnTo>
                  <a:lnTo>
                    <a:pt x="17439" y="204557"/>
                  </a:lnTo>
                  <a:lnTo>
                    <a:pt x="23254" y="214937"/>
                  </a:lnTo>
                  <a:lnTo>
                    <a:pt x="29146" y="219551"/>
                  </a:lnTo>
                  <a:lnTo>
                    <a:pt x="38040" y="222149"/>
                  </a:lnTo>
                  <a:lnTo>
                    <a:pt x="46631" y="214819"/>
                  </a:lnTo>
                  <a:lnTo>
                    <a:pt x="55079" y="202631"/>
                  </a:lnTo>
                  <a:lnTo>
                    <a:pt x="68511" y="158101"/>
                  </a:lnTo>
                  <a:lnTo>
                    <a:pt x="72745" y="135811"/>
                  </a:lnTo>
                  <a:lnTo>
                    <a:pt x="77638" y="113993"/>
                  </a:lnTo>
                  <a:lnTo>
                    <a:pt x="79577" y="70625"/>
                  </a:lnTo>
                  <a:lnTo>
                    <a:pt x="79687" y="50792"/>
                  </a:lnTo>
                  <a:lnTo>
                    <a:pt x="78698" y="49736"/>
                  </a:lnTo>
                  <a:lnTo>
                    <a:pt x="77047" y="50024"/>
                  </a:lnTo>
                  <a:lnTo>
                    <a:pt x="72008" y="52876"/>
                  </a:lnTo>
                  <a:lnTo>
                    <a:pt x="70800" y="95541"/>
                  </a:lnTo>
                  <a:lnTo>
                    <a:pt x="73417" y="127700"/>
                  </a:lnTo>
                  <a:lnTo>
                    <a:pt x="80483" y="147308"/>
                  </a:lnTo>
                  <a:lnTo>
                    <a:pt x="91759" y="162822"/>
                  </a:lnTo>
                  <a:lnTo>
                    <a:pt x="100272" y="166623"/>
                  </a:lnTo>
                  <a:lnTo>
                    <a:pt x="105320" y="167637"/>
                  </a:lnTo>
                  <a:lnTo>
                    <a:pt x="109678" y="167320"/>
                  </a:lnTo>
                  <a:lnTo>
                    <a:pt x="122218" y="161798"/>
                  </a:lnTo>
                  <a:lnTo>
                    <a:pt x="142205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31"/>
            <p:cNvSpPr/>
            <p:nvPr>
              <p:custDataLst>
                <p:tags r:id="rId6"/>
              </p:custDataLst>
            </p:nvPr>
          </p:nvSpPr>
          <p:spPr>
            <a:xfrm>
              <a:off x="7938507" y="2259211"/>
              <a:ext cx="89283" cy="561998"/>
            </a:xfrm>
            <a:custGeom>
              <a:avLst/>
              <a:gdLst/>
              <a:ahLst/>
              <a:cxnLst/>
              <a:rect l="0" t="0" r="0" b="0"/>
              <a:pathLst>
                <a:path w="89283" h="561998">
                  <a:moveTo>
                    <a:pt x="8915" y="0"/>
                  </a:moveTo>
                  <a:lnTo>
                    <a:pt x="8915" y="0"/>
                  </a:lnTo>
                  <a:lnTo>
                    <a:pt x="4174" y="0"/>
                  </a:lnTo>
                  <a:lnTo>
                    <a:pt x="2778" y="992"/>
                  </a:lnTo>
                  <a:lnTo>
                    <a:pt x="1847" y="2646"/>
                  </a:lnTo>
                  <a:lnTo>
                    <a:pt x="353" y="12429"/>
                  </a:lnTo>
                  <a:lnTo>
                    <a:pt x="0" y="55166"/>
                  </a:lnTo>
                  <a:lnTo>
                    <a:pt x="4728" y="94351"/>
                  </a:lnTo>
                  <a:lnTo>
                    <a:pt x="7675" y="128608"/>
                  </a:lnTo>
                  <a:lnTo>
                    <a:pt x="8547" y="168634"/>
                  </a:lnTo>
                  <a:lnTo>
                    <a:pt x="13546" y="211913"/>
                  </a:lnTo>
                  <a:lnTo>
                    <a:pt x="18580" y="244004"/>
                  </a:lnTo>
                  <a:lnTo>
                    <a:pt x="23133" y="277118"/>
                  </a:lnTo>
                  <a:lnTo>
                    <a:pt x="25156" y="308372"/>
                  </a:lnTo>
                  <a:lnTo>
                    <a:pt x="28700" y="338799"/>
                  </a:lnTo>
                  <a:lnTo>
                    <a:pt x="33629" y="381174"/>
                  </a:lnTo>
                  <a:lnTo>
                    <a:pt x="37735" y="418865"/>
                  </a:lnTo>
                  <a:lnTo>
                    <a:pt x="43271" y="462416"/>
                  </a:lnTo>
                  <a:lnTo>
                    <a:pt x="51522" y="506092"/>
                  </a:lnTo>
                  <a:lnTo>
                    <a:pt x="55604" y="525992"/>
                  </a:lnTo>
                  <a:lnTo>
                    <a:pt x="63098" y="541810"/>
                  </a:lnTo>
                  <a:lnTo>
                    <a:pt x="67723" y="549375"/>
                  </a:lnTo>
                  <a:lnTo>
                    <a:pt x="69778" y="556044"/>
                  </a:lnTo>
                  <a:lnTo>
                    <a:pt x="71319" y="558220"/>
                  </a:lnTo>
                  <a:lnTo>
                    <a:pt x="73337" y="559670"/>
                  </a:lnTo>
                  <a:lnTo>
                    <a:pt x="78967" y="561997"/>
                  </a:lnTo>
                  <a:lnTo>
                    <a:pt x="89282" y="5536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32"/>
            <p:cNvSpPr/>
            <p:nvPr>
              <p:custDataLst>
                <p:tags r:id="rId7"/>
              </p:custDataLst>
            </p:nvPr>
          </p:nvSpPr>
          <p:spPr>
            <a:xfrm>
              <a:off x="7697548" y="2527102"/>
              <a:ext cx="98070" cy="315803"/>
            </a:xfrm>
            <a:custGeom>
              <a:avLst/>
              <a:gdLst/>
              <a:ahLst/>
              <a:cxnLst/>
              <a:rect l="0" t="0" r="0" b="0"/>
              <a:pathLst>
                <a:path w="98070" h="315803">
                  <a:moveTo>
                    <a:pt x="53421" y="0"/>
                  </a:moveTo>
                  <a:lnTo>
                    <a:pt x="53421" y="0"/>
                  </a:lnTo>
                  <a:lnTo>
                    <a:pt x="52429" y="14258"/>
                  </a:lnTo>
                  <a:lnTo>
                    <a:pt x="48680" y="24857"/>
                  </a:lnTo>
                  <a:lnTo>
                    <a:pt x="24742" y="69103"/>
                  </a:lnTo>
                  <a:lnTo>
                    <a:pt x="11964" y="112832"/>
                  </a:lnTo>
                  <a:lnTo>
                    <a:pt x="2531" y="153807"/>
                  </a:lnTo>
                  <a:lnTo>
                    <a:pt x="639" y="188117"/>
                  </a:lnTo>
                  <a:lnTo>
                    <a:pt x="0" y="230525"/>
                  </a:lnTo>
                  <a:lnTo>
                    <a:pt x="4630" y="258473"/>
                  </a:lnTo>
                  <a:lnTo>
                    <a:pt x="21220" y="292599"/>
                  </a:lnTo>
                  <a:lnTo>
                    <a:pt x="32856" y="307182"/>
                  </a:lnTo>
                  <a:lnTo>
                    <a:pt x="42958" y="314458"/>
                  </a:lnTo>
                  <a:lnTo>
                    <a:pt x="47437" y="315802"/>
                  </a:lnTo>
                  <a:lnTo>
                    <a:pt x="51416" y="315706"/>
                  </a:lnTo>
                  <a:lnTo>
                    <a:pt x="98069" y="2946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33"/>
            <p:cNvSpPr/>
            <p:nvPr>
              <p:custDataLst>
                <p:tags r:id="rId8"/>
              </p:custDataLst>
            </p:nvPr>
          </p:nvSpPr>
          <p:spPr>
            <a:xfrm>
              <a:off x="8259961" y="2053828"/>
              <a:ext cx="178595" cy="62509"/>
            </a:xfrm>
            <a:custGeom>
              <a:avLst/>
              <a:gdLst/>
              <a:ahLst/>
              <a:cxnLst/>
              <a:rect l="0" t="0" r="0" b="0"/>
              <a:pathLst>
                <a:path w="178595" h="62509">
                  <a:moveTo>
                    <a:pt x="0" y="62508"/>
                  </a:moveTo>
                  <a:lnTo>
                    <a:pt x="0" y="62508"/>
                  </a:lnTo>
                  <a:lnTo>
                    <a:pt x="16805" y="46694"/>
                  </a:lnTo>
                  <a:lnTo>
                    <a:pt x="30224" y="39412"/>
                  </a:lnTo>
                  <a:lnTo>
                    <a:pt x="70212" y="26221"/>
                  </a:lnTo>
                  <a:lnTo>
                    <a:pt x="102034" y="12824"/>
                  </a:lnTo>
                  <a:lnTo>
                    <a:pt x="143376" y="4702"/>
                  </a:lnTo>
                  <a:lnTo>
                    <a:pt x="17859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34"/>
            <p:cNvSpPr/>
            <p:nvPr>
              <p:custDataLst>
                <p:tags r:id="rId9"/>
              </p:custDataLst>
            </p:nvPr>
          </p:nvSpPr>
          <p:spPr>
            <a:xfrm>
              <a:off x="8278065" y="1919883"/>
              <a:ext cx="26167" cy="330399"/>
            </a:xfrm>
            <a:custGeom>
              <a:avLst/>
              <a:gdLst/>
              <a:ahLst/>
              <a:cxnLst/>
              <a:rect l="0" t="0" r="0" b="0"/>
              <a:pathLst>
                <a:path w="26167" h="330399">
                  <a:moveTo>
                    <a:pt x="8685" y="0"/>
                  </a:moveTo>
                  <a:lnTo>
                    <a:pt x="8685" y="0"/>
                  </a:lnTo>
                  <a:lnTo>
                    <a:pt x="2548" y="14258"/>
                  </a:lnTo>
                  <a:lnTo>
                    <a:pt x="0" y="55953"/>
                  </a:lnTo>
                  <a:lnTo>
                    <a:pt x="2450" y="99283"/>
                  </a:lnTo>
                  <a:lnTo>
                    <a:pt x="6837" y="134258"/>
                  </a:lnTo>
                  <a:lnTo>
                    <a:pt x="8138" y="172402"/>
                  </a:lnTo>
                  <a:lnTo>
                    <a:pt x="11169" y="212478"/>
                  </a:lnTo>
                  <a:lnTo>
                    <a:pt x="16342" y="256835"/>
                  </a:lnTo>
                  <a:lnTo>
                    <a:pt x="20093" y="300683"/>
                  </a:lnTo>
                  <a:lnTo>
                    <a:pt x="26166" y="327940"/>
                  </a:lnTo>
                  <a:lnTo>
                    <a:pt x="25300" y="328760"/>
                  </a:lnTo>
                  <a:lnTo>
                    <a:pt x="17615" y="3303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35"/>
            <p:cNvSpPr/>
            <p:nvPr>
              <p:custDataLst>
                <p:tags r:id="rId10"/>
              </p:custDataLst>
            </p:nvPr>
          </p:nvSpPr>
          <p:spPr>
            <a:xfrm>
              <a:off x="8143875" y="1937742"/>
              <a:ext cx="8931" cy="17861"/>
            </a:xfrm>
            <a:custGeom>
              <a:avLst/>
              <a:gdLst/>
              <a:ahLst/>
              <a:cxnLst/>
              <a:rect l="0" t="0" r="0" b="0"/>
              <a:pathLst>
                <a:path w="8931" h="17861">
                  <a:moveTo>
                    <a:pt x="8930" y="17860"/>
                  </a:moveTo>
                  <a:lnTo>
                    <a:pt x="8930" y="17860"/>
                  </a:lnTo>
                  <a:lnTo>
                    <a:pt x="1240" y="17860"/>
                  </a:lnTo>
                  <a:lnTo>
                    <a:pt x="827" y="1686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36"/>
            <p:cNvSpPr/>
            <p:nvPr>
              <p:custDataLst>
                <p:tags r:id="rId11"/>
              </p:custDataLst>
            </p:nvPr>
          </p:nvSpPr>
          <p:spPr>
            <a:xfrm>
              <a:off x="8161734" y="2116336"/>
              <a:ext cx="8931" cy="98228"/>
            </a:xfrm>
            <a:custGeom>
              <a:avLst/>
              <a:gdLst/>
              <a:ahLst/>
              <a:cxnLst/>
              <a:rect l="0" t="0" r="0" b="0"/>
              <a:pathLst>
                <a:path w="8931" h="98228">
                  <a:moveTo>
                    <a:pt x="8930" y="0"/>
                  </a:moveTo>
                  <a:lnTo>
                    <a:pt x="8930" y="0"/>
                  </a:lnTo>
                  <a:lnTo>
                    <a:pt x="8930" y="12429"/>
                  </a:lnTo>
                  <a:lnTo>
                    <a:pt x="6284" y="18091"/>
                  </a:lnTo>
                  <a:lnTo>
                    <a:pt x="4189" y="20991"/>
                  </a:lnTo>
                  <a:lnTo>
                    <a:pt x="1241" y="34552"/>
                  </a:lnTo>
                  <a:lnTo>
                    <a:pt x="33" y="78679"/>
                  </a:lnTo>
                  <a:lnTo>
                    <a:pt x="0" y="982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37"/>
            <p:cNvSpPr/>
            <p:nvPr>
              <p:custDataLst>
                <p:tags r:id="rId12"/>
              </p:custDataLst>
            </p:nvPr>
          </p:nvSpPr>
          <p:spPr>
            <a:xfrm>
              <a:off x="7947658" y="1836104"/>
              <a:ext cx="151570" cy="386342"/>
            </a:xfrm>
            <a:custGeom>
              <a:avLst/>
              <a:gdLst/>
              <a:ahLst/>
              <a:cxnLst/>
              <a:rect l="0" t="0" r="0" b="0"/>
              <a:pathLst>
                <a:path w="151570" h="386342">
                  <a:moveTo>
                    <a:pt x="89061" y="253443"/>
                  </a:moveTo>
                  <a:lnTo>
                    <a:pt x="89061" y="253443"/>
                  </a:lnTo>
                  <a:lnTo>
                    <a:pt x="84320" y="253443"/>
                  </a:lnTo>
                  <a:lnTo>
                    <a:pt x="79347" y="250797"/>
                  </a:lnTo>
                  <a:lnTo>
                    <a:pt x="73830" y="247306"/>
                  </a:lnTo>
                  <a:lnTo>
                    <a:pt x="62203" y="245065"/>
                  </a:lnTo>
                  <a:lnTo>
                    <a:pt x="59249" y="244881"/>
                  </a:lnTo>
                  <a:lnTo>
                    <a:pt x="53322" y="247322"/>
                  </a:lnTo>
                  <a:lnTo>
                    <a:pt x="32319" y="260758"/>
                  </a:lnTo>
                  <a:lnTo>
                    <a:pt x="11915" y="287374"/>
                  </a:lnTo>
                  <a:lnTo>
                    <a:pt x="3805" y="308145"/>
                  </a:lnTo>
                  <a:lnTo>
                    <a:pt x="0" y="351561"/>
                  </a:lnTo>
                  <a:lnTo>
                    <a:pt x="861" y="363527"/>
                  </a:lnTo>
                  <a:lnTo>
                    <a:pt x="4551" y="375460"/>
                  </a:lnTo>
                  <a:lnTo>
                    <a:pt x="6924" y="379436"/>
                  </a:lnTo>
                  <a:lnTo>
                    <a:pt x="12207" y="383854"/>
                  </a:lnTo>
                  <a:lnTo>
                    <a:pt x="20759" y="386341"/>
                  </a:lnTo>
                  <a:lnTo>
                    <a:pt x="34317" y="382338"/>
                  </a:lnTo>
                  <a:lnTo>
                    <a:pt x="42571" y="374891"/>
                  </a:lnTo>
                  <a:lnTo>
                    <a:pt x="69881" y="331837"/>
                  </a:lnTo>
                  <a:lnTo>
                    <a:pt x="85235" y="296709"/>
                  </a:lnTo>
                  <a:lnTo>
                    <a:pt x="97823" y="252582"/>
                  </a:lnTo>
                  <a:lnTo>
                    <a:pt x="106871" y="217469"/>
                  </a:lnTo>
                  <a:lnTo>
                    <a:pt x="115834" y="179284"/>
                  </a:lnTo>
                  <a:lnTo>
                    <a:pt x="122129" y="139197"/>
                  </a:lnTo>
                  <a:lnTo>
                    <a:pt x="126640" y="102183"/>
                  </a:lnTo>
                  <a:lnTo>
                    <a:pt x="131615" y="66081"/>
                  </a:lnTo>
                  <a:lnTo>
                    <a:pt x="130443" y="35540"/>
                  </a:lnTo>
                  <a:lnTo>
                    <a:pt x="124533" y="8267"/>
                  </a:lnTo>
                  <a:lnTo>
                    <a:pt x="120370" y="1270"/>
                  </a:lnTo>
                  <a:lnTo>
                    <a:pt x="117871" y="0"/>
                  </a:lnTo>
                  <a:lnTo>
                    <a:pt x="115213" y="145"/>
                  </a:lnTo>
                  <a:lnTo>
                    <a:pt x="109614" y="2952"/>
                  </a:lnTo>
                  <a:lnTo>
                    <a:pt x="103818" y="7507"/>
                  </a:lnTo>
                  <a:lnTo>
                    <a:pt x="100580" y="15484"/>
                  </a:lnTo>
                  <a:lnTo>
                    <a:pt x="92195" y="56779"/>
                  </a:lnTo>
                  <a:lnTo>
                    <a:pt x="89989" y="91544"/>
                  </a:lnTo>
                  <a:lnTo>
                    <a:pt x="89336" y="132823"/>
                  </a:lnTo>
                  <a:lnTo>
                    <a:pt x="90134" y="176473"/>
                  </a:lnTo>
                  <a:lnTo>
                    <a:pt x="96214" y="219833"/>
                  </a:lnTo>
                  <a:lnTo>
                    <a:pt x="104299" y="258257"/>
                  </a:lnTo>
                  <a:lnTo>
                    <a:pt x="115920" y="301504"/>
                  </a:lnTo>
                  <a:lnTo>
                    <a:pt x="131950" y="338889"/>
                  </a:lnTo>
                  <a:lnTo>
                    <a:pt x="151569" y="3516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38"/>
            <p:cNvSpPr/>
            <p:nvPr>
              <p:custDataLst>
                <p:tags r:id="rId13"/>
              </p:custDataLst>
            </p:nvPr>
          </p:nvSpPr>
          <p:spPr>
            <a:xfrm>
              <a:off x="7706320" y="2055289"/>
              <a:ext cx="195921" cy="257418"/>
            </a:xfrm>
            <a:custGeom>
              <a:avLst/>
              <a:gdLst/>
              <a:ahLst/>
              <a:cxnLst/>
              <a:rect l="0" t="0" r="0" b="0"/>
              <a:pathLst>
                <a:path w="195921" h="257418">
                  <a:moveTo>
                    <a:pt x="0" y="69977"/>
                  </a:moveTo>
                  <a:lnTo>
                    <a:pt x="0" y="69977"/>
                  </a:lnTo>
                  <a:lnTo>
                    <a:pt x="0" y="109194"/>
                  </a:lnTo>
                  <a:lnTo>
                    <a:pt x="2646" y="133521"/>
                  </a:lnTo>
                  <a:lnTo>
                    <a:pt x="9094" y="177269"/>
                  </a:lnTo>
                  <a:lnTo>
                    <a:pt x="16509" y="217059"/>
                  </a:lnTo>
                  <a:lnTo>
                    <a:pt x="17858" y="257417"/>
                  </a:lnTo>
                  <a:lnTo>
                    <a:pt x="13119" y="252735"/>
                  </a:lnTo>
                  <a:lnTo>
                    <a:pt x="10792" y="245130"/>
                  </a:lnTo>
                  <a:lnTo>
                    <a:pt x="6448" y="207258"/>
                  </a:lnTo>
                  <a:lnTo>
                    <a:pt x="849" y="166842"/>
                  </a:lnTo>
                  <a:lnTo>
                    <a:pt x="1244" y="147846"/>
                  </a:lnTo>
                  <a:lnTo>
                    <a:pt x="7204" y="130642"/>
                  </a:lnTo>
                  <a:lnTo>
                    <a:pt x="15461" y="115437"/>
                  </a:lnTo>
                  <a:lnTo>
                    <a:pt x="16261" y="112190"/>
                  </a:lnTo>
                  <a:lnTo>
                    <a:pt x="17786" y="110025"/>
                  </a:lnTo>
                  <a:lnTo>
                    <a:pt x="19794" y="108582"/>
                  </a:lnTo>
                  <a:lnTo>
                    <a:pt x="24672" y="105986"/>
                  </a:lnTo>
                  <a:lnTo>
                    <a:pt x="30148" y="101525"/>
                  </a:lnTo>
                  <a:lnTo>
                    <a:pt x="38534" y="98881"/>
                  </a:lnTo>
                  <a:lnTo>
                    <a:pt x="80992" y="94175"/>
                  </a:lnTo>
                  <a:lnTo>
                    <a:pt x="98411" y="89714"/>
                  </a:lnTo>
                  <a:lnTo>
                    <a:pt x="121880" y="87091"/>
                  </a:lnTo>
                  <a:lnTo>
                    <a:pt x="136765" y="80780"/>
                  </a:lnTo>
                  <a:lnTo>
                    <a:pt x="181167" y="49128"/>
                  </a:lnTo>
                  <a:lnTo>
                    <a:pt x="192405" y="24958"/>
                  </a:lnTo>
                  <a:lnTo>
                    <a:pt x="195920" y="9968"/>
                  </a:lnTo>
                  <a:lnTo>
                    <a:pt x="193571" y="5934"/>
                  </a:lnTo>
                  <a:lnTo>
                    <a:pt x="191555" y="3469"/>
                  </a:lnTo>
                  <a:lnTo>
                    <a:pt x="186670" y="730"/>
                  </a:lnTo>
                  <a:lnTo>
                    <a:pt x="183978" y="0"/>
                  </a:lnTo>
                  <a:lnTo>
                    <a:pt x="181191" y="505"/>
                  </a:lnTo>
                  <a:lnTo>
                    <a:pt x="161897" y="11096"/>
                  </a:lnTo>
                  <a:lnTo>
                    <a:pt x="153644" y="19334"/>
                  </a:lnTo>
                  <a:lnTo>
                    <a:pt x="150055" y="24308"/>
                  </a:lnTo>
                  <a:lnTo>
                    <a:pt x="146066" y="37773"/>
                  </a:lnTo>
                  <a:lnTo>
                    <a:pt x="137159" y="78377"/>
                  </a:lnTo>
                  <a:lnTo>
                    <a:pt x="135890" y="99696"/>
                  </a:lnTo>
                  <a:lnTo>
                    <a:pt x="141760" y="141800"/>
                  </a:lnTo>
                  <a:lnTo>
                    <a:pt x="142544" y="154096"/>
                  </a:lnTo>
                  <a:lnTo>
                    <a:pt x="145374" y="159618"/>
                  </a:lnTo>
                  <a:lnTo>
                    <a:pt x="151805" y="16820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39"/>
            <p:cNvSpPr/>
            <p:nvPr>
              <p:custDataLst>
                <p:tags r:id="rId14"/>
              </p:custDataLst>
            </p:nvPr>
          </p:nvSpPr>
          <p:spPr>
            <a:xfrm>
              <a:off x="7441254" y="2037319"/>
              <a:ext cx="166841" cy="367331"/>
            </a:xfrm>
            <a:custGeom>
              <a:avLst/>
              <a:gdLst/>
              <a:ahLst/>
              <a:cxnLst/>
              <a:rect l="0" t="0" r="0" b="0"/>
              <a:pathLst>
                <a:path w="166841" h="367331">
                  <a:moveTo>
                    <a:pt x="140051" y="16509"/>
                  </a:moveTo>
                  <a:lnTo>
                    <a:pt x="140051" y="16509"/>
                  </a:lnTo>
                  <a:lnTo>
                    <a:pt x="135310" y="16509"/>
                  </a:lnTo>
                  <a:lnTo>
                    <a:pt x="130337" y="13863"/>
                  </a:lnTo>
                  <a:lnTo>
                    <a:pt x="124820" y="10372"/>
                  </a:lnTo>
                  <a:lnTo>
                    <a:pt x="116135" y="7415"/>
                  </a:lnTo>
                  <a:lnTo>
                    <a:pt x="106286" y="1688"/>
                  </a:lnTo>
                  <a:lnTo>
                    <a:pt x="96601" y="0"/>
                  </a:lnTo>
                  <a:lnTo>
                    <a:pt x="88328" y="1896"/>
                  </a:lnTo>
                  <a:lnTo>
                    <a:pt x="84733" y="3790"/>
                  </a:lnTo>
                  <a:lnTo>
                    <a:pt x="74933" y="15938"/>
                  </a:lnTo>
                  <a:lnTo>
                    <a:pt x="51999" y="54203"/>
                  </a:lnTo>
                  <a:lnTo>
                    <a:pt x="35713" y="89329"/>
                  </a:lnTo>
                  <a:lnTo>
                    <a:pt x="17061" y="133456"/>
                  </a:lnTo>
                  <a:lnTo>
                    <a:pt x="6705" y="171215"/>
                  </a:lnTo>
                  <a:lnTo>
                    <a:pt x="0" y="211176"/>
                  </a:lnTo>
                  <a:lnTo>
                    <a:pt x="658" y="250798"/>
                  </a:lnTo>
                  <a:lnTo>
                    <a:pt x="7137" y="291311"/>
                  </a:lnTo>
                  <a:lnTo>
                    <a:pt x="18215" y="331075"/>
                  </a:lnTo>
                  <a:lnTo>
                    <a:pt x="31743" y="351697"/>
                  </a:lnTo>
                  <a:lnTo>
                    <a:pt x="48318" y="365635"/>
                  </a:lnTo>
                  <a:lnTo>
                    <a:pt x="55082" y="367330"/>
                  </a:lnTo>
                  <a:lnTo>
                    <a:pt x="70537" y="366568"/>
                  </a:lnTo>
                  <a:lnTo>
                    <a:pt x="91232" y="360560"/>
                  </a:lnTo>
                  <a:lnTo>
                    <a:pt x="114672" y="347756"/>
                  </a:lnTo>
                  <a:lnTo>
                    <a:pt x="145053" y="315771"/>
                  </a:lnTo>
                  <a:lnTo>
                    <a:pt x="166840" y="284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40"/>
            <p:cNvSpPr/>
            <p:nvPr>
              <p:custDataLst>
                <p:tags r:id="rId15"/>
              </p:custDataLst>
            </p:nvPr>
          </p:nvSpPr>
          <p:spPr>
            <a:xfrm>
              <a:off x="8545866" y="1544836"/>
              <a:ext cx="80213" cy="129789"/>
            </a:xfrm>
            <a:custGeom>
              <a:avLst/>
              <a:gdLst/>
              <a:ahLst/>
              <a:cxnLst/>
              <a:rect l="0" t="0" r="0" b="0"/>
              <a:pathLst>
                <a:path w="80213" h="129789">
                  <a:moveTo>
                    <a:pt x="62353" y="0"/>
                  </a:moveTo>
                  <a:lnTo>
                    <a:pt x="62353" y="0"/>
                  </a:lnTo>
                  <a:lnTo>
                    <a:pt x="62353" y="12429"/>
                  </a:lnTo>
                  <a:lnTo>
                    <a:pt x="59706" y="18092"/>
                  </a:lnTo>
                  <a:lnTo>
                    <a:pt x="57612" y="20991"/>
                  </a:lnTo>
                  <a:lnTo>
                    <a:pt x="54663" y="34552"/>
                  </a:lnTo>
                  <a:lnTo>
                    <a:pt x="52504" y="73528"/>
                  </a:lnTo>
                  <a:lnTo>
                    <a:pt x="46369" y="91180"/>
                  </a:lnTo>
                  <a:lnTo>
                    <a:pt x="44603" y="118650"/>
                  </a:lnTo>
                  <a:lnTo>
                    <a:pt x="45559" y="120772"/>
                  </a:lnTo>
                  <a:lnTo>
                    <a:pt x="47188" y="122186"/>
                  </a:lnTo>
                  <a:lnTo>
                    <a:pt x="49267" y="123129"/>
                  </a:lnTo>
                  <a:lnTo>
                    <a:pt x="50652" y="124750"/>
                  </a:lnTo>
                  <a:lnTo>
                    <a:pt x="52601" y="129788"/>
                  </a:lnTo>
                  <a:lnTo>
                    <a:pt x="52876" y="129189"/>
                  </a:lnTo>
                  <a:lnTo>
                    <a:pt x="53421" y="99306"/>
                  </a:lnTo>
                  <a:lnTo>
                    <a:pt x="40121" y="55264"/>
                  </a:lnTo>
                  <a:lnTo>
                    <a:pt x="32174" y="43053"/>
                  </a:lnTo>
                  <a:lnTo>
                    <a:pt x="26450" y="38979"/>
                  </a:lnTo>
                  <a:lnTo>
                    <a:pt x="17650" y="36685"/>
                  </a:lnTo>
                  <a:lnTo>
                    <a:pt x="5787" y="35910"/>
                  </a:lnTo>
                  <a:lnTo>
                    <a:pt x="3806" y="36838"/>
                  </a:lnTo>
                  <a:lnTo>
                    <a:pt x="2486" y="38449"/>
                  </a:lnTo>
                  <a:lnTo>
                    <a:pt x="367" y="43424"/>
                  </a:lnTo>
                  <a:lnTo>
                    <a:pt x="0" y="49026"/>
                  </a:lnTo>
                  <a:lnTo>
                    <a:pt x="2559" y="54201"/>
                  </a:lnTo>
                  <a:lnTo>
                    <a:pt x="20840" y="74450"/>
                  </a:lnTo>
                  <a:lnTo>
                    <a:pt x="29351" y="77737"/>
                  </a:lnTo>
                  <a:lnTo>
                    <a:pt x="73961" y="89021"/>
                  </a:lnTo>
                  <a:lnTo>
                    <a:pt x="80212" y="892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41"/>
            <p:cNvSpPr/>
            <p:nvPr>
              <p:custDataLst>
                <p:tags r:id="rId16"/>
              </p:custDataLst>
            </p:nvPr>
          </p:nvSpPr>
          <p:spPr>
            <a:xfrm>
              <a:off x="8188523" y="1324645"/>
              <a:ext cx="330400" cy="351838"/>
            </a:xfrm>
            <a:custGeom>
              <a:avLst/>
              <a:gdLst/>
              <a:ahLst/>
              <a:cxnLst/>
              <a:rect l="0" t="0" r="0" b="0"/>
              <a:pathLst>
                <a:path w="330400" h="351838">
                  <a:moveTo>
                    <a:pt x="0" y="220191"/>
                  </a:moveTo>
                  <a:lnTo>
                    <a:pt x="0" y="220191"/>
                  </a:lnTo>
                  <a:lnTo>
                    <a:pt x="4741" y="215451"/>
                  </a:lnTo>
                  <a:lnTo>
                    <a:pt x="9714" y="213123"/>
                  </a:lnTo>
                  <a:lnTo>
                    <a:pt x="12429" y="212503"/>
                  </a:lnTo>
                  <a:lnTo>
                    <a:pt x="20991" y="206889"/>
                  </a:lnTo>
                  <a:lnTo>
                    <a:pt x="62747" y="166326"/>
                  </a:lnTo>
                  <a:lnTo>
                    <a:pt x="100894" y="128223"/>
                  </a:lnTo>
                  <a:lnTo>
                    <a:pt x="142326" y="86795"/>
                  </a:lnTo>
                  <a:lnTo>
                    <a:pt x="171577" y="50416"/>
                  </a:lnTo>
                  <a:lnTo>
                    <a:pt x="198863" y="6046"/>
                  </a:lnTo>
                  <a:lnTo>
                    <a:pt x="204013" y="37"/>
                  </a:lnTo>
                  <a:lnTo>
                    <a:pt x="206455" y="0"/>
                  </a:lnTo>
                  <a:lnTo>
                    <a:pt x="207089" y="3944"/>
                  </a:lnTo>
                  <a:lnTo>
                    <a:pt x="199470" y="43510"/>
                  </a:lnTo>
                  <a:lnTo>
                    <a:pt x="194403" y="87212"/>
                  </a:lnTo>
                  <a:lnTo>
                    <a:pt x="189563" y="124896"/>
                  </a:lnTo>
                  <a:lnTo>
                    <a:pt x="185482" y="162190"/>
                  </a:lnTo>
                  <a:lnTo>
                    <a:pt x="179955" y="206198"/>
                  </a:lnTo>
                  <a:lnTo>
                    <a:pt x="178773" y="245529"/>
                  </a:lnTo>
                  <a:lnTo>
                    <a:pt x="179666" y="258242"/>
                  </a:lnTo>
                  <a:lnTo>
                    <a:pt x="186293" y="283826"/>
                  </a:lnTo>
                  <a:lnTo>
                    <a:pt x="187696" y="286427"/>
                  </a:lnTo>
                  <a:lnTo>
                    <a:pt x="189623" y="288161"/>
                  </a:lnTo>
                  <a:lnTo>
                    <a:pt x="195104" y="290943"/>
                  </a:lnTo>
                  <a:lnTo>
                    <a:pt x="198500" y="288678"/>
                  </a:lnTo>
                  <a:lnTo>
                    <a:pt x="203316" y="283372"/>
                  </a:lnTo>
                  <a:lnTo>
                    <a:pt x="226255" y="240821"/>
                  </a:lnTo>
                  <a:lnTo>
                    <a:pt x="247388" y="200462"/>
                  </a:lnTo>
                  <a:lnTo>
                    <a:pt x="249509" y="187631"/>
                  </a:lnTo>
                  <a:lnTo>
                    <a:pt x="249684" y="187570"/>
                  </a:lnTo>
                  <a:lnTo>
                    <a:pt x="250019" y="210286"/>
                  </a:lnTo>
                  <a:lnTo>
                    <a:pt x="242342" y="248920"/>
                  </a:lnTo>
                  <a:lnTo>
                    <a:pt x="242339" y="282090"/>
                  </a:lnTo>
                  <a:lnTo>
                    <a:pt x="250218" y="321079"/>
                  </a:lnTo>
                  <a:lnTo>
                    <a:pt x="256922" y="338168"/>
                  </a:lnTo>
                  <a:lnTo>
                    <a:pt x="262355" y="346378"/>
                  </a:lnTo>
                  <a:lnTo>
                    <a:pt x="266184" y="348964"/>
                  </a:lnTo>
                  <a:lnTo>
                    <a:pt x="275732" y="351837"/>
                  </a:lnTo>
                  <a:lnTo>
                    <a:pt x="280064" y="351612"/>
                  </a:lnTo>
                  <a:lnTo>
                    <a:pt x="330399" y="3273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42"/>
            <p:cNvSpPr/>
            <p:nvPr>
              <p:custDataLst>
                <p:tags r:id="rId17"/>
              </p:custDataLst>
            </p:nvPr>
          </p:nvSpPr>
          <p:spPr>
            <a:xfrm>
              <a:off x="8251031" y="1285875"/>
              <a:ext cx="35720" cy="453550"/>
            </a:xfrm>
            <a:custGeom>
              <a:avLst/>
              <a:gdLst/>
              <a:ahLst/>
              <a:cxnLst/>
              <a:rect l="0" t="0" r="0" b="0"/>
              <a:pathLst>
                <a:path w="35720" h="453550">
                  <a:moveTo>
                    <a:pt x="35719" y="0"/>
                  </a:moveTo>
                  <a:lnTo>
                    <a:pt x="35719" y="0"/>
                  </a:lnTo>
                  <a:lnTo>
                    <a:pt x="34727" y="39166"/>
                  </a:lnTo>
                  <a:lnTo>
                    <a:pt x="28651" y="81636"/>
                  </a:lnTo>
                  <a:lnTo>
                    <a:pt x="24695" y="119108"/>
                  </a:lnTo>
                  <a:lnTo>
                    <a:pt x="20898" y="148187"/>
                  </a:lnTo>
                  <a:lnTo>
                    <a:pt x="19210" y="180954"/>
                  </a:lnTo>
                  <a:lnTo>
                    <a:pt x="15815" y="218007"/>
                  </a:lnTo>
                  <a:lnTo>
                    <a:pt x="10997" y="256635"/>
                  </a:lnTo>
                  <a:lnTo>
                    <a:pt x="5550" y="293646"/>
                  </a:lnTo>
                  <a:lnTo>
                    <a:pt x="2467" y="327293"/>
                  </a:lnTo>
                  <a:lnTo>
                    <a:pt x="731" y="368835"/>
                  </a:lnTo>
                  <a:lnTo>
                    <a:pt x="144" y="409539"/>
                  </a:lnTo>
                  <a:lnTo>
                    <a:pt x="2" y="453549"/>
                  </a:lnTo>
                  <a:lnTo>
                    <a:pt x="0" y="4375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43"/>
            <p:cNvSpPr/>
            <p:nvPr>
              <p:custDataLst>
                <p:tags r:id="rId18"/>
              </p:custDataLst>
            </p:nvPr>
          </p:nvSpPr>
          <p:spPr>
            <a:xfrm>
              <a:off x="8143875" y="1393031"/>
              <a:ext cx="8931" cy="17861"/>
            </a:xfrm>
            <a:custGeom>
              <a:avLst/>
              <a:gdLst/>
              <a:ahLst/>
              <a:cxnLst/>
              <a:rect l="0" t="0" r="0" b="0"/>
              <a:pathLst>
                <a:path w="8931" h="17861">
                  <a:moveTo>
                    <a:pt x="8930" y="17860"/>
                  </a:moveTo>
                  <a:lnTo>
                    <a:pt x="8930" y="17860"/>
                  </a:lnTo>
                  <a:lnTo>
                    <a:pt x="1240" y="1017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44"/>
            <p:cNvSpPr/>
            <p:nvPr>
              <p:custDataLst>
                <p:tags r:id="rId19"/>
              </p:custDataLst>
            </p:nvPr>
          </p:nvSpPr>
          <p:spPr>
            <a:xfrm>
              <a:off x="7903341" y="1589484"/>
              <a:ext cx="249306" cy="186466"/>
            </a:xfrm>
            <a:custGeom>
              <a:avLst/>
              <a:gdLst/>
              <a:ahLst/>
              <a:cxnLst/>
              <a:rect l="0" t="0" r="0" b="0"/>
              <a:pathLst>
                <a:path w="249306" h="186466">
                  <a:moveTo>
                    <a:pt x="97659" y="0"/>
                  </a:moveTo>
                  <a:lnTo>
                    <a:pt x="97659" y="0"/>
                  </a:lnTo>
                  <a:lnTo>
                    <a:pt x="92918" y="4741"/>
                  </a:lnTo>
                  <a:lnTo>
                    <a:pt x="87946" y="7068"/>
                  </a:lnTo>
                  <a:lnTo>
                    <a:pt x="85230" y="7689"/>
                  </a:lnTo>
                  <a:lnTo>
                    <a:pt x="76668" y="13303"/>
                  </a:lnTo>
                  <a:lnTo>
                    <a:pt x="34912" y="56511"/>
                  </a:lnTo>
                  <a:lnTo>
                    <a:pt x="16032" y="89877"/>
                  </a:lnTo>
                  <a:lnTo>
                    <a:pt x="2304" y="131376"/>
                  </a:lnTo>
                  <a:lnTo>
                    <a:pt x="0" y="157251"/>
                  </a:lnTo>
                  <a:lnTo>
                    <a:pt x="4341" y="175467"/>
                  </a:lnTo>
                  <a:lnTo>
                    <a:pt x="6674" y="179486"/>
                  </a:lnTo>
                  <a:lnTo>
                    <a:pt x="9221" y="182165"/>
                  </a:lnTo>
                  <a:lnTo>
                    <a:pt x="14697" y="185142"/>
                  </a:lnTo>
                  <a:lnTo>
                    <a:pt x="20438" y="186465"/>
                  </a:lnTo>
                  <a:lnTo>
                    <a:pt x="23358" y="185826"/>
                  </a:lnTo>
                  <a:lnTo>
                    <a:pt x="42883" y="175002"/>
                  </a:lnTo>
                  <a:lnTo>
                    <a:pt x="51156" y="166745"/>
                  </a:lnTo>
                  <a:lnTo>
                    <a:pt x="81426" y="127822"/>
                  </a:lnTo>
                  <a:lnTo>
                    <a:pt x="105258" y="87518"/>
                  </a:lnTo>
                  <a:lnTo>
                    <a:pt x="124316" y="44936"/>
                  </a:lnTo>
                  <a:lnTo>
                    <a:pt x="124409" y="49474"/>
                  </a:lnTo>
                  <a:lnTo>
                    <a:pt x="113422" y="92247"/>
                  </a:lnTo>
                  <a:lnTo>
                    <a:pt x="107489" y="133342"/>
                  </a:lnTo>
                  <a:lnTo>
                    <a:pt x="106707" y="166216"/>
                  </a:lnTo>
                  <a:lnTo>
                    <a:pt x="109288" y="175739"/>
                  </a:lnTo>
                  <a:lnTo>
                    <a:pt x="111364" y="179667"/>
                  </a:lnTo>
                  <a:lnTo>
                    <a:pt x="113741" y="182286"/>
                  </a:lnTo>
                  <a:lnTo>
                    <a:pt x="119028" y="185196"/>
                  </a:lnTo>
                  <a:lnTo>
                    <a:pt x="127330" y="183843"/>
                  </a:lnTo>
                  <a:lnTo>
                    <a:pt x="140515" y="177504"/>
                  </a:lnTo>
                  <a:lnTo>
                    <a:pt x="175467" y="145266"/>
                  </a:lnTo>
                  <a:lnTo>
                    <a:pt x="210805" y="102393"/>
                  </a:lnTo>
                  <a:lnTo>
                    <a:pt x="237211" y="58628"/>
                  </a:lnTo>
                  <a:lnTo>
                    <a:pt x="247654" y="46686"/>
                  </a:lnTo>
                  <a:lnTo>
                    <a:pt x="248258" y="46999"/>
                  </a:lnTo>
                  <a:lnTo>
                    <a:pt x="248927" y="49993"/>
                  </a:lnTo>
                  <a:lnTo>
                    <a:pt x="249305" y="57257"/>
                  </a:lnTo>
                  <a:lnTo>
                    <a:pt x="246747" y="62820"/>
                  </a:lnTo>
                  <a:lnTo>
                    <a:pt x="244676" y="65692"/>
                  </a:lnTo>
                  <a:lnTo>
                    <a:pt x="234640" y="107701"/>
                  </a:lnTo>
                  <a:lnTo>
                    <a:pt x="223581" y="151374"/>
                  </a:lnTo>
                  <a:lnTo>
                    <a:pt x="222675" y="1696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45"/>
            <p:cNvSpPr/>
            <p:nvPr>
              <p:custDataLst>
                <p:tags r:id="rId20"/>
              </p:custDataLst>
            </p:nvPr>
          </p:nvSpPr>
          <p:spPr>
            <a:xfrm>
              <a:off x="7724180" y="1696641"/>
              <a:ext cx="98227" cy="71438"/>
            </a:xfrm>
            <a:custGeom>
              <a:avLst/>
              <a:gdLst/>
              <a:ahLst/>
              <a:cxnLst/>
              <a:rect l="0" t="0" r="0" b="0"/>
              <a:pathLst>
                <a:path w="98227" h="71438">
                  <a:moveTo>
                    <a:pt x="0" y="71437"/>
                  </a:moveTo>
                  <a:lnTo>
                    <a:pt x="0" y="71437"/>
                  </a:lnTo>
                  <a:lnTo>
                    <a:pt x="7129" y="63316"/>
                  </a:lnTo>
                  <a:lnTo>
                    <a:pt x="12428" y="54268"/>
                  </a:lnTo>
                  <a:lnTo>
                    <a:pt x="53352" y="26488"/>
                  </a:lnTo>
                  <a:lnTo>
                    <a:pt x="9822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46"/>
            <p:cNvSpPr/>
            <p:nvPr>
              <p:custDataLst>
                <p:tags r:id="rId21"/>
              </p:custDataLst>
            </p:nvPr>
          </p:nvSpPr>
          <p:spPr>
            <a:xfrm>
              <a:off x="7509867" y="1384102"/>
              <a:ext cx="26790" cy="419696"/>
            </a:xfrm>
            <a:custGeom>
              <a:avLst/>
              <a:gdLst/>
              <a:ahLst/>
              <a:cxnLst/>
              <a:rect l="0" t="0" r="0" b="0"/>
              <a:pathLst>
                <a:path w="26790" h="419696">
                  <a:moveTo>
                    <a:pt x="0" y="0"/>
                  </a:moveTo>
                  <a:lnTo>
                    <a:pt x="0" y="0"/>
                  </a:lnTo>
                  <a:lnTo>
                    <a:pt x="0" y="4740"/>
                  </a:lnTo>
                  <a:lnTo>
                    <a:pt x="2646" y="9713"/>
                  </a:lnTo>
                  <a:lnTo>
                    <a:pt x="4741" y="12428"/>
                  </a:lnTo>
                  <a:lnTo>
                    <a:pt x="7068" y="20737"/>
                  </a:lnTo>
                  <a:lnTo>
                    <a:pt x="8685" y="56125"/>
                  </a:lnTo>
                  <a:lnTo>
                    <a:pt x="8857" y="88949"/>
                  </a:lnTo>
                  <a:lnTo>
                    <a:pt x="8908" y="129653"/>
                  </a:lnTo>
                  <a:lnTo>
                    <a:pt x="8924" y="173132"/>
                  </a:lnTo>
                  <a:lnTo>
                    <a:pt x="8927" y="202625"/>
                  </a:lnTo>
                  <a:lnTo>
                    <a:pt x="11575" y="234914"/>
                  </a:lnTo>
                  <a:lnTo>
                    <a:pt x="15066" y="269109"/>
                  </a:lnTo>
                  <a:lnTo>
                    <a:pt x="16618" y="304151"/>
                  </a:lnTo>
                  <a:lnTo>
                    <a:pt x="19954" y="336923"/>
                  </a:lnTo>
                  <a:lnTo>
                    <a:pt x="25439" y="374682"/>
                  </a:lnTo>
                  <a:lnTo>
                    <a:pt x="26789" y="4196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47"/>
            <p:cNvSpPr/>
            <p:nvPr>
              <p:custDataLst>
                <p:tags r:id="rId22"/>
              </p:custDataLst>
            </p:nvPr>
          </p:nvSpPr>
          <p:spPr>
            <a:xfrm>
              <a:off x="7429502" y="1419820"/>
              <a:ext cx="17858" cy="453188"/>
            </a:xfrm>
            <a:custGeom>
              <a:avLst/>
              <a:gdLst/>
              <a:ahLst/>
              <a:cxnLst/>
              <a:rect l="0" t="0" r="0" b="0"/>
              <a:pathLst>
                <a:path w="17858" h="453188">
                  <a:moveTo>
                    <a:pt x="8928" y="0"/>
                  </a:moveTo>
                  <a:lnTo>
                    <a:pt x="8928" y="0"/>
                  </a:lnTo>
                  <a:lnTo>
                    <a:pt x="8928" y="41132"/>
                  </a:lnTo>
                  <a:lnTo>
                    <a:pt x="6282" y="82025"/>
                  </a:lnTo>
                  <a:lnTo>
                    <a:pt x="1860" y="119223"/>
                  </a:lnTo>
                  <a:lnTo>
                    <a:pt x="550" y="161664"/>
                  </a:lnTo>
                  <a:lnTo>
                    <a:pt x="162" y="205658"/>
                  </a:lnTo>
                  <a:lnTo>
                    <a:pt x="46" y="250113"/>
                  </a:lnTo>
                  <a:lnTo>
                    <a:pt x="13" y="292058"/>
                  </a:lnTo>
                  <a:lnTo>
                    <a:pt x="3" y="329622"/>
                  </a:lnTo>
                  <a:lnTo>
                    <a:pt x="0" y="373130"/>
                  </a:lnTo>
                  <a:lnTo>
                    <a:pt x="990" y="408403"/>
                  </a:lnTo>
                  <a:lnTo>
                    <a:pt x="8376" y="444136"/>
                  </a:lnTo>
                  <a:lnTo>
                    <a:pt x="8559" y="447895"/>
                  </a:lnTo>
                  <a:lnTo>
                    <a:pt x="9675" y="450402"/>
                  </a:lnTo>
                  <a:lnTo>
                    <a:pt x="11410" y="452073"/>
                  </a:lnTo>
                  <a:lnTo>
                    <a:pt x="13559" y="453187"/>
                  </a:lnTo>
                  <a:lnTo>
                    <a:pt x="14992" y="452937"/>
                  </a:lnTo>
                  <a:lnTo>
                    <a:pt x="15947" y="451778"/>
                  </a:lnTo>
                  <a:lnTo>
                    <a:pt x="17480" y="447530"/>
                  </a:lnTo>
                  <a:lnTo>
                    <a:pt x="17857" y="4375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48"/>
            <p:cNvSpPr/>
            <p:nvPr>
              <p:custDataLst>
                <p:tags r:id="rId23"/>
              </p:custDataLst>
            </p:nvPr>
          </p:nvSpPr>
          <p:spPr>
            <a:xfrm>
              <a:off x="7198566" y="1716455"/>
              <a:ext cx="177357" cy="202479"/>
            </a:xfrm>
            <a:custGeom>
              <a:avLst/>
              <a:gdLst/>
              <a:ahLst/>
              <a:cxnLst/>
              <a:rect l="0" t="0" r="0" b="0"/>
              <a:pathLst>
                <a:path w="177357" h="202479">
                  <a:moveTo>
                    <a:pt x="7692" y="24834"/>
                  </a:moveTo>
                  <a:lnTo>
                    <a:pt x="7692" y="24834"/>
                  </a:lnTo>
                  <a:lnTo>
                    <a:pt x="6700" y="55297"/>
                  </a:lnTo>
                  <a:lnTo>
                    <a:pt x="3" y="89198"/>
                  </a:lnTo>
                  <a:lnTo>
                    <a:pt x="0" y="122435"/>
                  </a:lnTo>
                  <a:lnTo>
                    <a:pt x="14015" y="161440"/>
                  </a:lnTo>
                  <a:lnTo>
                    <a:pt x="25400" y="189326"/>
                  </a:lnTo>
                  <a:lnTo>
                    <a:pt x="27435" y="191050"/>
                  </a:lnTo>
                  <a:lnTo>
                    <a:pt x="32341" y="192965"/>
                  </a:lnTo>
                  <a:lnTo>
                    <a:pt x="37830" y="193817"/>
                  </a:lnTo>
                  <a:lnTo>
                    <a:pt x="43576" y="191549"/>
                  </a:lnTo>
                  <a:lnTo>
                    <a:pt x="64452" y="178235"/>
                  </a:lnTo>
                  <a:lnTo>
                    <a:pt x="71945" y="168749"/>
                  </a:lnTo>
                  <a:lnTo>
                    <a:pt x="75936" y="155273"/>
                  </a:lnTo>
                  <a:lnTo>
                    <a:pt x="85837" y="113669"/>
                  </a:lnTo>
                  <a:lnTo>
                    <a:pt x="100064" y="74162"/>
                  </a:lnTo>
                  <a:lnTo>
                    <a:pt x="112216" y="35850"/>
                  </a:lnTo>
                  <a:lnTo>
                    <a:pt x="115493" y="11402"/>
                  </a:lnTo>
                  <a:lnTo>
                    <a:pt x="122491" y="0"/>
                  </a:lnTo>
                  <a:lnTo>
                    <a:pt x="122920" y="341"/>
                  </a:lnTo>
                  <a:lnTo>
                    <a:pt x="123665" y="10646"/>
                  </a:lnTo>
                  <a:lnTo>
                    <a:pt x="115395" y="54528"/>
                  </a:lnTo>
                  <a:lnTo>
                    <a:pt x="115912" y="96654"/>
                  </a:lnTo>
                  <a:lnTo>
                    <a:pt x="122546" y="140970"/>
                  </a:lnTo>
                  <a:lnTo>
                    <a:pt x="132800" y="182063"/>
                  </a:lnTo>
                  <a:lnTo>
                    <a:pt x="137048" y="192609"/>
                  </a:lnTo>
                  <a:lnTo>
                    <a:pt x="139570" y="196215"/>
                  </a:lnTo>
                  <a:lnTo>
                    <a:pt x="148923" y="202478"/>
                  </a:lnTo>
                  <a:lnTo>
                    <a:pt x="166774" y="178591"/>
                  </a:lnTo>
                  <a:lnTo>
                    <a:pt x="177356" y="149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49"/>
            <p:cNvSpPr/>
            <p:nvPr>
              <p:custDataLst>
                <p:tags r:id="rId24"/>
              </p:custDataLst>
            </p:nvPr>
          </p:nvSpPr>
          <p:spPr>
            <a:xfrm>
              <a:off x="6956227" y="1785938"/>
              <a:ext cx="125016" cy="89297"/>
            </a:xfrm>
            <a:custGeom>
              <a:avLst/>
              <a:gdLst/>
              <a:ahLst/>
              <a:cxnLst/>
              <a:rect l="0" t="0" r="0" b="0"/>
              <a:pathLst>
                <a:path w="125016" h="89297">
                  <a:moveTo>
                    <a:pt x="0" y="89296"/>
                  </a:moveTo>
                  <a:lnTo>
                    <a:pt x="0" y="89296"/>
                  </a:lnTo>
                  <a:lnTo>
                    <a:pt x="4740" y="84556"/>
                  </a:lnTo>
                  <a:lnTo>
                    <a:pt x="7067" y="79583"/>
                  </a:lnTo>
                  <a:lnTo>
                    <a:pt x="7688" y="76867"/>
                  </a:lnTo>
                  <a:lnTo>
                    <a:pt x="13669" y="71205"/>
                  </a:lnTo>
                  <a:lnTo>
                    <a:pt x="38327" y="55531"/>
                  </a:lnTo>
                  <a:lnTo>
                    <a:pt x="51595" y="41479"/>
                  </a:lnTo>
                  <a:lnTo>
                    <a:pt x="94447" y="12043"/>
                  </a:lnTo>
                  <a:lnTo>
                    <a:pt x="12501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50"/>
            <p:cNvSpPr/>
            <p:nvPr>
              <p:custDataLst>
                <p:tags r:id="rId25"/>
              </p:custDataLst>
            </p:nvPr>
          </p:nvSpPr>
          <p:spPr>
            <a:xfrm>
              <a:off x="6384727" y="1777008"/>
              <a:ext cx="375047" cy="133946"/>
            </a:xfrm>
            <a:custGeom>
              <a:avLst/>
              <a:gdLst/>
              <a:ahLst/>
              <a:cxnLst/>
              <a:rect l="0" t="0" r="0" b="0"/>
              <a:pathLst>
                <a:path w="375047" h="133946">
                  <a:moveTo>
                    <a:pt x="0" y="133945"/>
                  </a:moveTo>
                  <a:lnTo>
                    <a:pt x="0" y="133945"/>
                  </a:lnTo>
                  <a:lnTo>
                    <a:pt x="26027" y="131299"/>
                  </a:lnTo>
                  <a:lnTo>
                    <a:pt x="62357" y="121516"/>
                  </a:lnTo>
                  <a:lnTo>
                    <a:pt x="98197" y="110030"/>
                  </a:lnTo>
                  <a:lnTo>
                    <a:pt x="133939" y="98206"/>
                  </a:lnTo>
                  <a:lnTo>
                    <a:pt x="169662" y="81576"/>
                  </a:lnTo>
                  <a:lnTo>
                    <a:pt x="205382" y="66311"/>
                  </a:lnTo>
                  <a:lnTo>
                    <a:pt x="241101" y="51095"/>
                  </a:lnTo>
                  <a:lnTo>
                    <a:pt x="279613" y="30614"/>
                  </a:lnTo>
                  <a:lnTo>
                    <a:pt x="322709" y="16047"/>
                  </a:lnTo>
                  <a:lnTo>
                    <a:pt x="346044" y="9346"/>
                  </a:lnTo>
                  <a:lnTo>
                    <a:pt x="360492" y="8966"/>
                  </a:lnTo>
                  <a:lnTo>
                    <a:pt x="366262" y="6300"/>
                  </a:lnTo>
                  <a:lnTo>
                    <a:pt x="37504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154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key question…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Who gives the national government its authority?  Is it the states or is it the people?</a:t>
            </a:r>
          </a:p>
          <a:p>
            <a:endParaRPr lang="en-US" sz="3200" b="1" dirty="0"/>
          </a:p>
          <a:p>
            <a:endParaRPr lang="en-US" sz="3200" b="1" dirty="0" smtClean="0"/>
          </a:p>
          <a:p>
            <a:r>
              <a:rPr lang="en-US" sz="3200" b="1" dirty="0" smtClean="0"/>
              <a:t>“We the people…”</a:t>
            </a:r>
          </a:p>
          <a:p>
            <a:r>
              <a:rPr lang="en-US" sz="3200" b="1" dirty="0" smtClean="0"/>
              <a:t>State ratification…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3523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Nullification…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Gun laws, Montana, and federal regulation… </a:t>
            </a:r>
            <a:r>
              <a:rPr lang="en-US" dirty="0" err="1" smtClean="0"/>
              <a:t>ahhhh</a:t>
            </a:r>
            <a:r>
              <a:rPr lang="en-US" dirty="0" smtClean="0"/>
              <a:t> the interstate commerce clause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www.washingtonpost.com/posttv/national/states-race-to-nullify-federal-gun-laws/2014/08/29/74d1863e-2f99-11e4-be9e-60cc44c01e7f_video.html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58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3626549"/>
            <a:ext cx="7772400" cy="2200275"/>
          </a:xfrm>
        </p:spPr>
        <p:txBody>
          <a:bodyPr/>
          <a:lstStyle/>
          <a:p>
            <a:r>
              <a:rPr lang="en-US" dirty="0" smtClean="0"/>
              <a:t>Federalism…</a:t>
            </a:r>
            <a:r>
              <a:rPr lang="en-US" sz="4000" b="1" i="1" dirty="0" smtClean="0"/>
              <a:t>four types</a:t>
            </a:r>
            <a:endParaRPr lang="en-US" sz="4000" b="1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5891213"/>
            <a:ext cx="7772400" cy="1500187"/>
          </a:xfrm>
        </p:spPr>
        <p:txBody>
          <a:bodyPr/>
          <a:lstStyle/>
          <a:p>
            <a:r>
              <a:rPr lang="en-US" dirty="0" smtClean="0"/>
              <a:t>Is it really “sharing” of powers?</a:t>
            </a:r>
            <a:endParaRPr lang="en-US" dirty="0"/>
          </a:p>
        </p:txBody>
      </p:sp>
      <p:pic>
        <p:nvPicPr>
          <p:cNvPr id="1026" name="Picture 2" descr="http://l3.kottonmouthkings.com/sites/default/files/styles/kroniclesnode/public/field/image/United-States-of-America-federalism.png?itok=ZpcWaEA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852" y="304800"/>
            <a:ext cx="5307748" cy="463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53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we will define…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Dual Federalism</a:t>
            </a:r>
          </a:p>
          <a:p>
            <a:r>
              <a:rPr lang="en-US" sz="4800" dirty="0" smtClean="0"/>
              <a:t>Cooperative Federalism</a:t>
            </a:r>
          </a:p>
          <a:p>
            <a:r>
              <a:rPr lang="en-US" sz="4800" dirty="0" smtClean="0"/>
              <a:t>Coercive Federalism</a:t>
            </a:r>
          </a:p>
          <a:p>
            <a:r>
              <a:rPr lang="en-US" sz="4800" dirty="0" smtClean="0"/>
              <a:t>Devolution federalism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84154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1525</TotalTime>
  <Words>399</Words>
  <Application>Microsoft Office PowerPoint</Application>
  <PresentationFormat>On-screen Show (4:3)</PresentationFormat>
  <Paragraphs>147</Paragraphs>
  <Slides>22</Slides>
  <Notes>21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Clarity</vt:lpstr>
      <vt:lpstr>Federalism</vt:lpstr>
      <vt:lpstr>PowerPoint Presentation</vt:lpstr>
      <vt:lpstr>PowerPoint Presentation</vt:lpstr>
      <vt:lpstr>Which are they?</vt:lpstr>
      <vt:lpstr>What does the Constitution say?</vt:lpstr>
      <vt:lpstr>A key question…</vt:lpstr>
      <vt:lpstr>Nullification…</vt:lpstr>
      <vt:lpstr>Federalism…four types</vt:lpstr>
      <vt:lpstr>Things we will define…</vt:lpstr>
      <vt:lpstr>Dual Federalism</vt:lpstr>
      <vt:lpstr>Dual Federalism =</vt:lpstr>
      <vt:lpstr>Cooperative Federalism</vt:lpstr>
      <vt:lpstr>Cooperative Federalism =</vt:lpstr>
      <vt:lpstr>This relies on…</vt:lpstr>
      <vt:lpstr>Basically…</vt:lpstr>
      <vt:lpstr>Coercive Federalism…</vt:lpstr>
      <vt:lpstr>Coercive Federalism…</vt:lpstr>
      <vt:lpstr>Cooperative Federalism has become Coercive Federalism</vt:lpstr>
      <vt:lpstr>Devolution v. Federalism</vt:lpstr>
      <vt:lpstr>Where does all of this have its roots?</vt:lpstr>
      <vt:lpstr>http://goo.gl/Zf7LtE</vt:lpstr>
      <vt:lpstr>Learning Prep…</vt:lpstr>
    </vt:vector>
  </TitlesOfParts>
  <Company>USD 229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Federalism</dc:title>
  <dc:creator>Barikmo, Kristoffer R.</dc:creator>
  <cp:lastModifiedBy>Barikmo, Kristoffer R.</cp:lastModifiedBy>
  <cp:revision>25</cp:revision>
  <dcterms:created xsi:type="dcterms:W3CDTF">2014-09-09T12:51:58Z</dcterms:created>
  <dcterms:modified xsi:type="dcterms:W3CDTF">2017-01-18T21:33:02Z</dcterms:modified>
</cp:coreProperties>
</file>