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8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4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2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1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2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7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8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4ACC-B843-483B-9FE4-1417B0259E1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DAC7-3338-46FF-A1C9-5C65BADD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dirty="0" smtClean="0">
                <a:latin typeface="Bernard MT Condensed" panose="02050806060905020404" pitchFamily="18" charset="0"/>
              </a:rPr>
              <a:t>FAKE NEWS!!!!</a:t>
            </a:r>
            <a:endParaRPr lang="en-US" sz="138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donald trump pod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3187700"/>
            <a:ext cx="69913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4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i.marketwatch.com/Multimedia/2016/12/15/Photos/NS/MW-FC101_news_20161215131112_NS.jpg?uuid=dd9266d2-c2f1-11e6-9176-001cc448aed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210172"/>
            <a:ext cx="7797800" cy="649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5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i.marketwatch.com/Multimedia/2016/12/15/Photos/NS/MW-FC099_mapnew_20161215125829_NS.jpg?uuid=164e1a2c-c2f0-11e6-9fb7-001cc448aed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4000"/>
            <a:ext cx="9822072" cy="636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Bernard MT Condensed</vt:lpstr>
      <vt:lpstr>Calibri</vt:lpstr>
      <vt:lpstr>Calibri Light</vt:lpstr>
      <vt:lpstr>Office Theme</vt:lpstr>
      <vt:lpstr>FAKE NEWS!!!!</vt:lpstr>
      <vt:lpstr>PowerPoint Presentation</vt:lpstr>
      <vt:lpstr>PowerPoint Presentation</vt:lpstr>
    </vt:vector>
  </TitlesOfParts>
  <Company>Blue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Barikmo, Kristoffer R.</dc:creator>
  <cp:lastModifiedBy>Barikmo, Kristoffer R.</cp:lastModifiedBy>
  <cp:revision>3</cp:revision>
  <dcterms:created xsi:type="dcterms:W3CDTF">2017-02-06T14:27:16Z</dcterms:created>
  <dcterms:modified xsi:type="dcterms:W3CDTF">2017-02-06T21:25:20Z</dcterms:modified>
</cp:coreProperties>
</file>