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38" r:id="rId2"/>
  </p:sldMasterIdLst>
  <p:notesMasterIdLst>
    <p:notesMasterId r:id="rId21"/>
  </p:notesMasterIdLst>
  <p:sldIdLst>
    <p:sldId id="268" r:id="rId3"/>
    <p:sldId id="259" r:id="rId4"/>
    <p:sldId id="283" r:id="rId5"/>
    <p:sldId id="285" r:id="rId6"/>
    <p:sldId id="269" r:id="rId7"/>
    <p:sldId id="270" r:id="rId8"/>
    <p:sldId id="275" r:id="rId9"/>
    <p:sldId id="284" r:id="rId10"/>
    <p:sldId id="271" r:id="rId11"/>
    <p:sldId id="272" r:id="rId12"/>
    <p:sldId id="274" r:id="rId13"/>
    <p:sldId id="276" r:id="rId14"/>
    <p:sldId id="260" r:id="rId15"/>
    <p:sldId id="282" r:id="rId16"/>
    <p:sldId id="277" r:id="rId17"/>
    <p:sldId id="278" r:id="rId18"/>
    <p:sldId id="279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pperplate Gothic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BB08"/>
    <a:srgbClr val="FF0000"/>
    <a:srgbClr val="FFFFFF"/>
    <a:srgbClr val="CBF8FF"/>
    <a:srgbClr val="00FFFF"/>
    <a:srgbClr val="000099"/>
    <a:srgbClr val="F0E5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0BADE-51DD-4090-92E0-678D71188C0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308F9-195A-4595-8AF7-1D36A8519852}">
      <dgm:prSet phldrT="[Text]"/>
      <dgm:spPr/>
      <dgm:t>
        <a:bodyPr/>
        <a:lstStyle/>
        <a:p>
          <a:r>
            <a:rPr lang="en-US"/>
            <a:t>POTUS</a:t>
          </a:r>
        </a:p>
      </dgm:t>
    </dgm:pt>
    <dgm:pt modelId="{64E9F5F2-3F86-448A-9BC9-E8085BB970B1}" type="parTrans" cxnId="{6A28DBF6-A689-40B3-8FD9-1824F66D1C55}">
      <dgm:prSet/>
      <dgm:spPr/>
      <dgm:t>
        <a:bodyPr/>
        <a:lstStyle/>
        <a:p>
          <a:endParaRPr lang="en-US"/>
        </a:p>
      </dgm:t>
    </dgm:pt>
    <dgm:pt modelId="{0927A376-E850-4282-8FF7-96BF98BCF997}" type="sibTrans" cxnId="{6A28DBF6-A689-40B3-8FD9-1824F66D1C55}">
      <dgm:prSet/>
      <dgm:spPr/>
      <dgm:t>
        <a:bodyPr/>
        <a:lstStyle/>
        <a:p>
          <a:endParaRPr lang="en-US"/>
        </a:p>
      </dgm:t>
    </dgm:pt>
    <dgm:pt modelId="{77D658BB-EC0D-47EC-8143-4F00AE17962D}">
      <dgm:prSet phldrT="[Text]"/>
      <dgm:spPr/>
      <dgm:t>
        <a:bodyPr/>
        <a:lstStyle/>
        <a:p>
          <a:r>
            <a:rPr lang="en-US"/>
            <a:t>Head of State</a:t>
          </a:r>
        </a:p>
      </dgm:t>
    </dgm:pt>
    <dgm:pt modelId="{3C939F89-F2E9-4642-801A-FBEF618FBB6C}" type="parTrans" cxnId="{D1635E29-E97D-4C40-AB21-E3765A6B9A55}">
      <dgm:prSet/>
      <dgm:spPr/>
      <dgm:t>
        <a:bodyPr/>
        <a:lstStyle/>
        <a:p>
          <a:endParaRPr lang="en-US"/>
        </a:p>
      </dgm:t>
    </dgm:pt>
    <dgm:pt modelId="{B87DDAD1-8E66-4C63-A7A7-C6E5184018E8}" type="sibTrans" cxnId="{D1635E29-E97D-4C40-AB21-E3765A6B9A55}">
      <dgm:prSet/>
      <dgm:spPr/>
      <dgm:t>
        <a:bodyPr/>
        <a:lstStyle/>
        <a:p>
          <a:endParaRPr lang="en-US"/>
        </a:p>
      </dgm:t>
    </dgm:pt>
    <dgm:pt modelId="{EB719F86-1516-489A-8DD1-51325FD01091}">
      <dgm:prSet phldrT="[Text]"/>
      <dgm:spPr/>
      <dgm:t>
        <a:bodyPr/>
        <a:lstStyle/>
        <a:p>
          <a:r>
            <a:rPr lang="en-US"/>
            <a:t>Cheif Executive</a:t>
          </a:r>
        </a:p>
      </dgm:t>
    </dgm:pt>
    <dgm:pt modelId="{A600CD23-1650-460A-BDD0-4D11A60104DD}" type="parTrans" cxnId="{C68E1F34-33A6-4E7C-91B9-EB8672663F60}">
      <dgm:prSet/>
      <dgm:spPr/>
      <dgm:t>
        <a:bodyPr/>
        <a:lstStyle/>
        <a:p>
          <a:endParaRPr lang="en-US"/>
        </a:p>
      </dgm:t>
    </dgm:pt>
    <dgm:pt modelId="{7A675D79-5A90-4544-9674-6F2F9CCE727F}" type="sibTrans" cxnId="{C68E1F34-33A6-4E7C-91B9-EB8672663F60}">
      <dgm:prSet/>
      <dgm:spPr/>
      <dgm:t>
        <a:bodyPr/>
        <a:lstStyle/>
        <a:p>
          <a:endParaRPr lang="en-US"/>
        </a:p>
      </dgm:t>
    </dgm:pt>
    <dgm:pt modelId="{3271D741-5F04-4513-88F7-2DC6C01D09BB}">
      <dgm:prSet phldrT="[Text]"/>
      <dgm:spPr/>
      <dgm:t>
        <a:bodyPr/>
        <a:lstStyle/>
        <a:p>
          <a:r>
            <a:rPr lang="en-US"/>
            <a:t>Chief Administrator</a:t>
          </a:r>
        </a:p>
      </dgm:t>
    </dgm:pt>
    <dgm:pt modelId="{EEA08097-2FF8-4427-BC0D-DB5387410F4C}" type="parTrans" cxnId="{E01D5E3A-0175-498E-B1A2-680AFEAB6EF3}">
      <dgm:prSet/>
      <dgm:spPr/>
      <dgm:t>
        <a:bodyPr/>
        <a:lstStyle/>
        <a:p>
          <a:endParaRPr lang="en-US"/>
        </a:p>
      </dgm:t>
    </dgm:pt>
    <dgm:pt modelId="{E3C91F9B-4DBA-4B9A-8E17-E476E8B1897B}" type="sibTrans" cxnId="{E01D5E3A-0175-498E-B1A2-680AFEAB6EF3}">
      <dgm:prSet/>
      <dgm:spPr/>
      <dgm:t>
        <a:bodyPr/>
        <a:lstStyle/>
        <a:p>
          <a:endParaRPr lang="en-US"/>
        </a:p>
      </dgm:t>
    </dgm:pt>
    <dgm:pt modelId="{DC7748E4-FF04-4DE3-952D-D797CBAA0AA5}">
      <dgm:prSet phldrT="[Text]"/>
      <dgm:spPr/>
      <dgm:t>
        <a:bodyPr/>
        <a:lstStyle/>
        <a:p>
          <a:r>
            <a:rPr lang="en-US"/>
            <a:t>Chief Diplomat</a:t>
          </a:r>
        </a:p>
      </dgm:t>
    </dgm:pt>
    <dgm:pt modelId="{EED76A21-8FBA-41FA-855B-E7AE990D25A8}" type="parTrans" cxnId="{7E82C581-9E9D-4AD3-84C2-4F3063871E6E}">
      <dgm:prSet/>
      <dgm:spPr/>
      <dgm:t>
        <a:bodyPr/>
        <a:lstStyle/>
        <a:p>
          <a:endParaRPr lang="en-US"/>
        </a:p>
      </dgm:t>
    </dgm:pt>
    <dgm:pt modelId="{FE831F58-62BB-4325-B8B8-DA5C5E67949C}" type="sibTrans" cxnId="{7E82C581-9E9D-4AD3-84C2-4F3063871E6E}">
      <dgm:prSet/>
      <dgm:spPr/>
      <dgm:t>
        <a:bodyPr/>
        <a:lstStyle/>
        <a:p>
          <a:endParaRPr lang="en-US"/>
        </a:p>
      </dgm:t>
    </dgm:pt>
    <dgm:pt modelId="{D5BB5058-4C1E-4ADB-BED5-E206CEDB62C9}">
      <dgm:prSet phldrT="[Text]"/>
      <dgm:spPr/>
      <dgm:t>
        <a:bodyPr/>
        <a:lstStyle/>
        <a:p>
          <a:r>
            <a:rPr lang="en-US"/>
            <a:t>Commander in Chief</a:t>
          </a:r>
        </a:p>
      </dgm:t>
    </dgm:pt>
    <dgm:pt modelId="{BAB5185D-3255-49AF-B97E-F412F63B59FE}" type="parTrans" cxnId="{90D330D2-88E2-4E1F-87E3-FE5A135728D2}">
      <dgm:prSet/>
      <dgm:spPr/>
      <dgm:t>
        <a:bodyPr/>
        <a:lstStyle/>
        <a:p>
          <a:endParaRPr lang="en-US"/>
        </a:p>
      </dgm:t>
    </dgm:pt>
    <dgm:pt modelId="{C128D8BC-A77F-43AC-B80B-BCDF93935C41}" type="sibTrans" cxnId="{90D330D2-88E2-4E1F-87E3-FE5A135728D2}">
      <dgm:prSet/>
      <dgm:spPr/>
      <dgm:t>
        <a:bodyPr/>
        <a:lstStyle/>
        <a:p>
          <a:endParaRPr lang="en-US"/>
        </a:p>
      </dgm:t>
    </dgm:pt>
    <dgm:pt modelId="{F90B71E1-7BBD-4758-9F2A-FF8CA33F82A4}">
      <dgm:prSet phldrT="[Text]"/>
      <dgm:spPr/>
      <dgm:t>
        <a:bodyPr/>
        <a:lstStyle/>
        <a:p>
          <a:r>
            <a:rPr lang="en-US"/>
            <a:t>Chief Legislator</a:t>
          </a:r>
        </a:p>
      </dgm:t>
    </dgm:pt>
    <dgm:pt modelId="{A7278B5D-6915-4A64-8869-E0A886BDFF28}" type="parTrans" cxnId="{314EB512-B0A3-481C-8CF9-54BFB3764FEA}">
      <dgm:prSet/>
      <dgm:spPr/>
      <dgm:t>
        <a:bodyPr/>
        <a:lstStyle/>
        <a:p>
          <a:endParaRPr lang="en-US"/>
        </a:p>
      </dgm:t>
    </dgm:pt>
    <dgm:pt modelId="{40361974-9406-41A8-AFA4-2586A61F86FC}" type="sibTrans" cxnId="{314EB512-B0A3-481C-8CF9-54BFB3764FEA}">
      <dgm:prSet/>
      <dgm:spPr/>
      <dgm:t>
        <a:bodyPr/>
        <a:lstStyle/>
        <a:p>
          <a:endParaRPr lang="en-US"/>
        </a:p>
      </dgm:t>
    </dgm:pt>
    <dgm:pt modelId="{E3361C2B-04AA-46BF-B5A9-B80C0C1658E5}">
      <dgm:prSet phldrT="[Text]"/>
      <dgm:spPr/>
      <dgm:t>
        <a:bodyPr/>
        <a:lstStyle/>
        <a:p>
          <a:r>
            <a:rPr lang="en-US"/>
            <a:t>Chief of Party</a:t>
          </a:r>
        </a:p>
      </dgm:t>
    </dgm:pt>
    <dgm:pt modelId="{1E89EB66-1227-499D-A7B1-3F9CF6613A40}" type="parTrans" cxnId="{443B845D-EDD7-44B8-859F-3158D5B73DC4}">
      <dgm:prSet/>
      <dgm:spPr/>
      <dgm:t>
        <a:bodyPr/>
        <a:lstStyle/>
        <a:p>
          <a:endParaRPr lang="en-US"/>
        </a:p>
      </dgm:t>
    </dgm:pt>
    <dgm:pt modelId="{5830AD10-53A3-459A-B559-38B9B6F56649}" type="sibTrans" cxnId="{443B845D-EDD7-44B8-859F-3158D5B73DC4}">
      <dgm:prSet/>
      <dgm:spPr/>
      <dgm:t>
        <a:bodyPr/>
        <a:lstStyle/>
        <a:p>
          <a:endParaRPr lang="en-US"/>
        </a:p>
      </dgm:t>
    </dgm:pt>
    <dgm:pt modelId="{205566C2-9D17-495C-80F0-17D87296CB84}">
      <dgm:prSet phldrT="[Text]"/>
      <dgm:spPr/>
      <dgm:t>
        <a:bodyPr/>
        <a:lstStyle/>
        <a:p>
          <a:r>
            <a:rPr lang="en-US"/>
            <a:t>Chief Citizen</a:t>
          </a:r>
        </a:p>
      </dgm:t>
    </dgm:pt>
    <dgm:pt modelId="{5975F351-029A-4B43-ACF5-E1A72DB46722}" type="parTrans" cxnId="{47BAE10A-3DD7-419F-8BB6-8B9DD9DFAFAB}">
      <dgm:prSet/>
      <dgm:spPr/>
      <dgm:t>
        <a:bodyPr/>
        <a:lstStyle/>
        <a:p>
          <a:endParaRPr lang="en-US"/>
        </a:p>
      </dgm:t>
    </dgm:pt>
    <dgm:pt modelId="{4F78777C-99FE-4069-96D8-FF1344057AA6}" type="sibTrans" cxnId="{47BAE10A-3DD7-419F-8BB6-8B9DD9DFAFAB}">
      <dgm:prSet/>
      <dgm:spPr/>
      <dgm:t>
        <a:bodyPr/>
        <a:lstStyle/>
        <a:p>
          <a:endParaRPr lang="en-US"/>
        </a:p>
      </dgm:t>
    </dgm:pt>
    <dgm:pt modelId="{26FFB671-BB9A-4C19-A729-14ED13C8AB1A}" type="pres">
      <dgm:prSet presAssocID="{6910BADE-51DD-4090-92E0-678D71188C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C0341-6A64-46F3-8B77-695452BAB797}" type="pres">
      <dgm:prSet presAssocID="{F1A308F9-195A-4595-8AF7-1D36A8519852}" presName="centerShape" presStyleLbl="node0" presStyleIdx="0" presStyleCnt="1"/>
      <dgm:spPr/>
      <dgm:t>
        <a:bodyPr/>
        <a:lstStyle/>
        <a:p>
          <a:endParaRPr lang="en-US"/>
        </a:p>
      </dgm:t>
    </dgm:pt>
    <dgm:pt modelId="{64E069FD-BFD9-4ADE-87CE-9E5D6586B33E}" type="pres">
      <dgm:prSet presAssocID="{77D658BB-EC0D-47EC-8143-4F00AE17962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4728E-1D3E-4514-A22E-9E56329C3478}" type="pres">
      <dgm:prSet presAssocID="{77D658BB-EC0D-47EC-8143-4F00AE17962D}" presName="dummy" presStyleCnt="0"/>
      <dgm:spPr/>
    </dgm:pt>
    <dgm:pt modelId="{8D7D7B53-6DEE-42C1-9D5B-628ECB5832DE}" type="pres">
      <dgm:prSet presAssocID="{B87DDAD1-8E66-4C63-A7A7-C6E5184018E8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962EB0A-0FFF-4448-98EE-726A39D39D2C}" type="pres">
      <dgm:prSet presAssocID="{EB719F86-1516-489A-8DD1-51325FD0109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42619-5FAD-4E4F-9880-A585CF54AF86}" type="pres">
      <dgm:prSet presAssocID="{EB719F86-1516-489A-8DD1-51325FD01091}" presName="dummy" presStyleCnt="0"/>
      <dgm:spPr/>
    </dgm:pt>
    <dgm:pt modelId="{8A6BDBB1-087F-4517-AF0A-CA14C508A7CB}" type="pres">
      <dgm:prSet presAssocID="{7A675D79-5A90-4544-9674-6F2F9CCE727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FC15BFF0-C546-49CC-8085-3577044F3485}" type="pres">
      <dgm:prSet presAssocID="{3271D741-5F04-4513-88F7-2DC6C01D09B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83855-2F5B-4DBA-98D6-E2E152198492}" type="pres">
      <dgm:prSet presAssocID="{3271D741-5F04-4513-88F7-2DC6C01D09BB}" presName="dummy" presStyleCnt="0"/>
      <dgm:spPr/>
    </dgm:pt>
    <dgm:pt modelId="{739FECF8-DE54-4C53-AD9A-4C78C1A68A63}" type="pres">
      <dgm:prSet presAssocID="{E3C91F9B-4DBA-4B9A-8E17-E476E8B1897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CC92456-CB26-4842-B488-F2E0FEC00724}" type="pres">
      <dgm:prSet presAssocID="{DC7748E4-FF04-4DE3-952D-D797CBAA0AA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CC400-3880-45DA-8E56-EA11E8096E42}" type="pres">
      <dgm:prSet presAssocID="{DC7748E4-FF04-4DE3-952D-D797CBAA0AA5}" presName="dummy" presStyleCnt="0"/>
      <dgm:spPr/>
    </dgm:pt>
    <dgm:pt modelId="{263B2FFB-B681-474A-BF92-AFC561A897C1}" type="pres">
      <dgm:prSet presAssocID="{FE831F58-62BB-4325-B8B8-DA5C5E67949C}" presName="sibTrans" presStyleLbl="sibTrans2D1" presStyleIdx="3" presStyleCnt="8"/>
      <dgm:spPr/>
      <dgm:t>
        <a:bodyPr/>
        <a:lstStyle/>
        <a:p>
          <a:endParaRPr lang="en-US"/>
        </a:p>
      </dgm:t>
    </dgm:pt>
    <dgm:pt modelId="{9EBE13F6-C7DE-4B80-8917-42A565E6BC2C}" type="pres">
      <dgm:prSet presAssocID="{D5BB5058-4C1E-4ADB-BED5-E206CEDB62C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A1F66-D705-4024-A66A-485048279980}" type="pres">
      <dgm:prSet presAssocID="{D5BB5058-4C1E-4ADB-BED5-E206CEDB62C9}" presName="dummy" presStyleCnt="0"/>
      <dgm:spPr/>
    </dgm:pt>
    <dgm:pt modelId="{D5E7DDCC-7C3C-49E6-9C5B-B57DF1FD7A82}" type="pres">
      <dgm:prSet presAssocID="{C128D8BC-A77F-43AC-B80B-BCDF93935C4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E1BCEB3-3F5F-47AD-B41B-088BDA25DDDC}" type="pres">
      <dgm:prSet presAssocID="{F90B71E1-7BBD-4758-9F2A-FF8CA33F82A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FF0FB-A556-4CBC-A3DF-7A1DBD562B57}" type="pres">
      <dgm:prSet presAssocID="{F90B71E1-7BBD-4758-9F2A-FF8CA33F82A4}" presName="dummy" presStyleCnt="0"/>
      <dgm:spPr/>
    </dgm:pt>
    <dgm:pt modelId="{D843172D-CDF0-48DD-8903-EC6F34EE94AA}" type="pres">
      <dgm:prSet presAssocID="{40361974-9406-41A8-AFA4-2586A61F86F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05543EE0-46CD-4BDE-BA35-07047BC1C408}" type="pres">
      <dgm:prSet presAssocID="{E3361C2B-04AA-46BF-B5A9-B80C0C1658E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5027E-6A98-4217-B7CD-BCAD31D495F8}" type="pres">
      <dgm:prSet presAssocID="{E3361C2B-04AA-46BF-B5A9-B80C0C1658E5}" presName="dummy" presStyleCnt="0"/>
      <dgm:spPr/>
    </dgm:pt>
    <dgm:pt modelId="{5C90B737-75AB-45BA-A885-1869064A62A0}" type="pres">
      <dgm:prSet presAssocID="{5830AD10-53A3-459A-B559-38B9B6F5664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6A173C41-39BA-4183-BC12-25357E1D4C8F}" type="pres">
      <dgm:prSet presAssocID="{205566C2-9D17-495C-80F0-17D87296CB8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E4062-0CA1-40C4-8472-04FA6F1F1400}" type="pres">
      <dgm:prSet presAssocID="{205566C2-9D17-495C-80F0-17D87296CB84}" presName="dummy" presStyleCnt="0"/>
      <dgm:spPr/>
    </dgm:pt>
    <dgm:pt modelId="{35CDF921-0F1F-45ED-8055-FBDA4DBEC709}" type="pres">
      <dgm:prSet presAssocID="{4F78777C-99FE-4069-96D8-FF1344057AA6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81839549-D9A9-4557-B073-CA7E30292066}" type="presOf" srcId="{5830AD10-53A3-459A-B559-38B9B6F56649}" destId="{5C90B737-75AB-45BA-A885-1869064A62A0}" srcOrd="0" destOrd="0" presId="urn:microsoft.com/office/officeart/2005/8/layout/radial6"/>
    <dgm:cxn modelId="{562857B5-340F-49BA-801A-F4A6CEB17720}" type="presOf" srcId="{3271D741-5F04-4513-88F7-2DC6C01D09BB}" destId="{FC15BFF0-C546-49CC-8085-3577044F3485}" srcOrd="0" destOrd="0" presId="urn:microsoft.com/office/officeart/2005/8/layout/radial6"/>
    <dgm:cxn modelId="{314EB512-B0A3-481C-8CF9-54BFB3764FEA}" srcId="{F1A308F9-195A-4595-8AF7-1D36A8519852}" destId="{F90B71E1-7BBD-4758-9F2A-FF8CA33F82A4}" srcOrd="5" destOrd="0" parTransId="{A7278B5D-6915-4A64-8869-E0A886BDFF28}" sibTransId="{40361974-9406-41A8-AFA4-2586A61F86FC}"/>
    <dgm:cxn modelId="{8A916171-7785-41DC-BD2C-9B9B1321EC03}" type="presOf" srcId="{F1A308F9-195A-4595-8AF7-1D36A8519852}" destId="{CBBC0341-6A64-46F3-8B77-695452BAB797}" srcOrd="0" destOrd="0" presId="urn:microsoft.com/office/officeart/2005/8/layout/radial6"/>
    <dgm:cxn modelId="{236DA595-0AE8-479E-A5C3-E48999BA43F7}" type="presOf" srcId="{DC7748E4-FF04-4DE3-952D-D797CBAA0AA5}" destId="{FCC92456-CB26-4842-B488-F2E0FEC00724}" srcOrd="0" destOrd="0" presId="urn:microsoft.com/office/officeart/2005/8/layout/radial6"/>
    <dgm:cxn modelId="{C68E1F34-33A6-4E7C-91B9-EB8672663F60}" srcId="{F1A308F9-195A-4595-8AF7-1D36A8519852}" destId="{EB719F86-1516-489A-8DD1-51325FD01091}" srcOrd="1" destOrd="0" parTransId="{A600CD23-1650-460A-BDD0-4D11A60104DD}" sibTransId="{7A675D79-5A90-4544-9674-6F2F9CCE727F}"/>
    <dgm:cxn modelId="{4DB848D3-9B67-4B6D-AD51-6B6C80C9C90A}" type="presOf" srcId="{D5BB5058-4C1E-4ADB-BED5-E206CEDB62C9}" destId="{9EBE13F6-C7DE-4B80-8917-42A565E6BC2C}" srcOrd="0" destOrd="0" presId="urn:microsoft.com/office/officeart/2005/8/layout/radial6"/>
    <dgm:cxn modelId="{8BAE0BBF-C91D-4206-A566-43420B154255}" type="presOf" srcId="{F90B71E1-7BBD-4758-9F2A-FF8CA33F82A4}" destId="{7E1BCEB3-3F5F-47AD-B41B-088BDA25DDDC}" srcOrd="0" destOrd="0" presId="urn:microsoft.com/office/officeart/2005/8/layout/radial6"/>
    <dgm:cxn modelId="{47BAE10A-3DD7-419F-8BB6-8B9DD9DFAFAB}" srcId="{F1A308F9-195A-4595-8AF7-1D36A8519852}" destId="{205566C2-9D17-495C-80F0-17D87296CB84}" srcOrd="7" destOrd="0" parTransId="{5975F351-029A-4B43-ACF5-E1A72DB46722}" sibTransId="{4F78777C-99FE-4069-96D8-FF1344057AA6}"/>
    <dgm:cxn modelId="{443B845D-EDD7-44B8-859F-3158D5B73DC4}" srcId="{F1A308F9-195A-4595-8AF7-1D36A8519852}" destId="{E3361C2B-04AA-46BF-B5A9-B80C0C1658E5}" srcOrd="6" destOrd="0" parTransId="{1E89EB66-1227-499D-A7B1-3F9CF6613A40}" sibTransId="{5830AD10-53A3-459A-B559-38B9B6F56649}"/>
    <dgm:cxn modelId="{6A28DBF6-A689-40B3-8FD9-1824F66D1C55}" srcId="{6910BADE-51DD-4090-92E0-678D71188C03}" destId="{F1A308F9-195A-4595-8AF7-1D36A8519852}" srcOrd="0" destOrd="0" parTransId="{64E9F5F2-3F86-448A-9BC9-E8085BB970B1}" sibTransId="{0927A376-E850-4282-8FF7-96BF98BCF997}"/>
    <dgm:cxn modelId="{EBB74BE9-23AD-4A44-9EDF-9544243CF20B}" type="presOf" srcId="{FE831F58-62BB-4325-B8B8-DA5C5E67949C}" destId="{263B2FFB-B681-474A-BF92-AFC561A897C1}" srcOrd="0" destOrd="0" presId="urn:microsoft.com/office/officeart/2005/8/layout/radial6"/>
    <dgm:cxn modelId="{D1635E29-E97D-4C40-AB21-E3765A6B9A55}" srcId="{F1A308F9-195A-4595-8AF7-1D36A8519852}" destId="{77D658BB-EC0D-47EC-8143-4F00AE17962D}" srcOrd="0" destOrd="0" parTransId="{3C939F89-F2E9-4642-801A-FBEF618FBB6C}" sibTransId="{B87DDAD1-8E66-4C63-A7A7-C6E5184018E8}"/>
    <dgm:cxn modelId="{42FF8BFD-4CA1-440F-904D-F0A8392749A8}" type="presOf" srcId="{EB719F86-1516-489A-8DD1-51325FD01091}" destId="{4962EB0A-0FFF-4448-98EE-726A39D39D2C}" srcOrd="0" destOrd="0" presId="urn:microsoft.com/office/officeart/2005/8/layout/radial6"/>
    <dgm:cxn modelId="{3BAE1864-6263-48A2-B83B-A214044E0B77}" type="presOf" srcId="{4F78777C-99FE-4069-96D8-FF1344057AA6}" destId="{35CDF921-0F1F-45ED-8055-FBDA4DBEC709}" srcOrd="0" destOrd="0" presId="urn:microsoft.com/office/officeart/2005/8/layout/radial6"/>
    <dgm:cxn modelId="{32E60044-658C-4F1C-AF1E-529A817899F3}" type="presOf" srcId="{40361974-9406-41A8-AFA4-2586A61F86FC}" destId="{D843172D-CDF0-48DD-8903-EC6F34EE94AA}" srcOrd="0" destOrd="0" presId="urn:microsoft.com/office/officeart/2005/8/layout/radial6"/>
    <dgm:cxn modelId="{519E6C15-C4B6-474E-A78A-09B8A8CF3E04}" type="presOf" srcId="{7A675D79-5A90-4544-9674-6F2F9CCE727F}" destId="{8A6BDBB1-087F-4517-AF0A-CA14C508A7CB}" srcOrd="0" destOrd="0" presId="urn:microsoft.com/office/officeart/2005/8/layout/radial6"/>
    <dgm:cxn modelId="{7E82C581-9E9D-4AD3-84C2-4F3063871E6E}" srcId="{F1A308F9-195A-4595-8AF7-1D36A8519852}" destId="{DC7748E4-FF04-4DE3-952D-D797CBAA0AA5}" srcOrd="3" destOrd="0" parTransId="{EED76A21-8FBA-41FA-855B-E7AE990D25A8}" sibTransId="{FE831F58-62BB-4325-B8B8-DA5C5E67949C}"/>
    <dgm:cxn modelId="{90D330D2-88E2-4E1F-87E3-FE5A135728D2}" srcId="{F1A308F9-195A-4595-8AF7-1D36A8519852}" destId="{D5BB5058-4C1E-4ADB-BED5-E206CEDB62C9}" srcOrd="4" destOrd="0" parTransId="{BAB5185D-3255-49AF-B97E-F412F63B59FE}" sibTransId="{C128D8BC-A77F-43AC-B80B-BCDF93935C41}"/>
    <dgm:cxn modelId="{CD92BAA4-1F70-422C-951D-3A6FDEBB55EC}" type="presOf" srcId="{E3361C2B-04AA-46BF-B5A9-B80C0C1658E5}" destId="{05543EE0-46CD-4BDE-BA35-07047BC1C408}" srcOrd="0" destOrd="0" presId="urn:microsoft.com/office/officeart/2005/8/layout/radial6"/>
    <dgm:cxn modelId="{166C15F8-CC16-419F-9688-87DD9DBF41D8}" type="presOf" srcId="{E3C91F9B-4DBA-4B9A-8E17-E476E8B1897B}" destId="{739FECF8-DE54-4C53-AD9A-4C78C1A68A63}" srcOrd="0" destOrd="0" presId="urn:microsoft.com/office/officeart/2005/8/layout/radial6"/>
    <dgm:cxn modelId="{250A1D28-8C15-4DB8-A481-001B818D165B}" type="presOf" srcId="{205566C2-9D17-495C-80F0-17D87296CB84}" destId="{6A173C41-39BA-4183-BC12-25357E1D4C8F}" srcOrd="0" destOrd="0" presId="urn:microsoft.com/office/officeart/2005/8/layout/radial6"/>
    <dgm:cxn modelId="{33BD3435-CB4D-4E40-B712-57EE50A81C98}" type="presOf" srcId="{B87DDAD1-8E66-4C63-A7A7-C6E5184018E8}" destId="{8D7D7B53-6DEE-42C1-9D5B-628ECB5832DE}" srcOrd="0" destOrd="0" presId="urn:microsoft.com/office/officeart/2005/8/layout/radial6"/>
    <dgm:cxn modelId="{85F2B404-CE1E-4932-9B2D-FDB7AE788ACB}" type="presOf" srcId="{C128D8BC-A77F-43AC-B80B-BCDF93935C41}" destId="{D5E7DDCC-7C3C-49E6-9C5B-B57DF1FD7A82}" srcOrd="0" destOrd="0" presId="urn:microsoft.com/office/officeart/2005/8/layout/radial6"/>
    <dgm:cxn modelId="{E01D5E3A-0175-498E-B1A2-680AFEAB6EF3}" srcId="{F1A308F9-195A-4595-8AF7-1D36A8519852}" destId="{3271D741-5F04-4513-88F7-2DC6C01D09BB}" srcOrd="2" destOrd="0" parTransId="{EEA08097-2FF8-4427-BC0D-DB5387410F4C}" sibTransId="{E3C91F9B-4DBA-4B9A-8E17-E476E8B1897B}"/>
    <dgm:cxn modelId="{CA4195D3-7184-41C8-893A-875B888AEAC4}" type="presOf" srcId="{77D658BB-EC0D-47EC-8143-4F00AE17962D}" destId="{64E069FD-BFD9-4ADE-87CE-9E5D6586B33E}" srcOrd="0" destOrd="0" presId="urn:microsoft.com/office/officeart/2005/8/layout/radial6"/>
    <dgm:cxn modelId="{8768DB2F-2815-437F-8044-55CC9063F325}" type="presOf" srcId="{6910BADE-51DD-4090-92E0-678D71188C03}" destId="{26FFB671-BB9A-4C19-A729-14ED13C8AB1A}" srcOrd="0" destOrd="0" presId="urn:microsoft.com/office/officeart/2005/8/layout/radial6"/>
    <dgm:cxn modelId="{45161285-6133-40A1-9509-50C0196B2E58}" type="presParOf" srcId="{26FFB671-BB9A-4C19-A729-14ED13C8AB1A}" destId="{CBBC0341-6A64-46F3-8B77-695452BAB797}" srcOrd="0" destOrd="0" presId="urn:microsoft.com/office/officeart/2005/8/layout/radial6"/>
    <dgm:cxn modelId="{E204DFD0-41F2-4963-AC72-5FF9F1371556}" type="presParOf" srcId="{26FFB671-BB9A-4C19-A729-14ED13C8AB1A}" destId="{64E069FD-BFD9-4ADE-87CE-9E5D6586B33E}" srcOrd="1" destOrd="0" presId="urn:microsoft.com/office/officeart/2005/8/layout/radial6"/>
    <dgm:cxn modelId="{6B12CEA9-0747-4A61-9783-1679BE573183}" type="presParOf" srcId="{26FFB671-BB9A-4C19-A729-14ED13C8AB1A}" destId="{5A64728E-1D3E-4514-A22E-9E56329C3478}" srcOrd="2" destOrd="0" presId="urn:microsoft.com/office/officeart/2005/8/layout/radial6"/>
    <dgm:cxn modelId="{B3A5FD7D-114E-467C-A07D-4A099C72F97E}" type="presParOf" srcId="{26FFB671-BB9A-4C19-A729-14ED13C8AB1A}" destId="{8D7D7B53-6DEE-42C1-9D5B-628ECB5832DE}" srcOrd="3" destOrd="0" presId="urn:microsoft.com/office/officeart/2005/8/layout/radial6"/>
    <dgm:cxn modelId="{AD73493E-A62B-46A3-9715-CAB7A668449C}" type="presParOf" srcId="{26FFB671-BB9A-4C19-A729-14ED13C8AB1A}" destId="{4962EB0A-0FFF-4448-98EE-726A39D39D2C}" srcOrd="4" destOrd="0" presId="urn:microsoft.com/office/officeart/2005/8/layout/radial6"/>
    <dgm:cxn modelId="{4E079573-1ACD-451B-BFC6-F8165759D2DE}" type="presParOf" srcId="{26FFB671-BB9A-4C19-A729-14ED13C8AB1A}" destId="{EAC42619-5FAD-4E4F-9880-A585CF54AF86}" srcOrd="5" destOrd="0" presId="urn:microsoft.com/office/officeart/2005/8/layout/radial6"/>
    <dgm:cxn modelId="{DC2D9E44-7022-41B6-AC6D-42775725E852}" type="presParOf" srcId="{26FFB671-BB9A-4C19-A729-14ED13C8AB1A}" destId="{8A6BDBB1-087F-4517-AF0A-CA14C508A7CB}" srcOrd="6" destOrd="0" presId="urn:microsoft.com/office/officeart/2005/8/layout/radial6"/>
    <dgm:cxn modelId="{E0C49530-E271-4E84-B758-9AF9EE2856C1}" type="presParOf" srcId="{26FFB671-BB9A-4C19-A729-14ED13C8AB1A}" destId="{FC15BFF0-C546-49CC-8085-3577044F3485}" srcOrd="7" destOrd="0" presId="urn:microsoft.com/office/officeart/2005/8/layout/radial6"/>
    <dgm:cxn modelId="{4F913024-CA94-4E20-8ABC-E2FE33685B4C}" type="presParOf" srcId="{26FFB671-BB9A-4C19-A729-14ED13C8AB1A}" destId="{11A83855-2F5B-4DBA-98D6-E2E152198492}" srcOrd="8" destOrd="0" presId="urn:microsoft.com/office/officeart/2005/8/layout/radial6"/>
    <dgm:cxn modelId="{12B4EC03-C72B-49BD-B5A1-4DC974A1CC6F}" type="presParOf" srcId="{26FFB671-BB9A-4C19-A729-14ED13C8AB1A}" destId="{739FECF8-DE54-4C53-AD9A-4C78C1A68A63}" srcOrd="9" destOrd="0" presId="urn:microsoft.com/office/officeart/2005/8/layout/radial6"/>
    <dgm:cxn modelId="{9FB43277-52AD-4A40-AEE1-CC900509BC10}" type="presParOf" srcId="{26FFB671-BB9A-4C19-A729-14ED13C8AB1A}" destId="{FCC92456-CB26-4842-B488-F2E0FEC00724}" srcOrd="10" destOrd="0" presId="urn:microsoft.com/office/officeart/2005/8/layout/radial6"/>
    <dgm:cxn modelId="{C7CD2D93-F190-4469-85E1-DC2DAB6CE8E7}" type="presParOf" srcId="{26FFB671-BB9A-4C19-A729-14ED13C8AB1A}" destId="{B8BCC400-3880-45DA-8E56-EA11E8096E42}" srcOrd="11" destOrd="0" presId="urn:microsoft.com/office/officeart/2005/8/layout/radial6"/>
    <dgm:cxn modelId="{8ABAA846-7EB7-4952-BFA6-E004189B5913}" type="presParOf" srcId="{26FFB671-BB9A-4C19-A729-14ED13C8AB1A}" destId="{263B2FFB-B681-474A-BF92-AFC561A897C1}" srcOrd="12" destOrd="0" presId="urn:microsoft.com/office/officeart/2005/8/layout/radial6"/>
    <dgm:cxn modelId="{CA41EEE2-7BDB-43BF-83AA-D29363EB68A7}" type="presParOf" srcId="{26FFB671-BB9A-4C19-A729-14ED13C8AB1A}" destId="{9EBE13F6-C7DE-4B80-8917-42A565E6BC2C}" srcOrd="13" destOrd="0" presId="urn:microsoft.com/office/officeart/2005/8/layout/radial6"/>
    <dgm:cxn modelId="{E98411F1-AB07-46F4-924D-D0AF1518CAF5}" type="presParOf" srcId="{26FFB671-BB9A-4C19-A729-14ED13C8AB1A}" destId="{5D0A1F66-D705-4024-A66A-485048279980}" srcOrd="14" destOrd="0" presId="urn:microsoft.com/office/officeart/2005/8/layout/radial6"/>
    <dgm:cxn modelId="{67AD7B04-3167-452C-9B2F-188020F39943}" type="presParOf" srcId="{26FFB671-BB9A-4C19-A729-14ED13C8AB1A}" destId="{D5E7DDCC-7C3C-49E6-9C5B-B57DF1FD7A82}" srcOrd="15" destOrd="0" presId="urn:microsoft.com/office/officeart/2005/8/layout/radial6"/>
    <dgm:cxn modelId="{4E6CC7A9-3DD4-4D14-B75E-74EA8E40B98C}" type="presParOf" srcId="{26FFB671-BB9A-4C19-A729-14ED13C8AB1A}" destId="{7E1BCEB3-3F5F-47AD-B41B-088BDA25DDDC}" srcOrd="16" destOrd="0" presId="urn:microsoft.com/office/officeart/2005/8/layout/radial6"/>
    <dgm:cxn modelId="{BC1A728E-006B-48EB-95AD-AEF32B894D93}" type="presParOf" srcId="{26FFB671-BB9A-4C19-A729-14ED13C8AB1A}" destId="{443FF0FB-A556-4CBC-A3DF-7A1DBD562B57}" srcOrd="17" destOrd="0" presId="urn:microsoft.com/office/officeart/2005/8/layout/radial6"/>
    <dgm:cxn modelId="{F6A9FB2C-AD9A-4BC7-BBBF-8E86562D1CEE}" type="presParOf" srcId="{26FFB671-BB9A-4C19-A729-14ED13C8AB1A}" destId="{D843172D-CDF0-48DD-8903-EC6F34EE94AA}" srcOrd="18" destOrd="0" presId="urn:microsoft.com/office/officeart/2005/8/layout/radial6"/>
    <dgm:cxn modelId="{5BACEDC7-2AB9-4C5A-97CD-01A49DA62B44}" type="presParOf" srcId="{26FFB671-BB9A-4C19-A729-14ED13C8AB1A}" destId="{05543EE0-46CD-4BDE-BA35-07047BC1C408}" srcOrd="19" destOrd="0" presId="urn:microsoft.com/office/officeart/2005/8/layout/radial6"/>
    <dgm:cxn modelId="{168F4951-6271-494C-8FD6-F797B97A7ED6}" type="presParOf" srcId="{26FFB671-BB9A-4C19-A729-14ED13C8AB1A}" destId="{5B35027E-6A98-4217-B7CD-BCAD31D495F8}" srcOrd="20" destOrd="0" presId="urn:microsoft.com/office/officeart/2005/8/layout/radial6"/>
    <dgm:cxn modelId="{90CDBA68-27E6-4CDA-A407-F8587CB81BED}" type="presParOf" srcId="{26FFB671-BB9A-4C19-A729-14ED13C8AB1A}" destId="{5C90B737-75AB-45BA-A885-1869064A62A0}" srcOrd="21" destOrd="0" presId="urn:microsoft.com/office/officeart/2005/8/layout/radial6"/>
    <dgm:cxn modelId="{A7200E67-760F-4600-9673-7A07A4046F30}" type="presParOf" srcId="{26FFB671-BB9A-4C19-A729-14ED13C8AB1A}" destId="{6A173C41-39BA-4183-BC12-25357E1D4C8F}" srcOrd="22" destOrd="0" presId="urn:microsoft.com/office/officeart/2005/8/layout/radial6"/>
    <dgm:cxn modelId="{39F54C91-61A4-450E-89A4-20BB59C5AE21}" type="presParOf" srcId="{26FFB671-BB9A-4C19-A729-14ED13C8AB1A}" destId="{53AE4062-0CA1-40C4-8472-04FA6F1F1400}" srcOrd="23" destOrd="0" presId="urn:microsoft.com/office/officeart/2005/8/layout/radial6"/>
    <dgm:cxn modelId="{27BD4D3C-121A-40C7-AC14-D047A3D314B8}" type="presParOf" srcId="{26FFB671-BB9A-4C19-A729-14ED13C8AB1A}" destId="{35CDF921-0F1F-45ED-8055-FBDA4DBEC70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DF921-0F1F-45ED-8055-FBDA4DBEC709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13500000"/>
            <a:gd name="adj2" fmla="val 162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0B737-75AB-45BA-A885-1869064A62A0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10800000"/>
            <a:gd name="adj2" fmla="val 135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3172D-CDF0-48DD-8903-EC6F34EE94AA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8100000"/>
            <a:gd name="adj2" fmla="val 108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7DDCC-7C3C-49E6-9C5B-B57DF1FD7A82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5400000"/>
            <a:gd name="adj2" fmla="val 81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B2FFB-B681-474A-BF92-AFC561A897C1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2700000"/>
            <a:gd name="adj2" fmla="val 54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FECF8-DE54-4C53-AD9A-4C78C1A68A63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0"/>
            <a:gd name="adj2" fmla="val 27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BDBB1-087F-4517-AF0A-CA14C508A7CB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18900000"/>
            <a:gd name="adj2" fmla="val 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7B53-6DEE-42C1-9D5B-628ECB5832DE}">
      <dsp:nvSpPr>
        <dsp:cNvPr id="0" name=""/>
        <dsp:cNvSpPr/>
      </dsp:nvSpPr>
      <dsp:spPr>
        <a:xfrm>
          <a:off x="525840" y="708456"/>
          <a:ext cx="4760792" cy="4760792"/>
        </a:xfrm>
        <a:prstGeom prst="blockArc">
          <a:avLst>
            <a:gd name="adj1" fmla="val 16200000"/>
            <a:gd name="adj2" fmla="val 189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C0341-6A64-46F3-8B77-695452BAB797}">
      <dsp:nvSpPr>
        <dsp:cNvPr id="0" name=""/>
        <dsp:cNvSpPr/>
      </dsp:nvSpPr>
      <dsp:spPr>
        <a:xfrm>
          <a:off x="2097371" y="2279987"/>
          <a:ext cx="1617729" cy="1617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POTUS</a:t>
          </a:r>
        </a:p>
      </dsp:txBody>
      <dsp:txXfrm>
        <a:off x="2334282" y="2516898"/>
        <a:ext cx="1143907" cy="1143907"/>
      </dsp:txXfrm>
    </dsp:sp>
    <dsp:sp modelId="{64E069FD-BFD9-4ADE-87CE-9E5D6586B33E}">
      <dsp:nvSpPr>
        <dsp:cNvPr id="0" name=""/>
        <dsp:cNvSpPr/>
      </dsp:nvSpPr>
      <dsp:spPr>
        <a:xfrm>
          <a:off x="2340031" y="183017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Head of State</a:t>
          </a:r>
        </a:p>
      </dsp:txBody>
      <dsp:txXfrm>
        <a:off x="2505869" y="348855"/>
        <a:ext cx="800734" cy="800734"/>
      </dsp:txXfrm>
    </dsp:sp>
    <dsp:sp modelId="{4962EB0A-0FFF-4448-98EE-726A39D39D2C}">
      <dsp:nvSpPr>
        <dsp:cNvPr id="0" name=""/>
        <dsp:cNvSpPr/>
      </dsp:nvSpPr>
      <dsp:spPr>
        <a:xfrm>
          <a:off x="3994399" y="868279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Cheif Executive</a:t>
          </a:r>
        </a:p>
      </dsp:txBody>
      <dsp:txXfrm>
        <a:off x="4160237" y="1034117"/>
        <a:ext cx="800734" cy="800734"/>
      </dsp:txXfrm>
    </dsp:sp>
    <dsp:sp modelId="{FC15BFF0-C546-49CC-8085-3577044F3485}">
      <dsp:nvSpPr>
        <dsp:cNvPr id="0" name=""/>
        <dsp:cNvSpPr/>
      </dsp:nvSpPr>
      <dsp:spPr>
        <a:xfrm>
          <a:off x="4679660" y="2522647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Chief Administrator</a:t>
          </a:r>
        </a:p>
      </dsp:txBody>
      <dsp:txXfrm>
        <a:off x="4845498" y="2688485"/>
        <a:ext cx="800734" cy="800734"/>
      </dsp:txXfrm>
    </dsp:sp>
    <dsp:sp modelId="{FCC92456-CB26-4842-B488-F2E0FEC00724}">
      <dsp:nvSpPr>
        <dsp:cNvPr id="0" name=""/>
        <dsp:cNvSpPr/>
      </dsp:nvSpPr>
      <dsp:spPr>
        <a:xfrm>
          <a:off x="3994399" y="4177015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Chief Diplomat</a:t>
          </a:r>
        </a:p>
      </dsp:txBody>
      <dsp:txXfrm>
        <a:off x="4160237" y="4342853"/>
        <a:ext cx="800734" cy="800734"/>
      </dsp:txXfrm>
    </dsp:sp>
    <dsp:sp modelId="{9EBE13F6-C7DE-4B80-8917-42A565E6BC2C}">
      <dsp:nvSpPr>
        <dsp:cNvPr id="0" name=""/>
        <dsp:cNvSpPr/>
      </dsp:nvSpPr>
      <dsp:spPr>
        <a:xfrm>
          <a:off x="2340031" y="4862276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Commander in Chief</a:t>
          </a:r>
        </a:p>
      </dsp:txBody>
      <dsp:txXfrm>
        <a:off x="2505869" y="5028114"/>
        <a:ext cx="800734" cy="800734"/>
      </dsp:txXfrm>
    </dsp:sp>
    <dsp:sp modelId="{7E1BCEB3-3F5F-47AD-B41B-088BDA25DDDC}">
      <dsp:nvSpPr>
        <dsp:cNvPr id="0" name=""/>
        <dsp:cNvSpPr/>
      </dsp:nvSpPr>
      <dsp:spPr>
        <a:xfrm>
          <a:off x="685663" y="4177015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Chief Legislator</a:t>
          </a:r>
        </a:p>
      </dsp:txBody>
      <dsp:txXfrm>
        <a:off x="851501" y="4342853"/>
        <a:ext cx="800734" cy="800734"/>
      </dsp:txXfrm>
    </dsp:sp>
    <dsp:sp modelId="{05543EE0-46CD-4BDE-BA35-07047BC1C408}">
      <dsp:nvSpPr>
        <dsp:cNvPr id="0" name=""/>
        <dsp:cNvSpPr/>
      </dsp:nvSpPr>
      <dsp:spPr>
        <a:xfrm>
          <a:off x="401" y="2522647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Chief of Party</a:t>
          </a:r>
        </a:p>
      </dsp:txBody>
      <dsp:txXfrm>
        <a:off x="166239" y="2688485"/>
        <a:ext cx="800734" cy="800734"/>
      </dsp:txXfrm>
    </dsp:sp>
    <dsp:sp modelId="{6A173C41-39BA-4183-BC12-25357E1D4C8F}">
      <dsp:nvSpPr>
        <dsp:cNvPr id="0" name=""/>
        <dsp:cNvSpPr/>
      </dsp:nvSpPr>
      <dsp:spPr>
        <a:xfrm>
          <a:off x="685663" y="868279"/>
          <a:ext cx="1132410" cy="1132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Chief Citizen</a:t>
          </a:r>
        </a:p>
      </dsp:txBody>
      <dsp:txXfrm>
        <a:off x="851501" y="1034117"/>
        <a:ext cx="800734" cy="80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B5F0CFB-79D7-4A83-8D43-12BD24B70B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A651C-9909-4BE2-A4F1-EDE2F115DABA}" type="slidenum">
              <a:rPr lang="en-US"/>
              <a:pPr/>
              <a:t>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E2B6-488E-4C03-BD97-8FC43A085E97}" type="slidenum">
              <a:rPr lang="en-US"/>
              <a:pPr/>
              <a:t>14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31CA9-F1C6-44FB-998D-461D38875E7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0BC35-5115-4E46-8410-3523226A1A07}" type="slidenum">
              <a:rPr lang="en-US"/>
              <a:pPr/>
              <a:t>16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84FA-D5F8-4C8F-B392-EE5F1D330ABF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89FE0-3BCD-47A6-85DF-FDEF29E4B751}" type="slidenum">
              <a:rPr lang="en-US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A8AEC-D4C9-4ADC-B62A-D72E773F430D}" type="slidenum">
              <a:rPr lang="en-US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B9020-139A-4E89-943A-747CA6683063}" type="slidenum">
              <a:rPr lang="en-US"/>
              <a:pPr/>
              <a:t>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A651C-9909-4BE2-A4F1-EDE2F115DABA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01705-5A98-4841-B6D4-7AC23827FAD6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33CA6-5FA5-4833-B3BC-716B494598B0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E7C82-67F1-4E0D-95C7-2A9780E9334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E7C82-67F1-4E0D-95C7-2A9780E93347}" type="slidenum">
              <a:rPr lang="en-US"/>
              <a:pPr/>
              <a:t>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06F86-16D0-49E1-92F7-F32061273F90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B7C722-130C-4296-8040-5A56DC8D8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DA6FB-F2AC-4852-91B2-27B56E232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B0115-31DC-4CFA-81BA-89CD6866EC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81FA-8AAD-4306-926C-7391A10DF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465B-A4B5-45FC-A5A5-176570637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2F71-29D0-4A5E-A197-BD64D2F86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A6E1-E4F7-42A8-B49F-F6FDF3CA4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AF8-6CB9-43C8-9EA9-FD2033BDD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22A-4D60-4A04-8A5D-153D1FDB5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0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1CA2-30BC-4A96-983F-39D5DB516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7DB5-F740-42D6-92FC-95571EAE5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7C9B6-AD87-4CFB-8466-79410020E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2F5E-E064-4895-8349-96FD29D67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8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EAFB-B035-43DA-AF16-9A94DA8E6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EAFB-B035-43DA-AF16-9A94DA8E6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491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EAFB-B035-43DA-AF16-9A94DA8E6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76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EAFB-B035-43DA-AF16-9A94DA8E6E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612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EAFB-B035-43DA-AF16-9A94DA8E6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2CD6-89FA-41C1-BB97-6C8A5292A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2568-2394-4C63-91E7-0668C2412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2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68475" y="6248400"/>
            <a:ext cx="17367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113C2C-E055-4C00-ABA9-E6162E79D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50BA-511F-4711-A837-E11733D31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0F35A-218B-4A08-9E5E-36B5F1A93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864E8-7A3B-4E2A-86A5-82356A15B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10F89-F21F-427B-B1BF-2DFC4EEE5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AE4B-6465-4B64-A44A-E00BBE67A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AC85-D096-4273-AF66-83B7C8471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33E3-E908-4947-B2E3-5110DA95C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ea typeface="+mn-ea"/>
              </a:defRPr>
            </a:lvl1pPr>
          </a:lstStyle>
          <a:p>
            <a:fld id="{67DA1EE9-CE21-4435-AC7D-2B0C56A688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F5EAFB-B035-43DA-AF16-9A94DA8E6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endParaRPr lang="en-US" sz="5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-76200"/>
            <a:ext cx="7010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447800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  <a:latin typeface="Georgia" pitchFamily="18" charset="0"/>
              </a:rPr>
              <a:t>Chief Legislator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800600" y="22098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Clinton delivers the State of the Union Address, 1997</a:t>
            </a:r>
          </a:p>
        </p:txBody>
      </p:sp>
      <p:pic>
        <p:nvPicPr>
          <p:cNvPr id="56326" name="Picture 6" descr="sc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4191000" cy="2794000"/>
          </a:xfrm>
          <a:prstGeom prst="rect">
            <a:avLst/>
          </a:prstGeom>
          <a:noFill/>
        </p:spPr>
      </p:pic>
      <p:pic>
        <p:nvPicPr>
          <p:cNvPr id="56327" name="Picture 7" descr="sc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002088" cy="2755900"/>
          </a:xfrm>
          <a:prstGeom prst="rect">
            <a:avLst/>
          </a:prstGeom>
          <a:noFill/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33400" y="44196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Roosevelt signs into law the Social Security Act, 1935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447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Chief of the Party</a:t>
            </a:r>
            <a:endParaRPr lang="en-US" sz="4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47800" y="5943600"/>
            <a:ext cx="617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Reagan &amp; Vice-President Bush accepting their party’s nomination in 1980</a:t>
            </a:r>
          </a:p>
        </p:txBody>
      </p:sp>
      <p:pic>
        <p:nvPicPr>
          <p:cNvPr id="91141" name="Picture 5" descr="sc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29400" cy="45307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447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Chief Citizen</a:t>
            </a:r>
            <a:endParaRPr lang="en-US" sz="4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57200" y="54102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Lincoln during the Civil War, 1862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724400" y="5334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</a:rPr>
              <a:t>President Clinton on national television claiming no sexual affair with Monica Lewinsky, 1999</a:t>
            </a:r>
            <a:endParaRPr lang="en-US" sz="1600" b="1" dirty="0">
              <a:latin typeface="Times New Roman" pitchFamily="18" charset="0"/>
            </a:endParaRPr>
          </a:p>
        </p:txBody>
      </p:sp>
      <p:pic>
        <p:nvPicPr>
          <p:cNvPr id="93191" name="Picture 7" descr="sc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092450" cy="3835400"/>
          </a:xfrm>
          <a:prstGeom prst="rect">
            <a:avLst/>
          </a:prstGeom>
          <a:noFill/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05" y="1609725"/>
            <a:ext cx="3541166" cy="341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7086600" cy="15240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Formal Powers of the President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438400"/>
            <a:ext cx="6858000" cy="4114800"/>
          </a:xfrm>
        </p:spPr>
        <p:txBody>
          <a:bodyPr/>
          <a:lstStyle/>
          <a:p>
            <a:pPr>
              <a:buClr>
                <a:srgbClr val="F0E500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Constitutional or enumerated powers of the presidency</a:t>
            </a:r>
          </a:p>
          <a:p>
            <a:pPr>
              <a:lnSpc>
                <a:spcPct val="30000"/>
              </a:lnSpc>
              <a:buClr>
                <a:srgbClr val="F0E500"/>
              </a:buClr>
            </a:pPr>
            <a:endParaRPr lang="en-US" sz="2400" b="1">
              <a:solidFill>
                <a:srgbClr val="F0E500"/>
              </a:solidFill>
              <a:latin typeface="Times New Roman" pitchFamily="18" charset="0"/>
            </a:endParaRPr>
          </a:p>
          <a:p>
            <a:pPr>
              <a:buClr>
                <a:srgbClr val="F0E500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Found primarily in Article II of the Constitution</a:t>
            </a:r>
            <a:r>
              <a:rPr lang="en-US" sz="2400">
                <a:solidFill>
                  <a:srgbClr val="F0E5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391400" cy="15240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Formal Powers: </a:t>
            </a:r>
            <a:br>
              <a:rPr lang="en-US" sz="3600" b="1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	Commander-in-Chief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590800"/>
            <a:ext cx="6705600" cy="1981200"/>
          </a:xfrm>
        </p:spPr>
        <p:txBody>
          <a:bodyPr/>
          <a:lstStyle/>
          <a:p>
            <a:pPr>
              <a:buClr>
                <a:srgbClr val="F0E500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Commander in Chief of the Army &amp; Navy</a:t>
            </a:r>
          </a:p>
          <a:p>
            <a:pPr>
              <a:buClr>
                <a:srgbClr val="F0E500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Commander in Chief of the state militias (now the National Guard)</a:t>
            </a:r>
          </a:p>
          <a:p>
            <a:pPr>
              <a:buClr>
                <a:srgbClr val="F0E500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Commission all officers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315200" cy="1524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Formal Powers: </a:t>
            </a:r>
            <a:br>
              <a:rPr lang="en-US" sz="3600" b="1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	Chief Executive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6858000" cy="44196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“Faithfully execute” the laws</a:t>
            </a: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Require the opinion of heads of executive departments</a:t>
            </a: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rgbClr val="F0E500"/>
                </a:solidFill>
                <a:latin typeface="Times New Roman" pitchFamily="18" charset="0"/>
              </a:rPr>
              <a:t>Grant pardons for federal offenses except for cases of impeachment</a:t>
            </a: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Nominate judges of the Supreme Court and all other officers of the U.S. with consent of the Senate</a:t>
            </a: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Fill vacancies that may happen during recess of the Senate</a:t>
            </a:r>
          </a:p>
          <a:p>
            <a:pPr>
              <a:buClr>
                <a:schemeClr val="folHlink"/>
              </a:buClr>
            </a:pPr>
            <a:endParaRPr lang="en-US" sz="2400" b="1">
              <a:solidFill>
                <a:srgbClr val="F0E5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391400" cy="1524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Formal Powers:</a:t>
            </a:r>
            <a:br>
              <a:rPr lang="en-US" sz="3600" b="1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	Foreign Affairs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514600"/>
            <a:ext cx="6781800" cy="2133600"/>
          </a:xfrm>
        </p:spPr>
        <p:txBody>
          <a:bodyPr/>
          <a:lstStyle/>
          <a:p>
            <a:pPr lvl="1">
              <a:buClr>
                <a:schemeClr val="folHlink"/>
              </a:buClr>
            </a:pPr>
            <a:r>
              <a:rPr lang="en-US" b="1">
                <a:solidFill>
                  <a:schemeClr val="folHlink"/>
                </a:solidFill>
                <a:latin typeface="Times New Roman" pitchFamily="18" charset="0"/>
              </a:rPr>
              <a:t>Appoint ambassadors, ministers and consuls</a:t>
            </a:r>
          </a:p>
          <a:p>
            <a:pPr lvl="1">
              <a:lnSpc>
                <a:spcPct val="10000"/>
              </a:lnSpc>
              <a:buClr>
                <a:schemeClr val="folHlink"/>
              </a:buClr>
            </a:pP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r>
              <a:rPr lang="en-US" b="1">
                <a:solidFill>
                  <a:schemeClr val="folHlink"/>
                </a:solidFill>
                <a:latin typeface="Times New Roman" pitchFamily="18" charset="0"/>
              </a:rPr>
              <a:t>Make treaties subject to Senate confirmation</a:t>
            </a:r>
          </a:p>
          <a:p>
            <a:pPr lvl="1">
              <a:lnSpc>
                <a:spcPct val="10000"/>
              </a:lnSpc>
              <a:buClr>
                <a:schemeClr val="folHlink"/>
              </a:buClr>
            </a:pPr>
            <a:endParaRPr lang="en-US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r>
              <a:rPr lang="en-US" b="1">
                <a:solidFill>
                  <a:schemeClr val="folHlink"/>
                </a:solidFill>
                <a:latin typeface="Times New Roman" pitchFamily="18" charset="0"/>
              </a:rPr>
              <a:t>Receive ambassadors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391400" cy="1524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Formal Powers:</a:t>
            </a:r>
            <a:br>
              <a:rPr lang="en-US" sz="3600" b="1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	Chief Legislator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514600"/>
            <a:ext cx="6781800" cy="24384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Give State of the Union address to Congress</a:t>
            </a:r>
          </a:p>
          <a:p>
            <a:pPr>
              <a:lnSpc>
                <a:spcPct val="10000"/>
              </a:lnSpc>
              <a:buClr>
                <a:schemeClr val="folHlink"/>
              </a:buClr>
            </a:pPr>
            <a:endParaRPr lang="en-US" sz="2400" b="1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Recommend </a:t>
            </a:r>
            <a:r>
              <a:rPr lang="en-US" sz="2400" b="1">
                <a:solidFill>
                  <a:schemeClr val="folHlink"/>
                </a:solidFill>
                <a:latin typeface="Baskerville Semibold"/>
              </a:rPr>
              <a:t>“</a:t>
            </a: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measures</a:t>
            </a:r>
            <a:r>
              <a:rPr lang="en-US" sz="2400" b="1">
                <a:solidFill>
                  <a:schemeClr val="folHlink"/>
                </a:solidFill>
                <a:latin typeface="Baskerville Semibold"/>
              </a:rPr>
              <a:t>”</a:t>
            </a: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 to the Congress</a:t>
            </a:r>
          </a:p>
          <a:p>
            <a:pPr>
              <a:lnSpc>
                <a:spcPct val="10000"/>
              </a:lnSpc>
              <a:buClr>
                <a:schemeClr val="folHlink"/>
              </a:buClr>
            </a:pPr>
            <a:endParaRPr lang="en-US" sz="2400" b="1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Upon </a:t>
            </a:r>
            <a:r>
              <a:rPr lang="en-US" sz="2400" b="1">
                <a:solidFill>
                  <a:schemeClr val="folHlink"/>
                </a:solidFill>
                <a:latin typeface="Baskerville Semibold"/>
              </a:rPr>
              <a:t>“</a:t>
            </a: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extraordinary occasions</a:t>
            </a:r>
            <a:r>
              <a:rPr lang="en-US" sz="2400" b="1">
                <a:solidFill>
                  <a:schemeClr val="folHlink"/>
                </a:solidFill>
                <a:latin typeface="Baskerville Semibold"/>
              </a:rPr>
              <a:t>”</a:t>
            </a: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 convene both houses of Congress</a:t>
            </a:r>
          </a:p>
          <a:p>
            <a:pPr>
              <a:buClr>
                <a:srgbClr val="FEB000"/>
              </a:buClr>
              <a:buFont typeface="Monotype Sorts" charset="2"/>
              <a:buChar char="H"/>
            </a:pPr>
            <a:endParaRPr lang="en-US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Formal Powers:</a:t>
            </a:r>
            <a:br>
              <a:rPr lang="en-US" sz="3600" b="1">
                <a:solidFill>
                  <a:srgbClr val="FF0000"/>
                </a:solidFill>
                <a:latin typeface="Georgia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Georgia" pitchFamily="18" charset="0"/>
              </a:rPr>
              <a:t>	Chief Legislator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828800"/>
            <a:ext cx="6781800" cy="4419600"/>
          </a:xfrm>
        </p:spPr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Presidential Veto </a:t>
            </a:r>
          </a:p>
          <a:p>
            <a:pPr>
              <a:lnSpc>
                <a:spcPct val="20000"/>
              </a:lnSpc>
              <a:buClr>
                <a:schemeClr val="folHlink"/>
              </a:buClr>
            </a:pPr>
            <a:endParaRPr lang="en-US" sz="2400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r>
              <a:rPr lang="en-US" sz="2000" b="1">
                <a:solidFill>
                  <a:schemeClr val="folHlink"/>
                </a:solidFill>
                <a:latin typeface="Times New Roman" pitchFamily="18" charset="0"/>
              </a:rPr>
              <a:t>Veto Message within 10 days of passing the House of origin</a:t>
            </a:r>
          </a:p>
          <a:p>
            <a:pPr>
              <a:lnSpc>
                <a:spcPct val="10000"/>
              </a:lnSpc>
              <a:buClr>
                <a:schemeClr val="folHlink"/>
              </a:buClr>
            </a:pPr>
            <a:endParaRPr lang="en-US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r>
              <a:rPr lang="en-US" sz="2000" b="1">
                <a:solidFill>
                  <a:schemeClr val="folHlink"/>
                </a:solidFill>
                <a:latin typeface="Times New Roman" pitchFamily="18" charset="0"/>
              </a:rPr>
              <a:t>Pocket Veto - President does not sign within 10 days</a:t>
            </a:r>
          </a:p>
          <a:p>
            <a:pPr>
              <a:lnSpc>
                <a:spcPct val="0"/>
              </a:lnSpc>
              <a:buClr>
                <a:schemeClr val="folHlink"/>
              </a:buClr>
            </a:pPr>
            <a:endParaRPr lang="en-US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r>
              <a:rPr lang="en-US" sz="2000" b="1">
                <a:solidFill>
                  <a:schemeClr val="folHlink"/>
                </a:solidFill>
                <a:latin typeface="Times New Roman" pitchFamily="18" charset="0"/>
              </a:rPr>
              <a:t>Congress can override with 2/3 majority from both Houses</a:t>
            </a:r>
          </a:p>
          <a:p>
            <a:pPr>
              <a:buClr>
                <a:schemeClr val="folHlink"/>
              </a:buClr>
            </a:pPr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Veto Politics</a:t>
            </a:r>
          </a:p>
          <a:p>
            <a:pPr lvl="1">
              <a:buClr>
                <a:schemeClr val="folHlink"/>
              </a:buClr>
            </a:pPr>
            <a:r>
              <a:rPr lang="en-US" sz="2000" b="1">
                <a:solidFill>
                  <a:schemeClr val="folHlink"/>
                </a:solidFill>
                <a:latin typeface="Times New Roman" pitchFamily="18" charset="0"/>
              </a:rPr>
              <a:t>Congressional override is difficult (only 4%)</a:t>
            </a:r>
          </a:p>
          <a:p>
            <a:pPr>
              <a:lnSpc>
                <a:spcPct val="10000"/>
              </a:lnSpc>
              <a:buClr>
                <a:schemeClr val="folHlink"/>
              </a:buClr>
            </a:pPr>
            <a:endParaRPr lang="en-US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r>
              <a:rPr lang="en-US" sz="2000" b="1">
                <a:solidFill>
                  <a:schemeClr val="folHlink"/>
                </a:solidFill>
                <a:latin typeface="Times New Roman" pitchFamily="18" charset="0"/>
              </a:rPr>
              <a:t>Threat of veto can cause Congress to make changes in legislation </a:t>
            </a:r>
          </a:p>
          <a:p>
            <a:pPr>
              <a:buClr>
                <a:schemeClr val="folHlink"/>
              </a:buClr>
            </a:pPr>
            <a:endParaRPr lang="en-US" sz="2000" b="1">
              <a:solidFill>
                <a:schemeClr val="folHlink"/>
              </a:solidFill>
              <a:latin typeface="Times New Roman" pitchFamily="18" charset="0"/>
            </a:endParaRPr>
          </a:p>
          <a:p>
            <a:pPr lvl="1">
              <a:buClr>
                <a:schemeClr val="folHlink"/>
              </a:buClr>
            </a:pPr>
            <a:endParaRPr lang="en-US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rgbClr val="EC1916"/>
                </a:solidFill>
                <a:latin typeface="Georgia" pitchFamily="18" charset="0"/>
              </a:rPr>
              <a:t>Constitutional Qualifications</a:t>
            </a:r>
            <a:endParaRPr lang="en-US" sz="3600">
              <a:solidFill>
                <a:srgbClr val="EC1916"/>
              </a:solidFill>
              <a:latin typeface="Georg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133600"/>
            <a:ext cx="3276600" cy="3505200"/>
          </a:xfrm>
        </p:spPr>
        <p:txBody>
          <a:bodyPr/>
          <a:lstStyle/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Must be at least 35 years old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sz="2400" b="1">
              <a:solidFill>
                <a:schemeClr val="folHlink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Must have lived in the United States for 14 years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b="1">
              <a:solidFill>
                <a:schemeClr val="folHlink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Must be a natural born citizen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4953000" y="2286000"/>
            <a:ext cx="4038600" cy="3200400"/>
            <a:chOff x="2976" y="1440"/>
            <a:chExt cx="2544" cy="2016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976" y="1440"/>
              <a:ext cx="2544" cy="20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Georgia" pitchFamily="18" charset="0"/>
              </a:endParaRPr>
            </a:p>
          </p:txBody>
        </p:sp>
        <p:pic>
          <p:nvPicPr>
            <p:cNvPr id="5126" name="Picture 6" descr="scr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488"/>
              <a:ext cx="2448" cy="19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772400" cy="1143000"/>
          </a:xfrm>
        </p:spPr>
        <p:txBody>
          <a:bodyPr/>
          <a:lstStyle/>
          <a:p>
            <a:r>
              <a:rPr lang="en-US" sz="3600" b="1">
                <a:solidFill>
                  <a:srgbClr val="EC1916"/>
                </a:solidFill>
                <a:latin typeface="Georgia" pitchFamily="18" charset="0"/>
              </a:rPr>
              <a:t>Presidential Benefits</a:t>
            </a:r>
            <a:endParaRPr lang="en-US" sz="3600">
              <a:solidFill>
                <a:srgbClr val="EC1916"/>
              </a:solidFill>
              <a:latin typeface="Georgia" pitchFamily="18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219200"/>
            <a:ext cx="3657600" cy="5486400"/>
          </a:xfrm>
        </p:spPr>
        <p:txBody>
          <a:bodyPr>
            <a:normAutofit lnSpcReduction="10000"/>
          </a:bodyPr>
          <a:lstStyle/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$400,000 tax-free salary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$50,000/year expense account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$100,000/year travel expenses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The White House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Secret Service protection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Camp David country estate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Air Force One personal airplane</a:t>
            </a:r>
          </a:p>
          <a:p>
            <a:r>
              <a:rPr lang="en-US" sz="2400" b="1">
                <a:solidFill>
                  <a:schemeClr val="folHlink"/>
                </a:solidFill>
                <a:latin typeface="Times New Roman" pitchFamily="18" charset="0"/>
              </a:rPr>
              <a:t>Staff of 400-500</a:t>
            </a:r>
            <a:r>
              <a:rPr lang="en-US" sz="2400" b="1">
                <a:solidFill>
                  <a:schemeClr val="folHlink"/>
                </a:solidFill>
                <a:latin typeface="Georgia" pitchFamily="18" charset="0"/>
              </a:rPr>
              <a:t> </a:t>
            </a:r>
          </a:p>
          <a:p>
            <a:endParaRPr lang="en-US" sz="1800" b="1">
              <a:solidFill>
                <a:schemeClr val="folHlink"/>
              </a:solidFill>
              <a:latin typeface="Georgia" pitchFamily="18" charset="0"/>
            </a:endParaRPr>
          </a:p>
        </p:txBody>
      </p:sp>
      <p:pic>
        <p:nvPicPr>
          <p:cNvPr id="188423" name="Picture 7" descr="scr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295400"/>
            <a:ext cx="3473450" cy="4114800"/>
          </a:xfrm>
        </p:spPr>
      </p:pic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334000" y="54864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Christmas at the White House,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latin typeface="Georgia" pitchFamily="18" charset="0"/>
              </a:rPr>
              <a:t>Presidential Roles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680295"/>
          <a:ext cx="5812473" cy="617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  <a:latin typeface="Georgia" pitchFamily="18" charset="0"/>
              </a:rPr>
              <a:t>Head of State</a:t>
            </a:r>
            <a:endParaRPr lang="en-US" sz="540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3252" name="Picture 4" descr="sc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4343400" cy="2900363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0" y="228600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Queen Elizabeth and President Reagan, 1983</a:t>
            </a:r>
            <a:endParaRPr lang="en-US" sz="1400" b="1">
              <a:latin typeface="Times New Roman" pitchFamily="18" charset="0"/>
            </a:endParaRPr>
          </a:p>
        </p:txBody>
      </p:sp>
      <p:pic>
        <p:nvPicPr>
          <p:cNvPr id="53254" name="Picture 6" descr="scr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114800" cy="2938463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57200" y="4572000"/>
            <a:ext cx="388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Kennedy speaks at Berlin Wall, 1963</a:t>
            </a:r>
            <a:endParaRPr lang="en-US" sz="1400" b="1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447800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  <a:latin typeface="Georgia" pitchFamily="18" charset="0"/>
              </a:rPr>
              <a:t>Chief Executive</a:t>
            </a:r>
            <a:endParaRPr lang="en-US" sz="54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00600" y="51054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Bush holds cabinet meeting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 in October, 2005</a:t>
            </a:r>
          </a:p>
        </p:txBody>
      </p:sp>
      <p:pic>
        <p:nvPicPr>
          <p:cNvPr id="54277" name="Picture 5" descr="sc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191000" cy="3168650"/>
          </a:xfrm>
          <a:prstGeom prst="rect">
            <a:avLst/>
          </a:prstGeom>
          <a:noFill/>
        </p:spPr>
      </p:pic>
      <p:pic>
        <p:nvPicPr>
          <p:cNvPr id="54278" name="Picture 6" descr="scr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3352800" cy="3130550"/>
          </a:xfrm>
          <a:prstGeom prst="rect">
            <a:avLst/>
          </a:prstGeom>
          <a:noFill/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09600" y="5105400"/>
            <a:ext cx="3505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Clinton with Janet Reno, the first female Attorney General, 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February, 1993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4478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Chief Administrator</a:t>
            </a:r>
            <a:endParaRPr lang="en-US" sz="4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5800" y="4648200"/>
            <a:ext cx="3352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Vice-President Johnson sworn in aboard Air Force One 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after President Kennedy’s assassination, 1963</a:t>
            </a:r>
          </a:p>
        </p:txBody>
      </p:sp>
      <p:pic>
        <p:nvPicPr>
          <p:cNvPr id="92165" name="Picture 5" descr="sc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10000" cy="2965450"/>
          </a:xfrm>
          <a:prstGeom prst="rect">
            <a:avLst/>
          </a:prstGeom>
          <a:noFill/>
        </p:spPr>
      </p:pic>
      <p:pic>
        <p:nvPicPr>
          <p:cNvPr id="92166" name="Picture 6" descr="sc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191000" cy="2827338"/>
          </a:xfrm>
          <a:prstGeom prst="rect">
            <a:avLst/>
          </a:prstGeom>
          <a:noFill/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648200" y="2438400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Bush at Ground Zero after 9-11</a:t>
            </a:r>
            <a:endParaRPr lang="en-US" sz="1400" b="1">
              <a:latin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4478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Georgia" pitchFamily="18" charset="0"/>
              </a:rPr>
              <a:t>Chief Diplomat</a:t>
            </a:r>
            <a:endParaRPr lang="en-US" sz="5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0" y="5257800"/>
            <a:ext cx="32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</a:rPr>
              <a:t>President 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George H.W. Bush signing nuclear non-proliferation treaty with Gorbachev of the Soviet Union, 1990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33400" y="54102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President Carter and leaders of Israel and Egypt at Camp David, 1978</a:t>
            </a:r>
            <a:endParaRPr lang="en-US" sz="1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675444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447800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  <a:latin typeface="Georgia" pitchFamily="18" charset="0"/>
              </a:rPr>
              <a:t>Commander-in-Chief</a:t>
            </a:r>
            <a:endParaRPr lang="en-US" sz="54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029200" y="5791200"/>
            <a:ext cx="320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Bush aboard U.S.S. Lincoln, May, 2003</a:t>
            </a:r>
          </a:p>
        </p:txBody>
      </p:sp>
      <p:pic>
        <p:nvPicPr>
          <p:cNvPr id="55302" name="Picture 6" descr="sc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314700" cy="4267200"/>
          </a:xfrm>
          <a:prstGeom prst="rect">
            <a:avLst/>
          </a:prstGeom>
          <a:noFill/>
        </p:spPr>
      </p:pic>
      <p:pic>
        <p:nvPicPr>
          <p:cNvPr id="55303" name="Picture 7" descr="scr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962400" cy="2741613"/>
          </a:xfrm>
          <a:prstGeom prst="rect">
            <a:avLst/>
          </a:prstGeom>
          <a:noFill/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762000" y="47244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</a:rPr>
              <a:t>President Johnson decorates a soldier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 in Vietnam, October, 1966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 Book:Applications:Microsoft Office 2004:Templates:Presentations:Designs:Flag.pot</Template>
  <TotalTime>3135</TotalTime>
  <Words>490</Words>
  <Application>Microsoft Office PowerPoint</Application>
  <PresentationFormat>On-screen Show (4:3)</PresentationFormat>
  <Paragraphs>105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Baskerville Semibold</vt:lpstr>
      <vt:lpstr>Copperplate Gothic Bold</vt:lpstr>
      <vt:lpstr>Georgia</vt:lpstr>
      <vt:lpstr>Monotype Sorts</vt:lpstr>
      <vt:lpstr>Osaka</vt:lpstr>
      <vt:lpstr>Times New Roman</vt:lpstr>
      <vt:lpstr>Trebuchet MS</vt:lpstr>
      <vt:lpstr>Wingdings</vt:lpstr>
      <vt:lpstr>Wingdings 3</vt:lpstr>
      <vt:lpstr>Blank Presentation</vt:lpstr>
      <vt:lpstr>Facet</vt:lpstr>
      <vt:lpstr>PowerPoint Presentation</vt:lpstr>
      <vt:lpstr>Constitutional Qualifications</vt:lpstr>
      <vt:lpstr>Presidential Benefits</vt:lpstr>
      <vt:lpstr>Presidential Roles</vt:lpstr>
      <vt:lpstr>Head of State</vt:lpstr>
      <vt:lpstr>Chief Executive</vt:lpstr>
      <vt:lpstr>Chief Administrator</vt:lpstr>
      <vt:lpstr>Chief Diplomat</vt:lpstr>
      <vt:lpstr>Commander-in-Chief</vt:lpstr>
      <vt:lpstr>Chief Legislator</vt:lpstr>
      <vt:lpstr>Chief of the Party</vt:lpstr>
      <vt:lpstr>Chief Citizen</vt:lpstr>
      <vt:lpstr>Formal Powers of the President</vt:lpstr>
      <vt:lpstr>Formal Powers:   Commander-in-Chief</vt:lpstr>
      <vt:lpstr>Formal Powers:   Chief Executive</vt:lpstr>
      <vt:lpstr>Formal Powers:  Foreign Affairs</vt:lpstr>
      <vt:lpstr>Formal Powers:  Chief Legislator</vt:lpstr>
      <vt:lpstr>Formal Powers:  Chief Legislator (cont.)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Powers</dc:title>
  <dc:creator>Nikki Lewis</dc:creator>
  <cp:lastModifiedBy>Barikmo, Kristoffer R.</cp:lastModifiedBy>
  <cp:revision>87</cp:revision>
  <dcterms:created xsi:type="dcterms:W3CDTF">2004-11-15T23:14:36Z</dcterms:created>
  <dcterms:modified xsi:type="dcterms:W3CDTF">2017-03-22T13:00:16Z</dcterms:modified>
</cp:coreProperties>
</file>