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2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3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4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5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notesSlides/notesSlide6.xml" ContentType="application/vnd.openxmlformats-officedocument.presentationml.notesSlide+xml"/>
  <Override PartName="/ppt/tags/tag119.xml" ContentType="application/vnd.openxmlformats-officedocument.presentationml.tags+xml"/>
  <Override PartName="/ppt/notesSlides/notesSlide7.xml" ContentType="application/vnd.openxmlformats-officedocument.presentationml.notesSlide+xml"/>
  <Override PartName="/ppt/tags/tag120.xml" ContentType="application/vnd.openxmlformats-officedocument.presentationml.tags+xml"/>
  <Override PartName="/ppt/notesSlides/notesSlide8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9.xml" ContentType="application/vnd.openxmlformats-officedocument.presentationml.notesSlide+xml"/>
  <Override PartName="/ppt/tags/tag142.xml" ContentType="application/vnd.openxmlformats-officedocument.presentationml.tags+xml"/>
  <Override PartName="/ppt/notesSlides/notesSlide10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notesSlides/notesSlide11.xml" ContentType="application/vnd.openxmlformats-officedocument.presentationml.notesSlid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notesSlides/notesSlide12.xml" ContentType="application/vnd.openxmlformats-officedocument.presentationml.notesSlide+xml"/>
  <Override PartName="/ppt/tags/tag211.xml" ContentType="application/vnd.openxmlformats-officedocument.presentationml.tags+xml"/>
  <Override PartName="/ppt/notesSlides/notesSlide13.xml" ContentType="application/vnd.openxmlformats-officedocument.presentationml.notesSlide+xml"/>
  <Override PartName="/ppt/tags/tag212.xml" ContentType="application/vnd.openxmlformats-officedocument.presentationml.tags+xml"/>
  <Override PartName="/ppt/notesSlides/notesSlide14.xml" ContentType="application/vnd.openxmlformats-officedocument.presentationml.notesSlide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notesSlides/notesSlide15.xml" ContentType="application/vnd.openxmlformats-officedocument.presentationml.notesSlide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notesSlides/notesSlide16.xml" ContentType="application/vnd.openxmlformats-officedocument.presentationml.notesSlide+xml"/>
  <Override PartName="/ppt/tags/tag230.xml" ContentType="application/vnd.openxmlformats-officedocument.presentationml.tags+xml"/>
  <Override PartName="/ppt/notesSlides/notesSlide17.xml" ContentType="application/vnd.openxmlformats-officedocument.presentationml.notesSlide+xml"/>
  <Override PartName="/ppt/tags/tag231.xml" ContentType="application/vnd.openxmlformats-officedocument.presentationml.tags+xml"/>
  <Override PartName="/ppt/notesSlides/notesSlide18.xml" ContentType="application/vnd.openxmlformats-officedocument.presentationml.notesSlide+xml"/>
  <Override PartName="/ppt/tags/tag232.xml" ContentType="application/vnd.openxmlformats-officedocument.presentationml.tags+xml"/>
  <Override PartName="/ppt/notesSlides/notesSlide19.xml" ContentType="application/vnd.openxmlformats-officedocument.presentationml.notesSlide+xml"/>
  <Override PartName="/ppt/tags/tag233.xml" ContentType="application/vnd.openxmlformats-officedocument.presentationml.tags+xml"/>
  <Override PartName="/ppt/notesSlides/notesSlide20.xml" ContentType="application/vnd.openxmlformats-officedocument.presentationml.notesSlide+xml"/>
  <Override PartName="/ppt/tags/tag234.xml" ContentType="application/vnd.openxmlformats-officedocument.presentationml.tags+xml"/>
  <Override PartName="/ppt/notesSlides/notesSlide21.xml" ContentType="application/vnd.openxmlformats-officedocument.presentationml.notesSlide+xml"/>
  <Override PartName="/ppt/tags/tag235.xml" ContentType="application/vnd.openxmlformats-officedocument.presentationml.tags+xml"/>
  <Override PartName="/ppt/notesSlides/notesSlide22.xml" ContentType="application/vnd.openxmlformats-officedocument.presentationml.notesSlide+xml"/>
  <Override PartName="/ppt/tags/tag236.xml" ContentType="application/vnd.openxmlformats-officedocument.presentationml.tags+xml"/>
  <Override PartName="/ppt/notesSlides/notesSlide23.xml" ContentType="application/vnd.openxmlformats-officedocument.presentationml.notesSlide+xml"/>
  <Override PartName="/ppt/tags/tag237.xml" ContentType="application/vnd.openxmlformats-officedocument.presentationml.tags+xml"/>
  <Override PartName="/ppt/notesSlides/notesSlide24.xml" ContentType="application/vnd.openxmlformats-officedocument.presentationml.notesSlide+xml"/>
  <Override PartName="/ppt/tags/tag23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303" r:id="rId3"/>
    <p:sldId id="300" r:id="rId4"/>
    <p:sldId id="293" r:id="rId5"/>
    <p:sldId id="294" r:id="rId6"/>
    <p:sldId id="301" r:id="rId7"/>
    <p:sldId id="295" r:id="rId8"/>
    <p:sldId id="296" r:id="rId9"/>
    <p:sldId id="302" r:id="rId10"/>
    <p:sldId id="299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74" r:id="rId24"/>
    <p:sldId id="258" r:id="rId25"/>
    <p:sldId id="271" r:id="rId26"/>
    <p:sldId id="257" r:id="rId27"/>
    <p:sldId id="273" r:id="rId28"/>
    <p:sldId id="269" r:id="rId29"/>
    <p:sldId id="259" r:id="rId30"/>
    <p:sldId id="260" r:id="rId31"/>
    <p:sldId id="261" r:id="rId32"/>
    <p:sldId id="262" r:id="rId33"/>
    <p:sldId id="264" r:id="rId34"/>
    <p:sldId id="263" r:id="rId35"/>
    <p:sldId id="265" r:id="rId36"/>
    <p:sldId id="266" r:id="rId37"/>
    <p:sldId id="267" r:id="rId38"/>
    <p:sldId id="268" r:id="rId39"/>
    <p:sldId id="272" r:id="rId40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F5D91-DBD3-4999-ADC4-E4F4AA715099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9988"/>
            <a:ext cx="4213225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505325"/>
            <a:ext cx="5661025" cy="36877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61159-B45F-429B-B668-1C5797E8F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59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3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2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3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5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0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2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3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5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4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5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6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7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8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9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3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7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9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0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61159-B45F-429B-B668-1C5797E8F5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68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61159-B45F-429B-B668-1C5797E8F55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62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61159-B45F-429B-B668-1C5797E8F55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71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61159-B45F-429B-B668-1C5797E8F55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53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61159-B45F-429B-B668-1C5797E8F55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580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61159-B45F-429B-B668-1C5797E8F55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18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61159-B45F-429B-B668-1C5797E8F55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3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61159-B45F-429B-B668-1C5797E8F55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70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61159-B45F-429B-B668-1C5797E8F55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76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61159-B45F-429B-B668-1C5797E8F55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89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61159-B45F-429B-B668-1C5797E8F55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34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61159-B45F-429B-B668-1C5797E8F5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41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61159-B45F-429B-B668-1C5797E8F55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59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61159-B45F-429B-B668-1C5797E8F55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49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61159-B45F-429B-B668-1C5797E8F55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037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61159-B45F-429B-B668-1C5797E8F55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768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61159-B45F-429B-B668-1C5797E8F55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200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61159-B45F-429B-B668-1C5797E8F5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3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61159-B45F-429B-B668-1C5797E8F5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22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61159-B45F-429B-B668-1C5797E8F5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67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61159-B45F-429B-B668-1C5797E8F5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1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61159-B45F-429B-B668-1C5797E8F5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04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61159-B45F-429B-B668-1C5797E8F55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77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61159-B45F-429B-B668-1C5797E8F55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41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A063507-AED6-4C4E-AB68-A8C5D089D2DB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CA46E2-E6EF-4FE7-B51E-D81DE404106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63507-AED6-4C4E-AB68-A8C5D089D2DB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46E2-E6EF-4FE7-B51E-D81DE40410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A063507-AED6-4C4E-AB68-A8C5D089D2DB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2CCA46E2-E6EF-4FE7-B51E-D81DE404106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63507-AED6-4C4E-AB68-A8C5D089D2DB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CA46E2-E6EF-4FE7-B51E-D81DE404106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63507-AED6-4C4E-AB68-A8C5D089D2DB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CCA46E2-E6EF-4FE7-B51E-D81DE404106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A063507-AED6-4C4E-AB68-A8C5D089D2DB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CCA46E2-E6EF-4FE7-B51E-D81DE404106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A063507-AED6-4C4E-AB68-A8C5D089D2DB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CCA46E2-E6EF-4FE7-B51E-D81DE404106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63507-AED6-4C4E-AB68-A8C5D089D2DB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CA46E2-E6EF-4FE7-B51E-D81DE40410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63507-AED6-4C4E-AB68-A8C5D089D2DB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CA46E2-E6EF-4FE7-B51E-D81DE40410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63507-AED6-4C4E-AB68-A8C5D089D2DB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CA46E2-E6EF-4FE7-B51E-D81DE404106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A063507-AED6-4C4E-AB68-A8C5D089D2DB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2CCA46E2-E6EF-4FE7-B51E-D81DE404106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A063507-AED6-4C4E-AB68-A8C5D089D2DB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CCA46E2-E6EF-4FE7-B51E-D81DE40410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tags" Target="../tags/tag27.xml"/><Relationship Id="rId39" Type="http://schemas.openxmlformats.org/officeDocument/2006/relationships/tags" Target="../tags/tag40.xml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34" Type="http://schemas.openxmlformats.org/officeDocument/2006/relationships/tags" Target="../tags/tag35.xml"/><Relationship Id="rId42" Type="http://schemas.openxmlformats.org/officeDocument/2006/relationships/tags" Target="../tags/tag43.xml"/><Relationship Id="rId47" Type="http://schemas.openxmlformats.org/officeDocument/2006/relationships/tags" Target="../tags/tag48.xml"/><Relationship Id="rId50" Type="http://schemas.openxmlformats.org/officeDocument/2006/relationships/tags" Target="../tags/tag51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33" Type="http://schemas.openxmlformats.org/officeDocument/2006/relationships/tags" Target="../tags/tag34.xml"/><Relationship Id="rId38" Type="http://schemas.openxmlformats.org/officeDocument/2006/relationships/tags" Target="../tags/tag39.xml"/><Relationship Id="rId46" Type="http://schemas.openxmlformats.org/officeDocument/2006/relationships/tags" Target="../tags/tag47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29" Type="http://schemas.openxmlformats.org/officeDocument/2006/relationships/tags" Target="../tags/tag30.xml"/><Relationship Id="rId41" Type="http://schemas.openxmlformats.org/officeDocument/2006/relationships/tags" Target="../tags/tag42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32" Type="http://schemas.openxmlformats.org/officeDocument/2006/relationships/tags" Target="../tags/tag33.xml"/><Relationship Id="rId37" Type="http://schemas.openxmlformats.org/officeDocument/2006/relationships/tags" Target="../tags/tag38.xml"/><Relationship Id="rId40" Type="http://schemas.openxmlformats.org/officeDocument/2006/relationships/tags" Target="../tags/tag41.xml"/><Relationship Id="rId45" Type="http://schemas.openxmlformats.org/officeDocument/2006/relationships/tags" Target="../tags/tag46.xml"/><Relationship Id="rId53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tags" Target="../tags/tag29.xml"/><Relationship Id="rId36" Type="http://schemas.openxmlformats.org/officeDocument/2006/relationships/tags" Target="../tags/tag37.xml"/><Relationship Id="rId49" Type="http://schemas.openxmlformats.org/officeDocument/2006/relationships/tags" Target="../tags/tag50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31" Type="http://schemas.openxmlformats.org/officeDocument/2006/relationships/tags" Target="../tags/tag32.xml"/><Relationship Id="rId44" Type="http://schemas.openxmlformats.org/officeDocument/2006/relationships/tags" Target="../tags/tag45.xml"/><Relationship Id="rId52" Type="http://schemas.openxmlformats.org/officeDocument/2006/relationships/tags" Target="../tags/tag53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tags" Target="../tags/tag28.xml"/><Relationship Id="rId30" Type="http://schemas.openxmlformats.org/officeDocument/2006/relationships/tags" Target="../tags/tag31.xml"/><Relationship Id="rId35" Type="http://schemas.openxmlformats.org/officeDocument/2006/relationships/tags" Target="../tags/tag36.xml"/><Relationship Id="rId43" Type="http://schemas.openxmlformats.org/officeDocument/2006/relationships/tags" Target="../tags/tag44.xml"/><Relationship Id="rId48" Type="http://schemas.openxmlformats.org/officeDocument/2006/relationships/tags" Target="../tags/tag49.xml"/><Relationship Id="rId8" Type="http://schemas.openxmlformats.org/officeDocument/2006/relationships/tags" Target="../tags/tag9.xml"/><Relationship Id="rId51" Type="http://schemas.openxmlformats.org/officeDocument/2006/relationships/tags" Target="../tags/tag5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30.xml"/><Relationship Id="rId13" Type="http://schemas.openxmlformats.org/officeDocument/2006/relationships/tags" Target="../tags/tag135.xml"/><Relationship Id="rId18" Type="http://schemas.openxmlformats.org/officeDocument/2006/relationships/tags" Target="../tags/tag140.xml"/><Relationship Id="rId3" Type="http://schemas.openxmlformats.org/officeDocument/2006/relationships/tags" Target="../tags/tag125.xml"/><Relationship Id="rId21" Type="http://schemas.openxmlformats.org/officeDocument/2006/relationships/image" Target="../media/image26.jpeg"/><Relationship Id="rId7" Type="http://schemas.openxmlformats.org/officeDocument/2006/relationships/tags" Target="../tags/tag129.xml"/><Relationship Id="rId12" Type="http://schemas.openxmlformats.org/officeDocument/2006/relationships/tags" Target="../tags/tag134.xml"/><Relationship Id="rId17" Type="http://schemas.openxmlformats.org/officeDocument/2006/relationships/tags" Target="../tags/tag139.xml"/><Relationship Id="rId2" Type="http://schemas.openxmlformats.org/officeDocument/2006/relationships/tags" Target="../tags/tag124.xml"/><Relationship Id="rId16" Type="http://schemas.openxmlformats.org/officeDocument/2006/relationships/tags" Target="../tags/tag138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11" Type="http://schemas.openxmlformats.org/officeDocument/2006/relationships/tags" Target="../tags/tag133.xml"/><Relationship Id="rId5" Type="http://schemas.openxmlformats.org/officeDocument/2006/relationships/tags" Target="../tags/tag127.xml"/><Relationship Id="rId15" Type="http://schemas.openxmlformats.org/officeDocument/2006/relationships/tags" Target="../tags/tag137.xml"/><Relationship Id="rId10" Type="http://schemas.openxmlformats.org/officeDocument/2006/relationships/tags" Target="../tags/tag132.xml"/><Relationship Id="rId19" Type="http://schemas.openxmlformats.org/officeDocument/2006/relationships/tags" Target="../tags/tag141.xml"/><Relationship Id="rId4" Type="http://schemas.openxmlformats.org/officeDocument/2006/relationships/tags" Target="../tags/tag126.xml"/><Relationship Id="rId9" Type="http://schemas.openxmlformats.org/officeDocument/2006/relationships/tags" Target="../tags/tag131.xml"/><Relationship Id="rId14" Type="http://schemas.openxmlformats.org/officeDocument/2006/relationships/tags" Target="../tags/tag1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tags" Target="../tags/tag156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17" Type="http://schemas.openxmlformats.org/officeDocument/2006/relationships/tags" Target="../tags/tag160.xml"/><Relationship Id="rId2" Type="http://schemas.openxmlformats.org/officeDocument/2006/relationships/tags" Target="../tags/tag145.xml"/><Relationship Id="rId16" Type="http://schemas.openxmlformats.org/officeDocument/2006/relationships/tags" Target="../tags/tag159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5" Type="http://schemas.openxmlformats.org/officeDocument/2006/relationships/tags" Target="../tags/tag148.xml"/><Relationship Id="rId15" Type="http://schemas.openxmlformats.org/officeDocument/2006/relationships/tags" Target="../tags/tag158.xml"/><Relationship Id="rId10" Type="http://schemas.openxmlformats.org/officeDocument/2006/relationships/tags" Target="../tags/tag153.xml"/><Relationship Id="rId19" Type="http://schemas.openxmlformats.org/officeDocument/2006/relationships/notesSlide" Target="../notesSlides/notesSlide11.xml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174.xml"/><Relationship Id="rId18" Type="http://schemas.openxmlformats.org/officeDocument/2006/relationships/tags" Target="../tags/tag179.xml"/><Relationship Id="rId26" Type="http://schemas.openxmlformats.org/officeDocument/2006/relationships/tags" Target="../tags/tag187.xml"/><Relationship Id="rId39" Type="http://schemas.openxmlformats.org/officeDocument/2006/relationships/tags" Target="../tags/tag200.xml"/><Relationship Id="rId3" Type="http://schemas.openxmlformats.org/officeDocument/2006/relationships/tags" Target="../tags/tag164.xml"/><Relationship Id="rId21" Type="http://schemas.openxmlformats.org/officeDocument/2006/relationships/tags" Target="../tags/tag182.xml"/><Relationship Id="rId34" Type="http://schemas.openxmlformats.org/officeDocument/2006/relationships/tags" Target="../tags/tag195.xml"/><Relationship Id="rId42" Type="http://schemas.openxmlformats.org/officeDocument/2006/relationships/tags" Target="../tags/tag203.xml"/><Relationship Id="rId47" Type="http://schemas.openxmlformats.org/officeDocument/2006/relationships/tags" Target="../tags/tag208.xml"/><Relationship Id="rId50" Type="http://schemas.openxmlformats.org/officeDocument/2006/relationships/slideLayout" Target="../slideLayouts/slideLayout2.xml"/><Relationship Id="rId7" Type="http://schemas.openxmlformats.org/officeDocument/2006/relationships/tags" Target="../tags/tag168.xml"/><Relationship Id="rId12" Type="http://schemas.openxmlformats.org/officeDocument/2006/relationships/tags" Target="../tags/tag173.xml"/><Relationship Id="rId17" Type="http://schemas.openxmlformats.org/officeDocument/2006/relationships/tags" Target="../tags/tag178.xml"/><Relationship Id="rId25" Type="http://schemas.openxmlformats.org/officeDocument/2006/relationships/tags" Target="../tags/tag186.xml"/><Relationship Id="rId33" Type="http://schemas.openxmlformats.org/officeDocument/2006/relationships/tags" Target="../tags/tag194.xml"/><Relationship Id="rId38" Type="http://schemas.openxmlformats.org/officeDocument/2006/relationships/tags" Target="../tags/tag199.xml"/><Relationship Id="rId46" Type="http://schemas.openxmlformats.org/officeDocument/2006/relationships/tags" Target="../tags/tag207.xml"/><Relationship Id="rId2" Type="http://schemas.openxmlformats.org/officeDocument/2006/relationships/tags" Target="../tags/tag163.xml"/><Relationship Id="rId16" Type="http://schemas.openxmlformats.org/officeDocument/2006/relationships/tags" Target="../tags/tag177.xml"/><Relationship Id="rId20" Type="http://schemas.openxmlformats.org/officeDocument/2006/relationships/tags" Target="../tags/tag181.xml"/><Relationship Id="rId29" Type="http://schemas.openxmlformats.org/officeDocument/2006/relationships/tags" Target="../tags/tag190.xml"/><Relationship Id="rId41" Type="http://schemas.openxmlformats.org/officeDocument/2006/relationships/tags" Target="../tags/tag202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tags" Target="../tags/tag172.xml"/><Relationship Id="rId24" Type="http://schemas.openxmlformats.org/officeDocument/2006/relationships/tags" Target="../tags/tag185.xml"/><Relationship Id="rId32" Type="http://schemas.openxmlformats.org/officeDocument/2006/relationships/tags" Target="../tags/tag193.xml"/><Relationship Id="rId37" Type="http://schemas.openxmlformats.org/officeDocument/2006/relationships/tags" Target="../tags/tag198.xml"/><Relationship Id="rId40" Type="http://schemas.openxmlformats.org/officeDocument/2006/relationships/tags" Target="../tags/tag201.xml"/><Relationship Id="rId45" Type="http://schemas.openxmlformats.org/officeDocument/2006/relationships/tags" Target="../tags/tag206.xml"/><Relationship Id="rId5" Type="http://schemas.openxmlformats.org/officeDocument/2006/relationships/tags" Target="../tags/tag166.xml"/><Relationship Id="rId15" Type="http://schemas.openxmlformats.org/officeDocument/2006/relationships/tags" Target="../tags/tag176.xml"/><Relationship Id="rId23" Type="http://schemas.openxmlformats.org/officeDocument/2006/relationships/tags" Target="../tags/tag184.xml"/><Relationship Id="rId28" Type="http://schemas.openxmlformats.org/officeDocument/2006/relationships/tags" Target="../tags/tag189.xml"/><Relationship Id="rId36" Type="http://schemas.openxmlformats.org/officeDocument/2006/relationships/tags" Target="../tags/tag197.xml"/><Relationship Id="rId49" Type="http://schemas.openxmlformats.org/officeDocument/2006/relationships/tags" Target="../tags/tag210.xml"/><Relationship Id="rId10" Type="http://schemas.openxmlformats.org/officeDocument/2006/relationships/tags" Target="../tags/tag171.xml"/><Relationship Id="rId19" Type="http://schemas.openxmlformats.org/officeDocument/2006/relationships/tags" Target="../tags/tag180.xml"/><Relationship Id="rId31" Type="http://schemas.openxmlformats.org/officeDocument/2006/relationships/tags" Target="../tags/tag192.xml"/><Relationship Id="rId44" Type="http://schemas.openxmlformats.org/officeDocument/2006/relationships/tags" Target="../tags/tag205.xml"/><Relationship Id="rId4" Type="http://schemas.openxmlformats.org/officeDocument/2006/relationships/tags" Target="../tags/tag165.xml"/><Relationship Id="rId9" Type="http://schemas.openxmlformats.org/officeDocument/2006/relationships/tags" Target="../tags/tag170.xml"/><Relationship Id="rId14" Type="http://schemas.openxmlformats.org/officeDocument/2006/relationships/tags" Target="../tags/tag175.xml"/><Relationship Id="rId22" Type="http://schemas.openxmlformats.org/officeDocument/2006/relationships/tags" Target="../tags/tag183.xml"/><Relationship Id="rId27" Type="http://schemas.openxmlformats.org/officeDocument/2006/relationships/tags" Target="../tags/tag188.xml"/><Relationship Id="rId30" Type="http://schemas.openxmlformats.org/officeDocument/2006/relationships/tags" Target="../tags/tag191.xml"/><Relationship Id="rId35" Type="http://schemas.openxmlformats.org/officeDocument/2006/relationships/tags" Target="../tags/tag196.xml"/><Relationship Id="rId43" Type="http://schemas.openxmlformats.org/officeDocument/2006/relationships/tags" Target="../tags/tag204.xml"/><Relationship Id="rId48" Type="http://schemas.openxmlformats.org/officeDocument/2006/relationships/tags" Target="../tags/tag209.xml"/><Relationship Id="rId8" Type="http://schemas.openxmlformats.org/officeDocument/2006/relationships/tags" Target="../tags/tag169.xml"/><Relationship Id="rId51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tags" Target="../tags/tag66.xml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12" Type="http://schemas.openxmlformats.org/officeDocument/2006/relationships/tags" Target="../tags/tag65.xml"/><Relationship Id="rId2" Type="http://schemas.openxmlformats.org/officeDocument/2006/relationships/tags" Target="../tags/tag55.xml"/><Relationship Id="rId16" Type="http://schemas.openxmlformats.org/officeDocument/2006/relationships/image" Target="../media/image4.png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tags" Target="../tags/tag64.xml"/><Relationship Id="rId5" Type="http://schemas.openxmlformats.org/officeDocument/2006/relationships/tags" Target="../tags/tag58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63.xml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4" Type="http://schemas.openxmlformats.org/officeDocument/2006/relationships/tags" Target="../tags/tag6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4.xml"/><Relationship Id="rId4" Type="http://schemas.openxmlformats.org/officeDocument/2006/relationships/image" Target="../media/image29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13" Type="http://schemas.openxmlformats.org/officeDocument/2006/relationships/tags" Target="../tags/tag228.xml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12" Type="http://schemas.openxmlformats.org/officeDocument/2006/relationships/tags" Target="../tags/tag227.xml"/><Relationship Id="rId2" Type="http://schemas.openxmlformats.org/officeDocument/2006/relationships/tags" Target="../tags/tag217.xml"/><Relationship Id="rId16" Type="http://schemas.openxmlformats.org/officeDocument/2006/relationships/notesSlide" Target="../notesSlides/notesSlide16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tags" Target="../tags/tag226.xml"/><Relationship Id="rId5" Type="http://schemas.openxmlformats.org/officeDocument/2006/relationships/tags" Target="../tags/tag220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225.xml"/><Relationship Id="rId4" Type="http://schemas.openxmlformats.org/officeDocument/2006/relationships/tags" Target="../tags/tag219.xml"/><Relationship Id="rId9" Type="http://schemas.openxmlformats.org/officeDocument/2006/relationships/tags" Target="../tags/tag224.xml"/><Relationship Id="rId14" Type="http://schemas.openxmlformats.org/officeDocument/2006/relationships/tags" Target="../tags/tag2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70.xml"/><Relationship Id="rId7" Type="http://schemas.openxmlformats.org/officeDocument/2006/relationships/tags" Target="../tags/tag74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10" Type="http://schemas.openxmlformats.org/officeDocument/2006/relationships/image" Target="../media/image5.png"/><Relationship Id="rId4" Type="http://schemas.openxmlformats.org/officeDocument/2006/relationships/tags" Target="../tags/tag71.xml"/><Relationship Id="rId9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13" Type="http://schemas.openxmlformats.org/officeDocument/2006/relationships/tags" Target="../tags/tag88.xml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12" Type="http://schemas.openxmlformats.org/officeDocument/2006/relationships/tags" Target="../tags/tag87.xml"/><Relationship Id="rId17" Type="http://schemas.openxmlformats.org/officeDocument/2006/relationships/image" Target="../media/image7.png"/><Relationship Id="rId2" Type="http://schemas.openxmlformats.org/officeDocument/2006/relationships/tags" Target="../tags/tag77.xml"/><Relationship Id="rId16" Type="http://schemas.openxmlformats.org/officeDocument/2006/relationships/image" Target="../media/image6.jpeg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tags" Target="../tags/tag86.xml"/><Relationship Id="rId5" Type="http://schemas.openxmlformats.org/officeDocument/2006/relationships/tags" Target="../tags/tag80.xml"/><Relationship Id="rId15" Type="http://schemas.openxmlformats.org/officeDocument/2006/relationships/notesSlide" Target="../notesSlides/notesSlide3.xml"/><Relationship Id="rId10" Type="http://schemas.openxmlformats.org/officeDocument/2006/relationships/tags" Target="../tags/tag85.xml"/><Relationship Id="rId4" Type="http://schemas.openxmlformats.org/officeDocument/2006/relationships/tags" Target="../tags/tag79.xml"/><Relationship Id="rId9" Type="http://schemas.openxmlformats.org/officeDocument/2006/relationships/tags" Target="../tags/tag84.xml"/><Relationship Id="rId1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13" Type="http://schemas.openxmlformats.org/officeDocument/2006/relationships/tags" Target="../tags/tag109.xml"/><Relationship Id="rId18" Type="http://schemas.openxmlformats.org/officeDocument/2006/relationships/notesSlide" Target="../notesSlides/notesSlide4.xml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12" Type="http://schemas.openxmlformats.org/officeDocument/2006/relationships/tags" Target="../tags/tag108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98.xml"/><Relationship Id="rId16" Type="http://schemas.openxmlformats.org/officeDocument/2006/relationships/tags" Target="../tags/tag112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tags" Target="../tags/tag107.xml"/><Relationship Id="rId5" Type="http://schemas.openxmlformats.org/officeDocument/2006/relationships/tags" Target="../tags/tag101.xml"/><Relationship Id="rId15" Type="http://schemas.openxmlformats.org/officeDocument/2006/relationships/tags" Target="../tags/tag111.xml"/><Relationship Id="rId10" Type="http://schemas.openxmlformats.org/officeDocument/2006/relationships/tags" Target="../tags/tag106.xml"/><Relationship Id="rId19" Type="http://schemas.openxmlformats.org/officeDocument/2006/relationships/image" Target="../media/image6.jpeg"/><Relationship Id="rId4" Type="http://schemas.openxmlformats.org/officeDocument/2006/relationships/tags" Target="../tags/tag100.xml"/><Relationship Id="rId9" Type="http://schemas.openxmlformats.org/officeDocument/2006/relationships/tags" Target="../tags/tag105.xml"/><Relationship Id="rId14" Type="http://schemas.openxmlformats.org/officeDocument/2006/relationships/tags" Target="../tags/tag1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7" Type="http://schemas.openxmlformats.org/officeDocument/2006/relationships/image" Target="../media/image9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hyperlink" Target="http://www-personal.umich.edu/~mejn/election/2012/countymappurple1024.png" TargetMode="Externa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Proposal from the Original Convention and the Current System</a:t>
            </a:r>
            <a:endParaRPr lang="en-US" dirty="0"/>
          </a:p>
        </p:txBody>
      </p:sp>
      <p:pic>
        <p:nvPicPr>
          <p:cNvPr id="15362" name="Picture 2" descr="http://www.dailyplunge.com/wp-content/uploads/2010/07/belushi-electoral-colle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0718" y="19050"/>
            <a:ext cx="3919664" cy="592455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review…</a:t>
            </a:r>
            <a:endParaRPr lang="en-US" dirty="0"/>
          </a:p>
        </p:txBody>
      </p:sp>
      <p:pic>
        <p:nvPicPr>
          <p:cNvPr id="4" name="How the Electoral College Works - YouTube.wmv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38" y="1047538"/>
            <a:ext cx="8945562" cy="5143924"/>
          </a:xfrm>
        </p:spPr>
      </p:pic>
    </p:spTree>
    <p:extLst>
      <p:ext uri="{BB962C8B-B14F-4D97-AF65-F5344CB8AC3E}">
        <p14:creationId xmlns:p14="http://schemas.microsoft.com/office/powerpoint/2010/main" val="282984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470025"/>
          </a:xfrm>
        </p:spPr>
        <p:txBody>
          <a:bodyPr/>
          <a:lstStyle/>
          <a:p>
            <a:r>
              <a:rPr lang="en-US"/>
              <a:t>Flaws of the Electoral College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Oh……the election of 2000!</a:t>
            </a:r>
            <a:endParaRPr lang="en-US" dirty="0"/>
          </a:p>
        </p:txBody>
      </p:sp>
      <p:pic>
        <p:nvPicPr>
          <p:cNvPr id="11271" name="Picture 7" descr="electoral-college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05000"/>
            <a:ext cx="4267200" cy="388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18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#1: It’s possible to win the popular vote but lose the electoral vote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1824</a:t>
            </a:r>
            <a:r>
              <a:rPr lang="en-US">
                <a:sym typeface="Wingdings" pitchFamily="2" charset="2"/>
              </a:rPr>
              <a:t> Andrew Jackson (41.3% of the popular votes, John Quincy Adams 30.9% of the popular vote)</a:t>
            </a:r>
          </a:p>
          <a:p>
            <a:pPr lvl="1"/>
            <a:r>
              <a:rPr lang="en-US">
                <a:sym typeface="Wingdings" pitchFamily="2" charset="2"/>
              </a:rPr>
              <a:t>Jackson received 99 of 261 electoral votes more than any other candidate but not enough to win</a:t>
            </a:r>
            <a:endParaRPr lang="en-US"/>
          </a:p>
          <a:p>
            <a:endParaRPr lang="en-US"/>
          </a:p>
        </p:txBody>
      </p:sp>
      <p:pic>
        <p:nvPicPr>
          <p:cNvPr id="12293" name="Picture 5" descr="639-andrew-jackson-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4308475"/>
            <a:ext cx="2571750" cy="254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john-quincy-adams-pi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25146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26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789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30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1876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Samuel J. Tilden</a:t>
            </a:r>
          </a:p>
          <a:p>
            <a:pPr lvl="1"/>
            <a:r>
              <a:rPr lang="en-US"/>
              <a:t>4,288,546 popular votes</a:t>
            </a:r>
          </a:p>
          <a:p>
            <a:pPr lvl="1"/>
            <a:r>
              <a:rPr lang="en-US"/>
              <a:t>184 electoral votes</a:t>
            </a:r>
          </a:p>
          <a:p>
            <a:r>
              <a:rPr lang="en-US"/>
              <a:t>Rutherford B Hayes</a:t>
            </a:r>
          </a:p>
          <a:p>
            <a:pPr lvl="1"/>
            <a:r>
              <a:rPr lang="en-US"/>
              <a:t>4,034,311 popular votes</a:t>
            </a:r>
          </a:p>
          <a:p>
            <a:pPr lvl="1"/>
            <a:r>
              <a:rPr lang="en-US"/>
              <a:t>185 electoral votes</a:t>
            </a:r>
          </a:p>
          <a:p>
            <a:pPr lvl="1"/>
            <a:endParaRPr lang="en-US"/>
          </a:p>
        </p:txBody>
      </p:sp>
      <p:pic>
        <p:nvPicPr>
          <p:cNvPr id="16389" name="Picture 5" descr="Samuel-J-Tilden-for-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3" y="0"/>
            <a:ext cx="209073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rutherford-hay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200400"/>
            <a:ext cx="3381375" cy="328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01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bldLvl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7" descr="450px-ElectoralCollege1876-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491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36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1888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Grover Cleveland</a:t>
            </a:r>
          </a:p>
          <a:p>
            <a:pPr lvl="1"/>
            <a:r>
              <a:rPr lang="en-US"/>
              <a:t>5,534,488 popular votes</a:t>
            </a:r>
          </a:p>
          <a:p>
            <a:pPr lvl="1"/>
            <a:r>
              <a:rPr lang="en-US"/>
              <a:t>168 electoral votes</a:t>
            </a:r>
          </a:p>
          <a:p>
            <a:r>
              <a:rPr lang="en-US"/>
              <a:t>Benjamin Harrison</a:t>
            </a:r>
          </a:p>
          <a:p>
            <a:pPr lvl="1"/>
            <a:r>
              <a:rPr lang="en-US"/>
              <a:t>5,443,892 popular votes</a:t>
            </a:r>
          </a:p>
          <a:p>
            <a:pPr lvl="1"/>
            <a:r>
              <a:rPr lang="en-US"/>
              <a:t>233 electoral votes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17413" name="Picture 5" descr="404px-President_Grover_Cleve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54"/>
          <a:stretch>
            <a:fillRect/>
          </a:stretch>
        </p:blipFill>
        <p:spPr bwMode="auto">
          <a:xfrm>
            <a:off x="5965825" y="0"/>
            <a:ext cx="31781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 descr="benjamin-harrison-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33800"/>
            <a:ext cx="2938463" cy="290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41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bldLvl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electoralcollege1888_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700"/>
            <a:ext cx="8915400" cy="479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26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2000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5638800" cy="5257800"/>
          </a:xfrm>
        </p:spPr>
        <p:txBody>
          <a:bodyPr/>
          <a:lstStyle/>
          <a:p>
            <a:r>
              <a:rPr lang="en-US"/>
              <a:t>Al Gore</a:t>
            </a:r>
          </a:p>
          <a:p>
            <a:pPr lvl="1"/>
            <a:r>
              <a:rPr lang="en-US"/>
              <a:t>50,992,335 popular votes</a:t>
            </a:r>
          </a:p>
          <a:p>
            <a:pPr lvl="1"/>
            <a:r>
              <a:rPr lang="en-US"/>
              <a:t>266 electoral votes</a:t>
            </a:r>
          </a:p>
          <a:p>
            <a:r>
              <a:rPr lang="en-US"/>
              <a:t>George W Bush</a:t>
            </a:r>
          </a:p>
          <a:p>
            <a:pPr lvl="1"/>
            <a:r>
              <a:rPr lang="en-US"/>
              <a:t>50,455,156 (537,179 votes less)</a:t>
            </a:r>
          </a:p>
          <a:p>
            <a:pPr lvl="1"/>
            <a:r>
              <a:rPr lang="en-US"/>
              <a:t>271 electoral votes</a:t>
            </a:r>
          </a:p>
          <a:p>
            <a:pPr lvl="1">
              <a:buFontTx/>
              <a:buNone/>
            </a:pPr>
            <a:endParaRPr lang="en-US"/>
          </a:p>
          <a:p>
            <a:pPr lvl="1">
              <a:buFontTx/>
              <a:buChar char="•"/>
            </a:pPr>
            <a:r>
              <a:rPr lang="en-US" b="1"/>
              <a:t>Florida was decided by only 537 votes!</a:t>
            </a:r>
          </a:p>
          <a:p>
            <a:pPr lvl="1">
              <a:buFontTx/>
              <a:buNone/>
            </a:pPr>
            <a:endParaRPr lang="en-US" b="1"/>
          </a:p>
          <a:p>
            <a:endParaRPr lang="en-US"/>
          </a:p>
        </p:txBody>
      </p:sp>
      <p:pic>
        <p:nvPicPr>
          <p:cNvPr id="18437" name="Picture 5" descr="al_gore-g0g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 r="16982"/>
          <a:stretch>
            <a:fillRect/>
          </a:stretch>
        </p:blipFill>
        <p:spPr bwMode="auto">
          <a:xfrm>
            <a:off x="5943600" y="304800"/>
            <a:ext cx="2971800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george-w-bush-golfing_300x4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3" b="17241"/>
          <a:stretch>
            <a:fillRect/>
          </a:stretch>
        </p:blipFill>
        <p:spPr bwMode="auto">
          <a:xfrm>
            <a:off x="5943600" y="3048000"/>
            <a:ext cx="2895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7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bldLvl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783px-United_States_Presidential_Election_(200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" b="10143"/>
          <a:stretch>
            <a:fillRect/>
          </a:stretch>
        </p:blipFill>
        <p:spPr bwMode="auto">
          <a:xfrm>
            <a:off x="0" y="304800"/>
            <a:ext cx="9144000" cy="618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SMARTInkShape-Group23"/>
          <p:cNvGrpSpPr/>
          <p:nvPr/>
        </p:nvGrpSpPr>
        <p:grpSpPr>
          <a:xfrm>
            <a:off x="6400800" y="1923188"/>
            <a:ext cx="407195" cy="269944"/>
            <a:chOff x="6400800" y="1923188"/>
            <a:chExt cx="407195" cy="269944"/>
          </a:xfrm>
        </p:grpSpPr>
        <p:sp>
          <p:nvSpPr>
            <p:cNvPr id="136" name="SMARTInkShape-66"/>
            <p:cNvSpPr/>
            <p:nvPr>
              <p:custDataLst>
                <p:tags r:id="rId51"/>
              </p:custDataLst>
            </p:nvPr>
          </p:nvSpPr>
          <p:spPr>
            <a:xfrm>
              <a:off x="6400800" y="2178870"/>
              <a:ext cx="407195" cy="14262"/>
            </a:xfrm>
            <a:custGeom>
              <a:avLst/>
              <a:gdLst/>
              <a:ahLst/>
              <a:cxnLst/>
              <a:rect l="0" t="0" r="0" b="0"/>
              <a:pathLst>
                <a:path w="407195" h="14262">
                  <a:moveTo>
                    <a:pt x="0" y="14261"/>
                  </a:moveTo>
                  <a:lnTo>
                    <a:pt x="0" y="14261"/>
                  </a:lnTo>
                  <a:lnTo>
                    <a:pt x="31262" y="14261"/>
                  </a:lnTo>
                  <a:lnTo>
                    <a:pt x="64208" y="9352"/>
                  </a:lnTo>
                  <a:lnTo>
                    <a:pt x="93549" y="7779"/>
                  </a:lnTo>
                  <a:lnTo>
                    <a:pt x="121217" y="7412"/>
                  </a:lnTo>
                  <a:lnTo>
                    <a:pt x="156655" y="7205"/>
                  </a:lnTo>
                  <a:lnTo>
                    <a:pt x="192163" y="2225"/>
                  </a:lnTo>
                  <a:lnTo>
                    <a:pt x="226812" y="418"/>
                  </a:lnTo>
                  <a:lnTo>
                    <a:pt x="253735" y="106"/>
                  </a:lnTo>
                  <a:lnTo>
                    <a:pt x="287011" y="0"/>
                  </a:lnTo>
                  <a:lnTo>
                    <a:pt x="319484" y="773"/>
                  </a:lnTo>
                  <a:lnTo>
                    <a:pt x="351768" y="5629"/>
                  </a:lnTo>
                  <a:lnTo>
                    <a:pt x="384692" y="10616"/>
                  </a:lnTo>
                  <a:lnTo>
                    <a:pt x="407194" y="14261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SMARTInkShape-67"/>
            <p:cNvSpPr/>
            <p:nvPr>
              <p:custDataLst>
                <p:tags r:id="rId52"/>
              </p:custDataLst>
            </p:nvPr>
          </p:nvSpPr>
          <p:spPr>
            <a:xfrm>
              <a:off x="6415088" y="1923188"/>
              <a:ext cx="321469" cy="34201"/>
            </a:xfrm>
            <a:custGeom>
              <a:avLst/>
              <a:gdLst/>
              <a:ahLst/>
              <a:cxnLst/>
              <a:rect l="0" t="0" r="0" b="0"/>
              <a:pathLst>
                <a:path w="321469" h="34201">
                  <a:moveTo>
                    <a:pt x="0" y="34200"/>
                  </a:moveTo>
                  <a:lnTo>
                    <a:pt x="0" y="34200"/>
                  </a:lnTo>
                  <a:lnTo>
                    <a:pt x="34997" y="29290"/>
                  </a:lnTo>
                  <a:lnTo>
                    <a:pt x="66285" y="27718"/>
                  </a:lnTo>
                  <a:lnTo>
                    <a:pt x="98995" y="25070"/>
                  </a:lnTo>
                  <a:lnTo>
                    <a:pt x="132179" y="20931"/>
                  </a:lnTo>
                  <a:lnTo>
                    <a:pt x="163604" y="15204"/>
                  </a:lnTo>
                  <a:lnTo>
                    <a:pt x="194859" y="11133"/>
                  </a:lnTo>
                  <a:lnTo>
                    <a:pt x="227579" y="6712"/>
                  </a:lnTo>
                  <a:lnTo>
                    <a:pt x="257767" y="930"/>
                  </a:lnTo>
                  <a:lnTo>
                    <a:pt x="283455" y="0"/>
                  </a:lnTo>
                  <a:lnTo>
                    <a:pt x="321468" y="562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SMARTInkShape-Group24"/>
          <p:cNvGrpSpPr/>
          <p:nvPr/>
        </p:nvGrpSpPr>
        <p:grpSpPr>
          <a:xfrm>
            <a:off x="7100888" y="631678"/>
            <a:ext cx="1042988" cy="745235"/>
            <a:chOff x="7100888" y="631678"/>
            <a:chExt cx="1042988" cy="745235"/>
          </a:xfrm>
        </p:grpSpPr>
        <p:sp>
          <p:nvSpPr>
            <p:cNvPr id="139" name="SMARTInkShape-68"/>
            <p:cNvSpPr/>
            <p:nvPr>
              <p:custDataLst>
                <p:tags r:id="rId45"/>
              </p:custDataLst>
            </p:nvPr>
          </p:nvSpPr>
          <p:spPr>
            <a:xfrm>
              <a:off x="8129722" y="631678"/>
              <a:ext cx="14154" cy="625623"/>
            </a:xfrm>
            <a:custGeom>
              <a:avLst/>
              <a:gdLst/>
              <a:ahLst/>
              <a:cxnLst/>
              <a:rect l="0" t="0" r="0" b="0"/>
              <a:pathLst>
                <a:path w="14154" h="625623">
                  <a:moveTo>
                    <a:pt x="7009" y="4116"/>
                  </a:moveTo>
                  <a:lnTo>
                    <a:pt x="7009" y="4116"/>
                  </a:lnTo>
                  <a:lnTo>
                    <a:pt x="7009" y="323"/>
                  </a:lnTo>
                  <a:lnTo>
                    <a:pt x="7803" y="0"/>
                  </a:lnTo>
                  <a:lnTo>
                    <a:pt x="10802" y="1757"/>
                  </a:lnTo>
                  <a:lnTo>
                    <a:pt x="12664" y="7301"/>
                  </a:lnTo>
                  <a:lnTo>
                    <a:pt x="13957" y="38960"/>
                  </a:lnTo>
                  <a:lnTo>
                    <a:pt x="14114" y="72470"/>
                  </a:lnTo>
                  <a:lnTo>
                    <a:pt x="14141" y="107448"/>
                  </a:lnTo>
                  <a:lnTo>
                    <a:pt x="14148" y="134179"/>
                  </a:lnTo>
                  <a:lnTo>
                    <a:pt x="14151" y="161934"/>
                  </a:lnTo>
                  <a:lnTo>
                    <a:pt x="12035" y="190145"/>
                  </a:lnTo>
                  <a:lnTo>
                    <a:pt x="9243" y="219351"/>
                  </a:lnTo>
                  <a:lnTo>
                    <a:pt x="8002" y="250853"/>
                  </a:lnTo>
                  <a:lnTo>
                    <a:pt x="7450" y="281258"/>
                  </a:lnTo>
                  <a:lnTo>
                    <a:pt x="6412" y="309853"/>
                  </a:lnTo>
                  <a:lnTo>
                    <a:pt x="3304" y="335790"/>
                  </a:lnTo>
                  <a:lnTo>
                    <a:pt x="1394" y="362664"/>
                  </a:lnTo>
                  <a:lnTo>
                    <a:pt x="545" y="389689"/>
                  </a:lnTo>
                  <a:lnTo>
                    <a:pt x="168" y="414930"/>
                  </a:lnTo>
                  <a:lnTo>
                    <a:pt x="0" y="439377"/>
                  </a:lnTo>
                  <a:lnTo>
                    <a:pt x="719" y="463471"/>
                  </a:lnTo>
                  <a:lnTo>
                    <a:pt x="3685" y="487409"/>
                  </a:lnTo>
                  <a:lnTo>
                    <a:pt x="5532" y="511277"/>
                  </a:lnTo>
                  <a:lnTo>
                    <a:pt x="8688" y="542794"/>
                  </a:lnTo>
                  <a:lnTo>
                    <a:pt x="12534" y="569330"/>
                  </a:lnTo>
                  <a:lnTo>
                    <a:pt x="13941" y="604804"/>
                  </a:lnTo>
                  <a:lnTo>
                    <a:pt x="14153" y="625622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SMARTInkShape-69"/>
            <p:cNvSpPr/>
            <p:nvPr>
              <p:custDataLst>
                <p:tags r:id="rId46"/>
              </p:custDataLst>
            </p:nvPr>
          </p:nvSpPr>
          <p:spPr>
            <a:xfrm>
              <a:off x="7895429" y="1014412"/>
              <a:ext cx="162722" cy="156505"/>
            </a:xfrm>
            <a:custGeom>
              <a:avLst/>
              <a:gdLst/>
              <a:ahLst/>
              <a:cxnLst/>
              <a:rect l="0" t="0" r="0" b="0"/>
              <a:pathLst>
                <a:path w="162722" h="156505">
                  <a:moveTo>
                    <a:pt x="84140" y="0"/>
                  </a:moveTo>
                  <a:lnTo>
                    <a:pt x="84140" y="0"/>
                  </a:lnTo>
                  <a:lnTo>
                    <a:pt x="72733" y="794"/>
                  </a:lnTo>
                  <a:lnTo>
                    <a:pt x="64254" y="3793"/>
                  </a:lnTo>
                  <a:lnTo>
                    <a:pt x="29859" y="33553"/>
                  </a:lnTo>
                  <a:lnTo>
                    <a:pt x="19534" y="45075"/>
                  </a:lnTo>
                  <a:lnTo>
                    <a:pt x="6438" y="73992"/>
                  </a:lnTo>
                  <a:lnTo>
                    <a:pt x="0" y="102458"/>
                  </a:lnTo>
                  <a:lnTo>
                    <a:pt x="1236" y="111154"/>
                  </a:lnTo>
                  <a:lnTo>
                    <a:pt x="2677" y="114584"/>
                  </a:lnTo>
                  <a:lnTo>
                    <a:pt x="5225" y="115283"/>
                  </a:lnTo>
                  <a:lnTo>
                    <a:pt x="8511" y="114162"/>
                  </a:lnTo>
                  <a:lnTo>
                    <a:pt x="17190" y="107095"/>
                  </a:lnTo>
                  <a:lnTo>
                    <a:pt x="40047" y="76688"/>
                  </a:lnTo>
                  <a:lnTo>
                    <a:pt x="58431" y="42114"/>
                  </a:lnTo>
                  <a:lnTo>
                    <a:pt x="62146" y="24469"/>
                  </a:lnTo>
                  <a:lnTo>
                    <a:pt x="62333" y="24250"/>
                  </a:lnTo>
                  <a:lnTo>
                    <a:pt x="67586" y="48376"/>
                  </a:lnTo>
                  <a:lnTo>
                    <a:pt x="68845" y="73359"/>
                  </a:lnTo>
                  <a:lnTo>
                    <a:pt x="73638" y="98750"/>
                  </a:lnTo>
                  <a:lnTo>
                    <a:pt x="85262" y="129007"/>
                  </a:lnTo>
                  <a:lnTo>
                    <a:pt x="94164" y="141474"/>
                  </a:lnTo>
                  <a:lnTo>
                    <a:pt x="103411" y="149661"/>
                  </a:lnTo>
                  <a:lnTo>
                    <a:pt x="119163" y="153829"/>
                  </a:lnTo>
                  <a:lnTo>
                    <a:pt x="142652" y="156504"/>
                  </a:lnTo>
                  <a:lnTo>
                    <a:pt x="162721" y="14287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SMARTInkShape-70"/>
            <p:cNvSpPr/>
            <p:nvPr>
              <p:custDataLst>
                <p:tags r:id="rId47"/>
              </p:custDataLst>
            </p:nvPr>
          </p:nvSpPr>
          <p:spPr>
            <a:xfrm>
              <a:off x="7650956" y="1085850"/>
              <a:ext cx="142876" cy="7145"/>
            </a:xfrm>
            <a:custGeom>
              <a:avLst/>
              <a:gdLst/>
              <a:ahLst/>
              <a:cxnLst/>
              <a:rect l="0" t="0" r="0" b="0"/>
              <a:pathLst>
                <a:path w="142876" h="7145">
                  <a:moveTo>
                    <a:pt x="0" y="7144"/>
                  </a:moveTo>
                  <a:lnTo>
                    <a:pt x="0" y="7144"/>
                  </a:lnTo>
                  <a:lnTo>
                    <a:pt x="31963" y="3351"/>
                  </a:lnTo>
                  <a:lnTo>
                    <a:pt x="59830" y="993"/>
                  </a:lnTo>
                  <a:lnTo>
                    <a:pt x="91988" y="294"/>
                  </a:lnTo>
                  <a:lnTo>
                    <a:pt x="142875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SMARTInkShape-71"/>
            <p:cNvSpPr/>
            <p:nvPr>
              <p:custDataLst>
                <p:tags r:id="rId48"/>
              </p:custDataLst>
            </p:nvPr>
          </p:nvSpPr>
          <p:spPr>
            <a:xfrm>
              <a:off x="7476637" y="978694"/>
              <a:ext cx="123753" cy="231135"/>
            </a:xfrm>
            <a:custGeom>
              <a:avLst/>
              <a:gdLst/>
              <a:ahLst/>
              <a:cxnLst/>
              <a:rect l="0" t="0" r="0" b="0"/>
              <a:pathLst>
                <a:path w="123753" h="231135">
                  <a:moveTo>
                    <a:pt x="110026" y="0"/>
                  </a:moveTo>
                  <a:lnTo>
                    <a:pt x="110026" y="0"/>
                  </a:lnTo>
                  <a:lnTo>
                    <a:pt x="106233" y="0"/>
                  </a:lnTo>
                  <a:lnTo>
                    <a:pt x="96290" y="7584"/>
                  </a:lnTo>
                  <a:lnTo>
                    <a:pt x="60641" y="40255"/>
                  </a:lnTo>
                  <a:lnTo>
                    <a:pt x="46802" y="52816"/>
                  </a:lnTo>
                  <a:lnTo>
                    <a:pt x="24982" y="86750"/>
                  </a:lnTo>
                  <a:lnTo>
                    <a:pt x="12331" y="114604"/>
                  </a:lnTo>
                  <a:lnTo>
                    <a:pt x="3556" y="142965"/>
                  </a:lnTo>
                  <a:lnTo>
                    <a:pt x="0" y="163552"/>
                  </a:lnTo>
                  <a:lnTo>
                    <a:pt x="3254" y="198743"/>
                  </a:lnTo>
                  <a:lnTo>
                    <a:pt x="9919" y="214272"/>
                  </a:lnTo>
                  <a:lnTo>
                    <a:pt x="13920" y="219048"/>
                  </a:lnTo>
                  <a:lnTo>
                    <a:pt x="22598" y="224354"/>
                  </a:lnTo>
                  <a:lnTo>
                    <a:pt x="43992" y="231134"/>
                  </a:lnTo>
                  <a:lnTo>
                    <a:pt x="61363" y="227345"/>
                  </a:lnTo>
                  <a:lnTo>
                    <a:pt x="78079" y="217723"/>
                  </a:lnTo>
                  <a:lnTo>
                    <a:pt x="106887" y="189038"/>
                  </a:lnTo>
                  <a:lnTo>
                    <a:pt x="117915" y="166519"/>
                  </a:lnTo>
                  <a:lnTo>
                    <a:pt x="123050" y="136168"/>
                  </a:lnTo>
                  <a:lnTo>
                    <a:pt x="123752" y="121638"/>
                  </a:lnTo>
                  <a:lnTo>
                    <a:pt x="114383" y="89585"/>
                  </a:lnTo>
                  <a:lnTo>
                    <a:pt x="106807" y="66399"/>
                  </a:lnTo>
                  <a:lnTo>
                    <a:pt x="95738" y="50006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SMARTInkShape-72"/>
            <p:cNvSpPr/>
            <p:nvPr>
              <p:custDataLst>
                <p:tags r:id="rId49"/>
              </p:custDataLst>
            </p:nvPr>
          </p:nvSpPr>
          <p:spPr>
            <a:xfrm>
              <a:off x="7100888" y="836996"/>
              <a:ext cx="342901" cy="105980"/>
            </a:xfrm>
            <a:custGeom>
              <a:avLst/>
              <a:gdLst/>
              <a:ahLst/>
              <a:cxnLst/>
              <a:rect l="0" t="0" r="0" b="0"/>
              <a:pathLst>
                <a:path w="342901" h="105980">
                  <a:moveTo>
                    <a:pt x="0" y="105979"/>
                  </a:moveTo>
                  <a:lnTo>
                    <a:pt x="0" y="105979"/>
                  </a:lnTo>
                  <a:lnTo>
                    <a:pt x="29829" y="76150"/>
                  </a:lnTo>
                  <a:lnTo>
                    <a:pt x="57962" y="55601"/>
                  </a:lnTo>
                  <a:lnTo>
                    <a:pt x="82117" y="41520"/>
                  </a:lnTo>
                  <a:lnTo>
                    <a:pt x="108728" y="28912"/>
                  </a:lnTo>
                  <a:lnTo>
                    <a:pt x="136430" y="20662"/>
                  </a:lnTo>
                  <a:lnTo>
                    <a:pt x="166733" y="12233"/>
                  </a:lnTo>
                  <a:lnTo>
                    <a:pt x="198722" y="4783"/>
                  </a:lnTo>
                  <a:lnTo>
                    <a:pt x="231461" y="1472"/>
                  </a:lnTo>
                  <a:lnTo>
                    <a:pt x="262414" y="0"/>
                  </a:lnTo>
                  <a:lnTo>
                    <a:pt x="291254" y="140"/>
                  </a:lnTo>
                  <a:lnTo>
                    <a:pt x="342900" y="5966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SMARTInkShape-73"/>
            <p:cNvSpPr/>
            <p:nvPr>
              <p:custDataLst>
                <p:tags r:id="rId50"/>
              </p:custDataLst>
            </p:nvPr>
          </p:nvSpPr>
          <p:spPr>
            <a:xfrm>
              <a:off x="7315200" y="900112"/>
              <a:ext cx="14289" cy="476801"/>
            </a:xfrm>
            <a:custGeom>
              <a:avLst/>
              <a:gdLst/>
              <a:ahLst/>
              <a:cxnLst/>
              <a:rect l="0" t="0" r="0" b="0"/>
              <a:pathLst>
                <a:path w="14289" h="476801">
                  <a:moveTo>
                    <a:pt x="14288" y="0"/>
                  </a:moveTo>
                  <a:lnTo>
                    <a:pt x="14288" y="0"/>
                  </a:lnTo>
                  <a:lnTo>
                    <a:pt x="12171" y="14121"/>
                  </a:lnTo>
                  <a:lnTo>
                    <a:pt x="8634" y="39903"/>
                  </a:lnTo>
                  <a:lnTo>
                    <a:pt x="5469" y="72678"/>
                  </a:lnTo>
                  <a:lnTo>
                    <a:pt x="2431" y="97389"/>
                  </a:lnTo>
                  <a:lnTo>
                    <a:pt x="1081" y="126892"/>
                  </a:lnTo>
                  <a:lnTo>
                    <a:pt x="481" y="156409"/>
                  </a:lnTo>
                  <a:lnTo>
                    <a:pt x="213" y="186197"/>
                  </a:lnTo>
                  <a:lnTo>
                    <a:pt x="95" y="217956"/>
                  </a:lnTo>
                  <a:lnTo>
                    <a:pt x="42" y="248476"/>
                  </a:lnTo>
                  <a:lnTo>
                    <a:pt x="19" y="277122"/>
                  </a:lnTo>
                  <a:lnTo>
                    <a:pt x="9" y="303082"/>
                  </a:lnTo>
                  <a:lnTo>
                    <a:pt x="2120" y="327849"/>
                  </a:lnTo>
                  <a:lnTo>
                    <a:pt x="5655" y="361989"/>
                  </a:lnTo>
                  <a:lnTo>
                    <a:pt x="6703" y="390096"/>
                  </a:lnTo>
                  <a:lnTo>
                    <a:pt x="7057" y="424719"/>
                  </a:lnTo>
                  <a:lnTo>
                    <a:pt x="7118" y="452691"/>
                  </a:lnTo>
                  <a:lnTo>
                    <a:pt x="7136" y="473503"/>
                  </a:lnTo>
                  <a:lnTo>
                    <a:pt x="6345" y="476800"/>
                  </a:lnTo>
                  <a:lnTo>
                    <a:pt x="0" y="471488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6" name="SMARTInkShape-74"/>
          <p:cNvSpPr/>
          <p:nvPr>
            <p:custDataLst>
              <p:tags r:id="rId1"/>
            </p:custDataLst>
          </p:nvPr>
        </p:nvSpPr>
        <p:spPr>
          <a:xfrm>
            <a:off x="7781082" y="742950"/>
            <a:ext cx="41325" cy="485776"/>
          </a:xfrm>
          <a:custGeom>
            <a:avLst/>
            <a:gdLst/>
            <a:ahLst/>
            <a:cxnLst/>
            <a:rect l="0" t="0" r="0" b="0"/>
            <a:pathLst>
              <a:path w="41325" h="485776">
                <a:moveTo>
                  <a:pt x="41324" y="0"/>
                </a:moveTo>
                <a:lnTo>
                  <a:pt x="41324" y="0"/>
                </a:lnTo>
                <a:lnTo>
                  <a:pt x="33554" y="33896"/>
                </a:lnTo>
                <a:lnTo>
                  <a:pt x="29140" y="62690"/>
                </a:lnTo>
                <a:lnTo>
                  <a:pt x="24531" y="88716"/>
                </a:lnTo>
                <a:lnTo>
                  <a:pt x="19839" y="117746"/>
                </a:lnTo>
                <a:lnTo>
                  <a:pt x="15106" y="149963"/>
                </a:lnTo>
                <a:lnTo>
                  <a:pt x="10357" y="185448"/>
                </a:lnTo>
                <a:lnTo>
                  <a:pt x="7717" y="220269"/>
                </a:lnTo>
                <a:lnTo>
                  <a:pt x="5750" y="253472"/>
                </a:lnTo>
                <a:lnTo>
                  <a:pt x="2231" y="284104"/>
                </a:lnTo>
                <a:lnTo>
                  <a:pt x="138" y="313594"/>
                </a:lnTo>
                <a:lnTo>
                  <a:pt x="0" y="340987"/>
                </a:lnTo>
                <a:lnTo>
                  <a:pt x="3592" y="374260"/>
                </a:lnTo>
                <a:lnTo>
                  <a:pt x="5009" y="403433"/>
                </a:lnTo>
                <a:lnTo>
                  <a:pt x="7605" y="435026"/>
                </a:lnTo>
                <a:lnTo>
                  <a:pt x="5606" y="485775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1" name="SMARTInkShape-Group26"/>
          <p:cNvGrpSpPr/>
          <p:nvPr/>
        </p:nvGrpSpPr>
        <p:grpSpPr>
          <a:xfrm>
            <a:off x="7323089" y="1620074"/>
            <a:ext cx="1011715" cy="601172"/>
            <a:chOff x="7323089" y="1620074"/>
            <a:chExt cx="1011715" cy="601172"/>
          </a:xfrm>
        </p:grpSpPr>
        <p:sp>
          <p:nvSpPr>
            <p:cNvPr id="147" name="SMARTInkShape-75"/>
            <p:cNvSpPr/>
            <p:nvPr>
              <p:custDataLst>
                <p:tags r:id="rId41"/>
              </p:custDataLst>
            </p:nvPr>
          </p:nvSpPr>
          <p:spPr>
            <a:xfrm>
              <a:off x="8063370" y="1620074"/>
              <a:ext cx="271434" cy="522325"/>
            </a:xfrm>
            <a:custGeom>
              <a:avLst/>
              <a:gdLst/>
              <a:ahLst/>
              <a:cxnLst/>
              <a:rect l="0" t="0" r="0" b="0"/>
              <a:pathLst>
                <a:path w="271434" h="522325">
                  <a:moveTo>
                    <a:pt x="259099" y="94426"/>
                  </a:moveTo>
                  <a:lnTo>
                    <a:pt x="259099" y="94426"/>
                  </a:lnTo>
                  <a:lnTo>
                    <a:pt x="259099" y="83049"/>
                  </a:lnTo>
                  <a:lnTo>
                    <a:pt x="250632" y="71113"/>
                  </a:lnTo>
                  <a:lnTo>
                    <a:pt x="216063" y="43525"/>
                  </a:lnTo>
                  <a:lnTo>
                    <a:pt x="185510" y="30896"/>
                  </a:lnTo>
                  <a:lnTo>
                    <a:pt x="156332" y="23215"/>
                  </a:lnTo>
                  <a:lnTo>
                    <a:pt x="122551" y="18029"/>
                  </a:lnTo>
                  <a:lnTo>
                    <a:pt x="89525" y="18609"/>
                  </a:lnTo>
                  <a:lnTo>
                    <a:pt x="61746" y="23807"/>
                  </a:lnTo>
                  <a:lnTo>
                    <a:pt x="31027" y="32675"/>
                  </a:lnTo>
                  <a:lnTo>
                    <a:pt x="13016" y="43498"/>
                  </a:lnTo>
                  <a:lnTo>
                    <a:pt x="4737" y="58562"/>
                  </a:lnTo>
                  <a:lnTo>
                    <a:pt x="0" y="77693"/>
                  </a:lnTo>
                  <a:lnTo>
                    <a:pt x="539" y="96779"/>
                  </a:lnTo>
                  <a:lnTo>
                    <a:pt x="9099" y="125374"/>
                  </a:lnTo>
                  <a:lnTo>
                    <a:pt x="25481" y="153955"/>
                  </a:lnTo>
                  <a:lnTo>
                    <a:pt x="45416" y="182531"/>
                  </a:lnTo>
                  <a:lnTo>
                    <a:pt x="59354" y="205815"/>
                  </a:lnTo>
                  <a:lnTo>
                    <a:pt x="74280" y="231245"/>
                  </a:lnTo>
                  <a:lnTo>
                    <a:pt x="91497" y="255776"/>
                  </a:lnTo>
                  <a:lnTo>
                    <a:pt x="107615" y="279908"/>
                  </a:lnTo>
                  <a:lnTo>
                    <a:pt x="122716" y="303862"/>
                  </a:lnTo>
                  <a:lnTo>
                    <a:pt x="137366" y="327738"/>
                  </a:lnTo>
                  <a:lnTo>
                    <a:pt x="151814" y="351579"/>
                  </a:lnTo>
                  <a:lnTo>
                    <a:pt x="171219" y="385196"/>
                  </a:lnTo>
                  <a:lnTo>
                    <a:pt x="180353" y="405426"/>
                  </a:lnTo>
                  <a:lnTo>
                    <a:pt x="184703" y="436252"/>
                  </a:lnTo>
                  <a:lnTo>
                    <a:pt x="182907" y="461455"/>
                  </a:lnTo>
                  <a:lnTo>
                    <a:pt x="173113" y="484298"/>
                  </a:lnTo>
                  <a:lnTo>
                    <a:pt x="157382" y="503446"/>
                  </a:lnTo>
                  <a:lnTo>
                    <a:pt x="137163" y="517248"/>
                  </a:lnTo>
                  <a:lnTo>
                    <a:pt x="114946" y="522324"/>
                  </a:lnTo>
                  <a:lnTo>
                    <a:pt x="80127" y="520719"/>
                  </a:lnTo>
                  <a:lnTo>
                    <a:pt x="68347" y="519115"/>
                  </a:lnTo>
                  <a:lnTo>
                    <a:pt x="58906" y="514077"/>
                  </a:lnTo>
                  <a:lnTo>
                    <a:pt x="44182" y="497896"/>
                  </a:lnTo>
                  <a:lnTo>
                    <a:pt x="34554" y="477850"/>
                  </a:lnTo>
                  <a:lnTo>
                    <a:pt x="35492" y="454272"/>
                  </a:lnTo>
                  <a:lnTo>
                    <a:pt x="40798" y="427178"/>
                  </a:lnTo>
                  <a:lnTo>
                    <a:pt x="51190" y="399041"/>
                  </a:lnTo>
                  <a:lnTo>
                    <a:pt x="68115" y="370596"/>
                  </a:lnTo>
                  <a:lnTo>
                    <a:pt x="84419" y="342060"/>
                  </a:lnTo>
                  <a:lnTo>
                    <a:pt x="103096" y="313496"/>
                  </a:lnTo>
                  <a:lnTo>
                    <a:pt x="131534" y="280310"/>
                  </a:lnTo>
                  <a:lnTo>
                    <a:pt x="156920" y="253307"/>
                  </a:lnTo>
                  <a:lnTo>
                    <a:pt x="187233" y="217856"/>
                  </a:lnTo>
                  <a:lnTo>
                    <a:pt x="216152" y="183895"/>
                  </a:lnTo>
                  <a:lnTo>
                    <a:pt x="244000" y="152315"/>
                  </a:lnTo>
                  <a:lnTo>
                    <a:pt x="266793" y="119747"/>
                  </a:lnTo>
                  <a:lnTo>
                    <a:pt x="271433" y="100605"/>
                  </a:lnTo>
                  <a:lnTo>
                    <a:pt x="265222" y="68476"/>
                  </a:lnTo>
                  <a:lnTo>
                    <a:pt x="255470" y="50878"/>
                  </a:lnTo>
                  <a:lnTo>
                    <a:pt x="229808" y="22853"/>
                  </a:lnTo>
                  <a:lnTo>
                    <a:pt x="205088" y="9102"/>
                  </a:lnTo>
                  <a:lnTo>
                    <a:pt x="177656" y="0"/>
                  </a:lnTo>
                  <a:lnTo>
                    <a:pt x="143117" y="427"/>
                  </a:lnTo>
                  <a:lnTo>
                    <a:pt x="109080" y="8701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SMARTInkShape-76"/>
            <p:cNvSpPr/>
            <p:nvPr>
              <p:custDataLst>
                <p:tags r:id="rId42"/>
              </p:custDataLst>
            </p:nvPr>
          </p:nvSpPr>
          <p:spPr>
            <a:xfrm>
              <a:off x="7665244" y="1728820"/>
              <a:ext cx="333492" cy="391460"/>
            </a:xfrm>
            <a:custGeom>
              <a:avLst/>
              <a:gdLst/>
              <a:ahLst/>
              <a:cxnLst/>
              <a:rect l="0" t="0" r="0" b="0"/>
              <a:pathLst>
                <a:path w="333492" h="391460">
                  <a:moveTo>
                    <a:pt x="0" y="7111"/>
                  </a:moveTo>
                  <a:lnTo>
                    <a:pt x="0" y="7111"/>
                  </a:lnTo>
                  <a:lnTo>
                    <a:pt x="0" y="10904"/>
                  </a:lnTo>
                  <a:lnTo>
                    <a:pt x="794" y="12021"/>
                  </a:lnTo>
                  <a:lnTo>
                    <a:pt x="2117" y="12766"/>
                  </a:lnTo>
                  <a:lnTo>
                    <a:pt x="3793" y="13262"/>
                  </a:lnTo>
                  <a:lnTo>
                    <a:pt x="38113" y="4225"/>
                  </a:lnTo>
                  <a:lnTo>
                    <a:pt x="66679" y="1229"/>
                  </a:lnTo>
                  <a:lnTo>
                    <a:pt x="95251" y="341"/>
                  </a:lnTo>
                  <a:lnTo>
                    <a:pt x="123826" y="78"/>
                  </a:lnTo>
                  <a:lnTo>
                    <a:pt x="152400" y="0"/>
                  </a:lnTo>
                  <a:lnTo>
                    <a:pt x="180975" y="3770"/>
                  </a:lnTo>
                  <a:lnTo>
                    <a:pt x="213371" y="7245"/>
                  </a:lnTo>
                  <a:lnTo>
                    <a:pt x="246115" y="16967"/>
                  </a:lnTo>
                  <a:lnTo>
                    <a:pt x="254376" y="25779"/>
                  </a:lnTo>
                  <a:lnTo>
                    <a:pt x="257690" y="31463"/>
                  </a:lnTo>
                  <a:lnTo>
                    <a:pt x="257518" y="37633"/>
                  </a:lnTo>
                  <a:lnTo>
                    <a:pt x="250977" y="50839"/>
                  </a:lnTo>
                  <a:lnTo>
                    <a:pt x="232285" y="73016"/>
                  </a:lnTo>
                  <a:lnTo>
                    <a:pt x="199570" y="97497"/>
                  </a:lnTo>
                  <a:lnTo>
                    <a:pt x="166451" y="111719"/>
                  </a:lnTo>
                  <a:lnTo>
                    <a:pt x="132662" y="133609"/>
                  </a:lnTo>
                  <a:lnTo>
                    <a:pt x="101725" y="159285"/>
                  </a:lnTo>
                  <a:lnTo>
                    <a:pt x="96392" y="165710"/>
                  </a:lnTo>
                  <a:lnTo>
                    <a:pt x="93630" y="172375"/>
                  </a:lnTo>
                  <a:lnTo>
                    <a:pt x="92678" y="186131"/>
                  </a:lnTo>
                  <a:lnTo>
                    <a:pt x="95916" y="192339"/>
                  </a:lnTo>
                  <a:lnTo>
                    <a:pt x="107982" y="203470"/>
                  </a:lnTo>
                  <a:lnTo>
                    <a:pt x="140804" y="217848"/>
                  </a:lnTo>
                  <a:lnTo>
                    <a:pt x="173158" y="226215"/>
                  </a:lnTo>
                  <a:lnTo>
                    <a:pt x="200531" y="229987"/>
                  </a:lnTo>
                  <a:lnTo>
                    <a:pt x="230866" y="238248"/>
                  </a:lnTo>
                  <a:lnTo>
                    <a:pt x="260757" y="248634"/>
                  </a:lnTo>
                  <a:lnTo>
                    <a:pt x="292190" y="263046"/>
                  </a:lnTo>
                  <a:lnTo>
                    <a:pt x="319742" y="281180"/>
                  </a:lnTo>
                  <a:lnTo>
                    <a:pt x="328110" y="290580"/>
                  </a:lnTo>
                  <a:lnTo>
                    <a:pt x="332358" y="302166"/>
                  </a:lnTo>
                  <a:lnTo>
                    <a:pt x="333491" y="308590"/>
                  </a:lnTo>
                  <a:lnTo>
                    <a:pt x="330516" y="322077"/>
                  </a:lnTo>
                  <a:lnTo>
                    <a:pt x="323109" y="335215"/>
                  </a:lnTo>
                  <a:lnTo>
                    <a:pt x="305550" y="350742"/>
                  </a:lnTo>
                  <a:lnTo>
                    <a:pt x="271248" y="366149"/>
                  </a:lnTo>
                  <a:lnTo>
                    <a:pt x="237142" y="376100"/>
                  </a:lnTo>
                  <a:lnTo>
                    <a:pt x="207671" y="383318"/>
                  </a:lnTo>
                  <a:lnTo>
                    <a:pt x="182785" y="388097"/>
                  </a:lnTo>
                  <a:lnTo>
                    <a:pt x="153378" y="391459"/>
                  </a:lnTo>
                  <a:lnTo>
                    <a:pt x="128587" y="38573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SMARTInkShape-77"/>
            <p:cNvSpPr/>
            <p:nvPr>
              <p:custDataLst>
                <p:tags r:id="rId43"/>
              </p:custDataLst>
            </p:nvPr>
          </p:nvSpPr>
          <p:spPr>
            <a:xfrm>
              <a:off x="7393781" y="1750219"/>
              <a:ext cx="150020" cy="85726"/>
            </a:xfrm>
            <a:custGeom>
              <a:avLst/>
              <a:gdLst/>
              <a:ahLst/>
              <a:cxnLst/>
              <a:rect l="0" t="0" r="0" b="0"/>
              <a:pathLst>
                <a:path w="150020" h="85726">
                  <a:moveTo>
                    <a:pt x="0" y="85725"/>
                  </a:moveTo>
                  <a:lnTo>
                    <a:pt x="0" y="85725"/>
                  </a:lnTo>
                  <a:lnTo>
                    <a:pt x="27471" y="62046"/>
                  </a:lnTo>
                  <a:lnTo>
                    <a:pt x="57264" y="42196"/>
                  </a:lnTo>
                  <a:lnTo>
                    <a:pt x="92274" y="25562"/>
                  </a:lnTo>
                  <a:lnTo>
                    <a:pt x="127363" y="13794"/>
                  </a:lnTo>
                  <a:lnTo>
                    <a:pt x="150019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SMARTInkShape-78"/>
            <p:cNvSpPr/>
            <p:nvPr>
              <p:custDataLst>
                <p:tags r:id="rId44"/>
              </p:custDataLst>
            </p:nvPr>
          </p:nvSpPr>
          <p:spPr>
            <a:xfrm>
              <a:off x="7323089" y="1850231"/>
              <a:ext cx="248237" cy="371015"/>
            </a:xfrm>
            <a:custGeom>
              <a:avLst/>
              <a:gdLst/>
              <a:ahLst/>
              <a:cxnLst/>
              <a:rect l="0" t="0" r="0" b="0"/>
              <a:pathLst>
                <a:path w="248237" h="371015">
                  <a:moveTo>
                    <a:pt x="92124" y="0"/>
                  </a:moveTo>
                  <a:lnTo>
                    <a:pt x="92124" y="0"/>
                  </a:lnTo>
                  <a:lnTo>
                    <a:pt x="78388" y="0"/>
                  </a:lnTo>
                  <a:lnTo>
                    <a:pt x="57803" y="7585"/>
                  </a:lnTo>
                  <a:lnTo>
                    <a:pt x="46972" y="15542"/>
                  </a:lnTo>
                  <a:lnTo>
                    <a:pt x="19582" y="47699"/>
                  </a:lnTo>
                  <a:lnTo>
                    <a:pt x="4916" y="66690"/>
                  </a:lnTo>
                  <a:lnTo>
                    <a:pt x="1771" y="76207"/>
                  </a:lnTo>
                  <a:lnTo>
                    <a:pt x="0" y="98074"/>
                  </a:lnTo>
                  <a:lnTo>
                    <a:pt x="3820" y="113439"/>
                  </a:lnTo>
                  <a:lnTo>
                    <a:pt x="14895" y="133360"/>
                  </a:lnTo>
                  <a:lnTo>
                    <a:pt x="28231" y="147200"/>
                  </a:lnTo>
                  <a:lnTo>
                    <a:pt x="39121" y="153528"/>
                  </a:lnTo>
                  <a:lnTo>
                    <a:pt x="69866" y="164059"/>
                  </a:lnTo>
                  <a:lnTo>
                    <a:pt x="99104" y="173783"/>
                  </a:lnTo>
                  <a:lnTo>
                    <a:pt x="128603" y="179231"/>
                  </a:lnTo>
                  <a:lnTo>
                    <a:pt x="162065" y="191831"/>
                  </a:lnTo>
                  <a:lnTo>
                    <a:pt x="191841" y="205991"/>
                  </a:lnTo>
                  <a:lnTo>
                    <a:pt x="224768" y="228985"/>
                  </a:lnTo>
                  <a:lnTo>
                    <a:pt x="237331" y="239619"/>
                  </a:lnTo>
                  <a:lnTo>
                    <a:pt x="243972" y="251754"/>
                  </a:lnTo>
                  <a:lnTo>
                    <a:pt x="248236" y="282739"/>
                  </a:lnTo>
                  <a:lnTo>
                    <a:pt x="240353" y="300816"/>
                  </a:lnTo>
                  <a:lnTo>
                    <a:pt x="211098" y="336359"/>
                  </a:lnTo>
                  <a:lnTo>
                    <a:pt x="190611" y="351104"/>
                  </a:lnTo>
                  <a:lnTo>
                    <a:pt x="157763" y="363600"/>
                  </a:lnTo>
                  <a:lnTo>
                    <a:pt x="133268" y="369142"/>
                  </a:lnTo>
                  <a:lnTo>
                    <a:pt x="100339" y="371014"/>
                  </a:lnTo>
                  <a:lnTo>
                    <a:pt x="70905" y="365681"/>
                  </a:lnTo>
                  <a:lnTo>
                    <a:pt x="42117" y="357188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SMARTInkShape-Group27"/>
          <p:cNvGrpSpPr/>
          <p:nvPr/>
        </p:nvGrpSpPr>
        <p:grpSpPr>
          <a:xfrm>
            <a:off x="2423303" y="3909537"/>
            <a:ext cx="1035296" cy="948214"/>
            <a:chOff x="2423303" y="3909537"/>
            <a:chExt cx="1035296" cy="948214"/>
          </a:xfrm>
        </p:grpSpPr>
        <p:sp>
          <p:nvSpPr>
            <p:cNvPr id="152" name="SMARTInkShape-79"/>
            <p:cNvSpPr/>
            <p:nvPr>
              <p:custDataLst>
                <p:tags r:id="rId39"/>
              </p:custDataLst>
            </p:nvPr>
          </p:nvSpPr>
          <p:spPr>
            <a:xfrm>
              <a:off x="3050381" y="3912396"/>
              <a:ext cx="408218" cy="945355"/>
            </a:xfrm>
            <a:custGeom>
              <a:avLst/>
              <a:gdLst/>
              <a:ahLst/>
              <a:cxnLst/>
              <a:rect l="0" t="0" r="0" b="0"/>
              <a:pathLst>
                <a:path w="408218" h="945355">
                  <a:moveTo>
                    <a:pt x="0" y="109535"/>
                  </a:moveTo>
                  <a:lnTo>
                    <a:pt x="0" y="109535"/>
                  </a:lnTo>
                  <a:lnTo>
                    <a:pt x="5704" y="103038"/>
                  </a:lnTo>
                  <a:lnTo>
                    <a:pt x="9943" y="95800"/>
                  </a:lnTo>
                  <a:lnTo>
                    <a:pt x="31962" y="79007"/>
                  </a:lnTo>
                  <a:lnTo>
                    <a:pt x="59830" y="66535"/>
                  </a:lnTo>
                  <a:lnTo>
                    <a:pt x="88195" y="57812"/>
                  </a:lnTo>
                  <a:lnTo>
                    <a:pt x="120500" y="46408"/>
                  </a:lnTo>
                  <a:lnTo>
                    <a:pt x="155207" y="36768"/>
                  </a:lnTo>
                  <a:lnTo>
                    <a:pt x="190627" y="28884"/>
                  </a:lnTo>
                  <a:lnTo>
                    <a:pt x="216485" y="23949"/>
                  </a:lnTo>
                  <a:lnTo>
                    <a:pt x="243060" y="19109"/>
                  </a:lnTo>
                  <a:lnTo>
                    <a:pt x="268100" y="14312"/>
                  </a:lnTo>
                  <a:lnTo>
                    <a:pt x="300717" y="7150"/>
                  </a:lnTo>
                  <a:lnTo>
                    <a:pt x="330490" y="0"/>
                  </a:lnTo>
                  <a:lnTo>
                    <a:pt x="359420" y="439"/>
                  </a:lnTo>
                  <a:lnTo>
                    <a:pt x="388100" y="9389"/>
                  </a:lnTo>
                  <a:lnTo>
                    <a:pt x="395258" y="14990"/>
                  </a:lnTo>
                  <a:lnTo>
                    <a:pt x="405329" y="29680"/>
                  </a:lnTo>
                  <a:lnTo>
                    <a:pt x="408217" y="46792"/>
                  </a:lnTo>
                  <a:lnTo>
                    <a:pt x="405381" y="74276"/>
                  </a:lnTo>
                  <a:lnTo>
                    <a:pt x="399513" y="104644"/>
                  </a:lnTo>
                  <a:lnTo>
                    <a:pt x="394255" y="127999"/>
                  </a:lnTo>
                  <a:lnTo>
                    <a:pt x="386627" y="154254"/>
                  </a:lnTo>
                  <a:lnTo>
                    <a:pt x="380062" y="183914"/>
                  </a:lnTo>
                  <a:lnTo>
                    <a:pt x="372910" y="215618"/>
                  </a:lnTo>
                  <a:lnTo>
                    <a:pt x="361794" y="248229"/>
                  </a:lnTo>
                  <a:lnTo>
                    <a:pt x="357084" y="266292"/>
                  </a:lnTo>
                  <a:lnTo>
                    <a:pt x="353150" y="285477"/>
                  </a:lnTo>
                  <a:lnTo>
                    <a:pt x="349733" y="305411"/>
                  </a:lnTo>
                  <a:lnTo>
                    <a:pt x="345868" y="325844"/>
                  </a:lnTo>
                  <a:lnTo>
                    <a:pt x="341704" y="346610"/>
                  </a:lnTo>
                  <a:lnTo>
                    <a:pt x="337340" y="367598"/>
                  </a:lnTo>
                  <a:lnTo>
                    <a:pt x="332843" y="388733"/>
                  </a:lnTo>
                  <a:lnTo>
                    <a:pt x="328258" y="409967"/>
                  </a:lnTo>
                  <a:lnTo>
                    <a:pt x="323614" y="431267"/>
                  </a:lnTo>
                  <a:lnTo>
                    <a:pt x="318930" y="452610"/>
                  </a:lnTo>
                  <a:lnTo>
                    <a:pt x="314220" y="473983"/>
                  </a:lnTo>
                  <a:lnTo>
                    <a:pt x="309493" y="495376"/>
                  </a:lnTo>
                  <a:lnTo>
                    <a:pt x="305547" y="517575"/>
                  </a:lnTo>
                  <a:lnTo>
                    <a:pt x="302123" y="540312"/>
                  </a:lnTo>
                  <a:lnTo>
                    <a:pt x="299047" y="563407"/>
                  </a:lnTo>
                  <a:lnTo>
                    <a:pt x="296202" y="585948"/>
                  </a:lnTo>
                  <a:lnTo>
                    <a:pt x="293512" y="608118"/>
                  </a:lnTo>
                  <a:lnTo>
                    <a:pt x="290925" y="630043"/>
                  </a:lnTo>
                  <a:lnTo>
                    <a:pt x="288406" y="651803"/>
                  </a:lnTo>
                  <a:lnTo>
                    <a:pt x="285933" y="673453"/>
                  </a:lnTo>
                  <a:lnTo>
                    <a:pt x="283491" y="695031"/>
                  </a:lnTo>
                  <a:lnTo>
                    <a:pt x="281863" y="715765"/>
                  </a:lnTo>
                  <a:lnTo>
                    <a:pt x="280777" y="735939"/>
                  </a:lnTo>
                  <a:lnTo>
                    <a:pt x="280054" y="755738"/>
                  </a:lnTo>
                  <a:lnTo>
                    <a:pt x="278778" y="774493"/>
                  </a:lnTo>
                  <a:lnTo>
                    <a:pt x="275243" y="810149"/>
                  </a:lnTo>
                  <a:lnTo>
                    <a:pt x="273143" y="842401"/>
                  </a:lnTo>
                  <a:lnTo>
                    <a:pt x="273003" y="871022"/>
                  </a:lnTo>
                  <a:lnTo>
                    <a:pt x="276593" y="904191"/>
                  </a:lnTo>
                  <a:lnTo>
                    <a:pt x="285750" y="945354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SMARTInkShape-80"/>
            <p:cNvSpPr/>
            <p:nvPr>
              <p:custDataLst>
                <p:tags r:id="rId40"/>
              </p:custDataLst>
            </p:nvPr>
          </p:nvSpPr>
          <p:spPr>
            <a:xfrm>
              <a:off x="2423303" y="3909537"/>
              <a:ext cx="527067" cy="878874"/>
            </a:xfrm>
            <a:custGeom>
              <a:avLst/>
              <a:gdLst/>
              <a:ahLst/>
              <a:cxnLst/>
              <a:rect l="0" t="0" r="0" b="0"/>
              <a:pathLst>
                <a:path w="527067" h="878874">
                  <a:moveTo>
                    <a:pt x="19860" y="326707"/>
                  </a:moveTo>
                  <a:lnTo>
                    <a:pt x="19860" y="326707"/>
                  </a:lnTo>
                  <a:lnTo>
                    <a:pt x="12275" y="319122"/>
                  </a:lnTo>
                  <a:lnTo>
                    <a:pt x="8551" y="311165"/>
                  </a:lnTo>
                  <a:lnTo>
                    <a:pt x="1055" y="276242"/>
                  </a:lnTo>
                  <a:lnTo>
                    <a:pt x="0" y="244197"/>
                  </a:lnTo>
                  <a:lnTo>
                    <a:pt x="5156" y="209567"/>
                  </a:lnTo>
                  <a:lnTo>
                    <a:pt x="17972" y="174171"/>
                  </a:lnTo>
                  <a:lnTo>
                    <a:pt x="41173" y="138548"/>
                  </a:lnTo>
                  <a:lnTo>
                    <a:pt x="68949" y="103651"/>
                  </a:lnTo>
                  <a:lnTo>
                    <a:pt x="102755" y="72850"/>
                  </a:lnTo>
                  <a:lnTo>
                    <a:pt x="128933" y="53280"/>
                  </a:lnTo>
                  <a:lnTo>
                    <a:pt x="156443" y="38231"/>
                  </a:lnTo>
                  <a:lnTo>
                    <a:pt x="185338" y="26252"/>
                  </a:lnTo>
                  <a:lnTo>
                    <a:pt x="216702" y="15636"/>
                  </a:lnTo>
                  <a:lnTo>
                    <a:pt x="249162" y="7742"/>
                  </a:lnTo>
                  <a:lnTo>
                    <a:pt x="282109" y="2382"/>
                  </a:lnTo>
                  <a:lnTo>
                    <a:pt x="315273" y="0"/>
                  </a:lnTo>
                  <a:lnTo>
                    <a:pt x="346417" y="3175"/>
                  </a:lnTo>
                  <a:lnTo>
                    <a:pt x="376134" y="9877"/>
                  </a:lnTo>
                  <a:lnTo>
                    <a:pt x="405216" y="18148"/>
                  </a:lnTo>
                  <a:lnTo>
                    <a:pt x="431900" y="31348"/>
                  </a:lnTo>
                  <a:lnTo>
                    <a:pt x="467119" y="58748"/>
                  </a:lnTo>
                  <a:lnTo>
                    <a:pt x="493429" y="92001"/>
                  </a:lnTo>
                  <a:lnTo>
                    <a:pt x="504972" y="116824"/>
                  </a:lnTo>
                  <a:lnTo>
                    <a:pt x="512749" y="146377"/>
                  </a:lnTo>
                  <a:lnTo>
                    <a:pt x="516734" y="175917"/>
                  </a:lnTo>
                  <a:lnTo>
                    <a:pt x="516918" y="205714"/>
                  </a:lnTo>
                  <a:lnTo>
                    <a:pt x="511708" y="237478"/>
                  </a:lnTo>
                  <a:lnTo>
                    <a:pt x="501984" y="270116"/>
                  </a:lnTo>
                  <a:lnTo>
                    <a:pt x="488930" y="303143"/>
                  </a:lnTo>
                  <a:lnTo>
                    <a:pt x="472546" y="336343"/>
                  </a:lnTo>
                  <a:lnTo>
                    <a:pt x="450447" y="371735"/>
                  </a:lnTo>
                  <a:lnTo>
                    <a:pt x="437887" y="390063"/>
                  </a:lnTo>
                  <a:lnTo>
                    <a:pt x="411231" y="425244"/>
                  </a:lnTo>
                  <a:lnTo>
                    <a:pt x="383509" y="459401"/>
                  </a:lnTo>
                  <a:lnTo>
                    <a:pt x="355313" y="493103"/>
                  </a:lnTo>
                  <a:lnTo>
                    <a:pt x="326906" y="526602"/>
                  </a:lnTo>
                  <a:lnTo>
                    <a:pt x="297612" y="559218"/>
                  </a:lnTo>
                  <a:lnTo>
                    <a:pt x="266072" y="589589"/>
                  </a:lnTo>
                  <a:lnTo>
                    <a:pt x="237767" y="618962"/>
                  </a:lnTo>
                  <a:lnTo>
                    <a:pt x="211957" y="646304"/>
                  </a:lnTo>
                  <a:lnTo>
                    <a:pt x="187257" y="669040"/>
                  </a:lnTo>
                  <a:lnTo>
                    <a:pt x="163050" y="689728"/>
                  </a:lnTo>
                  <a:lnTo>
                    <a:pt x="131343" y="717108"/>
                  </a:lnTo>
                  <a:lnTo>
                    <a:pt x="106867" y="736069"/>
                  </a:lnTo>
                  <a:lnTo>
                    <a:pt x="73181" y="753630"/>
                  </a:lnTo>
                  <a:lnTo>
                    <a:pt x="72076" y="752609"/>
                  </a:lnTo>
                  <a:lnTo>
                    <a:pt x="70848" y="747243"/>
                  </a:lnTo>
                  <a:lnTo>
                    <a:pt x="74536" y="739566"/>
                  </a:lnTo>
                  <a:lnTo>
                    <a:pt x="89838" y="721702"/>
                  </a:lnTo>
                  <a:lnTo>
                    <a:pt x="107269" y="711413"/>
                  </a:lnTo>
                  <a:lnTo>
                    <a:pt x="134492" y="701618"/>
                  </a:lnTo>
                  <a:lnTo>
                    <a:pt x="164917" y="698860"/>
                  </a:lnTo>
                  <a:lnTo>
                    <a:pt x="189839" y="700499"/>
                  </a:lnTo>
                  <a:lnTo>
                    <a:pt x="223387" y="711957"/>
                  </a:lnTo>
                  <a:lnTo>
                    <a:pt x="251173" y="724929"/>
                  </a:lnTo>
                  <a:lnTo>
                    <a:pt x="284097" y="749238"/>
                  </a:lnTo>
                  <a:lnTo>
                    <a:pt x="318235" y="776970"/>
                  </a:lnTo>
                  <a:lnTo>
                    <a:pt x="351936" y="805379"/>
                  </a:lnTo>
                  <a:lnTo>
                    <a:pt x="384258" y="833921"/>
                  </a:lnTo>
                  <a:lnTo>
                    <a:pt x="418276" y="860373"/>
                  </a:lnTo>
                  <a:lnTo>
                    <a:pt x="448162" y="877328"/>
                  </a:lnTo>
                  <a:lnTo>
                    <a:pt x="462629" y="878873"/>
                  </a:lnTo>
                  <a:lnTo>
                    <a:pt x="495111" y="873397"/>
                  </a:lnTo>
                  <a:lnTo>
                    <a:pt x="507544" y="870747"/>
                  </a:lnTo>
                  <a:lnTo>
                    <a:pt x="527066" y="855344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5" name="SMARTInkShape-81"/>
          <p:cNvSpPr/>
          <p:nvPr>
            <p:custDataLst>
              <p:tags r:id="rId2"/>
            </p:custDataLst>
          </p:nvPr>
        </p:nvSpPr>
        <p:spPr>
          <a:xfrm>
            <a:off x="3693869" y="3827674"/>
            <a:ext cx="426100" cy="874442"/>
          </a:xfrm>
          <a:custGeom>
            <a:avLst/>
            <a:gdLst/>
            <a:ahLst/>
            <a:cxnLst/>
            <a:rect l="0" t="0" r="0" b="0"/>
            <a:pathLst>
              <a:path w="426100" h="874442">
                <a:moveTo>
                  <a:pt x="142325" y="151395"/>
                </a:moveTo>
                <a:lnTo>
                  <a:pt x="142325" y="151395"/>
                </a:lnTo>
                <a:lnTo>
                  <a:pt x="142325" y="147603"/>
                </a:lnTo>
                <a:lnTo>
                  <a:pt x="144442" y="143624"/>
                </a:lnTo>
                <a:lnTo>
                  <a:pt x="146117" y="141452"/>
                </a:lnTo>
                <a:lnTo>
                  <a:pt x="150096" y="139038"/>
                </a:lnTo>
                <a:lnTo>
                  <a:pt x="152268" y="138394"/>
                </a:lnTo>
                <a:lnTo>
                  <a:pt x="152128" y="141140"/>
                </a:lnTo>
                <a:lnTo>
                  <a:pt x="140498" y="170477"/>
                </a:lnTo>
                <a:lnTo>
                  <a:pt x="127496" y="200705"/>
                </a:lnTo>
                <a:lnTo>
                  <a:pt x="111473" y="234003"/>
                </a:lnTo>
                <a:lnTo>
                  <a:pt x="98450" y="261135"/>
                </a:lnTo>
                <a:lnTo>
                  <a:pt x="84725" y="291714"/>
                </a:lnTo>
                <a:lnTo>
                  <a:pt x="72804" y="323825"/>
                </a:lnTo>
                <a:lnTo>
                  <a:pt x="61420" y="357412"/>
                </a:lnTo>
                <a:lnTo>
                  <a:pt x="55051" y="375258"/>
                </a:lnTo>
                <a:lnTo>
                  <a:pt x="48424" y="393506"/>
                </a:lnTo>
                <a:lnTo>
                  <a:pt x="42418" y="412021"/>
                </a:lnTo>
                <a:lnTo>
                  <a:pt x="36826" y="430714"/>
                </a:lnTo>
                <a:lnTo>
                  <a:pt x="31511" y="449527"/>
                </a:lnTo>
                <a:lnTo>
                  <a:pt x="26380" y="468418"/>
                </a:lnTo>
                <a:lnTo>
                  <a:pt x="21372" y="487362"/>
                </a:lnTo>
                <a:lnTo>
                  <a:pt x="16446" y="506342"/>
                </a:lnTo>
                <a:lnTo>
                  <a:pt x="12368" y="525345"/>
                </a:lnTo>
                <a:lnTo>
                  <a:pt x="8856" y="544363"/>
                </a:lnTo>
                <a:lnTo>
                  <a:pt x="5721" y="563392"/>
                </a:lnTo>
                <a:lnTo>
                  <a:pt x="3630" y="582429"/>
                </a:lnTo>
                <a:lnTo>
                  <a:pt x="2237" y="601470"/>
                </a:lnTo>
                <a:lnTo>
                  <a:pt x="1308" y="620513"/>
                </a:lnTo>
                <a:lnTo>
                  <a:pt x="688" y="638766"/>
                </a:lnTo>
                <a:lnTo>
                  <a:pt x="0" y="673862"/>
                </a:lnTo>
                <a:lnTo>
                  <a:pt x="3928" y="705865"/>
                </a:lnTo>
                <a:lnTo>
                  <a:pt x="10965" y="735964"/>
                </a:lnTo>
                <a:lnTo>
                  <a:pt x="19384" y="765216"/>
                </a:lnTo>
                <a:lnTo>
                  <a:pt x="32651" y="791975"/>
                </a:lnTo>
                <a:lnTo>
                  <a:pt x="57971" y="825119"/>
                </a:lnTo>
                <a:lnTo>
                  <a:pt x="87697" y="850021"/>
                </a:lnTo>
                <a:lnTo>
                  <a:pt x="110902" y="863533"/>
                </a:lnTo>
                <a:lnTo>
                  <a:pt x="137091" y="872184"/>
                </a:lnTo>
                <a:lnTo>
                  <a:pt x="164605" y="874441"/>
                </a:lnTo>
                <a:lnTo>
                  <a:pt x="192708" y="872799"/>
                </a:lnTo>
                <a:lnTo>
                  <a:pt x="221074" y="869423"/>
                </a:lnTo>
                <a:lnTo>
                  <a:pt x="249555" y="861043"/>
                </a:lnTo>
                <a:lnTo>
                  <a:pt x="277296" y="848588"/>
                </a:lnTo>
                <a:lnTo>
                  <a:pt x="302854" y="832469"/>
                </a:lnTo>
                <a:lnTo>
                  <a:pt x="327442" y="810488"/>
                </a:lnTo>
                <a:lnTo>
                  <a:pt x="350011" y="784050"/>
                </a:lnTo>
                <a:lnTo>
                  <a:pt x="367980" y="753779"/>
                </a:lnTo>
                <a:lnTo>
                  <a:pt x="383904" y="719688"/>
                </a:lnTo>
                <a:lnTo>
                  <a:pt x="391484" y="701707"/>
                </a:lnTo>
                <a:lnTo>
                  <a:pt x="398125" y="683369"/>
                </a:lnTo>
                <a:lnTo>
                  <a:pt x="404139" y="664794"/>
                </a:lnTo>
                <a:lnTo>
                  <a:pt x="409736" y="646061"/>
                </a:lnTo>
                <a:lnTo>
                  <a:pt x="414262" y="625635"/>
                </a:lnTo>
                <a:lnTo>
                  <a:pt x="418072" y="604080"/>
                </a:lnTo>
                <a:lnTo>
                  <a:pt x="421407" y="581772"/>
                </a:lnTo>
                <a:lnTo>
                  <a:pt x="423629" y="558963"/>
                </a:lnTo>
                <a:lnTo>
                  <a:pt x="425111" y="535819"/>
                </a:lnTo>
                <a:lnTo>
                  <a:pt x="426099" y="512453"/>
                </a:lnTo>
                <a:lnTo>
                  <a:pt x="425964" y="488938"/>
                </a:lnTo>
                <a:lnTo>
                  <a:pt x="425080" y="465323"/>
                </a:lnTo>
                <a:lnTo>
                  <a:pt x="423697" y="441643"/>
                </a:lnTo>
                <a:lnTo>
                  <a:pt x="421188" y="417919"/>
                </a:lnTo>
                <a:lnTo>
                  <a:pt x="417927" y="394165"/>
                </a:lnTo>
                <a:lnTo>
                  <a:pt x="414166" y="370391"/>
                </a:lnTo>
                <a:lnTo>
                  <a:pt x="409277" y="347399"/>
                </a:lnTo>
                <a:lnTo>
                  <a:pt x="403637" y="324927"/>
                </a:lnTo>
                <a:lnTo>
                  <a:pt x="397495" y="302801"/>
                </a:lnTo>
                <a:lnTo>
                  <a:pt x="390226" y="280907"/>
                </a:lnTo>
                <a:lnTo>
                  <a:pt x="382205" y="259168"/>
                </a:lnTo>
                <a:lnTo>
                  <a:pt x="373682" y="237531"/>
                </a:lnTo>
                <a:lnTo>
                  <a:pt x="364826" y="216757"/>
                </a:lnTo>
                <a:lnTo>
                  <a:pt x="355746" y="196557"/>
                </a:lnTo>
                <a:lnTo>
                  <a:pt x="346518" y="176740"/>
                </a:lnTo>
                <a:lnTo>
                  <a:pt x="336397" y="157973"/>
                </a:lnTo>
                <a:lnTo>
                  <a:pt x="314569" y="122304"/>
                </a:lnTo>
                <a:lnTo>
                  <a:pt x="291638" y="92163"/>
                </a:lnTo>
                <a:lnTo>
                  <a:pt x="269012" y="66332"/>
                </a:lnTo>
                <a:lnTo>
                  <a:pt x="237629" y="34734"/>
                </a:lnTo>
                <a:lnTo>
                  <a:pt x="204342" y="11524"/>
                </a:lnTo>
                <a:lnTo>
                  <a:pt x="183911" y="2447"/>
                </a:lnTo>
                <a:lnTo>
                  <a:pt x="166364" y="0"/>
                </a:lnTo>
                <a:lnTo>
                  <a:pt x="150627" y="2352"/>
                </a:lnTo>
                <a:lnTo>
                  <a:pt x="135696" y="8689"/>
                </a:lnTo>
                <a:lnTo>
                  <a:pt x="117695" y="24974"/>
                </a:lnTo>
                <a:lnTo>
                  <a:pt x="106099" y="44881"/>
                </a:lnTo>
                <a:lnTo>
                  <a:pt x="97636" y="73445"/>
                </a:lnTo>
                <a:lnTo>
                  <a:pt x="94682" y="97700"/>
                </a:lnTo>
                <a:lnTo>
                  <a:pt x="94956" y="124356"/>
                </a:lnTo>
                <a:lnTo>
                  <a:pt x="100370" y="152078"/>
                </a:lnTo>
                <a:lnTo>
                  <a:pt x="110184" y="182390"/>
                </a:lnTo>
                <a:lnTo>
                  <a:pt x="122484" y="214383"/>
                </a:lnTo>
                <a:lnTo>
                  <a:pt x="135888" y="247123"/>
                </a:lnTo>
                <a:lnTo>
                  <a:pt x="151899" y="280195"/>
                </a:lnTo>
                <a:lnTo>
                  <a:pt x="169599" y="311826"/>
                </a:lnTo>
                <a:lnTo>
                  <a:pt x="206619" y="365707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9" name="SMARTInkShape-Group29"/>
          <p:cNvGrpSpPr/>
          <p:nvPr/>
        </p:nvGrpSpPr>
        <p:grpSpPr>
          <a:xfrm>
            <a:off x="4443413" y="3736181"/>
            <a:ext cx="778668" cy="957264"/>
            <a:chOff x="4443413" y="3736181"/>
            <a:chExt cx="778668" cy="957264"/>
          </a:xfrm>
        </p:grpSpPr>
        <p:sp>
          <p:nvSpPr>
            <p:cNvPr id="156" name="SMARTInkShape-82"/>
            <p:cNvSpPr/>
            <p:nvPr>
              <p:custDataLst>
                <p:tags r:id="rId36"/>
              </p:custDataLst>
            </p:nvPr>
          </p:nvSpPr>
          <p:spPr>
            <a:xfrm>
              <a:off x="4876140" y="4180564"/>
              <a:ext cx="345941" cy="225286"/>
            </a:xfrm>
            <a:custGeom>
              <a:avLst/>
              <a:gdLst/>
              <a:ahLst/>
              <a:cxnLst/>
              <a:rect l="0" t="0" r="0" b="0"/>
              <a:pathLst>
                <a:path w="345941" h="225286">
                  <a:moveTo>
                    <a:pt x="110198" y="77111"/>
                  </a:moveTo>
                  <a:lnTo>
                    <a:pt x="110198" y="77111"/>
                  </a:lnTo>
                  <a:lnTo>
                    <a:pt x="82652" y="77111"/>
                  </a:lnTo>
                  <a:lnTo>
                    <a:pt x="62236" y="78699"/>
                  </a:lnTo>
                  <a:lnTo>
                    <a:pt x="39933" y="84696"/>
                  </a:lnTo>
                  <a:lnTo>
                    <a:pt x="21025" y="96886"/>
                  </a:lnTo>
                  <a:lnTo>
                    <a:pt x="12649" y="104582"/>
                  </a:lnTo>
                  <a:lnTo>
                    <a:pt x="3343" y="123716"/>
                  </a:lnTo>
                  <a:lnTo>
                    <a:pt x="0" y="143862"/>
                  </a:lnTo>
                  <a:lnTo>
                    <a:pt x="1161" y="160753"/>
                  </a:lnTo>
                  <a:lnTo>
                    <a:pt x="6439" y="174081"/>
                  </a:lnTo>
                  <a:lnTo>
                    <a:pt x="22762" y="195573"/>
                  </a:lnTo>
                  <a:lnTo>
                    <a:pt x="44163" y="210283"/>
                  </a:lnTo>
                  <a:lnTo>
                    <a:pt x="70612" y="220904"/>
                  </a:lnTo>
                  <a:lnTo>
                    <a:pt x="106141" y="225285"/>
                  </a:lnTo>
                  <a:lnTo>
                    <a:pt x="139246" y="218998"/>
                  </a:lnTo>
                  <a:lnTo>
                    <a:pt x="153007" y="209229"/>
                  </a:lnTo>
                  <a:lnTo>
                    <a:pt x="160973" y="196949"/>
                  </a:lnTo>
                  <a:lnTo>
                    <a:pt x="164514" y="183553"/>
                  </a:lnTo>
                  <a:lnTo>
                    <a:pt x="161085" y="149848"/>
                  </a:lnTo>
                  <a:lnTo>
                    <a:pt x="150647" y="114733"/>
                  </a:lnTo>
                  <a:lnTo>
                    <a:pt x="133533" y="80838"/>
                  </a:lnTo>
                  <a:lnTo>
                    <a:pt x="114866" y="50066"/>
                  </a:lnTo>
                  <a:lnTo>
                    <a:pt x="91135" y="15273"/>
                  </a:lnTo>
                  <a:lnTo>
                    <a:pt x="84441" y="3491"/>
                  </a:lnTo>
                  <a:lnTo>
                    <a:pt x="84296" y="1837"/>
                  </a:lnTo>
                  <a:lnTo>
                    <a:pt x="84992" y="735"/>
                  </a:lnTo>
                  <a:lnTo>
                    <a:pt x="86250" y="0"/>
                  </a:lnTo>
                  <a:lnTo>
                    <a:pt x="113865" y="6494"/>
                  </a:lnTo>
                  <a:lnTo>
                    <a:pt x="141976" y="13061"/>
                  </a:lnTo>
                  <a:lnTo>
                    <a:pt x="177557" y="20033"/>
                  </a:lnTo>
                  <a:lnTo>
                    <a:pt x="204429" y="25549"/>
                  </a:lnTo>
                  <a:lnTo>
                    <a:pt x="232247" y="33292"/>
                  </a:lnTo>
                  <a:lnTo>
                    <a:pt x="260486" y="39909"/>
                  </a:lnTo>
                  <a:lnTo>
                    <a:pt x="288911" y="45495"/>
                  </a:lnTo>
                  <a:lnTo>
                    <a:pt x="345940" y="5568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SMARTInkShape-83"/>
            <p:cNvSpPr/>
            <p:nvPr>
              <p:custDataLst>
                <p:tags r:id="rId37"/>
              </p:custDataLst>
            </p:nvPr>
          </p:nvSpPr>
          <p:spPr>
            <a:xfrm>
              <a:off x="4443413" y="4223793"/>
              <a:ext cx="450058" cy="98177"/>
            </a:xfrm>
            <a:custGeom>
              <a:avLst/>
              <a:gdLst/>
              <a:ahLst/>
              <a:cxnLst/>
              <a:rect l="0" t="0" r="0" b="0"/>
              <a:pathLst>
                <a:path w="450058" h="98177">
                  <a:moveTo>
                    <a:pt x="0" y="98176"/>
                  </a:moveTo>
                  <a:lnTo>
                    <a:pt x="0" y="98176"/>
                  </a:lnTo>
                  <a:lnTo>
                    <a:pt x="793" y="86769"/>
                  </a:lnTo>
                  <a:lnTo>
                    <a:pt x="9887" y="67113"/>
                  </a:lnTo>
                  <a:lnTo>
                    <a:pt x="18681" y="55001"/>
                  </a:lnTo>
                  <a:lnTo>
                    <a:pt x="45847" y="34291"/>
                  </a:lnTo>
                  <a:lnTo>
                    <a:pt x="78671" y="19716"/>
                  </a:lnTo>
                  <a:lnTo>
                    <a:pt x="107990" y="10917"/>
                  </a:lnTo>
                  <a:lnTo>
                    <a:pt x="139541" y="4361"/>
                  </a:lnTo>
                  <a:lnTo>
                    <a:pt x="174201" y="918"/>
                  </a:lnTo>
                  <a:lnTo>
                    <a:pt x="192334" y="0"/>
                  </a:lnTo>
                  <a:lnTo>
                    <a:pt x="210773" y="181"/>
                  </a:lnTo>
                  <a:lnTo>
                    <a:pt x="229415" y="1096"/>
                  </a:lnTo>
                  <a:lnTo>
                    <a:pt x="248193" y="2499"/>
                  </a:lnTo>
                  <a:lnTo>
                    <a:pt x="267856" y="4229"/>
                  </a:lnTo>
                  <a:lnTo>
                    <a:pt x="288108" y="6176"/>
                  </a:lnTo>
                  <a:lnTo>
                    <a:pt x="308753" y="8268"/>
                  </a:lnTo>
                  <a:lnTo>
                    <a:pt x="328867" y="10456"/>
                  </a:lnTo>
                  <a:lnTo>
                    <a:pt x="348626" y="12708"/>
                  </a:lnTo>
                  <a:lnTo>
                    <a:pt x="381163" y="16534"/>
                  </a:lnTo>
                  <a:lnTo>
                    <a:pt x="450057" y="1959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SMARTInkShape-84"/>
            <p:cNvSpPr/>
            <p:nvPr>
              <p:custDataLst>
                <p:tags r:id="rId38"/>
              </p:custDataLst>
            </p:nvPr>
          </p:nvSpPr>
          <p:spPr>
            <a:xfrm>
              <a:off x="4657725" y="3736181"/>
              <a:ext cx="127382" cy="957264"/>
            </a:xfrm>
            <a:custGeom>
              <a:avLst/>
              <a:gdLst/>
              <a:ahLst/>
              <a:cxnLst/>
              <a:rect l="0" t="0" r="0" b="0"/>
              <a:pathLst>
                <a:path w="127382" h="957264">
                  <a:moveTo>
                    <a:pt x="0" y="0"/>
                  </a:moveTo>
                  <a:lnTo>
                    <a:pt x="0" y="0"/>
                  </a:lnTo>
                  <a:lnTo>
                    <a:pt x="3792" y="0"/>
                  </a:lnTo>
                  <a:lnTo>
                    <a:pt x="13736" y="7585"/>
                  </a:lnTo>
                  <a:lnTo>
                    <a:pt x="18011" y="15542"/>
                  </a:lnTo>
                  <a:lnTo>
                    <a:pt x="26684" y="44762"/>
                  </a:lnTo>
                  <a:lnTo>
                    <a:pt x="33483" y="71119"/>
                  </a:lnTo>
                  <a:lnTo>
                    <a:pt x="39731" y="104504"/>
                  </a:lnTo>
                  <a:lnTo>
                    <a:pt x="41471" y="130584"/>
                  </a:lnTo>
                  <a:lnTo>
                    <a:pt x="44361" y="162283"/>
                  </a:lnTo>
                  <a:lnTo>
                    <a:pt x="47497" y="197539"/>
                  </a:lnTo>
                  <a:lnTo>
                    <a:pt x="48333" y="215830"/>
                  </a:lnTo>
                  <a:lnTo>
                    <a:pt x="48891" y="234374"/>
                  </a:lnTo>
                  <a:lnTo>
                    <a:pt x="50057" y="253087"/>
                  </a:lnTo>
                  <a:lnTo>
                    <a:pt x="51628" y="271912"/>
                  </a:lnTo>
                  <a:lnTo>
                    <a:pt x="53468" y="290812"/>
                  </a:lnTo>
                  <a:lnTo>
                    <a:pt x="55489" y="311350"/>
                  </a:lnTo>
                  <a:lnTo>
                    <a:pt x="57630" y="332979"/>
                  </a:lnTo>
                  <a:lnTo>
                    <a:pt x="59851" y="355336"/>
                  </a:lnTo>
                  <a:lnTo>
                    <a:pt x="62126" y="377385"/>
                  </a:lnTo>
                  <a:lnTo>
                    <a:pt x="64436" y="399227"/>
                  </a:lnTo>
                  <a:lnTo>
                    <a:pt x="66770" y="420933"/>
                  </a:lnTo>
                  <a:lnTo>
                    <a:pt x="69120" y="443341"/>
                  </a:lnTo>
                  <a:lnTo>
                    <a:pt x="71480" y="466217"/>
                  </a:lnTo>
                  <a:lnTo>
                    <a:pt x="73847" y="489405"/>
                  </a:lnTo>
                  <a:lnTo>
                    <a:pt x="77013" y="512801"/>
                  </a:lnTo>
                  <a:lnTo>
                    <a:pt x="80711" y="536337"/>
                  </a:lnTo>
                  <a:lnTo>
                    <a:pt x="84763" y="559964"/>
                  </a:lnTo>
                  <a:lnTo>
                    <a:pt x="88259" y="583653"/>
                  </a:lnTo>
                  <a:lnTo>
                    <a:pt x="91384" y="607383"/>
                  </a:lnTo>
                  <a:lnTo>
                    <a:pt x="94260" y="631141"/>
                  </a:lnTo>
                  <a:lnTo>
                    <a:pt x="96971" y="654917"/>
                  </a:lnTo>
                  <a:lnTo>
                    <a:pt x="99572" y="678705"/>
                  </a:lnTo>
                  <a:lnTo>
                    <a:pt x="102100" y="702502"/>
                  </a:lnTo>
                  <a:lnTo>
                    <a:pt x="105373" y="724716"/>
                  </a:lnTo>
                  <a:lnTo>
                    <a:pt x="109143" y="745875"/>
                  </a:lnTo>
                  <a:lnTo>
                    <a:pt x="113243" y="766332"/>
                  </a:lnTo>
                  <a:lnTo>
                    <a:pt x="115977" y="786319"/>
                  </a:lnTo>
                  <a:lnTo>
                    <a:pt x="117799" y="805994"/>
                  </a:lnTo>
                  <a:lnTo>
                    <a:pt x="119014" y="825461"/>
                  </a:lnTo>
                  <a:lnTo>
                    <a:pt x="122481" y="859790"/>
                  </a:lnTo>
                  <a:lnTo>
                    <a:pt x="125873" y="890129"/>
                  </a:lnTo>
                  <a:lnTo>
                    <a:pt x="127381" y="916842"/>
                  </a:lnTo>
                  <a:lnTo>
                    <a:pt x="107156" y="957263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4" name="SMARTInkShape-Group30"/>
          <p:cNvGrpSpPr/>
          <p:nvPr/>
        </p:nvGrpSpPr>
        <p:grpSpPr>
          <a:xfrm>
            <a:off x="5447366" y="4059498"/>
            <a:ext cx="857204" cy="441066"/>
            <a:chOff x="5447366" y="4059498"/>
            <a:chExt cx="857204" cy="441066"/>
          </a:xfrm>
        </p:grpSpPr>
        <p:sp>
          <p:nvSpPr>
            <p:cNvPr id="160" name="SMARTInkShape-85"/>
            <p:cNvSpPr/>
            <p:nvPr>
              <p:custDataLst>
                <p:tags r:id="rId32"/>
              </p:custDataLst>
            </p:nvPr>
          </p:nvSpPr>
          <p:spPr>
            <a:xfrm>
              <a:off x="6000833" y="4145358"/>
              <a:ext cx="303737" cy="355206"/>
            </a:xfrm>
            <a:custGeom>
              <a:avLst/>
              <a:gdLst/>
              <a:ahLst/>
              <a:cxnLst/>
              <a:rect l="0" t="0" r="0" b="0"/>
              <a:pathLst>
                <a:path w="303737" h="355206">
                  <a:moveTo>
                    <a:pt x="35637" y="262336"/>
                  </a:moveTo>
                  <a:lnTo>
                    <a:pt x="35637" y="262336"/>
                  </a:lnTo>
                  <a:lnTo>
                    <a:pt x="35637" y="295921"/>
                  </a:lnTo>
                  <a:lnTo>
                    <a:pt x="34842" y="298220"/>
                  </a:lnTo>
                  <a:lnTo>
                    <a:pt x="33520" y="298958"/>
                  </a:lnTo>
                  <a:lnTo>
                    <a:pt x="31844" y="298657"/>
                  </a:lnTo>
                  <a:lnTo>
                    <a:pt x="25693" y="283064"/>
                  </a:lnTo>
                  <a:lnTo>
                    <a:pt x="16503" y="249350"/>
                  </a:lnTo>
                  <a:lnTo>
                    <a:pt x="9418" y="221535"/>
                  </a:lnTo>
                  <a:lnTo>
                    <a:pt x="3085" y="193185"/>
                  </a:lnTo>
                  <a:lnTo>
                    <a:pt x="856" y="163883"/>
                  </a:lnTo>
                  <a:lnTo>
                    <a:pt x="195" y="131212"/>
                  </a:lnTo>
                  <a:lnTo>
                    <a:pt x="0" y="101864"/>
                  </a:lnTo>
                  <a:lnTo>
                    <a:pt x="1529" y="76941"/>
                  </a:lnTo>
                  <a:lnTo>
                    <a:pt x="13348" y="42593"/>
                  </a:lnTo>
                  <a:lnTo>
                    <a:pt x="19380" y="28147"/>
                  </a:lnTo>
                  <a:lnTo>
                    <a:pt x="27353" y="16436"/>
                  </a:lnTo>
                  <a:lnTo>
                    <a:pt x="38304" y="8055"/>
                  </a:lnTo>
                  <a:lnTo>
                    <a:pt x="44558" y="4709"/>
                  </a:lnTo>
                  <a:lnTo>
                    <a:pt x="79907" y="0"/>
                  </a:lnTo>
                  <a:lnTo>
                    <a:pt x="114195" y="6189"/>
                  </a:lnTo>
                  <a:lnTo>
                    <a:pt x="144461" y="18077"/>
                  </a:lnTo>
                  <a:lnTo>
                    <a:pt x="169745" y="39239"/>
                  </a:lnTo>
                  <a:lnTo>
                    <a:pt x="196110" y="69410"/>
                  </a:lnTo>
                  <a:lnTo>
                    <a:pt x="224030" y="103484"/>
                  </a:lnTo>
                  <a:lnTo>
                    <a:pt x="242927" y="129029"/>
                  </a:lnTo>
                  <a:lnTo>
                    <a:pt x="261116" y="157051"/>
                  </a:lnTo>
                  <a:lnTo>
                    <a:pt x="277137" y="188026"/>
                  </a:lnTo>
                  <a:lnTo>
                    <a:pt x="290078" y="218197"/>
                  </a:lnTo>
                  <a:lnTo>
                    <a:pt x="299534" y="247481"/>
                  </a:lnTo>
                  <a:lnTo>
                    <a:pt x="303736" y="276371"/>
                  </a:lnTo>
                  <a:lnTo>
                    <a:pt x="302309" y="311827"/>
                  </a:lnTo>
                  <a:lnTo>
                    <a:pt x="292812" y="35520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SMARTInkShape-86"/>
            <p:cNvSpPr/>
            <p:nvPr>
              <p:custDataLst>
                <p:tags r:id="rId33"/>
              </p:custDataLst>
            </p:nvPr>
          </p:nvSpPr>
          <p:spPr>
            <a:xfrm>
              <a:off x="5793580" y="4059498"/>
              <a:ext cx="64296" cy="19584"/>
            </a:xfrm>
            <a:custGeom>
              <a:avLst/>
              <a:gdLst/>
              <a:ahLst/>
              <a:cxnLst/>
              <a:rect l="0" t="0" r="0" b="0"/>
              <a:pathLst>
                <a:path w="64296" h="19584">
                  <a:moveTo>
                    <a:pt x="0" y="19583"/>
                  </a:moveTo>
                  <a:lnTo>
                    <a:pt x="0" y="19583"/>
                  </a:lnTo>
                  <a:lnTo>
                    <a:pt x="9944" y="3490"/>
                  </a:lnTo>
                  <a:lnTo>
                    <a:pt x="18708" y="524"/>
                  </a:lnTo>
                  <a:lnTo>
                    <a:pt x="29747" y="0"/>
                  </a:lnTo>
                  <a:lnTo>
                    <a:pt x="64295" y="1244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SMARTInkShape-87"/>
            <p:cNvSpPr/>
            <p:nvPr>
              <p:custDataLst>
                <p:tags r:id="rId34"/>
              </p:custDataLst>
            </p:nvPr>
          </p:nvSpPr>
          <p:spPr>
            <a:xfrm>
              <a:off x="5886450" y="4414838"/>
              <a:ext cx="21431" cy="24027"/>
            </a:xfrm>
            <a:custGeom>
              <a:avLst/>
              <a:gdLst/>
              <a:ahLst/>
              <a:cxnLst/>
              <a:rect l="0" t="0" r="0" b="0"/>
              <a:pathLst>
                <a:path w="21431" h="24027">
                  <a:moveTo>
                    <a:pt x="21430" y="0"/>
                  </a:moveTo>
                  <a:lnTo>
                    <a:pt x="21430" y="0"/>
                  </a:lnTo>
                  <a:lnTo>
                    <a:pt x="21430" y="3792"/>
                  </a:lnTo>
                  <a:lnTo>
                    <a:pt x="17639" y="13735"/>
                  </a:lnTo>
                  <a:lnTo>
                    <a:pt x="11488" y="22943"/>
                  </a:lnTo>
                  <a:lnTo>
                    <a:pt x="10040" y="24026"/>
                  </a:lnTo>
                  <a:lnTo>
                    <a:pt x="9075" y="23955"/>
                  </a:lnTo>
                  <a:lnTo>
                    <a:pt x="8431" y="23114"/>
                  </a:lnTo>
                  <a:lnTo>
                    <a:pt x="0" y="21431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SMARTInkShape-88"/>
            <p:cNvSpPr/>
            <p:nvPr>
              <p:custDataLst>
                <p:tags r:id="rId35"/>
              </p:custDataLst>
            </p:nvPr>
          </p:nvSpPr>
          <p:spPr>
            <a:xfrm>
              <a:off x="5447366" y="4207669"/>
              <a:ext cx="310215" cy="280853"/>
            </a:xfrm>
            <a:custGeom>
              <a:avLst/>
              <a:gdLst/>
              <a:ahLst/>
              <a:cxnLst/>
              <a:rect l="0" t="0" r="0" b="0"/>
              <a:pathLst>
                <a:path w="310215" h="280853">
                  <a:moveTo>
                    <a:pt x="10459" y="128587"/>
                  </a:moveTo>
                  <a:lnTo>
                    <a:pt x="10459" y="128587"/>
                  </a:lnTo>
                  <a:lnTo>
                    <a:pt x="14251" y="128587"/>
                  </a:lnTo>
                  <a:lnTo>
                    <a:pt x="14575" y="129381"/>
                  </a:lnTo>
                  <a:lnTo>
                    <a:pt x="5221" y="157882"/>
                  </a:lnTo>
                  <a:lnTo>
                    <a:pt x="0" y="183481"/>
                  </a:lnTo>
                  <a:lnTo>
                    <a:pt x="4542" y="213867"/>
                  </a:lnTo>
                  <a:lnTo>
                    <a:pt x="9416" y="227608"/>
                  </a:lnTo>
                  <a:lnTo>
                    <a:pt x="21880" y="244269"/>
                  </a:lnTo>
                  <a:lnTo>
                    <a:pt x="40301" y="258466"/>
                  </a:lnTo>
                  <a:lnTo>
                    <a:pt x="74919" y="273387"/>
                  </a:lnTo>
                  <a:lnTo>
                    <a:pt x="96234" y="280852"/>
                  </a:lnTo>
                  <a:lnTo>
                    <a:pt x="121423" y="280506"/>
                  </a:lnTo>
                  <a:lnTo>
                    <a:pt x="128885" y="276698"/>
                  </a:lnTo>
                  <a:lnTo>
                    <a:pt x="141409" y="264000"/>
                  </a:lnTo>
                  <a:lnTo>
                    <a:pt x="148034" y="245656"/>
                  </a:lnTo>
                  <a:lnTo>
                    <a:pt x="149391" y="225068"/>
                  </a:lnTo>
                  <a:lnTo>
                    <a:pt x="142024" y="196421"/>
                  </a:lnTo>
                  <a:lnTo>
                    <a:pt x="132565" y="160740"/>
                  </a:lnTo>
                  <a:lnTo>
                    <a:pt x="132344" y="159547"/>
                  </a:lnTo>
                  <a:lnTo>
                    <a:pt x="136333" y="162456"/>
                  </a:lnTo>
                  <a:lnTo>
                    <a:pt x="170969" y="195469"/>
                  </a:lnTo>
                  <a:lnTo>
                    <a:pt x="198975" y="214353"/>
                  </a:lnTo>
                  <a:lnTo>
                    <a:pt x="231053" y="233370"/>
                  </a:lnTo>
                  <a:lnTo>
                    <a:pt x="260320" y="251620"/>
                  </a:lnTo>
                  <a:lnTo>
                    <a:pt x="286915" y="261575"/>
                  </a:lnTo>
                  <a:lnTo>
                    <a:pt x="292395" y="262490"/>
                  </a:lnTo>
                  <a:lnTo>
                    <a:pt x="297634" y="261512"/>
                  </a:lnTo>
                  <a:lnTo>
                    <a:pt x="307691" y="256192"/>
                  </a:lnTo>
                  <a:lnTo>
                    <a:pt x="310214" y="250170"/>
                  </a:lnTo>
                  <a:lnTo>
                    <a:pt x="309972" y="224319"/>
                  </a:lnTo>
                  <a:lnTo>
                    <a:pt x="300661" y="191330"/>
                  </a:lnTo>
                  <a:lnTo>
                    <a:pt x="288268" y="163846"/>
                  </a:lnTo>
                  <a:lnTo>
                    <a:pt x="274542" y="135595"/>
                  </a:lnTo>
                  <a:lnTo>
                    <a:pt x="260420" y="107116"/>
                  </a:lnTo>
                  <a:lnTo>
                    <a:pt x="241427" y="72841"/>
                  </a:lnTo>
                  <a:lnTo>
                    <a:pt x="223280" y="39441"/>
                  </a:lnTo>
                  <a:lnTo>
                    <a:pt x="219015" y="31056"/>
                  </a:lnTo>
                  <a:lnTo>
                    <a:pt x="217759" y="24673"/>
                  </a:lnTo>
                  <a:lnTo>
                    <a:pt x="218509" y="19623"/>
                  </a:lnTo>
                  <a:lnTo>
                    <a:pt x="231914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0" name="SMARTInkShape-Group31"/>
          <p:cNvGrpSpPr/>
          <p:nvPr/>
        </p:nvGrpSpPr>
        <p:grpSpPr>
          <a:xfrm>
            <a:off x="678656" y="328612"/>
            <a:ext cx="1178720" cy="828727"/>
            <a:chOff x="678656" y="328612"/>
            <a:chExt cx="1178720" cy="828727"/>
          </a:xfrm>
        </p:grpSpPr>
        <p:sp>
          <p:nvSpPr>
            <p:cNvPr id="165" name="SMARTInkShape-89"/>
            <p:cNvSpPr/>
            <p:nvPr>
              <p:custDataLst>
                <p:tags r:id="rId27"/>
              </p:custDataLst>
            </p:nvPr>
          </p:nvSpPr>
          <p:spPr>
            <a:xfrm>
              <a:off x="1369434" y="640889"/>
              <a:ext cx="487942" cy="271995"/>
            </a:xfrm>
            <a:custGeom>
              <a:avLst/>
              <a:gdLst/>
              <a:ahLst/>
              <a:cxnLst/>
              <a:rect l="0" t="0" r="0" b="0"/>
              <a:pathLst>
                <a:path w="487942" h="271995">
                  <a:moveTo>
                    <a:pt x="116466" y="9192"/>
                  </a:moveTo>
                  <a:lnTo>
                    <a:pt x="116466" y="9192"/>
                  </a:lnTo>
                  <a:lnTo>
                    <a:pt x="105089" y="1607"/>
                  </a:lnTo>
                  <a:lnTo>
                    <a:pt x="91037" y="0"/>
                  </a:lnTo>
                  <a:lnTo>
                    <a:pt x="69509" y="3558"/>
                  </a:lnTo>
                  <a:lnTo>
                    <a:pt x="44220" y="15664"/>
                  </a:lnTo>
                  <a:lnTo>
                    <a:pt x="12038" y="38887"/>
                  </a:lnTo>
                  <a:lnTo>
                    <a:pt x="1299" y="50711"/>
                  </a:lnTo>
                  <a:lnTo>
                    <a:pt x="0" y="55921"/>
                  </a:lnTo>
                  <a:lnTo>
                    <a:pt x="674" y="68061"/>
                  </a:lnTo>
                  <a:lnTo>
                    <a:pt x="7853" y="79277"/>
                  </a:lnTo>
                  <a:lnTo>
                    <a:pt x="18981" y="88760"/>
                  </a:lnTo>
                  <a:lnTo>
                    <a:pt x="54628" y="106492"/>
                  </a:lnTo>
                  <a:lnTo>
                    <a:pt x="84422" y="118686"/>
                  </a:lnTo>
                  <a:lnTo>
                    <a:pt x="107060" y="133445"/>
                  </a:lnTo>
                  <a:lnTo>
                    <a:pt x="116254" y="146172"/>
                  </a:lnTo>
                  <a:lnTo>
                    <a:pt x="118706" y="152900"/>
                  </a:lnTo>
                  <a:lnTo>
                    <a:pt x="119314" y="166725"/>
                  </a:lnTo>
                  <a:lnTo>
                    <a:pt x="116144" y="180013"/>
                  </a:lnTo>
                  <a:lnTo>
                    <a:pt x="101174" y="201479"/>
                  </a:lnTo>
                  <a:lnTo>
                    <a:pt x="77440" y="229923"/>
                  </a:lnTo>
                  <a:lnTo>
                    <a:pt x="43298" y="254126"/>
                  </a:lnTo>
                  <a:lnTo>
                    <a:pt x="22713" y="268391"/>
                  </a:lnTo>
                  <a:lnTo>
                    <a:pt x="21420" y="270097"/>
                  </a:lnTo>
                  <a:lnTo>
                    <a:pt x="21352" y="271235"/>
                  </a:lnTo>
                  <a:lnTo>
                    <a:pt x="22101" y="271994"/>
                  </a:lnTo>
                  <a:lnTo>
                    <a:pt x="38323" y="269269"/>
                  </a:lnTo>
                  <a:lnTo>
                    <a:pt x="67340" y="255534"/>
                  </a:lnTo>
                  <a:lnTo>
                    <a:pt x="102823" y="237534"/>
                  </a:lnTo>
                  <a:lnTo>
                    <a:pt x="133061" y="221311"/>
                  </a:lnTo>
                  <a:lnTo>
                    <a:pt x="165039" y="201424"/>
                  </a:lnTo>
                  <a:lnTo>
                    <a:pt x="196739" y="180450"/>
                  </a:lnTo>
                  <a:lnTo>
                    <a:pt x="229151" y="159154"/>
                  </a:lnTo>
                  <a:lnTo>
                    <a:pt x="264755" y="134417"/>
                  </a:lnTo>
                  <a:lnTo>
                    <a:pt x="299859" y="103735"/>
                  </a:lnTo>
                  <a:lnTo>
                    <a:pt x="316998" y="83342"/>
                  </a:lnTo>
                  <a:lnTo>
                    <a:pt x="325461" y="65029"/>
                  </a:lnTo>
                  <a:lnTo>
                    <a:pt x="325646" y="58323"/>
                  </a:lnTo>
                  <a:lnTo>
                    <a:pt x="321618" y="44522"/>
                  </a:lnTo>
                  <a:lnTo>
                    <a:pt x="316734" y="39889"/>
                  </a:lnTo>
                  <a:lnTo>
                    <a:pt x="302841" y="34741"/>
                  </a:lnTo>
                  <a:lnTo>
                    <a:pt x="269584" y="39428"/>
                  </a:lnTo>
                  <a:lnTo>
                    <a:pt x="240945" y="50871"/>
                  </a:lnTo>
                  <a:lnTo>
                    <a:pt x="221170" y="64316"/>
                  </a:lnTo>
                  <a:lnTo>
                    <a:pt x="209049" y="82146"/>
                  </a:lnTo>
                  <a:lnTo>
                    <a:pt x="198636" y="109504"/>
                  </a:lnTo>
                  <a:lnTo>
                    <a:pt x="196642" y="123625"/>
                  </a:lnTo>
                  <a:lnTo>
                    <a:pt x="203105" y="148755"/>
                  </a:lnTo>
                  <a:lnTo>
                    <a:pt x="217149" y="162766"/>
                  </a:lnTo>
                  <a:lnTo>
                    <a:pt x="250919" y="180903"/>
                  </a:lnTo>
                  <a:lnTo>
                    <a:pt x="286223" y="186426"/>
                  </a:lnTo>
                  <a:lnTo>
                    <a:pt x="321654" y="187517"/>
                  </a:lnTo>
                  <a:lnTo>
                    <a:pt x="355611" y="187733"/>
                  </a:lnTo>
                  <a:lnTo>
                    <a:pt x="389571" y="182866"/>
                  </a:lnTo>
                  <a:lnTo>
                    <a:pt x="423076" y="181301"/>
                  </a:lnTo>
                  <a:lnTo>
                    <a:pt x="450228" y="178656"/>
                  </a:lnTo>
                  <a:lnTo>
                    <a:pt x="455655" y="176937"/>
                  </a:lnTo>
                  <a:lnTo>
                    <a:pt x="460067" y="176584"/>
                  </a:lnTo>
                  <a:lnTo>
                    <a:pt x="487941" y="180642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SMARTInkShape-90"/>
            <p:cNvSpPr/>
            <p:nvPr>
              <p:custDataLst>
                <p:tags r:id="rId28"/>
              </p:custDataLst>
            </p:nvPr>
          </p:nvSpPr>
          <p:spPr>
            <a:xfrm>
              <a:off x="960637" y="693396"/>
              <a:ext cx="353814" cy="260378"/>
            </a:xfrm>
            <a:custGeom>
              <a:avLst/>
              <a:gdLst/>
              <a:ahLst/>
              <a:cxnLst/>
              <a:rect l="0" t="0" r="0" b="0"/>
              <a:pathLst>
                <a:path w="353814" h="260378">
                  <a:moveTo>
                    <a:pt x="39488" y="85273"/>
                  </a:moveTo>
                  <a:lnTo>
                    <a:pt x="39488" y="85273"/>
                  </a:lnTo>
                  <a:lnTo>
                    <a:pt x="19602" y="115102"/>
                  </a:lnTo>
                  <a:lnTo>
                    <a:pt x="9695" y="135651"/>
                  </a:lnTo>
                  <a:lnTo>
                    <a:pt x="4146" y="169631"/>
                  </a:lnTo>
                  <a:lnTo>
                    <a:pt x="0" y="196698"/>
                  </a:lnTo>
                  <a:lnTo>
                    <a:pt x="2790" y="227580"/>
                  </a:lnTo>
                  <a:lnTo>
                    <a:pt x="3116" y="234913"/>
                  </a:lnTo>
                  <a:lnTo>
                    <a:pt x="9829" y="249411"/>
                  </a:lnTo>
                  <a:lnTo>
                    <a:pt x="14953" y="256611"/>
                  </a:lnTo>
                  <a:lnTo>
                    <a:pt x="20750" y="259823"/>
                  </a:lnTo>
                  <a:lnTo>
                    <a:pt x="26996" y="260377"/>
                  </a:lnTo>
                  <a:lnTo>
                    <a:pt x="33541" y="259159"/>
                  </a:lnTo>
                  <a:lnTo>
                    <a:pt x="57923" y="242275"/>
                  </a:lnTo>
                  <a:lnTo>
                    <a:pt x="77670" y="213372"/>
                  </a:lnTo>
                  <a:lnTo>
                    <a:pt x="92068" y="178662"/>
                  </a:lnTo>
                  <a:lnTo>
                    <a:pt x="95735" y="146289"/>
                  </a:lnTo>
                  <a:lnTo>
                    <a:pt x="95443" y="133822"/>
                  </a:lnTo>
                  <a:lnTo>
                    <a:pt x="86642" y="99368"/>
                  </a:lnTo>
                  <a:lnTo>
                    <a:pt x="72245" y="78072"/>
                  </a:lnTo>
                  <a:lnTo>
                    <a:pt x="57486" y="70166"/>
                  </a:lnTo>
                  <a:lnTo>
                    <a:pt x="33518" y="65091"/>
                  </a:lnTo>
                  <a:lnTo>
                    <a:pt x="32333" y="65468"/>
                  </a:lnTo>
                  <a:lnTo>
                    <a:pt x="33131" y="66513"/>
                  </a:lnTo>
                  <a:lnTo>
                    <a:pt x="35250" y="68004"/>
                  </a:lnTo>
                  <a:lnTo>
                    <a:pt x="53402" y="66310"/>
                  </a:lnTo>
                  <a:lnTo>
                    <a:pt x="82277" y="53716"/>
                  </a:lnTo>
                  <a:lnTo>
                    <a:pt x="110911" y="40645"/>
                  </a:lnTo>
                  <a:lnTo>
                    <a:pt x="141733" y="19159"/>
                  </a:lnTo>
                  <a:lnTo>
                    <a:pt x="175268" y="2981"/>
                  </a:lnTo>
                  <a:lnTo>
                    <a:pt x="181055" y="565"/>
                  </a:lnTo>
                  <a:lnTo>
                    <a:pt x="185221" y="0"/>
                  </a:lnTo>
                  <a:lnTo>
                    <a:pt x="186650" y="1437"/>
                  </a:lnTo>
                  <a:lnTo>
                    <a:pt x="188237" y="7266"/>
                  </a:lnTo>
                  <a:lnTo>
                    <a:pt x="183685" y="36283"/>
                  </a:lnTo>
                  <a:lnTo>
                    <a:pt x="177628" y="71119"/>
                  </a:lnTo>
                  <a:lnTo>
                    <a:pt x="175933" y="95631"/>
                  </a:lnTo>
                  <a:lnTo>
                    <a:pt x="175536" y="121891"/>
                  </a:lnTo>
                  <a:lnTo>
                    <a:pt x="179106" y="152743"/>
                  </a:lnTo>
                  <a:lnTo>
                    <a:pt x="185190" y="176966"/>
                  </a:lnTo>
                  <a:lnTo>
                    <a:pt x="191822" y="187673"/>
                  </a:lnTo>
                  <a:lnTo>
                    <a:pt x="195813" y="191640"/>
                  </a:lnTo>
                  <a:lnTo>
                    <a:pt x="204480" y="196047"/>
                  </a:lnTo>
                  <a:lnTo>
                    <a:pt x="209014" y="197222"/>
                  </a:lnTo>
                  <a:lnTo>
                    <a:pt x="214418" y="195624"/>
                  </a:lnTo>
                  <a:lnTo>
                    <a:pt x="226772" y="187499"/>
                  </a:lnTo>
                  <a:lnTo>
                    <a:pt x="235967" y="175950"/>
                  </a:lnTo>
                  <a:lnTo>
                    <a:pt x="255862" y="141340"/>
                  </a:lnTo>
                  <a:lnTo>
                    <a:pt x="269671" y="106020"/>
                  </a:lnTo>
                  <a:lnTo>
                    <a:pt x="283658" y="72261"/>
                  </a:lnTo>
                  <a:lnTo>
                    <a:pt x="289155" y="37753"/>
                  </a:lnTo>
                  <a:lnTo>
                    <a:pt x="295518" y="11252"/>
                  </a:lnTo>
                  <a:lnTo>
                    <a:pt x="295899" y="11319"/>
                  </a:lnTo>
                  <a:lnTo>
                    <a:pt x="296618" y="40049"/>
                  </a:lnTo>
                  <a:lnTo>
                    <a:pt x="300447" y="74311"/>
                  </a:lnTo>
                  <a:lnTo>
                    <a:pt x="302811" y="102221"/>
                  </a:lnTo>
                  <a:lnTo>
                    <a:pt x="311097" y="130599"/>
                  </a:lnTo>
                  <a:lnTo>
                    <a:pt x="324944" y="166148"/>
                  </a:lnTo>
                  <a:lnTo>
                    <a:pt x="330663" y="173605"/>
                  </a:lnTo>
                  <a:lnTo>
                    <a:pt x="353813" y="18528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SMARTInkShape-91"/>
            <p:cNvSpPr/>
            <p:nvPr>
              <p:custDataLst>
                <p:tags r:id="rId29"/>
              </p:custDataLst>
            </p:nvPr>
          </p:nvSpPr>
          <p:spPr>
            <a:xfrm>
              <a:off x="678656" y="757237"/>
              <a:ext cx="221458" cy="92870"/>
            </a:xfrm>
            <a:custGeom>
              <a:avLst/>
              <a:gdLst/>
              <a:ahLst/>
              <a:cxnLst/>
              <a:rect l="0" t="0" r="0" b="0"/>
              <a:pathLst>
                <a:path w="221458" h="92870">
                  <a:moveTo>
                    <a:pt x="0" y="92869"/>
                  </a:moveTo>
                  <a:lnTo>
                    <a:pt x="0" y="92869"/>
                  </a:lnTo>
                  <a:lnTo>
                    <a:pt x="12201" y="82256"/>
                  </a:lnTo>
                  <a:lnTo>
                    <a:pt x="43529" y="65435"/>
                  </a:lnTo>
                  <a:lnTo>
                    <a:pt x="78066" y="48174"/>
                  </a:lnTo>
                  <a:lnTo>
                    <a:pt x="110796" y="38175"/>
                  </a:lnTo>
                  <a:lnTo>
                    <a:pt x="145629" y="25511"/>
                  </a:lnTo>
                  <a:lnTo>
                    <a:pt x="177117" y="13292"/>
                  </a:lnTo>
                  <a:lnTo>
                    <a:pt x="221457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SMARTInkShape-92"/>
            <p:cNvSpPr/>
            <p:nvPr>
              <p:custDataLst>
                <p:tags r:id="rId30"/>
              </p:custDataLst>
            </p:nvPr>
          </p:nvSpPr>
          <p:spPr>
            <a:xfrm>
              <a:off x="842963" y="328612"/>
              <a:ext cx="28573" cy="828727"/>
            </a:xfrm>
            <a:custGeom>
              <a:avLst/>
              <a:gdLst/>
              <a:ahLst/>
              <a:cxnLst/>
              <a:rect l="0" t="0" r="0" b="0"/>
              <a:pathLst>
                <a:path w="28573" h="828727">
                  <a:moveTo>
                    <a:pt x="21431" y="0"/>
                  </a:moveTo>
                  <a:lnTo>
                    <a:pt x="21431" y="0"/>
                  </a:lnTo>
                  <a:lnTo>
                    <a:pt x="25223" y="0"/>
                  </a:lnTo>
                  <a:lnTo>
                    <a:pt x="26340" y="2382"/>
                  </a:lnTo>
                  <a:lnTo>
                    <a:pt x="28378" y="32440"/>
                  </a:lnTo>
                  <a:lnTo>
                    <a:pt x="28536" y="67644"/>
                  </a:lnTo>
                  <a:lnTo>
                    <a:pt x="28563" y="103122"/>
                  </a:lnTo>
                  <a:lnTo>
                    <a:pt x="28569" y="130764"/>
                  </a:lnTo>
                  <a:lnTo>
                    <a:pt x="28572" y="161569"/>
                  </a:lnTo>
                  <a:lnTo>
                    <a:pt x="27779" y="179151"/>
                  </a:lnTo>
                  <a:lnTo>
                    <a:pt x="26457" y="198015"/>
                  </a:lnTo>
                  <a:lnTo>
                    <a:pt x="24782" y="217735"/>
                  </a:lnTo>
                  <a:lnTo>
                    <a:pt x="23665" y="238026"/>
                  </a:lnTo>
                  <a:lnTo>
                    <a:pt x="22920" y="258696"/>
                  </a:lnTo>
                  <a:lnTo>
                    <a:pt x="22424" y="279621"/>
                  </a:lnTo>
                  <a:lnTo>
                    <a:pt x="21299" y="300714"/>
                  </a:lnTo>
                  <a:lnTo>
                    <a:pt x="19755" y="321920"/>
                  </a:lnTo>
                  <a:lnTo>
                    <a:pt x="17933" y="343201"/>
                  </a:lnTo>
                  <a:lnTo>
                    <a:pt x="16717" y="364532"/>
                  </a:lnTo>
                  <a:lnTo>
                    <a:pt x="15907" y="385896"/>
                  </a:lnTo>
                  <a:lnTo>
                    <a:pt x="15367" y="407283"/>
                  </a:lnTo>
                  <a:lnTo>
                    <a:pt x="15007" y="428685"/>
                  </a:lnTo>
                  <a:lnTo>
                    <a:pt x="14767" y="450096"/>
                  </a:lnTo>
                  <a:lnTo>
                    <a:pt x="14607" y="471514"/>
                  </a:lnTo>
                  <a:lnTo>
                    <a:pt x="14500" y="492143"/>
                  </a:lnTo>
                  <a:lnTo>
                    <a:pt x="14429" y="512246"/>
                  </a:lnTo>
                  <a:lnTo>
                    <a:pt x="14382" y="531997"/>
                  </a:lnTo>
                  <a:lnTo>
                    <a:pt x="14350" y="550721"/>
                  </a:lnTo>
                  <a:lnTo>
                    <a:pt x="14315" y="586342"/>
                  </a:lnTo>
                  <a:lnTo>
                    <a:pt x="14299" y="618578"/>
                  </a:lnTo>
                  <a:lnTo>
                    <a:pt x="14293" y="648780"/>
                  </a:lnTo>
                  <a:lnTo>
                    <a:pt x="14290" y="678078"/>
                  </a:lnTo>
                  <a:lnTo>
                    <a:pt x="14288" y="704858"/>
                  </a:lnTo>
                  <a:lnTo>
                    <a:pt x="14287" y="729989"/>
                  </a:lnTo>
                  <a:lnTo>
                    <a:pt x="13493" y="764863"/>
                  </a:lnTo>
                  <a:lnTo>
                    <a:pt x="8633" y="798784"/>
                  </a:lnTo>
                  <a:lnTo>
                    <a:pt x="7438" y="824623"/>
                  </a:lnTo>
                  <a:lnTo>
                    <a:pt x="6546" y="827561"/>
                  </a:lnTo>
                  <a:lnTo>
                    <a:pt x="5157" y="828726"/>
                  </a:lnTo>
                  <a:lnTo>
                    <a:pt x="3438" y="828710"/>
                  </a:lnTo>
                  <a:lnTo>
                    <a:pt x="2292" y="827111"/>
                  </a:lnTo>
                  <a:lnTo>
                    <a:pt x="0" y="814388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SMARTInkShape-93"/>
            <p:cNvSpPr/>
            <p:nvPr>
              <p:custDataLst>
                <p:tags r:id="rId31"/>
              </p:custDataLst>
            </p:nvPr>
          </p:nvSpPr>
          <p:spPr>
            <a:xfrm>
              <a:off x="680176" y="450056"/>
              <a:ext cx="41344" cy="648861"/>
            </a:xfrm>
            <a:custGeom>
              <a:avLst/>
              <a:gdLst/>
              <a:ahLst/>
              <a:cxnLst/>
              <a:rect l="0" t="0" r="0" b="0"/>
              <a:pathLst>
                <a:path w="41344" h="648861">
                  <a:moveTo>
                    <a:pt x="41343" y="0"/>
                  </a:moveTo>
                  <a:lnTo>
                    <a:pt x="41343" y="0"/>
                  </a:lnTo>
                  <a:lnTo>
                    <a:pt x="40549" y="32470"/>
                  </a:lnTo>
                  <a:lnTo>
                    <a:pt x="37550" y="61792"/>
                  </a:lnTo>
                  <a:lnTo>
                    <a:pt x="35689" y="89640"/>
                  </a:lnTo>
                  <a:lnTo>
                    <a:pt x="34861" y="116040"/>
                  </a:lnTo>
                  <a:lnTo>
                    <a:pt x="34493" y="143648"/>
                  </a:lnTo>
                  <a:lnTo>
                    <a:pt x="32213" y="173910"/>
                  </a:lnTo>
                  <a:lnTo>
                    <a:pt x="29348" y="206675"/>
                  </a:lnTo>
                  <a:lnTo>
                    <a:pt x="28583" y="224302"/>
                  </a:lnTo>
                  <a:lnTo>
                    <a:pt x="28074" y="242404"/>
                  </a:lnTo>
                  <a:lnTo>
                    <a:pt x="26941" y="260821"/>
                  </a:lnTo>
                  <a:lnTo>
                    <a:pt x="25391" y="279450"/>
                  </a:lnTo>
                  <a:lnTo>
                    <a:pt x="23565" y="298219"/>
                  </a:lnTo>
                  <a:lnTo>
                    <a:pt x="22347" y="317081"/>
                  </a:lnTo>
                  <a:lnTo>
                    <a:pt x="21535" y="336006"/>
                  </a:lnTo>
                  <a:lnTo>
                    <a:pt x="20994" y="354973"/>
                  </a:lnTo>
                  <a:lnTo>
                    <a:pt x="19839" y="374761"/>
                  </a:lnTo>
                  <a:lnTo>
                    <a:pt x="18276" y="395097"/>
                  </a:lnTo>
                  <a:lnTo>
                    <a:pt x="16440" y="415798"/>
                  </a:lnTo>
                  <a:lnTo>
                    <a:pt x="15216" y="435155"/>
                  </a:lnTo>
                  <a:lnTo>
                    <a:pt x="14400" y="453616"/>
                  </a:lnTo>
                  <a:lnTo>
                    <a:pt x="12699" y="488151"/>
                  </a:lnTo>
                  <a:lnTo>
                    <a:pt x="9298" y="519375"/>
                  </a:lnTo>
                  <a:lnTo>
                    <a:pt x="7257" y="547010"/>
                  </a:lnTo>
                  <a:lnTo>
                    <a:pt x="5556" y="571728"/>
                  </a:lnTo>
                  <a:lnTo>
                    <a:pt x="930" y="604288"/>
                  </a:lnTo>
                  <a:lnTo>
                    <a:pt x="0" y="635543"/>
                  </a:lnTo>
                  <a:lnTo>
                    <a:pt x="2595" y="647059"/>
                  </a:lnTo>
                  <a:lnTo>
                    <a:pt x="3605" y="648860"/>
                  </a:lnTo>
                  <a:lnTo>
                    <a:pt x="5624" y="642938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3" name="SMARTInkShape-Group32"/>
          <p:cNvGrpSpPr/>
          <p:nvPr/>
        </p:nvGrpSpPr>
        <p:grpSpPr>
          <a:xfrm>
            <a:off x="2464594" y="671512"/>
            <a:ext cx="307182" cy="235745"/>
            <a:chOff x="2464594" y="671512"/>
            <a:chExt cx="307182" cy="235745"/>
          </a:xfrm>
        </p:grpSpPr>
        <p:sp>
          <p:nvSpPr>
            <p:cNvPr id="171" name="SMARTInkShape-94"/>
            <p:cNvSpPr/>
            <p:nvPr>
              <p:custDataLst>
                <p:tags r:id="rId25"/>
              </p:custDataLst>
            </p:nvPr>
          </p:nvSpPr>
          <p:spPr>
            <a:xfrm>
              <a:off x="2464594" y="671512"/>
              <a:ext cx="307182" cy="114301"/>
            </a:xfrm>
            <a:custGeom>
              <a:avLst/>
              <a:gdLst/>
              <a:ahLst/>
              <a:cxnLst/>
              <a:rect l="0" t="0" r="0" b="0"/>
              <a:pathLst>
                <a:path w="307182" h="114301">
                  <a:moveTo>
                    <a:pt x="0" y="114300"/>
                  </a:moveTo>
                  <a:lnTo>
                    <a:pt x="0" y="114300"/>
                  </a:lnTo>
                  <a:lnTo>
                    <a:pt x="27471" y="100565"/>
                  </a:lnTo>
                  <a:lnTo>
                    <a:pt x="53471" y="87565"/>
                  </a:lnTo>
                  <a:lnTo>
                    <a:pt x="85076" y="73659"/>
                  </a:lnTo>
                  <a:lnTo>
                    <a:pt x="119576" y="59484"/>
                  </a:lnTo>
                  <a:lnTo>
                    <a:pt x="145220" y="49986"/>
                  </a:lnTo>
                  <a:lnTo>
                    <a:pt x="172492" y="40472"/>
                  </a:lnTo>
                  <a:lnTo>
                    <a:pt x="200488" y="30952"/>
                  </a:lnTo>
                  <a:lnTo>
                    <a:pt x="228806" y="21430"/>
                  </a:lnTo>
                  <a:lnTo>
                    <a:pt x="256472" y="12700"/>
                  </a:lnTo>
                  <a:lnTo>
                    <a:pt x="307181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SMARTInkShape-95"/>
            <p:cNvSpPr/>
            <p:nvPr>
              <p:custDataLst>
                <p:tags r:id="rId26"/>
              </p:custDataLst>
            </p:nvPr>
          </p:nvSpPr>
          <p:spPr>
            <a:xfrm>
              <a:off x="2600325" y="700087"/>
              <a:ext cx="42864" cy="207170"/>
            </a:xfrm>
            <a:custGeom>
              <a:avLst/>
              <a:gdLst/>
              <a:ahLst/>
              <a:cxnLst/>
              <a:rect l="0" t="0" r="0" b="0"/>
              <a:pathLst>
                <a:path w="42864" h="207170">
                  <a:moveTo>
                    <a:pt x="0" y="0"/>
                  </a:moveTo>
                  <a:lnTo>
                    <a:pt x="0" y="0"/>
                  </a:lnTo>
                  <a:lnTo>
                    <a:pt x="3792" y="3793"/>
                  </a:lnTo>
                  <a:lnTo>
                    <a:pt x="6482" y="39114"/>
                  </a:lnTo>
                  <a:lnTo>
                    <a:pt x="7741" y="70239"/>
                  </a:lnTo>
                  <a:lnTo>
                    <a:pt x="10849" y="95511"/>
                  </a:lnTo>
                  <a:lnTo>
                    <a:pt x="14876" y="120502"/>
                  </a:lnTo>
                  <a:lnTo>
                    <a:pt x="23722" y="152650"/>
                  </a:lnTo>
                  <a:lnTo>
                    <a:pt x="34281" y="179374"/>
                  </a:lnTo>
                  <a:lnTo>
                    <a:pt x="42863" y="207169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SMARTInkShape-Group33"/>
          <p:cNvGrpSpPr/>
          <p:nvPr/>
        </p:nvGrpSpPr>
        <p:grpSpPr>
          <a:xfrm>
            <a:off x="3013190" y="172292"/>
            <a:ext cx="1311449" cy="710832"/>
            <a:chOff x="3013190" y="172292"/>
            <a:chExt cx="1311449" cy="710832"/>
          </a:xfrm>
        </p:grpSpPr>
        <p:sp>
          <p:nvSpPr>
            <p:cNvPr id="174" name="SMARTInkShape-96"/>
            <p:cNvSpPr/>
            <p:nvPr>
              <p:custDataLst>
                <p:tags r:id="rId21"/>
              </p:custDataLst>
            </p:nvPr>
          </p:nvSpPr>
          <p:spPr>
            <a:xfrm>
              <a:off x="3893344" y="592093"/>
              <a:ext cx="431295" cy="248036"/>
            </a:xfrm>
            <a:custGeom>
              <a:avLst/>
              <a:gdLst/>
              <a:ahLst/>
              <a:cxnLst/>
              <a:rect l="0" t="0" r="0" b="0"/>
              <a:pathLst>
                <a:path w="431295" h="248036">
                  <a:moveTo>
                    <a:pt x="0" y="72276"/>
                  </a:moveTo>
                  <a:lnTo>
                    <a:pt x="0" y="72276"/>
                  </a:lnTo>
                  <a:lnTo>
                    <a:pt x="3792" y="68483"/>
                  </a:lnTo>
                  <a:lnTo>
                    <a:pt x="17528" y="62333"/>
                  </a:lnTo>
                  <a:lnTo>
                    <a:pt x="48056" y="59275"/>
                  </a:lnTo>
                  <a:lnTo>
                    <a:pt x="75862" y="58560"/>
                  </a:lnTo>
                  <a:lnTo>
                    <a:pt x="104360" y="58242"/>
                  </a:lnTo>
                  <a:lnTo>
                    <a:pt x="138254" y="58857"/>
                  </a:lnTo>
                  <a:lnTo>
                    <a:pt x="168405" y="63714"/>
                  </a:lnTo>
                  <a:lnTo>
                    <a:pt x="196654" y="69386"/>
                  </a:lnTo>
                  <a:lnTo>
                    <a:pt x="230050" y="71705"/>
                  </a:lnTo>
                  <a:lnTo>
                    <a:pt x="257605" y="72107"/>
                  </a:lnTo>
                  <a:lnTo>
                    <a:pt x="291567" y="68450"/>
                  </a:lnTo>
                  <a:lnTo>
                    <a:pt x="321517" y="62323"/>
                  </a:lnTo>
                  <a:lnTo>
                    <a:pt x="344149" y="51688"/>
                  </a:lnTo>
                  <a:lnTo>
                    <a:pt x="369778" y="30666"/>
                  </a:lnTo>
                  <a:lnTo>
                    <a:pt x="371931" y="26280"/>
                  </a:lnTo>
                  <a:lnTo>
                    <a:pt x="372207" y="17173"/>
                  </a:lnTo>
                  <a:lnTo>
                    <a:pt x="368788" y="12522"/>
                  </a:lnTo>
                  <a:lnTo>
                    <a:pt x="356522" y="3120"/>
                  </a:lnTo>
                  <a:lnTo>
                    <a:pt x="342604" y="0"/>
                  </a:lnTo>
                  <a:lnTo>
                    <a:pt x="314267" y="4465"/>
                  </a:lnTo>
                  <a:lnTo>
                    <a:pt x="278598" y="17406"/>
                  </a:lnTo>
                  <a:lnTo>
                    <a:pt x="265109" y="26458"/>
                  </a:lnTo>
                  <a:lnTo>
                    <a:pt x="238543" y="58540"/>
                  </a:lnTo>
                  <a:lnTo>
                    <a:pt x="220745" y="92375"/>
                  </a:lnTo>
                  <a:lnTo>
                    <a:pt x="215583" y="127516"/>
                  </a:lnTo>
                  <a:lnTo>
                    <a:pt x="216806" y="156641"/>
                  </a:lnTo>
                  <a:lnTo>
                    <a:pt x="224311" y="189083"/>
                  </a:lnTo>
                  <a:lnTo>
                    <a:pt x="236590" y="211660"/>
                  </a:lnTo>
                  <a:lnTo>
                    <a:pt x="252398" y="228404"/>
                  </a:lnTo>
                  <a:lnTo>
                    <a:pt x="272164" y="241303"/>
                  </a:lnTo>
                  <a:lnTo>
                    <a:pt x="279074" y="244492"/>
                  </a:lnTo>
                  <a:lnTo>
                    <a:pt x="301568" y="248035"/>
                  </a:lnTo>
                  <a:lnTo>
                    <a:pt x="337003" y="247913"/>
                  </a:lnTo>
                  <a:lnTo>
                    <a:pt x="370310" y="244553"/>
                  </a:lnTo>
                  <a:lnTo>
                    <a:pt x="383128" y="239860"/>
                  </a:lnTo>
                  <a:lnTo>
                    <a:pt x="417644" y="222582"/>
                  </a:lnTo>
                  <a:lnTo>
                    <a:pt x="424538" y="218454"/>
                  </a:lnTo>
                  <a:lnTo>
                    <a:pt x="431294" y="216129"/>
                  </a:lnTo>
                  <a:lnTo>
                    <a:pt x="431198" y="215803"/>
                  </a:lnTo>
                  <a:lnTo>
                    <a:pt x="429133" y="215280"/>
                  </a:lnTo>
                  <a:lnTo>
                    <a:pt x="427931" y="225789"/>
                  </a:lnTo>
                  <a:lnTo>
                    <a:pt x="421481" y="236582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SMARTInkShape-97"/>
            <p:cNvSpPr/>
            <p:nvPr>
              <p:custDataLst>
                <p:tags r:id="rId22"/>
              </p:custDataLst>
            </p:nvPr>
          </p:nvSpPr>
          <p:spPr>
            <a:xfrm>
              <a:off x="3979069" y="300037"/>
              <a:ext cx="34640" cy="515474"/>
            </a:xfrm>
            <a:custGeom>
              <a:avLst/>
              <a:gdLst/>
              <a:ahLst/>
              <a:cxnLst/>
              <a:rect l="0" t="0" r="0" b="0"/>
              <a:pathLst>
                <a:path w="34640" h="515474">
                  <a:moveTo>
                    <a:pt x="28575" y="0"/>
                  </a:moveTo>
                  <a:lnTo>
                    <a:pt x="28575" y="0"/>
                  </a:lnTo>
                  <a:lnTo>
                    <a:pt x="28575" y="34321"/>
                  </a:lnTo>
                  <a:lnTo>
                    <a:pt x="24783" y="60528"/>
                  </a:lnTo>
                  <a:lnTo>
                    <a:pt x="22424" y="92194"/>
                  </a:lnTo>
                  <a:lnTo>
                    <a:pt x="21726" y="126712"/>
                  </a:lnTo>
                  <a:lnTo>
                    <a:pt x="21562" y="154477"/>
                  </a:lnTo>
                  <a:lnTo>
                    <a:pt x="21489" y="184544"/>
                  </a:lnTo>
                  <a:lnTo>
                    <a:pt x="21457" y="213782"/>
                  </a:lnTo>
                  <a:lnTo>
                    <a:pt x="21443" y="244769"/>
                  </a:lnTo>
                  <a:lnTo>
                    <a:pt x="21436" y="277061"/>
                  </a:lnTo>
                  <a:lnTo>
                    <a:pt x="21433" y="309934"/>
                  </a:lnTo>
                  <a:lnTo>
                    <a:pt x="21432" y="340949"/>
                  </a:lnTo>
                  <a:lnTo>
                    <a:pt x="21432" y="370608"/>
                  </a:lnTo>
                  <a:lnTo>
                    <a:pt x="21431" y="399665"/>
                  </a:lnTo>
                  <a:lnTo>
                    <a:pt x="25224" y="435214"/>
                  </a:lnTo>
                  <a:lnTo>
                    <a:pt x="28707" y="469967"/>
                  </a:lnTo>
                  <a:lnTo>
                    <a:pt x="34639" y="503214"/>
                  </a:lnTo>
                  <a:lnTo>
                    <a:pt x="33122" y="511518"/>
                  </a:lnTo>
                  <a:lnTo>
                    <a:pt x="31606" y="514843"/>
                  </a:lnTo>
                  <a:lnTo>
                    <a:pt x="29802" y="515473"/>
                  </a:lnTo>
                  <a:lnTo>
                    <a:pt x="27806" y="514305"/>
                  </a:lnTo>
                  <a:lnTo>
                    <a:pt x="0" y="471488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SMARTInkShape-98"/>
            <p:cNvSpPr/>
            <p:nvPr>
              <p:custDataLst>
                <p:tags r:id="rId23"/>
              </p:custDataLst>
            </p:nvPr>
          </p:nvSpPr>
          <p:spPr>
            <a:xfrm>
              <a:off x="3712033" y="622378"/>
              <a:ext cx="224174" cy="131919"/>
            </a:xfrm>
            <a:custGeom>
              <a:avLst/>
              <a:gdLst/>
              <a:ahLst/>
              <a:cxnLst/>
              <a:rect l="0" t="0" r="0" b="0"/>
              <a:pathLst>
                <a:path w="224174" h="131919">
                  <a:moveTo>
                    <a:pt x="109873" y="20559"/>
                  </a:moveTo>
                  <a:lnTo>
                    <a:pt x="109873" y="20559"/>
                  </a:lnTo>
                  <a:lnTo>
                    <a:pt x="106081" y="12975"/>
                  </a:lnTo>
                  <a:lnTo>
                    <a:pt x="97869" y="7134"/>
                  </a:lnTo>
                  <a:lnTo>
                    <a:pt x="92346" y="4466"/>
                  </a:lnTo>
                  <a:lnTo>
                    <a:pt x="77741" y="5734"/>
                  </a:lnTo>
                  <a:lnTo>
                    <a:pt x="62255" y="11589"/>
                  </a:lnTo>
                  <a:lnTo>
                    <a:pt x="34302" y="32852"/>
                  </a:lnTo>
                  <a:lnTo>
                    <a:pt x="15541" y="62205"/>
                  </a:lnTo>
                  <a:lnTo>
                    <a:pt x="770" y="95188"/>
                  </a:lnTo>
                  <a:lnTo>
                    <a:pt x="0" y="107703"/>
                  </a:lnTo>
                  <a:lnTo>
                    <a:pt x="2303" y="119615"/>
                  </a:lnTo>
                  <a:lnTo>
                    <a:pt x="5973" y="127555"/>
                  </a:lnTo>
                  <a:lnTo>
                    <a:pt x="10444" y="128402"/>
                  </a:lnTo>
                  <a:lnTo>
                    <a:pt x="23878" y="125110"/>
                  </a:lnTo>
                  <a:lnTo>
                    <a:pt x="51876" y="110062"/>
                  </a:lnTo>
                  <a:lnTo>
                    <a:pt x="73517" y="89686"/>
                  </a:lnTo>
                  <a:lnTo>
                    <a:pt x="97090" y="55974"/>
                  </a:lnTo>
                  <a:lnTo>
                    <a:pt x="111825" y="24312"/>
                  </a:lnTo>
                  <a:lnTo>
                    <a:pt x="122712" y="2071"/>
                  </a:lnTo>
                  <a:lnTo>
                    <a:pt x="122401" y="1090"/>
                  </a:lnTo>
                  <a:lnTo>
                    <a:pt x="121400" y="436"/>
                  </a:lnTo>
                  <a:lnTo>
                    <a:pt x="119939" y="0"/>
                  </a:lnTo>
                  <a:lnTo>
                    <a:pt x="116199" y="5866"/>
                  </a:lnTo>
                  <a:lnTo>
                    <a:pt x="112685" y="17204"/>
                  </a:lnTo>
                  <a:lnTo>
                    <a:pt x="110707" y="43025"/>
                  </a:lnTo>
                  <a:lnTo>
                    <a:pt x="111708" y="76958"/>
                  </a:lnTo>
                  <a:lnTo>
                    <a:pt x="126000" y="109694"/>
                  </a:lnTo>
                  <a:lnTo>
                    <a:pt x="137317" y="124933"/>
                  </a:lnTo>
                  <a:lnTo>
                    <a:pt x="146148" y="130448"/>
                  </a:lnTo>
                  <a:lnTo>
                    <a:pt x="150725" y="131918"/>
                  </a:lnTo>
                  <a:lnTo>
                    <a:pt x="176129" y="130196"/>
                  </a:lnTo>
                  <a:lnTo>
                    <a:pt x="197414" y="124658"/>
                  </a:lnTo>
                  <a:lnTo>
                    <a:pt x="224173" y="106284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SMARTInkShape-99"/>
            <p:cNvSpPr/>
            <p:nvPr>
              <p:custDataLst>
                <p:tags r:id="rId24"/>
              </p:custDataLst>
            </p:nvPr>
          </p:nvSpPr>
          <p:spPr>
            <a:xfrm>
              <a:off x="3013190" y="172292"/>
              <a:ext cx="658699" cy="710832"/>
            </a:xfrm>
            <a:custGeom>
              <a:avLst/>
              <a:gdLst/>
              <a:ahLst/>
              <a:cxnLst/>
              <a:rect l="0" t="0" r="0" b="0"/>
              <a:pathLst>
                <a:path w="658699" h="710832">
                  <a:moveTo>
                    <a:pt x="237216" y="142033"/>
                  </a:moveTo>
                  <a:lnTo>
                    <a:pt x="237216" y="142033"/>
                  </a:lnTo>
                  <a:lnTo>
                    <a:pt x="239333" y="114487"/>
                  </a:lnTo>
                  <a:lnTo>
                    <a:pt x="241332" y="95659"/>
                  </a:lnTo>
                  <a:lnTo>
                    <a:pt x="237201" y="70878"/>
                  </a:lnTo>
                  <a:lnTo>
                    <a:pt x="225482" y="45367"/>
                  </a:lnTo>
                  <a:lnTo>
                    <a:pt x="206487" y="27049"/>
                  </a:lnTo>
                  <a:lnTo>
                    <a:pt x="172027" y="8754"/>
                  </a:lnTo>
                  <a:lnTo>
                    <a:pt x="144082" y="2001"/>
                  </a:lnTo>
                  <a:lnTo>
                    <a:pt x="113577" y="0"/>
                  </a:lnTo>
                  <a:lnTo>
                    <a:pt x="81520" y="1524"/>
                  </a:lnTo>
                  <a:lnTo>
                    <a:pt x="46036" y="9150"/>
                  </a:lnTo>
                  <a:lnTo>
                    <a:pt x="27200" y="19758"/>
                  </a:lnTo>
                  <a:lnTo>
                    <a:pt x="7407" y="37564"/>
                  </a:lnTo>
                  <a:lnTo>
                    <a:pt x="671" y="46919"/>
                  </a:lnTo>
                  <a:lnTo>
                    <a:pt x="0" y="80072"/>
                  </a:lnTo>
                  <a:lnTo>
                    <a:pt x="8621" y="113708"/>
                  </a:lnTo>
                  <a:lnTo>
                    <a:pt x="21229" y="147575"/>
                  </a:lnTo>
                  <a:lnTo>
                    <a:pt x="42604" y="182745"/>
                  </a:lnTo>
                  <a:lnTo>
                    <a:pt x="65253" y="218301"/>
                  </a:lnTo>
                  <a:lnTo>
                    <a:pt x="81943" y="246309"/>
                  </a:lnTo>
                  <a:lnTo>
                    <a:pt x="99150" y="276484"/>
                  </a:lnTo>
                  <a:lnTo>
                    <a:pt x="114735" y="305770"/>
                  </a:lnTo>
                  <a:lnTo>
                    <a:pt x="129599" y="334661"/>
                  </a:lnTo>
                  <a:lnTo>
                    <a:pt x="143349" y="364171"/>
                  </a:lnTo>
                  <a:lnTo>
                    <a:pt x="154752" y="395807"/>
                  </a:lnTo>
                  <a:lnTo>
                    <a:pt x="165111" y="426271"/>
                  </a:lnTo>
                  <a:lnTo>
                    <a:pt x="174214" y="454892"/>
                  </a:lnTo>
                  <a:lnTo>
                    <a:pt x="180905" y="480842"/>
                  </a:lnTo>
                  <a:lnTo>
                    <a:pt x="184408" y="505604"/>
                  </a:lnTo>
                  <a:lnTo>
                    <a:pt x="184263" y="539741"/>
                  </a:lnTo>
                  <a:lnTo>
                    <a:pt x="179193" y="569964"/>
                  </a:lnTo>
                  <a:lnTo>
                    <a:pt x="172664" y="599027"/>
                  </a:lnTo>
                  <a:lnTo>
                    <a:pt x="166457" y="617398"/>
                  </a:lnTo>
                  <a:lnTo>
                    <a:pt x="145187" y="648594"/>
                  </a:lnTo>
                  <a:lnTo>
                    <a:pt x="115846" y="684274"/>
                  </a:lnTo>
                  <a:lnTo>
                    <a:pt x="92945" y="703873"/>
                  </a:lnTo>
                  <a:lnTo>
                    <a:pt x="80081" y="710671"/>
                  </a:lnTo>
                  <a:lnTo>
                    <a:pt x="78484" y="710831"/>
                  </a:lnTo>
                  <a:lnTo>
                    <a:pt x="78214" y="710144"/>
                  </a:lnTo>
                  <a:lnTo>
                    <a:pt x="78827" y="708892"/>
                  </a:lnTo>
                  <a:lnTo>
                    <a:pt x="113186" y="675424"/>
                  </a:lnTo>
                  <a:lnTo>
                    <a:pt x="147629" y="644975"/>
                  </a:lnTo>
                  <a:lnTo>
                    <a:pt x="175571" y="621517"/>
                  </a:lnTo>
                  <a:lnTo>
                    <a:pt x="207750" y="599486"/>
                  </a:lnTo>
                  <a:lnTo>
                    <a:pt x="242420" y="577877"/>
                  </a:lnTo>
                  <a:lnTo>
                    <a:pt x="277828" y="552600"/>
                  </a:lnTo>
                  <a:lnTo>
                    <a:pt x="309663" y="528795"/>
                  </a:lnTo>
                  <a:lnTo>
                    <a:pt x="339203" y="510453"/>
                  </a:lnTo>
                  <a:lnTo>
                    <a:pt x="371926" y="485123"/>
                  </a:lnTo>
                  <a:lnTo>
                    <a:pt x="399204" y="461893"/>
                  </a:lnTo>
                  <a:lnTo>
                    <a:pt x="409224" y="447705"/>
                  </a:lnTo>
                  <a:lnTo>
                    <a:pt x="416322" y="430816"/>
                  </a:lnTo>
                  <a:lnTo>
                    <a:pt x="417890" y="414844"/>
                  </a:lnTo>
                  <a:lnTo>
                    <a:pt x="417197" y="407250"/>
                  </a:lnTo>
                  <a:lnTo>
                    <a:pt x="413560" y="400601"/>
                  </a:lnTo>
                  <a:lnTo>
                    <a:pt x="401052" y="388979"/>
                  </a:lnTo>
                  <a:lnTo>
                    <a:pt x="382792" y="382756"/>
                  </a:lnTo>
                  <a:lnTo>
                    <a:pt x="363036" y="380783"/>
                  </a:lnTo>
                  <a:lnTo>
                    <a:pt x="333066" y="385985"/>
                  </a:lnTo>
                  <a:lnTo>
                    <a:pt x="327310" y="388011"/>
                  </a:lnTo>
                  <a:lnTo>
                    <a:pt x="316681" y="396613"/>
                  </a:lnTo>
                  <a:lnTo>
                    <a:pt x="296922" y="425330"/>
                  </a:lnTo>
                  <a:lnTo>
                    <a:pt x="286304" y="452280"/>
                  </a:lnTo>
                  <a:lnTo>
                    <a:pt x="281924" y="480373"/>
                  </a:lnTo>
                  <a:lnTo>
                    <a:pt x="280625" y="505013"/>
                  </a:lnTo>
                  <a:lnTo>
                    <a:pt x="284555" y="520051"/>
                  </a:lnTo>
                  <a:lnTo>
                    <a:pt x="291593" y="533085"/>
                  </a:lnTo>
                  <a:lnTo>
                    <a:pt x="313678" y="554529"/>
                  </a:lnTo>
                  <a:lnTo>
                    <a:pt x="325174" y="559521"/>
                  </a:lnTo>
                  <a:lnTo>
                    <a:pt x="353501" y="562331"/>
                  </a:lnTo>
                  <a:lnTo>
                    <a:pt x="378592" y="561401"/>
                  </a:lnTo>
                  <a:lnTo>
                    <a:pt x="406105" y="551952"/>
                  </a:lnTo>
                  <a:lnTo>
                    <a:pt x="436735" y="534537"/>
                  </a:lnTo>
                  <a:lnTo>
                    <a:pt x="472100" y="506164"/>
                  </a:lnTo>
                  <a:lnTo>
                    <a:pt x="506373" y="470773"/>
                  </a:lnTo>
                  <a:lnTo>
                    <a:pt x="517748" y="455413"/>
                  </a:lnTo>
                  <a:lnTo>
                    <a:pt x="519488" y="454934"/>
                  </a:lnTo>
                  <a:lnTo>
                    <a:pt x="520647" y="456202"/>
                  </a:lnTo>
                  <a:lnTo>
                    <a:pt x="521935" y="463433"/>
                  </a:lnTo>
                  <a:lnTo>
                    <a:pt x="521867" y="487735"/>
                  </a:lnTo>
                  <a:lnTo>
                    <a:pt x="519038" y="514224"/>
                  </a:lnTo>
                  <a:lnTo>
                    <a:pt x="512983" y="548998"/>
                  </a:lnTo>
                  <a:lnTo>
                    <a:pt x="504619" y="583489"/>
                  </a:lnTo>
                  <a:lnTo>
                    <a:pt x="501941" y="616680"/>
                  </a:lnTo>
                  <a:lnTo>
                    <a:pt x="501716" y="620746"/>
                  </a:lnTo>
                  <a:lnTo>
                    <a:pt x="501656" y="620718"/>
                  </a:lnTo>
                  <a:lnTo>
                    <a:pt x="519210" y="585354"/>
                  </a:lnTo>
                  <a:lnTo>
                    <a:pt x="534024" y="553581"/>
                  </a:lnTo>
                  <a:lnTo>
                    <a:pt x="545557" y="526969"/>
                  </a:lnTo>
                  <a:lnTo>
                    <a:pt x="559884" y="493324"/>
                  </a:lnTo>
                  <a:lnTo>
                    <a:pt x="570358" y="475155"/>
                  </a:lnTo>
                  <a:lnTo>
                    <a:pt x="575250" y="469210"/>
                  </a:lnTo>
                  <a:lnTo>
                    <a:pt x="577666" y="468101"/>
                  </a:lnTo>
                  <a:lnTo>
                    <a:pt x="580071" y="468155"/>
                  </a:lnTo>
                  <a:lnTo>
                    <a:pt x="582467" y="468985"/>
                  </a:lnTo>
                  <a:lnTo>
                    <a:pt x="589632" y="489115"/>
                  </a:lnTo>
                  <a:lnTo>
                    <a:pt x="594255" y="520067"/>
                  </a:lnTo>
                  <a:lnTo>
                    <a:pt x="601989" y="551228"/>
                  </a:lnTo>
                  <a:lnTo>
                    <a:pt x="608094" y="569166"/>
                  </a:lnTo>
                  <a:lnTo>
                    <a:pt x="624124" y="594734"/>
                  </a:lnTo>
                  <a:lnTo>
                    <a:pt x="658698" y="61352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4" name="SMARTInkShape-Group34"/>
          <p:cNvGrpSpPr/>
          <p:nvPr/>
        </p:nvGrpSpPr>
        <p:grpSpPr>
          <a:xfrm>
            <a:off x="551601" y="1785938"/>
            <a:ext cx="1198619" cy="750197"/>
            <a:chOff x="551601" y="1785938"/>
            <a:chExt cx="1198619" cy="750197"/>
          </a:xfrm>
        </p:grpSpPr>
        <p:sp>
          <p:nvSpPr>
            <p:cNvPr id="179" name="SMARTInkShape-100"/>
            <p:cNvSpPr/>
            <p:nvPr>
              <p:custDataLst>
                <p:tags r:id="rId16"/>
              </p:custDataLst>
            </p:nvPr>
          </p:nvSpPr>
          <p:spPr>
            <a:xfrm>
              <a:off x="1471613" y="1800565"/>
              <a:ext cx="278607" cy="85386"/>
            </a:xfrm>
            <a:custGeom>
              <a:avLst/>
              <a:gdLst/>
              <a:ahLst/>
              <a:cxnLst/>
              <a:rect l="0" t="0" r="0" b="0"/>
              <a:pathLst>
                <a:path w="278607" h="85386">
                  <a:moveTo>
                    <a:pt x="0" y="85385"/>
                  </a:moveTo>
                  <a:lnTo>
                    <a:pt x="0" y="85385"/>
                  </a:lnTo>
                  <a:lnTo>
                    <a:pt x="19886" y="59348"/>
                  </a:lnTo>
                  <a:lnTo>
                    <a:pt x="43968" y="40966"/>
                  </a:lnTo>
                  <a:lnTo>
                    <a:pt x="73772" y="26752"/>
                  </a:lnTo>
                  <a:lnTo>
                    <a:pt x="106206" y="12684"/>
                  </a:lnTo>
                  <a:lnTo>
                    <a:pt x="136337" y="7172"/>
                  </a:lnTo>
                  <a:lnTo>
                    <a:pt x="172040" y="1379"/>
                  </a:lnTo>
                  <a:lnTo>
                    <a:pt x="205874" y="0"/>
                  </a:lnTo>
                  <a:lnTo>
                    <a:pt x="235488" y="4636"/>
                  </a:lnTo>
                  <a:lnTo>
                    <a:pt x="278606" y="13948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SMARTInkShape-101"/>
            <p:cNvSpPr/>
            <p:nvPr>
              <p:custDataLst>
                <p:tags r:id="rId17"/>
              </p:custDataLst>
            </p:nvPr>
          </p:nvSpPr>
          <p:spPr>
            <a:xfrm>
              <a:off x="1376780" y="1907381"/>
              <a:ext cx="208278" cy="413364"/>
            </a:xfrm>
            <a:custGeom>
              <a:avLst/>
              <a:gdLst/>
              <a:ahLst/>
              <a:cxnLst/>
              <a:rect l="0" t="0" r="0" b="0"/>
              <a:pathLst>
                <a:path w="208278" h="413364">
                  <a:moveTo>
                    <a:pt x="94833" y="0"/>
                  </a:moveTo>
                  <a:lnTo>
                    <a:pt x="94833" y="0"/>
                  </a:lnTo>
                  <a:lnTo>
                    <a:pt x="89129" y="6497"/>
                  </a:lnTo>
                  <a:lnTo>
                    <a:pt x="61040" y="40642"/>
                  </a:lnTo>
                  <a:lnTo>
                    <a:pt x="37623" y="72086"/>
                  </a:lnTo>
                  <a:lnTo>
                    <a:pt x="14656" y="107242"/>
                  </a:lnTo>
                  <a:lnTo>
                    <a:pt x="2589" y="139982"/>
                  </a:lnTo>
                  <a:lnTo>
                    <a:pt x="0" y="150471"/>
                  </a:lnTo>
                  <a:lnTo>
                    <a:pt x="1355" y="170593"/>
                  </a:lnTo>
                  <a:lnTo>
                    <a:pt x="11369" y="201796"/>
                  </a:lnTo>
                  <a:lnTo>
                    <a:pt x="20431" y="212983"/>
                  </a:lnTo>
                  <a:lnTo>
                    <a:pt x="32397" y="222453"/>
                  </a:lnTo>
                  <a:lnTo>
                    <a:pt x="61598" y="237117"/>
                  </a:lnTo>
                  <a:lnTo>
                    <a:pt x="88425" y="250438"/>
                  </a:lnTo>
                  <a:lnTo>
                    <a:pt x="122142" y="265369"/>
                  </a:lnTo>
                  <a:lnTo>
                    <a:pt x="155848" y="282459"/>
                  </a:lnTo>
                  <a:lnTo>
                    <a:pt x="189586" y="316104"/>
                  </a:lnTo>
                  <a:lnTo>
                    <a:pt x="202635" y="330815"/>
                  </a:lnTo>
                  <a:lnTo>
                    <a:pt x="206245" y="340440"/>
                  </a:lnTo>
                  <a:lnTo>
                    <a:pt x="208277" y="362368"/>
                  </a:lnTo>
                  <a:lnTo>
                    <a:pt x="204519" y="377746"/>
                  </a:lnTo>
                  <a:lnTo>
                    <a:pt x="201294" y="385181"/>
                  </a:lnTo>
                  <a:lnTo>
                    <a:pt x="187128" y="397675"/>
                  </a:lnTo>
                  <a:lnTo>
                    <a:pt x="166809" y="406932"/>
                  </a:lnTo>
                  <a:lnTo>
                    <a:pt x="141903" y="411046"/>
                  </a:lnTo>
                  <a:lnTo>
                    <a:pt x="108691" y="413363"/>
                  </a:lnTo>
                  <a:lnTo>
                    <a:pt x="86327" y="410256"/>
                  </a:lnTo>
                  <a:lnTo>
                    <a:pt x="51970" y="392907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SMARTInkShape-102"/>
            <p:cNvSpPr/>
            <p:nvPr>
              <p:custDataLst>
                <p:tags r:id="rId18"/>
              </p:custDataLst>
            </p:nvPr>
          </p:nvSpPr>
          <p:spPr>
            <a:xfrm>
              <a:off x="985838" y="1908756"/>
              <a:ext cx="267552" cy="484920"/>
            </a:xfrm>
            <a:custGeom>
              <a:avLst/>
              <a:gdLst/>
              <a:ahLst/>
              <a:cxnLst/>
              <a:rect l="0" t="0" r="0" b="0"/>
              <a:pathLst>
                <a:path w="267552" h="484920">
                  <a:moveTo>
                    <a:pt x="0" y="20057"/>
                  </a:moveTo>
                  <a:lnTo>
                    <a:pt x="0" y="20057"/>
                  </a:lnTo>
                  <a:lnTo>
                    <a:pt x="9943" y="10113"/>
                  </a:lnTo>
                  <a:lnTo>
                    <a:pt x="24377" y="3264"/>
                  </a:lnTo>
                  <a:lnTo>
                    <a:pt x="43735" y="0"/>
                  </a:lnTo>
                  <a:lnTo>
                    <a:pt x="78696" y="6577"/>
                  </a:lnTo>
                  <a:lnTo>
                    <a:pt x="114315" y="18575"/>
                  </a:lnTo>
                  <a:lnTo>
                    <a:pt x="144994" y="37109"/>
                  </a:lnTo>
                  <a:lnTo>
                    <a:pt x="173808" y="59673"/>
                  </a:lnTo>
                  <a:lnTo>
                    <a:pt x="180435" y="69678"/>
                  </a:lnTo>
                  <a:lnTo>
                    <a:pt x="182203" y="74569"/>
                  </a:lnTo>
                  <a:lnTo>
                    <a:pt x="180897" y="96621"/>
                  </a:lnTo>
                  <a:lnTo>
                    <a:pt x="172551" y="126021"/>
                  </a:lnTo>
                  <a:lnTo>
                    <a:pt x="155710" y="156728"/>
                  </a:lnTo>
                  <a:lnTo>
                    <a:pt x="135226" y="183859"/>
                  </a:lnTo>
                  <a:lnTo>
                    <a:pt x="121294" y="202734"/>
                  </a:lnTo>
                  <a:lnTo>
                    <a:pt x="113439" y="218722"/>
                  </a:lnTo>
                  <a:lnTo>
                    <a:pt x="109948" y="233765"/>
                  </a:lnTo>
                  <a:lnTo>
                    <a:pt x="111399" y="239522"/>
                  </a:lnTo>
                  <a:lnTo>
                    <a:pt x="114747" y="244155"/>
                  </a:lnTo>
                  <a:lnTo>
                    <a:pt x="127198" y="252212"/>
                  </a:lnTo>
                  <a:lnTo>
                    <a:pt x="160984" y="264879"/>
                  </a:lnTo>
                  <a:lnTo>
                    <a:pt x="187436" y="271212"/>
                  </a:lnTo>
                  <a:lnTo>
                    <a:pt x="217726" y="279240"/>
                  </a:lnTo>
                  <a:lnTo>
                    <a:pt x="237989" y="290438"/>
                  </a:lnTo>
                  <a:lnTo>
                    <a:pt x="257840" y="307603"/>
                  </a:lnTo>
                  <a:lnTo>
                    <a:pt x="265408" y="318776"/>
                  </a:lnTo>
                  <a:lnTo>
                    <a:pt x="267426" y="323978"/>
                  </a:lnTo>
                  <a:lnTo>
                    <a:pt x="267551" y="336108"/>
                  </a:lnTo>
                  <a:lnTo>
                    <a:pt x="261165" y="359505"/>
                  </a:lnTo>
                  <a:lnTo>
                    <a:pt x="245763" y="385117"/>
                  </a:lnTo>
                  <a:lnTo>
                    <a:pt x="218496" y="413107"/>
                  </a:lnTo>
                  <a:lnTo>
                    <a:pt x="186563" y="437774"/>
                  </a:lnTo>
                  <a:lnTo>
                    <a:pt x="156532" y="457933"/>
                  </a:lnTo>
                  <a:lnTo>
                    <a:pt x="129282" y="472413"/>
                  </a:lnTo>
                  <a:lnTo>
                    <a:pt x="98807" y="484376"/>
                  </a:lnTo>
                  <a:lnTo>
                    <a:pt x="84660" y="484919"/>
                  </a:lnTo>
                  <a:lnTo>
                    <a:pt x="79458" y="483158"/>
                  </a:lnTo>
                  <a:lnTo>
                    <a:pt x="64293" y="470113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SMARTInkShape-103"/>
            <p:cNvSpPr/>
            <p:nvPr>
              <p:custDataLst>
                <p:tags r:id="rId19"/>
              </p:custDataLst>
            </p:nvPr>
          </p:nvSpPr>
          <p:spPr>
            <a:xfrm>
              <a:off x="792956" y="1785938"/>
              <a:ext cx="28576" cy="750197"/>
            </a:xfrm>
            <a:custGeom>
              <a:avLst/>
              <a:gdLst/>
              <a:ahLst/>
              <a:cxnLst/>
              <a:rect l="0" t="0" r="0" b="0"/>
              <a:pathLst>
                <a:path w="28576" h="750197">
                  <a:moveTo>
                    <a:pt x="28575" y="0"/>
                  </a:moveTo>
                  <a:lnTo>
                    <a:pt x="28575" y="0"/>
                  </a:lnTo>
                  <a:lnTo>
                    <a:pt x="28575" y="32131"/>
                  </a:lnTo>
                  <a:lnTo>
                    <a:pt x="26459" y="60320"/>
                  </a:lnTo>
                  <a:lnTo>
                    <a:pt x="22921" y="95924"/>
                  </a:lnTo>
                  <a:lnTo>
                    <a:pt x="22093" y="123595"/>
                  </a:lnTo>
                  <a:lnTo>
                    <a:pt x="21726" y="154414"/>
                  </a:lnTo>
                  <a:lnTo>
                    <a:pt x="20834" y="171999"/>
                  </a:lnTo>
                  <a:lnTo>
                    <a:pt x="19446" y="190866"/>
                  </a:lnTo>
                  <a:lnTo>
                    <a:pt x="17726" y="210587"/>
                  </a:lnTo>
                  <a:lnTo>
                    <a:pt x="16580" y="230879"/>
                  </a:lnTo>
                  <a:lnTo>
                    <a:pt x="15816" y="251550"/>
                  </a:lnTo>
                  <a:lnTo>
                    <a:pt x="15307" y="272475"/>
                  </a:lnTo>
                  <a:lnTo>
                    <a:pt x="14173" y="293569"/>
                  </a:lnTo>
                  <a:lnTo>
                    <a:pt x="12624" y="314775"/>
                  </a:lnTo>
                  <a:lnTo>
                    <a:pt x="10797" y="336056"/>
                  </a:lnTo>
                  <a:lnTo>
                    <a:pt x="9580" y="358181"/>
                  </a:lnTo>
                  <a:lnTo>
                    <a:pt x="8768" y="380868"/>
                  </a:lnTo>
                  <a:lnTo>
                    <a:pt x="8226" y="403931"/>
                  </a:lnTo>
                  <a:lnTo>
                    <a:pt x="7866" y="425656"/>
                  </a:lnTo>
                  <a:lnTo>
                    <a:pt x="7625" y="446489"/>
                  </a:lnTo>
                  <a:lnTo>
                    <a:pt x="7465" y="466728"/>
                  </a:lnTo>
                  <a:lnTo>
                    <a:pt x="6564" y="487364"/>
                  </a:lnTo>
                  <a:lnTo>
                    <a:pt x="5170" y="508266"/>
                  </a:lnTo>
                  <a:lnTo>
                    <a:pt x="3447" y="529344"/>
                  </a:lnTo>
                  <a:lnTo>
                    <a:pt x="2298" y="548952"/>
                  </a:lnTo>
                  <a:lnTo>
                    <a:pt x="1532" y="567580"/>
                  </a:lnTo>
                  <a:lnTo>
                    <a:pt x="681" y="602301"/>
                  </a:lnTo>
                  <a:lnTo>
                    <a:pt x="303" y="633608"/>
                  </a:lnTo>
                  <a:lnTo>
                    <a:pt x="135" y="661280"/>
                  </a:lnTo>
                  <a:lnTo>
                    <a:pt x="60" y="686015"/>
                  </a:lnTo>
                  <a:lnTo>
                    <a:pt x="18" y="716996"/>
                  </a:lnTo>
                  <a:lnTo>
                    <a:pt x="2" y="750196"/>
                  </a:lnTo>
                  <a:lnTo>
                    <a:pt x="0" y="74295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SMARTInkShape-104"/>
            <p:cNvSpPr/>
            <p:nvPr>
              <p:custDataLst>
                <p:tags r:id="rId20"/>
              </p:custDataLst>
            </p:nvPr>
          </p:nvSpPr>
          <p:spPr>
            <a:xfrm>
              <a:off x="551601" y="1835944"/>
              <a:ext cx="234213" cy="396281"/>
            </a:xfrm>
            <a:custGeom>
              <a:avLst/>
              <a:gdLst/>
              <a:ahLst/>
              <a:cxnLst/>
              <a:rect l="0" t="0" r="0" b="0"/>
              <a:pathLst>
                <a:path w="234213" h="396281">
                  <a:moveTo>
                    <a:pt x="98480" y="0"/>
                  </a:moveTo>
                  <a:lnTo>
                    <a:pt x="98480" y="0"/>
                  </a:lnTo>
                  <a:lnTo>
                    <a:pt x="97687" y="12200"/>
                  </a:lnTo>
                  <a:lnTo>
                    <a:pt x="88537" y="47321"/>
                  </a:lnTo>
                  <a:lnTo>
                    <a:pt x="81688" y="78226"/>
                  </a:lnTo>
                  <a:lnTo>
                    <a:pt x="70839" y="108726"/>
                  </a:lnTo>
                  <a:lnTo>
                    <a:pt x="61362" y="137872"/>
                  </a:lnTo>
                  <a:lnTo>
                    <a:pt x="49735" y="166616"/>
                  </a:lnTo>
                  <a:lnTo>
                    <a:pt x="31584" y="199070"/>
                  </a:lnTo>
                  <a:lnTo>
                    <a:pt x="14828" y="228411"/>
                  </a:lnTo>
                  <a:lnTo>
                    <a:pt x="1916" y="263500"/>
                  </a:lnTo>
                  <a:lnTo>
                    <a:pt x="0" y="274803"/>
                  </a:lnTo>
                  <a:lnTo>
                    <a:pt x="6507" y="297676"/>
                  </a:lnTo>
                  <a:lnTo>
                    <a:pt x="26073" y="320769"/>
                  </a:lnTo>
                  <a:lnTo>
                    <a:pt x="56220" y="343408"/>
                  </a:lnTo>
                  <a:lnTo>
                    <a:pt x="89809" y="356347"/>
                  </a:lnTo>
                  <a:lnTo>
                    <a:pt x="123402" y="366546"/>
                  </a:lnTo>
                  <a:lnTo>
                    <a:pt x="154909" y="376204"/>
                  </a:lnTo>
                  <a:lnTo>
                    <a:pt x="186179" y="385756"/>
                  </a:lnTo>
                  <a:lnTo>
                    <a:pt x="220333" y="394395"/>
                  </a:lnTo>
                  <a:lnTo>
                    <a:pt x="224959" y="396280"/>
                  </a:lnTo>
                  <a:lnTo>
                    <a:pt x="228043" y="395155"/>
                  </a:lnTo>
                  <a:lnTo>
                    <a:pt x="230099" y="392024"/>
                  </a:lnTo>
                  <a:lnTo>
                    <a:pt x="234212" y="357187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SMARTInkShape-Group35"/>
          <p:cNvGrpSpPr/>
          <p:nvPr/>
        </p:nvGrpSpPr>
        <p:grpSpPr>
          <a:xfrm>
            <a:off x="2528888" y="1928813"/>
            <a:ext cx="385763" cy="357188"/>
            <a:chOff x="2528888" y="1928813"/>
            <a:chExt cx="385763" cy="357188"/>
          </a:xfrm>
        </p:grpSpPr>
        <p:sp>
          <p:nvSpPr>
            <p:cNvPr id="185" name="SMARTInkShape-105"/>
            <p:cNvSpPr/>
            <p:nvPr>
              <p:custDataLst>
                <p:tags r:id="rId14"/>
              </p:custDataLst>
            </p:nvPr>
          </p:nvSpPr>
          <p:spPr>
            <a:xfrm>
              <a:off x="2528888" y="2051377"/>
              <a:ext cx="385763" cy="56030"/>
            </a:xfrm>
            <a:custGeom>
              <a:avLst/>
              <a:gdLst/>
              <a:ahLst/>
              <a:cxnLst/>
              <a:rect l="0" t="0" r="0" b="0"/>
              <a:pathLst>
                <a:path w="385763" h="56030">
                  <a:moveTo>
                    <a:pt x="0" y="56029"/>
                  </a:moveTo>
                  <a:lnTo>
                    <a:pt x="0" y="56029"/>
                  </a:lnTo>
                  <a:lnTo>
                    <a:pt x="32886" y="26935"/>
                  </a:lnTo>
                  <a:lnTo>
                    <a:pt x="58868" y="18481"/>
                  </a:lnTo>
                  <a:lnTo>
                    <a:pt x="87910" y="10949"/>
                  </a:lnTo>
                  <a:lnTo>
                    <a:pt x="120415" y="7482"/>
                  </a:lnTo>
                  <a:lnTo>
                    <a:pt x="145592" y="4555"/>
                  </a:lnTo>
                  <a:lnTo>
                    <a:pt x="171864" y="1402"/>
                  </a:lnTo>
                  <a:lnTo>
                    <a:pt x="196769" y="0"/>
                  </a:lnTo>
                  <a:lnTo>
                    <a:pt x="223184" y="1494"/>
                  </a:lnTo>
                  <a:lnTo>
                    <a:pt x="249211" y="4010"/>
                  </a:lnTo>
                  <a:lnTo>
                    <a:pt x="282508" y="5427"/>
                  </a:lnTo>
                  <a:lnTo>
                    <a:pt x="317156" y="6640"/>
                  </a:lnTo>
                  <a:lnTo>
                    <a:pt x="350177" y="10880"/>
                  </a:lnTo>
                  <a:lnTo>
                    <a:pt x="385762" y="13167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SMARTInkShape-106"/>
            <p:cNvSpPr/>
            <p:nvPr>
              <p:custDataLst>
                <p:tags r:id="rId15"/>
              </p:custDataLst>
            </p:nvPr>
          </p:nvSpPr>
          <p:spPr>
            <a:xfrm>
              <a:off x="2686050" y="1928813"/>
              <a:ext cx="13295" cy="357188"/>
            </a:xfrm>
            <a:custGeom>
              <a:avLst/>
              <a:gdLst/>
              <a:ahLst/>
              <a:cxnLst/>
              <a:rect l="0" t="0" r="0" b="0"/>
              <a:pathLst>
                <a:path w="13295" h="357188">
                  <a:moveTo>
                    <a:pt x="0" y="0"/>
                  </a:moveTo>
                  <a:lnTo>
                    <a:pt x="0" y="0"/>
                  </a:lnTo>
                  <a:lnTo>
                    <a:pt x="0" y="35055"/>
                  </a:lnTo>
                  <a:lnTo>
                    <a:pt x="3792" y="65772"/>
                  </a:lnTo>
                  <a:lnTo>
                    <a:pt x="6151" y="94982"/>
                  </a:lnTo>
                  <a:lnTo>
                    <a:pt x="6850" y="127538"/>
                  </a:lnTo>
                  <a:lnTo>
                    <a:pt x="7057" y="162319"/>
                  </a:lnTo>
                  <a:lnTo>
                    <a:pt x="7118" y="193968"/>
                  </a:lnTo>
                  <a:lnTo>
                    <a:pt x="7136" y="227246"/>
                  </a:lnTo>
                  <a:lnTo>
                    <a:pt x="7142" y="258449"/>
                  </a:lnTo>
                  <a:lnTo>
                    <a:pt x="10936" y="287803"/>
                  </a:lnTo>
                  <a:lnTo>
                    <a:pt x="13294" y="320401"/>
                  </a:lnTo>
                  <a:lnTo>
                    <a:pt x="10201" y="343818"/>
                  </a:lnTo>
                  <a:lnTo>
                    <a:pt x="0" y="357187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SMARTInkShape-Group36"/>
          <p:cNvGrpSpPr/>
          <p:nvPr/>
        </p:nvGrpSpPr>
        <p:grpSpPr>
          <a:xfrm>
            <a:off x="3400425" y="1600200"/>
            <a:ext cx="778090" cy="721520"/>
            <a:chOff x="3400425" y="1600200"/>
            <a:chExt cx="778090" cy="721520"/>
          </a:xfrm>
        </p:grpSpPr>
        <p:sp>
          <p:nvSpPr>
            <p:cNvPr id="188" name="SMARTInkShape-107"/>
            <p:cNvSpPr/>
            <p:nvPr>
              <p:custDataLst>
                <p:tags r:id="rId11"/>
              </p:custDataLst>
            </p:nvPr>
          </p:nvSpPr>
          <p:spPr>
            <a:xfrm>
              <a:off x="3944889" y="1607344"/>
              <a:ext cx="233626" cy="479413"/>
            </a:xfrm>
            <a:custGeom>
              <a:avLst/>
              <a:gdLst/>
              <a:ahLst/>
              <a:cxnLst/>
              <a:rect l="0" t="0" r="0" b="0"/>
              <a:pathLst>
                <a:path w="233626" h="479413">
                  <a:moveTo>
                    <a:pt x="148480" y="0"/>
                  </a:moveTo>
                  <a:lnTo>
                    <a:pt x="148480" y="0"/>
                  </a:lnTo>
                  <a:lnTo>
                    <a:pt x="148480" y="3792"/>
                  </a:lnTo>
                  <a:lnTo>
                    <a:pt x="146363" y="7770"/>
                  </a:lnTo>
                  <a:lnTo>
                    <a:pt x="141983" y="12185"/>
                  </a:lnTo>
                  <a:lnTo>
                    <a:pt x="107838" y="40910"/>
                  </a:lnTo>
                  <a:lnTo>
                    <a:pt x="79932" y="74238"/>
                  </a:lnTo>
                  <a:lnTo>
                    <a:pt x="58584" y="100842"/>
                  </a:lnTo>
                  <a:lnTo>
                    <a:pt x="42204" y="128833"/>
                  </a:lnTo>
                  <a:lnTo>
                    <a:pt x="27297" y="161468"/>
                  </a:lnTo>
                  <a:lnTo>
                    <a:pt x="18421" y="186857"/>
                  </a:lnTo>
                  <a:lnTo>
                    <a:pt x="11830" y="211370"/>
                  </a:lnTo>
                  <a:lnTo>
                    <a:pt x="6255" y="237611"/>
                  </a:lnTo>
                  <a:lnTo>
                    <a:pt x="1925" y="265148"/>
                  </a:lnTo>
                  <a:lnTo>
                    <a:pt x="0" y="293262"/>
                  </a:lnTo>
                  <a:lnTo>
                    <a:pt x="1262" y="319516"/>
                  </a:lnTo>
                  <a:lnTo>
                    <a:pt x="5262" y="345207"/>
                  </a:lnTo>
                  <a:lnTo>
                    <a:pt x="12332" y="372500"/>
                  </a:lnTo>
                  <a:lnTo>
                    <a:pt x="18649" y="398389"/>
                  </a:lnTo>
                  <a:lnTo>
                    <a:pt x="25690" y="422330"/>
                  </a:lnTo>
                  <a:lnTo>
                    <a:pt x="43041" y="452072"/>
                  </a:lnTo>
                  <a:lnTo>
                    <a:pt x="63264" y="470850"/>
                  </a:lnTo>
                  <a:lnTo>
                    <a:pt x="77269" y="478612"/>
                  </a:lnTo>
                  <a:lnTo>
                    <a:pt x="85131" y="479412"/>
                  </a:lnTo>
                  <a:lnTo>
                    <a:pt x="102333" y="476068"/>
                  </a:lnTo>
                  <a:lnTo>
                    <a:pt x="129868" y="461467"/>
                  </a:lnTo>
                  <a:lnTo>
                    <a:pt x="161913" y="428703"/>
                  </a:lnTo>
                  <a:lnTo>
                    <a:pt x="183946" y="395487"/>
                  </a:lnTo>
                  <a:lnTo>
                    <a:pt x="198374" y="369447"/>
                  </a:lnTo>
                  <a:lnTo>
                    <a:pt x="210607" y="339882"/>
                  </a:lnTo>
                  <a:lnTo>
                    <a:pt x="220542" y="308221"/>
                  </a:lnTo>
                  <a:lnTo>
                    <a:pt x="227603" y="275628"/>
                  </a:lnTo>
                  <a:lnTo>
                    <a:pt x="231271" y="244739"/>
                  </a:lnTo>
                  <a:lnTo>
                    <a:pt x="232901" y="214342"/>
                  </a:lnTo>
                  <a:lnTo>
                    <a:pt x="233625" y="182311"/>
                  </a:lnTo>
                  <a:lnTo>
                    <a:pt x="229714" y="151670"/>
                  </a:lnTo>
                  <a:lnTo>
                    <a:pt x="222684" y="122972"/>
                  </a:lnTo>
                  <a:lnTo>
                    <a:pt x="214268" y="96987"/>
                  </a:lnTo>
                  <a:lnTo>
                    <a:pt x="200604" y="63838"/>
                  </a:lnTo>
                  <a:lnTo>
                    <a:pt x="178917" y="37700"/>
                  </a:lnTo>
                  <a:lnTo>
                    <a:pt x="143938" y="14032"/>
                  </a:lnTo>
                  <a:lnTo>
                    <a:pt x="128205" y="6765"/>
                  </a:lnTo>
                  <a:lnTo>
                    <a:pt x="111158" y="5123"/>
                  </a:lnTo>
                  <a:lnTo>
                    <a:pt x="92999" y="7833"/>
                  </a:lnTo>
                  <a:lnTo>
                    <a:pt x="61162" y="19327"/>
                  </a:lnTo>
                  <a:lnTo>
                    <a:pt x="34180" y="35719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SMARTInkShape-108"/>
            <p:cNvSpPr/>
            <p:nvPr>
              <p:custDataLst>
                <p:tags r:id="rId12"/>
              </p:custDataLst>
            </p:nvPr>
          </p:nvSpPr>
          <p:spPr>
            <a:xfrm>
              <a:off x="3676372" y="1614488"/>
              <a:ext cx="188398" cy="518620"/>
            </a:xfrm>
            <a:custGeom>
              <a:avLst/>
              <a:gdLst/>
              <a:ahLst/>
              <a:cxnLst/>
              <a:rect l="0" t="0" r="0" b="0"/>
              <a:pathLst>
                <a:path w="188398" h="518620">
                  <a:moveTo>
                    <a:pt x="188397" y="0"/>
                  </a:moveTo>
                  <a:lnTo>
                    <a:pt x="188397" y="0"/>
                  </a:lnTo>
                  <a:lnTo>
                    <a:pt x="188397" y="9942"/>
                  </a:lnTo>
                  <a:lnTo>
                    <a:pt x="187603" y="11391"/>
                  </a:lnTo>
                  <a:lnTo>
                    <a:pt x="186280" y="12356"/>
                  </a:lnTo>
                  <a:lnTo>
                    <a:pt x="184605" y="13000"/>
                  </a:lnTo>
                  <a:lnTo>
                    <a:pt x="166153" y="43084"/>
                  </a:lnTo>
                  <a:lnTo>
                    <a:pt x="147755" y="71481"/>
                  </a:lnTo>
                  <a:lnTo>
                    <a:pt x="129788" y="100466"/>
                  </a:lnTo>
                  <a:lnTo>
                    <a:pt x="116311" y="124820"/>
                  </a:lnTo>
                  <a:lnTo>
                    <a:pt x="102384" y="151519"/>
                  </a:lnTo>
                  <a:lnTo>
                    <a:pt x="88256" y="179260"/>
                  </a:lnTo>
                  <a:lnTo>
                    <a:pt x="71923" y="211698"/>
                  </a:lnTo>
                  <a:lnTo>
                    <a:pt x="55668" y="247281"/>
                  </a:lnTo>
                  <a:lnTo>
                    <a:pt x="49111" y="265660"/>
                  </a:lnTo>
                  <a:lnTo>
                    <a:pt x="43152" y="284263"/>
                  </a:lnTo>
                  <a:lnTo>
                    <a:pt x="30182" y="319749"/>
                  </a:lnTo>
                  <a:lnTo>
                    <a:pt x="18066" y="354042"/>
                  </a:lnTo>
                  <a:lnTo>
                    <a:pt x="10036" y="387804"/>
                  </a:lnTo>
                  <a:lnTo>
                    <a:pt x="3821" y="419213"/>
                  </a:lnTo>
                  <a:lnTo>
                    <a:pt x="0" y="448254"/>
                  </a:lnTo>
                  <a:lnTo>
                    <a:pt x="949" y="474391"/>
                  </a:lnTo>
                  <a:lnTo>
                    <a:pt x="9737" y="507625"/>
                  </a:lnTo>
                  <a:lnTo>
                    <a:pt x="15315" y="513835"/>
                  </a:lnTo>
                  <a:lnTo>
                    <a:pt x="22209" y="517181"/>
                  </a:lnTo>
                  <a:lnTo>
                    <a:pt x="29980" y="518619"/>
                  </a:lnTo>
                  <a:lnTo>
                    <a:pt x="37542" y="517196"/>
                  </a:lnTo>
                  <a:lnTo>
                    <a:pt x="52294" y="509265"/>
                  </a:lnTo>
                  <a:lnTo>
                    <a:pt x="81961" y="477479"/>
                  </a:lnTo>
                  <a:lnTo>
                    <a:pt x="99288" y="453513"/>
                  </a:lnTo>
                  <a:lnTo>
                    <a:pt x="117572" y="424869"/>
                  </a:lnTo>
                  <a:lnTo>
                    <a:pt x="135488" y="393618"/>
                  </a:lnTo>
                  <a:lnTo>
                    <a:pt x="151388" y="361208"/>
                  </a:lnTo>
                  <a:lnTo>
                    <a:pt x="164276" y="330399"/>
                  </a:lnTo>
                  <a:lnTo>
                    <a:pt x="174501" y="300831"/>
                  </a:lnTo>
                  <a:lnTo>
                    <a:pt x="181692" y="271815"/>
                  </a:lnTo>
                  <a:lnTo>
                    <a:pt x="185417" y="243044"/>
                  </a:lnTo>
                  <a:lnTo>
                    <a:pt x="187072" y="215175"/>
                  </a:lnTo>
                  <a:lnTo>
                    <a:pt x="187808" y="189560"/>
                  </a:lnTo>
                  <a:lnTo>
                    <a:pt x="188135" y="164947"/>
                  </a:lnTo>
                  <a:lnTo>
                    <a:pt x="186203" y="130893"/>
                  </a:lnTo>
                  <a:lnTo>
                    <a:pt x="180603" y="102812"/>
                  </a:lnTo>
                  <a:lnTo>
                    <a:pt x="171600" y="68198"/>
                  </a:lnTo>
                  <a:lnTo>
                    <a:pt x="160754" y="47811"/>
                  </a:lnTo>
                  <a:lnTo>
                    <a:pt x="142073" y="31610"/>
                  </a:lnTo>
                  <a:lnTo>
                    <a:pt x="129708" y="23044"/>
                  </a:lnTo>
                  <a:lnTo>
                    <a:pt x="116276" y="20296"/>
                  </a:lnTo>
                  <a:lnTo>
                    <a:pt x="104749" y="21720"/>
                  </a:lnTo>
                  <a:lnTo>
                    <a:pt x="101675" y="23211"/>
                  </a:lnTo>
                  <a:lnTo>
                    <a:pt x="99626" y="24999"/>
                  </a:lnTo>
                  <a:lnTo>
                    <a:pt x="97350" y="33335"/>
                  </a:lnTo>
                  <a:lnTo>
                    <a:pt x="96743" y="38892"/>
                  </a:lnTo>
                  <a:lnTo>
                    <a:pt x="99513" y="43390"/>
                  </a:lnTo>
                  <a:lnTo>
                    <a:pt x="111057" y="50505"/>
                  </a:lnTo>
                  <a:lnTo>
                    <a:pt x="145534" y="5715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SMARTInkShape-109"/>
            <p:cNvSpPr/>
            <p:nvPr>
              <p:custDataLst>
                <p:tags r:id="rId13"/>
              </p:custDataLst>
            </p:nvPr>
          </p:nvSpPr>
          <p:spPr>
            <a:xfrm>
              <a:off x="3400425" y="1600200"/>
              <a:ext cx="150020" cy="721520"/>
            </a:xfrm>
            <a:custGeom>
              <a:avLst/>
              <a:gdLst/>
              <a:ahLst/>
              <a:cxnLst/>
              <a:rect l="0" t="0" r="0" b="0"/>
              <a:pathLst>
                <a:path w="150020" h="721520">
                  <a:moveTo>
                    <a:pt x="128588" y="71438"/>
                  </a:moveTo>
                  <a:lnTo>
                    <a:pt x="128588" y="71438"/>
                  </a:lnTo>
                  <a:lnTo>
                    <a:pt x="129381" y="59237"/>
                  </a:lnTo>
                  <a:lnTo>
                    <a:pt x="138531" y="27909"/>
                  </a:lnTo>
                  <a:lnTo>
                    <a:pt x="142875" y="1"/>
                  </a:lnTo>
                  <a:lnTo>
                    <a:pt x="150019" y="0"/>
                  </a:lnTo>
                  <a:lnTo>
                    <a:pt x="150019" y="3792"/>
                  </a:lnTo>
                  <a:lnTo>
                    <a:pt x="138628" y="37815"/>
                  </a:lnTo>
                  <a:lnTo>
                    <a:pt x="134187" y="72322"/>
                  </a:lnTo>
                  <a:lnTo>
                    <a:pt x="128130" y="106624"/>
                  </a:lnTo>
                  <a:lnTo>
                    <a:pt x="122828" y="136289"/>
                  </a:lnTo>
                  <a:lnTo>
                    <a:pt x="115180" y="167994"/>
                  </a:lnTo>
                  <a:lnTo>
                    <a:pt x="111711" y="185814"/>
                  </a:lnTo>
                  <a:lnTo>
                    <a:pt x="108606" y="204839"/>
                  </a:lnTo>
                  <a:lnTo>
                    <a:pt x="105742" y="224666"/>
                  </a:lnTo>
                  <a:lnTo>
                    <a:pt x="102244" y="245821"/>
                  </a:lnTo>
                  <a:lnTo>
                    <a:pt x="98325" y="267862"/>
                  </a:lnTo>
                  <a:lnTo>
                    <a:pt x="94125" y="290493"/>
                  </a:lnTo>
                  <a:lnTo>
                    <a:pt x="89738" y="313518"/>
                  </a:lnTo>
                  <a:lnTo>
                    <a:pt x="85225" y="336806"/>
                  </a:lnTo>
                  <a:lnTo>
                    <a:pt x="80629" y="360269"/>
                  </a:lnTo>
                  <a:lnTo>
                    <a:pt x="76772" y="384641"/>
                  </a:lnTo>
                  <a:lnTo>
                    <a:pt x="73406" y="409622"/>
                  </a:lnTo>
                  <a:lnTo>
                    <a:pt x="70369" y="435006"/>
                  </a:lnTo>
                  <a:lnTo>
                    <a:pt x="66756" y="459867"/>
                  </a:lnTo>
                  <a:lnTo>
                    <a:pt x="62761" y="484378"/>
                  </a:lnTo>
                  <a:lnTo>
                    <a:pt x="58509" y="508656"/>
                  </a:lnTo>
                  <a:lnTo>
                    <a:pt x="54087" y="531985"/>
                  </a:lnTo>
                  <a:lnTo>
                    <a:pt x="49552" y="554682"/>
                  </a:lnTo>
                  <a:lnTo>
                    <a:pt x="44941" y="576957"/>
                  </a:lnTo>
                  <a:lnTo>
                    <a:pt x="40280" y="596569"/>
                  </a:lnTo>
                  <a:lnTo>
                    <a:pt x="30867" y="631061"/>
                  </a:lnTo>
                  <a:lnTo>
                    <a:pt x="23509" y="658032"/>
                  </a:lnTo>
                  <a:lnTo>
                    <a:pt x="14903" y="688949"/>
                  </a:lnTo>
                  <a:lnTo>
                    <a:pt x="7372" y="711821"/>
                  </a:lnTo>
                  <a:lnTo>
                    <a:pt x="0" y="721519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4" name="SMARTInkShape-Group37"/>
          <p:cNvGrpSpPr/>
          <p:nvPr/>
        </p:nvGrpSpPr>
        <p:grpSpPr>
          <a:xfrm>
            <a:off x="4672013" y="556987"/>
            <a:ext cx="214313" cy="300264"/>
            <a:chOff x="4672013" y="556987"/>
            <a:chExt cx="214313" cy="300264"/>
          </a:xfrm>
        </p:grpSpPr>
        <p:sp>
          <p:nvSpPr>
            <p:cNvPr id="192" name="SMARTInkShape-110"/>
            <p:cNvSpPr/>
            <p:nvPr>
              <p:custDataLst>
                <p:tags r:id="rId9"/>
              </p:custDataLst>
            </p:nvPr>
          </p:nvSpPr>
          <p:spPr>
            <a:xfrm>
              <a:off x="4672013" y="721519"/>
              <a:ext cx="214313" cy="21432"/>
            </a:xfrm>
            <a:custGeom>
              <a:avLst/>
              <a:gdLst/>
              <a:ahLst/>
              <a:cxnLst/>
              <a:rect l="0" t="0" r="0" b="0"/>
              <a:pathLst>
                <a:path w="214313" h="21432">
                  <a:moveTo>
                    <a:pt x="0" y="21431"/>
                  </a:moveTo>
                  <a:lnTo>
                    <a:pt x="0" y="21431"/>
                  </a:lnTo>
                  <a:lnTo>
                    <a:pt x="25972" y="20637"/>
                  </a:lnTo>
                  <a:lnTo>
                    <a:pt x="58231" y="16521"/>
                  </a:lnTo>
                  <a:lnTo>
                    <a:pt x="93788" y="14729"/>
                  </a:lnTo>
                  <a:lnTo>
                    <a:pt x="121716" y="14418"/>
                  </a:lnTo>
                  <a:lnTo>
                    <a:pt x="152216" y="12209"/>
                  </a:lnTo>
                  <a:lnTo>
                    <a:pt x="184498" y="7017"/>
                  </a:lnTo>
                  <a:lnTo>
                    <a:pt x="214312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SMARTInkShape-111"/>
            <p:cNvSpPr/>
            <p:nvPr>
              <p:custDataLst>
                <p:tags r:id="rId10"/>
              </p:custDataLst>
            </p:nvPr>
          </p:nvSpPr>
          <p:spPr>
            <a:xfrm>
              <a:off x="4807744" y="556987"/>
              <a:ext cx="28576" cy="300264"/>
            </a:xfrm>
            <a:custGeom>
              <a:avLst/>
              <a:gdLst/>
              <a:ahLst/>
              <a:cxnLst/>
              <a:rect l="0" t="0" r="0" b="0"/>
              <a:pathLst>
                <a:path w="28576" h="300264">
                  <a:moveTo>
                    <a:pt x="28575" y="35944"/>
                  </a:moveTo>
                  <a:lnTo>
                    <a:pt x="28575" y="35944"/>
                  </a:lnTo>
                  <a:lnTo>
                    <a:pt x="27781" y="23744"/>
                  </a:lnTo>
                  <a:lnTo>
                    <a:pt x="22424" y="0"/>
                  </a:lnTo>
                  <a:lnTo>
                    <a:pt x="22093" y="75"/>
                  </a:lnTo>
                  <a:lnTo>
                    <a:pt x="20695" y="31629"/>
                  </a:lnTo>
                  <a:lnTo>
                    <a:pt x="15745" y="62006"/>
                  </a:lnTo>
                  <a:lnTo>
                    <a:pt x="9251" y="96142"/>
                  </a:lnTo>
                  <a:lnTo>
                    <a:pt x="3094" y="131392"/>
                  </a:lnTo>
                  <a:lnTo>
                    <a:pt x="917" y="166971"/>
                  </a:lnTo>
                  <a:lnTo>
                    <a:pt x="271" y="201061"/>
                  </a:lnTo>
                  <a:lnTo>
                    <a:pt x="80" y="228537"/>
                  </a:lnTo>
                  <a:lnTo>
                    <a:pt x="818" y="259520"/>
                  </a:lnTo>
                  <a:lnTo>
                    <a:pt x="4123" y="282899"/>
                  </a:lnTo>
                  <a:lnTo>
                    <a:pt x="0" y="300263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8" name="SMARTInkShape-Group38"/>
          <p:cNvGrpSpPr/>
          <p:nvPr/>
        </p:nvGrpSpPr>
        <p:grpSpPr>
          <a:xfrm>
            <a:off x="5072063" y="287658"/>
            <a:ext cx="757238" cy="517810"/>
            <a:chOff x="5072063" y="287658"/>
            <a:chExt cx="757238" cy="517810"/>
          </a:xfrm>
        </p:grpSpPr>
        <p:sp>
          <p:nvSpPr>
            <p:cNvPr id="195" name="SMARTInkShape-112"/>
            <p:cNvSpPr/>
            <p:nvPr>
              <p:custDataLst>
                <p:tags r:id="rId6"/>
              </p:custDataLst>
            </p:nvPr>
          </p:nvSpPr>
          <p:spPr>
            <a:xfrm>
              <a:off x="5488522" y="294254"/>
              <a:ext cx="340779" cy="373780"/>
            </a:xfrm>
            <a:custGeom>
              <a:avLst/>
              <a:gdLst/>
              <a:ahLst/>
              <a:cxnLst/>
              <a:rect l="0" t="0" r="0" b="0"/>
              <a:pathLst>
                <a:path w="340779" h="373780">
                  <a:moveTo>
                    <a:pt x="326491" y="34358"/>
                  </a:moveTo>
                  <a:lnTo>
                    <a:pt x="326491" y="34358"/>
                  </a:lnTo>
                  <a:lnTo>
                    <a:pt x="322698" y="34358"/>
                  </a:lnTo>
                  <a:lnTo>
                    <a:pt x="294359" y="13162"/>
                  </a:lnTo>
                  <a:lnTo>
                    <a:pt x="277285" y="5094"/>
                  </a:lnTo>
                  <a:lnTo>
                    <a:pt x="249029" y="552"/>
                  </a:lnTo>
                  <a:lnTo>
                    <a:pt x="215873" y="0"/>
                  </a:lnTo>
                  <a:lnTo>
                    <a:pt x="180915" y="5305"/>
                  </a:lnTo>
                  <a:lnTo>
                    <a:pt x="145421" y="16578"/>
                  </a:lnTo>
                  <a:lnTo>
                    <a:pt x="110563" y="31559"/>
                  </a:lnTo>
                  <a:lnTo>
                    <a:pt x="79773" y="55401"/>
                  </a:lnTo>
                  <a:lnTo>
                    <a:pt x="51336" y="82574"/>
                  </a:lnTo>
                  <a:lnTo>
                    <a:pt x="28270" y="110733"/>
                  </a:lnTo>
                  <a:lnTo>
                    <a:pt x="11822" y="139979"/>
                  </a:lnTo>
                  <a:lnTo>
                    <a:pt x="2363" y="172633"/>
                  </a:lnTo>
                  <a:lnTo>
                    <a:pt x="0" y="202770"/>
                  </a:lnTo>
                  <a:lnTo>
                    <a:pt x="4769" y="231807"/>
                  </a:lnTo>
                  <a:lnTo>
                    <a:pt x="15883" y="259726"/>
                  </a:lnTo>
                  <a:lnTo>
                    <a:pt x="35977" y="290895"/>
                  </a:lnTo>
                  <a:lnTo>
                    <a:pt x="66434" y="319982"/>
                  </a:lnTo>
                  <a:lnTo>
                    <a:pt x="97478" y="337710"/>
                  </a:lnTo>
                  <a:lnTo>
                    <a:pt x="131811" y="349224"/>
                  </a:lnTo>
                  <a:lnTo>
                    <a:pt x="163327" y="357663"/>
                  </a:lnTo>
                  <a:lnTo>
                    <a:pt x="196566" y="365191"/>
                  </a:lnTo>
                  <a:lnTo>
                    <a:pt x="231551" y="368656"/>
                  </a:lnTo>
                  <a:lnTo>
                    <a:pt x="259466" y="369682"/>
                  </a:lnTo>
                  <a:lnTo>
                    <a:pt x="286612" y="373779"/>
                  </a:lnTo>
                  <a:lnTo>
                    <a:pt x="321847" y="371662"/>
                  </a:lnTo>
                  <a:lnTo>
                    <a:pt x="340778" y="362971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SMARTInkShape-113"/>
            <p:cNvSpPr/>
            <p:nvPr>
              <p:custDataLst>
                <p:tags r:id="rId7"/>
              </p:custDataLst>
            </p:nvPr>
          </p:nvSpPr>
          <p:spPr>
            <a:xfrm>
              <a:off x="5072063" y="287658"/>
              <a:ext cx="356187" cy="517810"/>
            </a:xfrm>
            <a:custGeom>
              <a:avLst/>
              <a:gdLst/>
              <a:ahLst/>
              <a:cxnLst/>
              <a:rect l="0" t="0" r="0" b="0"/>
              <a:pathLst>
                <a:path w="356187" h="517810">
                  <a:moveTo>
                    <a:pt x="0" y="90961"/>
                  </a:moveTo>
                  <a:lnTo>
                    <a:pt x="0" y="90961"/>
                  </a:lnTo>
                  <a:lnTo>
                    <a:pt x="2116" y="63415"/>
                  </a:lnTo>
                  <a:lnTo>
                    <a:pt x="6498" y="45380"/>
                  </a:lnTo>
                  <a:lnTo>
                    <a:pt x="17888" y="26303"/>
                  </a:lnTo>
                  <a:lnTo>
                    <a:pt x="26735" y="15657"/>
                  </a:lnTo>
                  <a:lnTo>
                    <a:pt x="48226" y="4531"/>
                  </a:lnTo>
                  <a:lnTo>
                    <a:pt x="78495" y="0"/>
                  </a:lnTo>
                  <a:lnTo>
                    <a:pt x="103149" y="3173"/>
                  </a:lnTo>
                  <a:lnTo>
                    <a:pt x="129981" y="9875"/>
                  </a:lnTo>
                  <a:lnTo>
                    <a:pt x="157782" y="18146"/>
                  </a:lnTo>
                  <a:lnTo>
                    <a:pt x="183896" y="29230"/>
                  </a:lnTo>
                  <a:lnTo>
                    <a:pt x="209525" y="43681"/>
                  </a:lnTo>
                  <a:lnTo>
                    <a:pt x="236791" y="63333"/>
                  </a:lnTo>
                  <a:lnTo>
                    <a:pt x="271333" y="92917"/>
                  </a:lnTo>
                  <a:lnTo>
                    <a:pt x="301674" y="125583"/>
                  </a:lnTo>
                  <a:lnTo>
                    <a:pt x="326981" y="156605"/>
                  </a:lnTo>
                  <a:lnTo>
                    <a:pt x="345768" y="185905"/>
                  </a:lnTo>
                  <a:lnTo>
                    <a:pt x="353803" y="214695"/>
                  </a:lnTo>
                  <a:lnTo>
                    <a:pt x="356186" y="247126"/>
                  </a:lnTo>
                  <a:lnTo>
                    <a:pt x="353098" y="274286"/>
                  </a:lnTo>
                  <a:lnTo>
                    <a:pt x="339240" y="309706"/>
                  </a:lnTo>
                  <a:lnTo>
                    <a:pt x="316982" y="342573"/>
                  </a:lnTo>
                  <a:lnTo>
                    <a:pt x="282481" y="375612"/>
                  </a:lnTo>
                  <a:lnTo>
                    <a:pt x="250739" y="394024"/>
                  </a:lnTo>
                  <a:lnTo>
                    <a:pt x="225738" y="408747"/>
                  </a:lnTo>
                  <a:lnTo>
                    <a:pt x="199547" y="424287"/>
                  </a:lnTo>
                  <a:lnTo>
                    <a:pt x="174676" y="436485"/>
                  </a:lnTo>
                  <a:lnTo>
                    <a:pt x="150394" y="449314"/>
                  </a:lnTo>
                  <a:lnTo>
                    <a:pt x="116528" y="469925"/>
                  </a:lnTo>
                  <a:lnTo>
                    <a:pt x="88502" y="486880"/>
                  </a:lnTo>
                  <a:lnTo>
                    <a:pt x="67233" y="499047"/>
                  </a:lnTo>
                  <a:lnTo>
                    <a:pt x="57662" y="507282"/>
                  </a:lnTo>
                  <a:lnTo>
                    <a:pt x="51014" y="517809"/>
                  </a:lnTo>
                  <a:lnTo>
                    <a:pt x="64292" y="512442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SMARTInkShape-114"/>
            <p:cNvSpPr/>
            <p:nvPr>
              <p:custDataLst>
                <p:tags r:id="rId8"/>
              </p:custDataLst>
            </p:nvPr>
          </p:nvSpPr>
          <p:spPr>
            <a:xfrm>
              <a:off x="5172075" y="392906"/>
              <a:ext cx="42864" cy="335757"/>
            </a:xfrm>
            <a:custGeom>
              <a:avLst/>
              <a:gdLst/>
              <a:ahLst/>
              <a:cxnLst/>
              <a:rect l="0" t="0" r="0" b="0"/>
              <a:pathLst>
                <a:path w="42864" h="335757">
                  <a:moveTo>
                    <a:pt x="0" y="0"/>
                  </a:moveTo>
                  <a:lnTo>
                    <a:pt x="0" y="0"/>
                  </a:lnTo>
                  <a:lnTo>
                    <a:pt x="4910" y="34204"/>
                  </a:lnTo>
                  <a:lnTo>
                    <a:pt x="6482" y="62963"/>
                  </a:lnTo>
                  <a:lnTo>
                    <a:pt x="6948" y="97061"/>
                  </a:lnTo>
                  <a:lnTo>
                    <a:pt x="7057" y="123307"/>
                  </a:lnTo>
                  <a:lnTo>
                    <a:pt x="7105" y="150847"/>
                  </a:lnTo>
                  <a:lnTo>
                    <a:pt x="7920" y="178168"/>
                  </a:lnTo>
                  <a:lnTo>
                    <a:pt x="10928" y="203540"/>
                  </a:lnTo>
                  <a:lnTo>
                    <a:pt x="14911" y="228046"/>
                  </a:lnTo>
                  <a:lnTo>
                    <a:pt x="21616" y="262038"/>
                  </a:lnTo>
                  <a:lnTo>
                    <a:pt x="26513" y="290101"/>
                  </a:lnTo>
                  <a:lnTo>
                    <a:pt x="30081" y="311381"/>
                  </a:lnTo>
                  <a:lnTo>
                    <a:pt x="42863" y="335756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2" name="SMARTInkShape-Group39"/>
          <p:cNvGrpSpPr/>
          <p:nvPr/>
        </p:nvGrpSpPr>
        <p:grpSpPr>
          <a:xfrm>
            <a:off x="4700588" y="1552175"/>
            <a:ext cx="816438" cy="648101"/>
            <a:chOff x="4700588" y="1552175"/>
            <a:chExt cx="816438" cy="648101"/>
          </a:xfrm>
        </p:grpSpPr>
        <p:sp>
          <p:nvSpPr>
            <p:cNvPr id="199" name="SMARTInkShape-115"/>
            <p:cNvSpPr/>
            <p:nvPr>
              <p:custDataLst>
                <p:tags r:id="rId3"/>
              </p:custDataLst>
            </p:nvPr>
          </p:nvSpPr>
          <p:spPr>
            <a:xfrm>
              <a:off x="5064920" y="1552175"/>
              <a:ext cx="452106" cy="648101"/>
            </a:xfrm>
            <a:custGeom>
              <a:avLst/>
              <a:gdLst/>
              <a:ahLst/>
              <a:cxnLst/>
              <a:rect l="0" t="0" r="0" b="0"/>
              <a:pathLst>
                <a:path w="452106" h="648101">
                  <a:moveTo>
                    <a:pt x="0" y="40881"/>
                  </a:moveTo>
                  <a:lnTo>
                    <a:pt x="0" y="40881"/>
                  </a:lnTo>
                  <a:lnTo>
                    <a:pt x="0" y="37089"/>
                  </a:lnTo>
                  <a:lnTo>
                    <a:pt x="7584" y="27146"/>
                  </a:lnTo>
                  <a:lnTo>
                    <a:pt x="40685" y="10357"/>
                  </a:lnTo>
                  <a:lnTo>
                    <a:pt x="69910" y="2027"/>
                  </a:lnTo>
                  <a:lnTo>
                    <a:pt x="103351" y="0"/>
                  </a:lnTo>
                  <a:lnTo>
                    <a:pt x="138396" y="3280"/>
                  </a:lnTo>
                  <a:lnTo>
                    <a:pt x="173914" y="6192"/>
                  </a:lnTo>
                  <a:lnTo>
                    <a:pt x="209574" y="16404"/>
                  </a:lnTo>
                  <a:lnTo>
                    <a:pt x="245275" y="29483"/>
                  </a:lnTo>
                  <a:lnTo>
                    <a:pt x="279401" y="43413"/>
                  </a:lnTo>
                  <a:lnTo>
                    <a:pt x="313070" y="62342"/>
                  </a:lnTo>
                  <a:lnTo>
                    <a:pt x="338859" y="81368"/>
                  </a:lnTo>
                  <a:lnTo>
                    <a:pt x="350521" y="95652"/>
                  </a:lnTo>
                  <a:lnTo>
                    <a:pt x="352107" y="111526"/>
                  </a:lnTo>
                  <a:lnTo>
                    <a:pt x="349374" y="129429"/>
                  </a:lnTo>
                  <a:lnTo>
                    <a:pt x="338908" y="148433"/>
                  </a:lnTo>
                  <a:lnTo>
                    <a:pt x="324166" y="164118"/>
                  </a:lnTo>
                  <a:lnTo>
                    <a:pt x="293661" y="183640"/>
                  </a:lnTo>
                  <a:lnTo>
                    <a:pt x="264469" y="202783"/>
                  </a:lnTo>
                  <a:lnTo>
                    <a:pt x="231657" y="226761"/>
                  </a:lnTo>
                  <a:lnTo>
                    <a:pt x="198120" y="262288"/>
                  </a:lnTo>
                  <a:lnTo>
                    <a:pt x="188330" y="273163"/>
                  </a:lnTo>
                  <a:lnTo>
                    <a:pt x="182920" y="287522"/>
                  </a:lnTo>
                  <a:lnTo>
                    <a:pt x="181478" y="295796"/>
                  </a:lnTo>
                  <a:lnTo>
                    <a:pt x="184108" y="311339"/>
                  </a:lnTo>
                  <a:lnTo>
                    <a:pt x="187032" y="318818"/>
                  </a:lnTo>
                  <a:lnTo>
                    <a:pt x="196631" y="329244"/>
                  </a:lnTo>
                  <a:lnTo>
                    <a:pt x="229886" y="349994"/>
                  </a:lnTo>
                  <a:lnTo>
                    <a:pt x="265042" y="363907"/>
                  </a:lnTo>
                  <a:lnTo>
                    <a:pt x="295224" y="377099"/>
                  </a:lnTo>
                  <a:lnTo>
                    <a:pt x="329302" y="391062"/>
                  </a:lnTo>
                  <a:lnTo>
                    <a:pt x="360301" y="405253"/>
                  </a:lnTo>
                  <a:lnTo>
                    <a:pt x="395902" y="428063"/>
                  </a:lnTo>
                  <a:lnTo>
                    <a:pt x="427011" y="450590"/>
                  </a:lnTo>
                  <a:lnTo>
                    <a:pt x="438755" y="463480"/>
                  </a:lnTo>
                  <a:lnTo>
                    <a:pt x="450499" y="487917"/>
                  </a:lnTo>
                  <a:lnTo>
                    <a:pt x="452105" y="503883"/>
                  </a:lnTo>
                  <a:lnTo>
                    <a:pt x="449378" y="518122"/>
                  </a:lnTo>
                  <a:lnTo>
                    <a:pt x="442875" y="529742"/>
                  </a:lnTo>
                  <a:lnTo>
                    <a:pt x="430290" y="541417"/>
                  </a:lnTo>
                  <a:lnTo>
                    <a:pt x="397211" y="562751"/>
                  </a:lnTo>
                  <a:lnTo>
                    <a:pt x="370633" y="574657"/>
                  </a:lnTo>
                  <a:lnTo>
                    <a:pt x="340533" y="583212"/>
                  </a:lnTo>
                  <a:lnTo>
                    <a:pt x="306479" y="590774"/>
                  </a:lnTo>
                  <a:lnTo>
                    <a:pt x="271254" y="598042"/>
                  </a:lnTo>
                  <a:lnTo>
                    <a:pt x="237798" y="605222"/>
                  </a:lnTo>
                  <a:lnTo>
                    <a:pt x="205660" y="610260"/>
                  </a:lnTo>
                  <a:lnTo>
                    <a:pt x="175236" y="613869"/>
                  </a:lnTo>
                  <a:lnTo>
                    <a:pt x="151140" y="622083"/>
                  </a:lnTo>
                  <a:lnTo>
                    <a:pt x="117872" y="635288"/>
                  </a:lnTo>
                  <a:lnTo>
                    <a:pt x="100010" y="64810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SMARTInkShape-116"/>
            <p:cNvSpPr/>
            <p:nvPr>
              <p:custDataLst>
                <p:tags r:id="rId4"/>
              </p:custDataLst>
            </p:nvPr>
          </p:nvSpPr>
          <p:spPr>
            <a:xfrm>
              <a:off x="4700588" y="1851224"/>
              <a:ext cx="228601" cy="20440"/>
            </a:xfrm>
            <a:custGeom>
              <a:avLst/>
              <a:gdLst/>
              <a:ahLst/>
              <a:cxnLst/>
              <a:rect l="0" t="0" r="0" b="0"/>
              <a:pathLst>
                <a:path w="228601" h="20440">
                  <a:moveTo>
                    <a:pt x="0" y="6151"/>
                  </a:moveTo>
                  <a:lnTo>
                    <a:pt x="0" y="6151"/>
                  </a:lnTo>
                  <a:lnTo>
                    <a:pt x="7584" y="2359"/>
                  </a:lnTo>
                  <a:lnTo>
                    <a:pt x="27471" y="0"/>
                  </a:lnTo>
                  <a:lnTo>
                    <a:pt x="61056" y="3094"/>
                  </a:lnTo>
                  <a:lnTo>
                    <a:pt x="89577" y="6909"/>
                  </a:lnTo>
                  <a:lnTo>
                    <a:pt x="120774" y="11250"/>
                  </a:lnTo>
                  <a:lnTo>
                    <a:pt x="153161" y="15826"/>
                  </a:lnTo>
                  <a:lnTo>
                    <a:pt x="179727" y="18388"/>
                  </a:lnTo>
                  <a:lnTo>
                    <a:pt x="228600" y="20439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SMARTInkShape-117"/>
            <p:cNvSpPr/>
            <p:nvPr>
              <p:custDataLst>
                <p:tags r:id="rId5"/>
              </p:custDataLst>
            </p:nvPr>
          </p:nvSpPr>
          <p:spPr>
            <a:xfrm>
              <a:off x="4786313" y="1685925"/>
              <a:ext cx="21432" cy="321470"/>
            </a:xfrm>
            <a:custGeom>
              <a:avLst/>
              <a:gdLst/>
              <a:ahLst/>
              <a:cxnLst/>
              <a:rect l="0" t="0" r="0" b="0"/>
              <a:pathLst>
                <a:path w="21432" h="321470">
                  <a:moveTo>
                    <a:pt x="0" y="0"/>
                  </a:moveTo>
                  <a:lnTo>
                    <a:pt x="0" y="0"/>
                  </a:lnTo>
                  <a:lnTo>
                    <a:pt x="0" y="3792"/>
                  </a:lnTo>
                  <a:lnTo>
                    <a:pt x="6150" y="34320"/>
                  </a:lnTo>
                  <a:lnTo>
                    <a:pt x="6947" y="69721"/>
                  </a:lnTo>
                  <a:lnTo>
                    <a:pt x="7879" y="97828"/>
                  </a:lnTo>
                  <a:lnTo>
                    <a:pt x="12036" y="126265"/>
                  </a:lnTo>
                  <a:lnTo>
                    <a:pt x="14414" y="155592"/>
                  </a:lnTo>
                  <a:lnTo>
                    <a:pt x="18999" y="187477"/>
                  </a:lnTo>
                  <a:lnTo>
                    <a:pt x="20951" y="222505"/>
                  </a:lnTo>
                  <a:lnTo>
                    <a:pt x="21336" y="252179"/>
                  </a:lnTo>
                  <a:lnTo>
                    <a:pt x="21418" y="286033"/>
                  </a:lnTo>
                  <a:lnTo>
                    <a:pt x="21431" y="321469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710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electoral-2000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MARTInkShape-463"/>
          <p:cNvSpPr/>
          <p:nvPr>
            <p:custDataLst>
              <p:tags r:id="rId1"/>
            </p:custDataLst>
          </p:nvPr>
        </p:nvSpPr>
        <p:spPr>
          <a:xfrm>
            <a:off x="1428750" y="7156"/>
            <a:ext cx="6958012" cy="5100600"/>
          </a:xfrm>
          <a:custGeom>
            <a:avLst/>
            <a:gdLst/>
            <a:ahLst/>
            <a:cxnLst/>
            <a:rect l="0" t="0" r="0" b="0"/>
            <a:pathLst>
              <a:path w="6958012" h="5100600">
                <a:moveTo>
                  <a:pt x="157163" y="21419"/>
                </a:moveTo>
                <a:lnTo>
                  <a:pt x="157163" y="21419"/>
                </a:lnTo>
                <a:lnTo>
                  <a:pt x="157163" y="25211"/>
                </a:lnTo>
                <a:lnTo>
                  <a:pt x="145854" y="49317"/>
                </a:lnTo>
                <a:lnTo>
                  <a:pt x="135879" y="80287"/>
                </a:lnTo>
                <a:lnTo>
                  <a:pt x="124325" y="114010"/>
                </a:lnTo>
                <a:lnTo>
                  <a:pt x="116829" y="141898"/>
                </a:lnTo>
                <a:lnTo>
                  <a:pt x="109581" y="174944"/>
                </a:lnTo>
                <a:lnTo>
                  <a:pt x="104795" y="198132"/>
                </a:lnTo>
                <a:lnTo>
                  <a:pt x="100021" y="223783"/>
                </a:lnTo>
                <a:lnTo>
                  <a:pt x="95254" y="251058"/>
                </a:lnTo>
                <a:lnTo>
                  <a:pt x="90489" y="279056"/>
                </a:lnTo>
                <a:lnTo>
                  <a:pt x="85726" y="309491"/>
                </a:lnTo>
                <a:lnTo>
                  <a:pt x="81757" y="341538"/>
                </a:lnTo>
                <a:lnTo>
                  <a:pt x="79993" y="374303"/>
                </a:lnTo>
                <a:lnTo>
                  <a:pt x="77092" y="407385"/>
                </a:lnTo>
                <a:lnTo>
                  <a:pt x="73157" y="441403"/>
                </a:lnTo>
                <a:lnTo>
                  <a:pt x="70996" y="459365"/>
                </a:lnTo>
                <a:lnTo>
                  <a:pt x="68762" y="477689"/>
                </a:lnTo>
                <a:lnTo>
                  <a:pt x="66479" y="497049"/>
                </a:lnTo>
                <a:lnTo>
                  <a:pt x="64163" y="517099"/>
                </a:lnTo>
                <a:lnTo>
                  <a:pt x="61825" y="537610"/>
                </a:lnTo>
                <a:lnTo>
                  <a:pt x="60267" y="558428"/>
                </a:lnTo>
                <a:lnTo>
                  <a:pt x="59228" y="579450"/>
                </a:lnTo>
                <a:lnTo>
                  <a:pt x="58535" y="600608"/>
                </a:lnTo>
                <a:lnTo>
                  <a:pt x="57280" y="621858"/>
                </a:lnTo>
                <a:lnTo>
                  <a:pt x="55649" y="643168"/>
                </a:lnTo>
                <a:lnTo>
                  <a:pt x="53768" y="664518"/>
                </a:lnTo>
                <a:lnTo>
                  <a:pt x="51720" y="686689"/>
                </a:lnTo>
                <a:lnTo>
                  <a:pt x="49562" y="709407"/>
                </a:lnTo>
                <a:lnTo>
                  <a:pt x="47329" y="732490"/>
                </a:lnTo>
                <a:lnTo>
                  <a:pt x="45046" y="756610"/>
                </a:lnTo>
                <a:lnTo>
                  <a:pt x="42731" y="781422"/>
                </a:lnTo>
                <a:lnTo>
                  <a:pt x="40393" y="806694"/>
                </a:lnTo>
                <a:lnTo>
                  <a:pt x="38835" y="831479"/>
                </a:lnTo>
                <a:lnTo>
                  <a:pt x="37796" y="855940"/>
                </a:lnTo>
                <a:lnTo>
                  <a:pt x="37104" y="880185"/>
                </a:lnTo>
                <a:lnTo>
                  <a:pt x="35848" y="905874"/>
                </a:lnTo>
                <a:lnTo>
                  <a:pt x="34218" y="932524"/>
                </a:lnTo>
                <a:lnTo>
                  <a:pt x="32337" y="959816"/>
                </a:lnTo>
                <a:lnTo>
                  <a:pt x="31083" y="986742"/>
                </a:lnTo>
                <a:lnTo>
                  <a:pt x="30247" y="1013424"/>
                </a:lnTo>
                <a:lnTo>
                  <a:pt x="29690" y="1039943"/>
                </a:lnTo>
                <a:lnTo>
                  <a:pt x="28524" y="1067148"/>
                </a:lnTo>
                <a:lnTo>
                  <a:pt x="26954" y="1094809"/>
                </a:lnTo>
                <a:lnTo>
                  <a:pt x="25113" y="1122775"/>
                </a:lnTo>
                <a:lnTo>
                  <a:pt x="23886" y="1150944"/>
                </a:lnTo>
                <a:lnTo>
                  <a:pt x="23067" y="1179248"/>
                </a:lnTo>
                <a:lnTo>
                  <a:pt x="22522" y="1207642"/>
                </a:lnTo>
                <a:lnTo>
                  <a:pt x="21365" y="1236891"/>
                </a:lnTo>
                <a:lnTo>
                  <a:pt x="19799" y="1266708"/>
                </a:lnTo>
                <a:lnTo>
                  <a:pt x="17962" y="1296906"/>
                </a:lnTo>
                <a:lnTo>
                  <a:pt x="16737" y="1327356"/>
                </a:lnTo>
                <a:lnTo>
                  <a:pt x="15921" y="1357975"/>
                </a:lnTo>
                <a:lnTo>
                  <a:pt x="15376" y="1388706"/>
                </a:lnTo>
                <a:lnTo>
                  <a:pt x="15013" y="1420306"/>
                </a:lnTo>
                <a:lnTo>
                  <a:pt x="14771" y="1452485"/>
                </a:lnTo>
                <a:lnTo>
                  <a:pt x="14610" y="1485051"/>
                </a:lnTo>
                <a:lnTo>
                  <a:pt x="13709" y="1517873"/>
                </a:lnTo>
                <a:lnTo>
                  <a:pt x="12314" y="1550868"/>
                </a:lnTo>
                <a:lnTo>
                  <a:pt x="10591" y="1583977"/>
                </a:lnTo>
                <a:lnTo>
                  <a:pt x="9442" y="1617162"/>
                </a:lnTo>
                <a:lnTo>
                  <a:pt x="8676" y="1650397"/>
                </a:lnTo>
                <a:lnTo>
                  <a:pt x="8165" y="1683667"/>
                </a:lnTo>
                <a:lnTo>
                  <a:pt x="7825" y="1716959"/>
                </a:lnTo>
                <a:lnTo>
                  <a:pt x="7598" y="1750267"/>
                </a:lnTo>
                <a:lnTo>
                  <a:pt x="7446" y="1783584"/>
                </a:lnTo>
                <a:lnTo>
                  <a:pt x="7345" y="1817702"/>
                </a:lnTo>
                <a:lnTo>
                  <a:pt x="7278" y="1852353"/>
                </a:lnTo>
                <a:lnTo>
                  <a:pt x="7233" y="1887361"/>
                </a:lnTo>
                <a:lnTo>
                  <a:pt x="7204" y="1922605"/>
                </a:lnTo>
                <a:lnTo>
                  <a:pt x="7184" y="1958008"/>
                </a:lnTo>
                <a:lnTo>
                  <a:pt x="7170" y="1993516"/>
                </a:lnTo>
                <a:lnTo>
                  <a:pt x="7955" y="2029094"/>
                </a:lnTo>
                <a:lnTo>
                  <a:pt x="9272" y="2064719"/>
                </a:lnTo>
                <a:lnTo>
                  <a:pt x="10944" y="2100375"/>
                </a:lnTo>
                <a:lnTo>
                  <a:pt x="12059" y="2136846"/>
                </a:lnTo>
                <a:lnTo>
                  <a:pt x="12802" y="2173860"/>
                </a:lnTo>
                <a:lnTo>
                  <a:pt x="13297" y="2211236"/>
                </a:lnTo>
                <a:lnTo>
                  <a:pt x="13627" y="2248853"/>
                </a:lnTo>
                <a:lnTo>
                  <a:pt x="13847" y="2286631"/>
                </a:lnTo>
                <a:lnTo>
                  <a:pt x="13994" y="2324517"/>
                </a:lnTo>
                <a:lnTo>
                  <a:pt x="14092" y="2361680"/>
                </a:lnTo>
                <a:lnTo>
                  <a:pt x="14157" y="2398362"/>
                </a:lnTo>
                <a:lnTo>
                  <a:pt x="14201" y="2434722"/>
                </a:lnTo>
                <a:lnTo>
                  <a:pt x="14230" y="2471663"/>
                </a:lnTo>
                <a:lnTo>
                  <a:pt x="14249" y="2508990"/>
                </a:lnTo>
                <a:lnTo>
                  <a:pt x="14262" y="2546575"/>
                </a:lnTo>
                <a:lnTo>
                  <a:pt x="14270" y="2584331"/>
                </a:lnTo>
                <a:lnTo>
                  <a:pt x="14276" y="2622202"/>
                </a:lnTo>
                <a:lnTo>
                  <a:pt x="14280" y="2660149"/>
                </a:lnTo>
                <a:lnTo>
                  <a:pt x="15076" y="2698147"/>
                </a:lnTo>
                <a:lnTo>
                  <a:pt x="16401" y="2736180"/>
                </a:lnTo>
                <a:lnTo>
                  <a:pt x="18078" y="2774234"/>
                </a:lnTo>
                <a:lnTo>
                  <a:pt x="18402" y="2812304"/>
                </a:lnTo>
                <a:lnTo>
                  <a:pt x="17824" y="2850384"/>
                </a:lnTo>
                <a:lnTo>
                  <a:pt x="16645" y="2888471"/>
                </a:lnTo>
                <a:lnTo>
                  <a:pt x="16653" y="2926562"/>
                </a:lnTo>
                <a:lnTo>
                  <a:pt x="17452" y="2964656"/>
                </a:lnTo>
                <a:lnTo>
                  <a:pt x="18779" y="3002752"/>
                </a:lnTo>
                <a:lnTo>
                  <a:pt x="18869" y="3040055"/>
                </a:lnTo>
                <a:lnTo>
                  <a:pt x="18136" y="3076831"/>
                </a:lnTo>
                <a:lnTo>
                  <a:pt x="16853" y="3113254"/>
                </a:lnTo>
                <a:lnTo>
                  <a:pt x="15998" y="3150236"/>
                </a:lnTo>
                <a:lnTo>
                  <a:pt x="15428" y="3187591"/>
                </a:lnTo>
                <a:lnTo>
                  <a:pt x="15048" y="3225194"/>
                </a:lnTo>
                <a:lnTo>
                  <a:pt x="14794" y="3262169"/>
                </a:lnTo>
                <a:lnTo>
                  <a:pt x="14625" y="3298725"/>
                </a:lnTo>
                <a:lnTo>
                  <a:pt x="14513" y="3335002"/>
                </a:lnTo>
                <a:lnTo>
                  <a:pt x="14438" y="3370299"/>
                </a:lnTo>
                <a:lnTo>
                  <a:pt x="14388" y="3404943"/>
                </a:lnTo>
                <a:lnTo>
                  <a:pt x="14354" y="3439152"/>
                </a:lnTo>
                <a:lnTo>
                  <a:pt x="13538" y="3473070"/>
                </a:lnTo>
                <a:lnTo>
                  <a:pt x="12201" y="3506795"/>
                </a:lnTo>
                <a:lnTo>
                  <a:pt x="10515" y="3540390"/>
                </a:lnTo>
                <a:lnTo>
                  <a:pt x="9391" y="3573106"/>
                </a:lnTo>
                <a:lnTo>
                  <a:pt x="8642" y="3605236"/>
                </a:lnTo>
                <a:lnTo>
                  <a:pt x="8143" y="3636974"/>
                </a:lnTo>
                <a:lnTo>
                  <a:pt x="7810" y="3668451"/>
                </a:lnTo>
                <a:lnTo>
                  <a:pt x="7588" y="3699755"/>
                </a:lnTo>
                <a:lnTo>
                  <a:pt x="7440" y="3730943"/>
                </a:lnTo>
                <a:lnTo>
                  <a:pt x="6547" y="3760466"/>
                </a:lnTo>
                <a:lnTo>
                  <a:pt x="5159" y="3788880"/>
                </a:lnTo>
                <a:lnTo>
                  <a:pt x="3439" y="3816553"/>
                </a:lnTo>
                <a:lnTo>
                  <a:pt x="2293" y="3843733"/>
                </a:lnTo>
                <a:lnTo>
                  <a:pt x="1529" y="3870585"/>
                </a:lnTo>
                <a:lnTo>
                  <a:pt x="1019" y="3897217"/>
                </a:lnTo>
                <a:lnTo>
                  <a:pt x="679" y="3922910"/>
                </a:lnTo>
                <a:lnTo>
                  <a:pt x="453" y="3947975"/>
                </a:lnTo>
                <a:lnTo>
                  <a:pt x="302" y="3972623"/>
                </a:lnTo>
                <a:lnTo>
                  <a:pt x="201" y="3995405"/>
                </a:lnTo>
                <a:lnTo>
                  <a:pt x="134" y="4016943"/>
                </a:lnTo>
                <a:lnTo>
                  <a:pt x="90" y="4037652"/>
                </a:lnTo>
                <a:lnTo>
                  <a:pt x="60" y="4057808"/>
                </a:lnTo>
                <a:lnTo>
                  <a:pt x="40" y="4077595"/>
                </a:lnTo>
                <a:lnTo>
                  <a:pt x="27" y="4097136"/>
                </a:lnTo>
                <a:lnTo>
                  <a:pt x="18" y="4115720"/>
                </a:lnTo>
                <a:lnTo>
                  <a:pt x="8" y="4151186"/>
                </a:lnTo>
                <a:lnTo>
                  <a:pt x="3" y="4183352"/>
                </a:lnTo>
                <a:lnTo>
                  <a:pt x="2" y="4212730"/>
                </a:lnTo>
                <a:lnTo>
                  <a:pt x="1" y="4239015"/>
                </a:lnTo>
                <a:lnTo>
                  <a:pt x="0" y="4263927"/>
                </a:lnTo>
                <a:lnTo>
                  <a:pt x="2117" y="4296031"/>
                </a:lnTo>
                <a:lnTo>
                  <a:pt x="9943" y="4328213"/>
                </a:lnTo>
                <a:lnTo>
                  <a:pt x="15832" y="4362585"/>
                </a:lnTo>
                <a:lnTo>
                  <a:pt x="26397" y="4387544"/>
                </a:lnTo>
                <a:lnTo>
                  <a:pt x="38127" y="4402462"/>
                </a:lnTo>
                <a:lnTo>
                  <a:pt x="42874" y="4405362"/>
                </a:lnTo>
                <a:lnTo>
                  <a:pt x="52390" y="4407223"/>
                </a:lnTo>
                <a:lnTo>
                  <a:pt x="85911" y="4407664"/>
                </a:lnTo>
                <a:lnTo>
                  <a:pt x="109562" y="4406885"/>
                </a:lnTo>
                <a:lnTo>
                  <a:pt x="143818" y="4400406"/>
                </a:lnTo>
                <a:lnTo>
                  <a:pt x="174926" y="4394474"/>
                </a:lnTo>
                <a:lnTo>
                  <a:pt x="205621" y="4388698"/>
                </a:lnTo>
                <a:lnTo>
                  <a:pt x="235438" y="4386734"/>
                </a:lnTo>
                <a:lnTo>
                  <a:pt x="268051" y="4382554"/>
                </a:lnTo>
                <a:lnTo>
                  <a:pt x="295675" y="4380128"/>
                </a:lnTo>
                <a:lnTo>
                  <a:pt x="323969" y="4375617"/>
                </a:lnTo>
                <a:lnTo>
                  <a:pt x="352460" y="4373046"/>
                </a:lnTo>
                <a:lnTo>
                  <a:pt x="381010" y="4372283"/>
                </a:lnTo>
                <a:lnTo>
                  <a:pt x="409578" y="4372058"/>
                </a:lnTo>
                <a:lnTo>
                  <a:pt x="441943" y="4368199"/>
                </a:lnTo>
                <a:lnTo>
                  <a:pt x="472876" y="4365820"/>
                </a:lnTo>
                <a:lnTo>
                  <a:pt x="505942" y="4365116"/>
                </a:lnTo>
                <a:lnTo>
                  <a:pt x="540875" y="4364907"/>
                </a:lnTo>
                <a:lnTo>
                  <a:pt x="576361" y="4364845"/>
                </a:lnTo>
                <a:lnTo>
                  <a:pt x="612010" y="4364827"/>
                </a:lnTo>
                <a:lnTo>
                  <a:pt x="647709" y="4364821"/>
                </a:lnTo>
                <a:lnTo>
                  <a:pt x="683421" y="4364820"/>
                </a:lnTo>
                <a:lnTo>
                  <a:pt x="719138" y="4368611"/>
                </a:lnTo>
                <a:lnTo>
                  <a:pt x="745067" y="4370473"/>
                </a:lnTo>
                <a:lnTo>
                  <a:pt x="771672" y="4371301"/>
                </a:lnTo>
                <a:lnTo>
                  <a:pt x="796726" y="4371669"/>
                </a:lnTo>
                <a:lnTo>
                  <a:pt x="821090" y="4373949"/>
                </a:lnTo>
                <a:lnTo>
                  <a:pt x="845941" y="4376814"/>
                </a:lnTo>
                <a:lnTo>
                  <a:pt x="872861" y="4378088"/>
                </a:lnTo>
                <a:lnTo>
                  <a:pt x="898584" y="4380770"/>
                </a:lnTo>
                <a:lnTo>
                  <a:pt x="924040" y="4383815"/>
                </a:lnTo>
                <a:lnTo>
                  <a:pt x="951228" y="4385168"/>
                </a:lnTo>
                <a:lnTo>
                  <a:pt x="979187" y="4387886"/>
                </a:lnTo>
                <a:lnTo>
                  <a:pt x="1008282" y="4390946"/>
                </a:lnTo>
                <a:lnTo>
                  <a:pt x="1039734" y="4392306"/>
                </a:lnTo>
                <a:lnTo>
                  <a:pt x="1068000" y="4395027"/>
                </a:lnTo>
                <a:lnTo>
                  <a:pt x="1095379" y="4398089"/>
                </a:lnTo>
                <a:lnTo>
                  <a:pt x="1126068" y="4399449"/>
                </a:lnTo>
                <a:lnTo>
                  <a:pt x="1156113" y="4402171"/>
                </a:lnTo>
                <a:lnTo>
                  <a:pt x="1186134" y="4406026"/>
                </a:lnTo>
                <a:lnTo>
                  <a:pt x="1217998" y="4410385"/>
                </a:lnTo>
                <a:lnTo>
                  <a:pt x="1248564" y="4412852"/>
                </a:lnTo>
                <a:lnTo>
                  <a:pt x="1278817" y="4414742"/>
                </a:lnTo>
                <a:lnTo>
                  <a:pt x="1310784" y="4418228"/>
                </a:lnTo>
                <a:lnTo>
                  <a:pt x="1343513" y="4422423"/>
                </a:lnTo>
                <a:lnTo>
                  <a:pt x="1376579" y="4426139"/>
                </a:lnTo>
                <a:lnTo>
                  <a:pt x="1409796" y="4427791"/>
                </a:lnTo>
                <a:lnTo>
                  <a:pt x="1443081" y="4430642"/>
                </a:lnTo>
                <a:lnTo>
                  <a:pt x="1476394" y="4434555"/>
                </a:lnTo>
                <a:lnTo>
                  <a:pt x="1509721" y="4438940"/>
                </a:lnTo>
                <a:lnTo>
                  <a:pt x="1545170" y="4441418"/>
                </a:lnTo>
                <a:lnTo>
                  <a:pt x="1563513" y="4442079"/>
                </a:lnTo>
                <a:lnTo>
                  <a:pt x="1598712" y="4444930"/>
                </a:lnTo>
                <a:lnTo>
                  <a:pt x="1632876" y="4448049"/>
                </a:lnTo>
                <a:lnTo>
                  <a:pt x="1666581" y="4449435"/>
                </a:lnTo>
                <a:lnTo>
                  <a:pt x="1702198" y="4452168"/>
                </a:lnTo>
                <a:lnTo>
                  <a:pt x="1720586" y="4454008"/>
                </a:lnTo>
                <a:lnTo>
                  <a:pt x="1739195" y="4456028"/>
                </a:lnTo>
                <a:lnTo>
                  <a:pt x="1757951" y="4458169"/>
                </a:lnTo>
                <a:lnTo>
                  <a:pt x="1776805" y="4460390"/>
                </a:lnTo>
                <a:lnTo>
                  <a:pt x="1794930" y="4461870"/>
                </a:lnTo>
                <a:lnTo>
                  <a:pt x="1829887" y="4463515"/>
                </a:lnTo>
                <a:lnTo>
                  <a:pt x="1848574" y="4463954"/>
                </a:lnTo>
                <a:lnTo>
                  <a:pt x="1868177" y="4464247"/>
                </a:lnTo>
                <a:lnTo>
                  <a:pt x="1888389" y="4464442"/>
                </a:lnTo>
                <a:lnTo>
                  <a:pt x="1907420" y="4465366"/>
                </a:lnTo>
                <a:lnTo>
                  <a:pt x="1925663" y="4466775"/>
                </a:lnTo>
                <a:lnTo>
                  <a:pt x="1943382" y="4468508"/>
                </a:lnTo>
                <a:lnTo>
                  <a:pt x="1961544" y="4469664"/>
                </a:lnTo>
                <a:lnTo>
                  <a:pt x="1980002" y="4470434"/>
                </a:lnTo>
                <a:lnTo>
                  <a:pt x="1998658" y="4470948"/>
                </a:lnTo>
                <a:lnTo>
                  <a:pt x="2018239" y="4472084"/>
                </a:lnTo>
                <a:lnTo>
                  <a:pt x="2038436" y="4473635"/>
                </a:lnTo>
                <a:lnTo>
                  <a:pt x="2059045" y="4475463"/>
                </a:lnTo>
                <a:lnTo>
                  <a:pt x="2079134" y="4477476"/>
                </a:lnTo>
                <a:lnTo>
                  <a:pt x="2098877" y="4479611"/>
                </a:lnTo>
                <a:lnTo>
                  <a:pt x="2118389" y="4481828"/>
                </a:lnTo>
                <a:lnTo>
                  <a:pt x="2137747" y="4483306"/>
                </a:lnTo>
                <a:lnTo>
                  <a:pt x="2157002" y="4484292"/>
                </a:lnTo>
                <a:lnTo>
                  <a:pt x="2176189" y="4484949"/>
                </a:lnTo>
                <a:lnTo>
                  <a:pt x="2196124" y="4486181"/>
                </a:lnTo>
                <a:lnTo>
                  <a:pt x="2216558" y="4487796"/>
                </a:lnTo>
                <a:lnTo>
                  <a:pt x="2237324" y="4489666"/>
                </a:lnTo>
                <a:lnTo>
                  <a:pt x="2257518" y="4490913"/>
                </a:lnTo>
                <a:lnTo>
                  <a:pt x="2277331" y="4491744"/>
                </a:lnTo>
                <a:lnTo>
                  <a:pt x="2296889" y="4492298"/>
                </a:lnTo>
                <a:lnTo>
                  <a:pt x="2316278" y="4492668"/>
                </a:lnTo>
                <a:lnTo>
                  <a:pt x="2335554" y="4492914"/>
                </a:lnTo>
                <a:lnTo>
                  <a:pt x="2354755" y="4493078"/>
                </a:lnTo>
                <a:lnTo>
                  <a:pt x="2374699" y="4493982"/>
                </a:lnTo>
                <a:lnTo>
                  <a:pt x="2395139" y="4495377"/>
                </a:lnTo>
                <a:lnTo>
                  <a:pt x="2415910" y="4497102"/>
                </a:lnTo>
                <a:lnTo>
                  <a:pt x="2436900" y="4499045"/>
                </a:lnTo>
                <a:lnTo>
                  <a:pt x="2458038" y="4501134"/>
                </a:lnTo>
                <a:lnTo>
                  <a:pt x="2479273" y="4503321"/>
                </a:lnTo>
                <a:lnTo>
                  <a:pt x="2500574" y="4504779"/>
                </a:lnTo>
                <a:lnTo>
                  <a:pt x="2521918" y="4505750"/>
                </a:lnTo>
                <a:lnTo>
                  <a:pt x="2543291" y="4506398"/>
                </a:lnTo>
                <a:lnTo>
                  <a:pt x="2564684" y="4506830"/>
                </a:lnTo>
                <a:lnTo>
                  <a:pt x="2586089" y="4507118"/>
                </a:lnTo>
                <a:lnTo>
                  <a:pt x="2607503" y="4507310"/>
                </a:lnTo>
                <a:lnTo>
                  <a:pt x="2628923" y="4508232"/>
                </a:lnTo>
                <a:lnTo>
                  <a:pt x="2650346" y="4509640"/>
                </a:lnTo>
                <a:lnTo>
                  <a:pt x="2671773" y="4511372"/>
                </a:lnTo>
                <a:lnTo>
                  <a:pt x="2693994" y="4512528"/>
                </a:lnTo>
                <a:lnTo>
                  <a:pt x="2716747" y="4513298"/>
                </a:lnTo>
                <a:lnTo>
                  <a:pt x="2739852" y="4513811"/>
                </a:lnTo>
                <a:lnTo>
                  <a:pt x="2762399" y="4514153"/>
                </a:lnTo>
                <a:lnTo>
                  <a:pt x="2784574" y="4514382"/>
                </a:lnTo>
                <a:lnTo>
                  <a:pt x="2806502" y="4514534"/>
                </a:lnTo>
                <a:lnTo>
                  <a:pt x="2828264" y="4515429"/>
                </a:lnTo>
                <a:lnTo>
                  <a:pt x="2849915" y="4516819"/>
                </a:lnTo>
                <a:lnTo>
                  <a:pt x="2871494" y="4518540"/>
                </a:lnTo>
                <a:lnTo>
                  <a:pt x="2893817" y="4519687"/>
                </a:lnTo>
                <a:lnTo>
                  <a:pt x="2916636" y="4520452"/>
                </a:lnTo>
                <a:lnTo>
                  <a:pt x="2939786" y="4520962"/>
                </a:lnTo>
                <a:lnTo>
                  <a:pt x="2962364" y="4522095"/>
                </a:lnTo>
                <a:lnTo>
                  <a:pt x="2984559" y="4523645"/>
                </a:lnTo>
                <a:lnTo>
                  <a:pt x="3006500" y="4525472"/>
                </a:lnTo>
                <a:lnTo>
                  <a:pt x="3028271" y="4526690"/>
                </a:lnTo>
                <a:lnTo>
                  <a:pt x="3049929" y="4527501"/>
                </a:lnTo>
                <a:lnTo>
                  <a:pt x="3071511" y="4528043"/>
                </a:lnTo>
                <a:lnTo>
                  <a:pt x="3093836" y="4528404"/>
                </a:lnTo>
                <a:lnTo>
                  <a:pt x="3116657" y="4528644"/>
                </a:lnTo>
                <a:lnTo>
                  <a:pt x="3139809" y="4528805"/>
                </a:lnTo>
                <a:lnTo>
                  <a:pt x="3163181" y="4528912"/>
                </a:lnTo>
                <a:lnTo>
                  <a:pt x="3186700" y="4528983"/>
                </a:lnTo>
                <a:lnTo>
                  <a:pt x="3210317" y="4529030"/>
                </a:lnTo>
                <a:lnTo>
                  <a:pt x="3233205" y="4529856"/>
                </a:lnTo>
                <a:lnTo>
                  <a:pt x="3255607" y="4531200"/>
                </a:lnTo>
                <a:lnTo>
                  <a:pt x="3277686" y="4532889"/>
                </a:lnTo>
                <a:lnTo>
                  <a:pt x="3300343" y="4534016"/>
                </a:lnTo>
                <a:lnTo>
                  <a:pt x="3323385" y="4534767"/>
                </a:lnTo>
                <a:lnTo>
                  <a:pt x="3346684" y="4535268"/>
                </a:lnTo>
                <a:lnTo>
                  <a:pt x="3370154" y="4535601"/>
                </a:lnTo>
                <a:lnTo>
                  <a:pt x="3393738" y="4535824"/>
                </a:lnTo>
                <a:lnTo>
                  <a:pt x="3417398" y="4535973"/>
                </a:lnTo>
                <a:lnTo>
                  <a:pt x="3441109" y="4536865"/>
                </a:lnTo>
                <a:lnTo>
                  <a:pt x="3464854" y="4538254"/>
                </a:lnTo>
                <a:lnTo>
                  <a:pt x="3488621" y="4539973"/>
                </a:lnTo>
                <a:lnTo>
                  <a:pt x="3512403" y="4541120"/>
                </a:lnTo>
                <a:lnTo>
                  <a:pt x="3536197" y="4541884"/>
                </a:lnTo>
                <a:lnTo>
                  <a:pt x="3559995" y="4542393"/>
                </a:lnTo>
                <a:lnTo>
                  <a:pt x="3583799" y="4542733"/>
                </a:lnTo>
                <a:lnTo>
                  <a:pt x="3607606" y="4542960"/>
                </a:lnTo>
                <a:lnTo>
                  <a:pt x="3631414" y="4543111"/>
                </a:lnTo>
                <a:lnTo>
                  <a:pt x="3655224" y="4544005"/>
                </a:lnTo>
                <a:lnTo>
                  <a:pt x="3679035" y="4545395"/>
                </a:lnTo>
                <a:lnTo>
                  <a:pt x="3702846" y="4547116"/>
                </a:lnTo>
                <a:lnTo>
                  <a:pt x="3725864" y="4548263"/>
                </a:lnTo>
                <a:lnTo>
                  <a:pt x="3748353" y="4549027"/>
                </a:lnTo>
                <a:lnTo>
                  <a:pt x="3770490" y="4549537"/>
                </a:lnTo>
                <a:lnTo>
                  <a:pt x="3793186" y="4549877"/>
                </a:lnTo>
                <a:lnTo>
                  <a:pt x="3816252" y="4550103"/>
                </a:lnTo>
                <a:lnTo>
                  <a:pt x="3839569" y="4550255"/>
                </a:lnTo>
                <a:lnTo>
                  <a:pt x="3863049" y="4550355"/>
                </a:lnTo>
                <a:lnTo>
                  <a:pt x="3886642" y="4550422"/>
                </a:lnTo>
                <a:lnTo>
                  <a:pt x="3910307" y="4550467"/>
                </a:lnTo>
                <a:lnTo>
                  <a:pt x="3933227" y="4550497"/>
                </a:lnTo>
                <a:lnTo>
                  <a:pt x="3955652" y="4550517"/>
                </a:lnTo>
                <a:lnTo>
                  <a:pt x="3977745" y="4550530"/>
                </a:lnTo>
                <a:lnTo>
                  <a:pt x="4000411" y="4551332"/>
                </a:lnTo>
                <a:lnTo>
                  <a:pt x="4023460" y="4552661"/>
                </a:lnTo>
                <a:lnTo>
                  <a:pt x="4046763" y="4554341"/>
                </a:lnTo>
                <a:lnTo>
                  <a:pt x="4070236" y="4555461"/>
                </a:lnTo>
                <a:lnTo>
                  <a:pt x="4093821" y="4556207"/>
                </a:lnTo>
                <a:lnTo>
                  <a:pt x="4117483" y="4556705"/>
                </a:lnTo>
                <a:lnTo>
                  <a:pt x="4140402" y="4557037"/>
                </a:lnTo>
                <a:lnTo>
                  <a:pt x="4162824" y="4557258"/>
                </a:lnTo>
                <a:lnTo>
                  <a:pt x="4184916" y="4557406"/>
                </a:lnTo>
                <a:lnTo>
                  <a:pt x="4207582" y="4557504"/>
                </a:lnTo>
                <a:lnTo>
                  <a:pt x="4230629" y="4557569"/>
                </a:lnTo>
                <a:lnTo>
                  <a:pt x="4253932" y="4557613"/>
                </a:lnTo>
                <a:lnTo>
                  <a:pt x="4277405" y="4557642"/>
                </a:lnTo>
                <a:lnTo>
                  <a:pt x="4300991" y="4557661"/>
                </a:lnTo>
                <a:lnTo>
                  <a:pt x="4324652" y="4557674"/>
                </a:lnTo>
                <a:lnTo>
                  <a:pt x="4348364" y="4558477"/>
                </a:lnTo>
                <a:lnTo>
                  <a:pt x="4372109" y="4559806"/>
                </a:lnTo>
                <a:lnTo>
                  <a:pt x="4395877" y="4561485"/>
                </a:lnTo>
                <a:lnTo>
                  <a:pt x="4418866" y="4562605"/>
                </a:lnTo>
                <a:lnTo>
                  <a:pt x="4441336" y="4563351"/>
                </a:lnTo>
                <a:lnTo>
                  <a:pt x="4463459" y="4563849"/>
                </a:lnTo>
                <a:lnTo>
                  <a:pt x="4486146" y="4564180"/>
                </a:lnTo>
                <a:lnTo>
                  <a:pt x="4509207" y="4564402"/>
                </a:lnTo>
                <a:lnTo>
                  <a:pt x="4532520" y="4564549"/>
                </a:lnTo>
                <a:lnTo>
                  <a:pt x="4555999" y="4565441"/>
                </a:lnTo>
                <a:lnTo>
                  <a:pt x="4579589" y="4566830"/>
                </a:lnTo>
                <a:lnTo>
                  <a:pt x="4603253" y="4568549"/>
                </a:lnTo>
                <a:lnTo>
                  <a:pt x="4626173" y="4569695"/>
                </a:lnTo>
                <a:lnTo>
                  <a:pt x="4648596" y="4570460"/>
                </a:lnTo>
                <a:lnTo>
                  <a:pt x="4670689" y="4570969"/>
                </a:lnTo>
                <a:lnTo>
                  <a:pt x="4693355" y="4572102"/>
                </a:lnTo>
                <a:lnTo>
                  <a:pt x="4716404" y="4573652"/>
                </a:lnTo>
                <a:lnTo>
                  <a:pt x="4739707" y="4575478"/>
                </a:lnTo>
                <a:lnTo>
                  <a:pt x="4762386" y="4576696"/>
                </a:lnTo>
                <a:lnTo>
                  <a:pt x="4784649" y="4577508"/>
                </a:lnTo>
                <a:lnTo>
                  <a:pt x="4806635" y="4578049"/>
                </a:lnTo>
                <a:lnTo>
                  <a:pt x="4828436" y="4579204"/>
                </a:lnTo>
                <a:lnTo>
                  <a:pt x="4850112" y="4580767"/>
                </a:lnTo>
                <a:lnTo>
                  <a:pt x="4871709" y="4582603"/>
                </a:lnTo>
                <a:lnTo>
                  <a:pt x="4893249" y="4584621"/>
                </a:lnTo>
                <a:lnTo>
                  <a:pt x="4914754" y="4586760"/>
                </a:lnTo>
                <a:lnTo>
                  <a:pt x="4936234" y="4588979"/>
                </a:lnTo>
                <a:lnTo>
                  <a:pt x="4957698" y="4591253"/>
                </a:lnTo>
                <a:lnTo>
                  <a:pt x="4979151" y="4593562"/>
                </a:lnTo>
                <a:lnTo>
                  <a:pt x="5000596" y="4595896"/>
                </a:lnTo>
                <a:lnTo>
                  <a:pt x="5022037" y="4598245"/>
                </a:lnTo>
                <a:lnTo>
                  <a:pt x="5043475" y="4600605"/>
                </a:lnTo>
                <a:lnTo>
                  <a:pt x="5064911" y="4602973"/>
                </a:lnTo>
                <a:lnTo>
                  <a:pt x="5086345" y="4605344"/>
                </a:lnTo>
                <a:lnTo>
                  <a:pt x="5107778" y="4607719"/>
                </a:lnTo>
                <a:lnTo>
                  <a:pt x="5129210" y="4610096"/>
                </a:lnTo>
                <a:lnTo>
                  <a:pt x="5149848" y="4611681"/>
                </a:lnTo>
                <a:lnTo>
                  <a:pt x="5169957" y="4612737"/>
                </a:lnTo>
                <a:lnTo>
                  <a:pt x="5189713" y="4613442"/>
                </a:lnTo>
                <a:lnTo>
                  <a:pt x="5210028" y="4615499"/>
                </a:lnTo>
                <a:lnTo>
                  <a:pt x="5230715" y="4618457"/>
                </a:lnTo>
                <a:lnTo>
                  <a:pt x="5251649" y="4622018"/>
                </a:lnTo>
                <a:lnTo>
                  <a:pt x="5272749" y="4625185"/>
                </a:lnTo>
                <a:lnTo>
                  <a:pt x="5293960" y="4628090"/>
                </a:lnTo>
                <a:lnTo>
                  <a:pt x="5315245" y="4630821"/>
                </a:lnTo>
                <a:lnTo>
                  <a:pt x="5335784" y="4634228"/>
                </a:lnTo>
                <a:lnTo>
                  <a:pt x="5355827" y="4638088"/>
                </a:lnTo>
                <a:lnTo>
                  <a:pt x="5375539" y="4642248"/>
                </a:lnTo>
                <a:lnTo>
                  <a:pt x="5395823" y="4645815"/>
                </a:lnTo>
                <a:lnTo>
                  <a:pt x="5416491" y="4648987"/>
                </a:lnTo>
                <a:lnTo>
                  <a:pt x="5437413" y="4651896"/>
                </a:lnTo>
                <a:lnTo>
                  <a:pt x="5457711" y="4655422"/>
                </a:lnTo>
                <a:lnTo>
                  <a:pt x="5477593" y="4659361"/>
                </a:lnTo>
                <a:lnTo>
                  <a:pt x="5497198" y="4663574"/>
                </a:lnTo>
                <a:lnTo>
                  <a:pt x="5517411" y="4667970"/>
                </a:lnTo>
                <a:lnTo>
                  <a:pt x="5538031" y="4672489"/>
                </a:lnTo>
                <a:lnTo>
                  <a:pt x="5558920" y="4677088"/>
                </a:lnTo>
                <a:lnTo>
                  <a:pt x="5579197" y="4682536"/>
                </a:lnTo>
                <a:lnTo>
                  <a:pt x="5599064" y="4688549"/>
                </a:lnTo>
                <a:lnTo>
                  <a:pt x="5618660" y="4694939"/>
                </a:lnTo>
                <a:lnTo>
                  <a:pt x="5638073" y="4700786"/>
                </a:lnTo>
                <a:lnTo>
                  <a:pt x="5657366" y="4706273"/>
                </a:lnTo>
                <a:lnTo>
                  <a:pt x="5676578" y="4711517"/>
                </a:lnTo>
                <a:lnTo>
                  <a:pt x="5695735" y="4716601"/>
                </a:lnTo>
                <a:lnTo>
                  <a:pt x="5714857" y="4721578"/>
                </a:lnTo>
                <a:lnTo>
                  <a:pt x="5733955" y="4726483"/>
                </a:lnTo>
                <a:lnTo>
                  <a:pt x="5753036" y="4731341"/>
                </a:lnTo>
                <a:lnTo>
                  <a:pt x="5772107" y="4736167"/>
                </a:lnTo>
                <a:lnTo>
                  <a:pt x="5791171" y="4740972"/>
                </a:lnTo>
                <a:lnTo>
                  <a:pt x="5810231" y="4745762"/>
                </a:lnTo>
                <a:lnTo>
                  <a:pt x="5829288" y="4750544"/>
                </a:lnTo>
                <a:lnTo>
                  <a:pt x="5848342" y="4755319"/>
                </a:lnTo>
                <a:lnTo>
                  <a:pt x="5866602" y="4760884"/>
                </a:lnTo>
                <a:lnTo>
                  <a:pt x="5901706" y="4773417"/>
                </a:lnTo>
                <a:lnTo>
                  <a:pt x="5935828" y="4784807"/>
                </a:lnTo>
                <a:lnTo>
                  <a:pt x="5970308" y="4795162"/>
                </a:lnTo>
                <a:lnTo>
                  <a:pt x="5988394" y="4800146"/>
                </a:lnTo>
                <a:lnTo>
                  <a:pt x="6023834" y="4809916"/>
                </a:lnTo>
                <a:lnTo>
                  <a:pt x="6055460" y="4819551"/>
                </a:lnTo>
                <a:lnTo>
                  <a:pt x="6087507" y="4831241"/>
                </a:lnTo>
                <a:lnTo>
                  <a:pt x="6120271" y="4843580"/>
                </a:lnTo>
                <a:lnTo>
                  <a:pt x="6153354" y="4854356"/>
                </a:lnTo>
                <a:lnTo>
                  <a:pt x="6184461" y="4864437"/>
                </a:lnTo>
                <a:lnTo>
                  <a:pt x="6214162" y="4874209"/>
                </a:lnTo>
                <a:lnTo>
                  <a:pt x="6243238" y="4883844"/>
                </a:lnTo>
                <a:lnTo>
                  <a:pt x="6272034" y="4893418"/>
                </a:lnTo>
                <a:lnTo>
                  <a:pt x="6300708" y="4902964"/>
                </a:lnTo>
                <a:lnTo>
                  <a:pt x="6329328" y="4912499"/>
                </a:lnTo>
                <a:lnTo>
                  <a:pt x="6355805" y="4924145"/>
                </a:lnTo>
                <a:lnTo>
                  <a:pt x="6381597" y="4936464"/>
                </a:lnTo>
                <a:lnTo>
                  <a:pt x="6408934" y="4947232"/>
                </a:lnTo>
                <a:lnTo>
                  <a:pt x="6434842" y="4957308"/>
                </a:lnTo>
                <a:lnTo>
                  <a:pt x="6459586" y="4967079"/>
                </a:lnTo>
                <a:lnTo>
                  <a:pt x="6483813" y="4976713"/>
                </a:lnTo>
                <a:lnTo>
                  <a:pt x="6507809" y="4988403"/>
                </a:lnTo>
                <a:lnTo>
                  <a:pt x="6541515" y="5006255"/>
                </a:lnTo>
                <a:lnTo>
                  <a:pt x="6571610" y="5019483"/>
                </a:lnTo>
                <a:lnTo>
                  <a:pt x="6600636" y="5028429"/>
                </a:lnTo>
                <a:lnTo>
                  <a:pt x="6629343" y="5038223"/>
                </a:lnTo>
                <a:lnTo>
                  <a:pt x="6663697" y="5051963"/>
                </a:lnTo>
                <a:lnTo>
                  <a:pt x="6698323" y="5061526"/>
                </a:lnTo>
                <a:lnTo>
                  <a:pt x="6728916" y="5066356"/>
                </a:lnTo>
                <a:lnTo>
                  <a:pt x="6764272" y="5077003"/>
                </a:lnTo>
                <a:lnTo>
                  <a:pt x="6794691" y="5088744"/>
                </a:lnTo>
                <a:lnTo>
                  <a:pt x="6826712" y="5093066"/>
                </a:lnTo>
                <a:lnTo>
                  <a:pt x="6859477" y="5100168"/>
                </a:lnTo>
                <a:lnTo>
                  <a:pt x="6881481" y="5100599"/>
                </a:lnTo>
                <a:lnTo>
                  <a:pt x="6886428" y="5098497"/>
                </a:lnTo>
                <a:lnTo>
                  <a:pt x="6892279" y="5094472"/>
                </a:lnTo>
                <a:lnTo>
                  <a:pt x="6899743" y="5093569"/>
                </a:lnTo>
                <a:lnTo>
                  <a:pt x="6907683" y="5093484"/>
                </a:lnTo>
                <a:lnTo>
                  <a:pt x="6908006" y="5059208"/>
                </a:lnTo>
                <a:lnTo>
                  <a:pt x="6908006" y="5024203"/>
                </a:lnTo>
                <a:lnTo>
                  <a:pt x="6908006" y="4988633"/>
                </a:lnTo>
                <a:lnTo>
                  <a:pt x="6908006" y="4954414"/>
                </a:lnTo>
                <a:lnTo>
                  <a:pt x="6908006" y="4926511"/>
                </a:lnTo>
                <a:lnTo>
                  <a:pt x="6911799" y="4898135"/>
                </a:lnTo>
                <a:lnTo>
                  <a:pt x="6914158" y="4865827"/>
                </a:lnTo>
                <a:lnTo>
                  <a:pt x="6914856" y="4831118"/>
                </a:lnTo>
                <a:lnTo>
                  <a:pt x="6917136" y="4805426"/>
                </a:lnTo>
                <a:lnTo>
                  <a:pt x="6920002" y="4778132"/>
                </a:lnTo>
                <a:lnTo>
                  <a:pt x="6921275" y="4750126"/>
                </a:lnTo>
                <a:lnTo>
                  <a:pt x="6923957" y="4721804"/>
                </a:lnTo>
                <a:lnTo>
                  <a:pt x="6927002" y="4692548"/>
                </a:lnTo>
                <a:lnTo>
                  <a:pt x="6928355" y="4661024"/>
                </a:lnTo>
                <a:lnTo>
                  <a:pt x="6928956" y="4626376"/>
                </a:lnTo>
                <a:lnTo>
                  <a:pt x="6929117" y="4608247"/>
                </a:lnTo>
                <a:lnTo>
                  <a:pt x="6929295" y="4573286"/>
                </a:lnTo>
                <a:lnTo>
                  <a:pt x="6930168" y="4538434"/>
                </a:lnTo>
                <a:lnTo>
                  <a:pt x="6931512" y="4520249"/>
                </a:lnTo>
                <a:lnTo>
                  <a:pt x="6933202" y="4501777"/>
                </a:lnTo>
                <a:lnTo>
                  <a:pt x="6934329" y="4482318"/>
                </a:lnTo>
                <a:lnTo>
                  <a:pt x="6935079" y="4462202"/>
                </a:lnTo>
                <a:lnTo>
                  <a:pt x="6935580" y="4441647"/>
                </a:lnTo>
                <a:lnTo>
                  <a:pt x="6935914" y="4421594"/>
                </a:lnTo>
                <a:lnTo>
                  <a:pt x="6936136" y="4401875"/>
                </a:lnTo>
                <a:lnTo>
                  <a:pt x="6936285" y="4382380"/>
                </a:lnTo>
                <a:lnTo>
                  <a:pt x="6937178" y="4362239"/>
                </a:lnTo>
                <a:lnTo>
                  <a:pt x="6938566" y="4341667"/>
                </a:lnTo>
                <a:lnTo>
                  <a:pt x="6940286" y="4320809"/>
                </a:lnTo>
                <a:lnTo>
                  <a:pt x="6941433" y="4298967"/>
                </a:lnTo>
                <a:lnTo>
                  <a:pt x="6942196" y="4276467"/>
                </a:lnTo>
                <a:lnTo>
                  <a:pt x="6942706" y="4253530"/>
                </a:lnTo>
                <a:lnTo>
                  <a:pt x="6943046" y="4231095"/>
                </a:lnTo>
                <a:lnTo>
                  <a:pt x="6943272" y="4208995"/>
                </a:lnTo>
                <a:lnTo>
                  <a:pt x="6943423" y="4187117"/>
                </a:lnTo>
                <a:lnTo>
                  <a:pt x="6944318" y="4164595"/>
                </a:lnTo>
                <a:lnTo>
                  <a:pt x="6945708" y="4141643"/>
                </a:lnTo>
                <a:lnTo>
                  <a:pt x="6947429" y="4118403"/>
                </a:lnTo>
                <a:lnTo>
                  <a:pt x="6948575" y="4094973"/>
                </a:lnTo>
                <a:lnTo>
                  <a:pt x="6949340" y="4071416"/>
                </a:lnTo>
                <a:lnTo>
                  <a:pt x="6949849" y="4047773"/>
                </a:lnTo>
                <a:lnTo>
                  <a:pt x="6950189" y="4024074"/>
                </a:lnTo>
                <a:lnTo>
                  <a:pt x="6950415" y="4000337"/>
                </a:lnTo>
                <a:lnTo>
                  <a:pt x="6950566" y="3976574"/>
                </a:lnTo>
                <a:lnTo>
                  <a:pt x="6951461" y="3952002"/>
                </a:lnTo>
                <a:lnTo>
                  <a:pt x="6952852" y="3926889"/>
                </a:lnTo>
                <a:lnTo>
                  <a:pt x="6954572" y="3901416"/>
                </a:lnTo>
                <a:lnTo>
                  <a:pt x="6955718" y="3876496"/>
                </a:lnTo>
                <a:lnTo>
                  <a:pt x="6956484" y="3851945"/>
                </a:lnTo>
                <a:lnTo>
                  <a:pt x="6956993" y="3827641"/>
                </a:lnTo>
                <a:lnTo>
                  <a:pt x="6957333" y="3802706"/>
                </a:lnTo>
                <a:lnTo>
                  <a:pt x="6957559" y="3777352"/>
                </a:lnTo>
                <a:lnTo>
                  <a:pt x="6957710" y="3751718"/>
                </a:lnTo>
                <a:lnTo>
                  <a:pt x="6957811" y="3725898"/>
                </a:lnTo>
                <a:lnTo>
                  <a:pt x="6957879" y="3699953"/>
                </a:lnTo>
                <a:lnTo>
                  <a:pt x="6957923" y="3673925"/>
                </a:lnTo>
                <a:lnTo>
                  <a:pt x="6957954" y="3647841"/>
                </a:lnTo>
                <a:lnTo>
                  <a:pt x="6957973" y="3621722"/>
                </a:lnTo>
                <a:lnTo>
                  <a:pt x="6957986" y="3595577"/>
                </a:lnTo>
                <a:lnTo>
                  <a:pt x="6957995" y="3570210"/>
                </a:lnTo>
                <a:lnTo>
                  <a:pt x="6958001" y="3545361"/>
                </a:lnTo>
                <a:lnTo>
                  <a:pt x="6958005" y="3520857"/>
                </a:lnTo>
                <a:lnTo>
                  <a:pt x="6958008" y="3495790"/>
                </a:lnTo>
                <a:lnTo>
                  <a:pt x="6958009" y="3470348"/>
                </a:lnTo>
                <a:lnTo>
                  <a:pt x="6958011" y="3444655"/>
                </a:lnTo>
                <a:lnTo>
                  <a:pt x="6957218" y="3419589"/>
                </a:lnTo>
                <a:lnTo>
                  <a:pt x="6955895" y="3394941"/>
                </a:lnTo>
                <a:lnTo>
                  <a:pt x="6954220" y="3370571"/>
                </a:lnTo>
                <a:lnTo>
                  <a:pt x="6953103" y="3346387"/>
                </a:lnTo>
                <a:lnTo>
                  <a:pt x="6952359" y="3322327"/>
                </a:lnTo>
                <a:lnTo>
                  <a:pt x="6951862" y="3298349"/>
                </a:lnTo>
                <a:lnTo>
                  <a:pt x="6951531" y="3274427"/>
                </a:lnTo>
                <a:lnTo>
                  <a:pt x="6951310" y="3250541"/>
                </a:lnTo>
                <a:lnTo>
                  <a:pt x="6951163" y="3226680"/>
                </a:lnTo>
                <a:lnTo>
                  <a:pt x="6951066" y="3202834"/>
                </a:lnTo>
                <a:lnTo>
                  <a:pt x="6951001" y="3179000"/>
                </a:lnTo>
                <a:lnTo>
                  <a:pt x="6950956" y="3155173"/>
                </a:lnTo>
                <a:lnTo>
                  <a:pt x="6950928" y="3132145"/>
                </a:lnTo>
                <a:lnTo>
                  <a:pt x="6950908" y="3109649"/>
                </a:lnTo>
                <a:lnTo>
                  <a:pt x="6950895" y="3087507"/>
                </a:lnTo>
                <a:lnTo>
                  <a:pt x="6950886" y="3065603"/>
                </a:lnTo>
                <a:lnTo>
                  <a:pt x="6950880" y="3043856"/>
                </a:lnTo>
                <a:lnTo>
                  <a:pt x="6950877" y="3022215"/>
                </a:lnTo>
                <a:lnTo>
                  <a:pt x="6950874" y="3000643"/>
                </a:lnTo>
                <a:lnTo>
                  <a:pt x="6950872" y="2979118"/>
                </a:lnTo>
                <a:lnTo>
                  <a:pt x="6950871" y="2957625"/>
                </a:lnTo>
                <a:lnTo>
                  <a:pt x="6950870" y="2936946"/>
                </a:lnTo>
                <a:lnTo>
                  <a:pt x="6950870" y="2916810"/>
                </a:lnTo>
                <a:lnTo>
                  <a:pt x="6950870" y="2897036"/>
                </a:lnTo>
                <a:lnTo>
                  <a:pt x="6950870" y="2877503"/>
                </a:lnTo>
                <a:lnTo>
                  <a:pt x="6950869" y="2858131"/>
                </a:lnTo>
                <a:lnTo>
                  <a:pt x="6950869" y="2838867"/>
                </a:lnTo>
                <a:lnTo>
                  <a:pt x="6950869" y="2819674"/>
                </a:lnTo>
                <a:lnTo>
                  <a:pt x="6950869" y="2800528"/>
                </a:lnTo>
                <a:lnTo>
                  <a:pt x="6950869" y="2781415"/>
                </a:lnTo>
                <a:lnTo>
                  <a:pt x="6950075" y="2763116"/>
                </a:lnTo>
                <a:lnTo>
                  <a:pt x="6947077" y="2727968"/>
                </a:lnTo>
                <a:lnTo>
                  <a:pt x="6945215" y="2695942"/>
                </a:lnTo>
                <a:lnTo>
                  <a:pt x="6944387" y="2665834"/>
                </a:lnTo>
                <a:lnTo>
                  <a:pt x="6944020" y="2636577"/>
                </a:lnTo>
                <a:lnTo>
                  <a:pt x="6943857" y="2609815"/>
                </a:lnTo>
                <a:lnTo>
                  <a:pt x="6943784" y="2584692"/>
                </a:lnTo>
                <a:lnTo>
                  <a:pt x="6943751" y="2560297"/>
                </a:lnTo>
                <a:lnTo>
                  <a:pt x="6943737" y="2536226"/>
                </a:lnTo>
                <a:lnTo>
                  <a:pt x="6943728" y="2502478"/>
                </a:lnTo>
                <a:lnTo>
                  <a:pt x="6943727" y="2474487"/>
                </a:lnTo>
                <a:lnTo>
                  <a:pt x="6939933" y="2443696"/>
                </a:lnTo>
                <a:lnTo>
                  <a:pt x="6937022" y="2413158"/>
                </a:lnTo>
                <a:lnTo>
                  <a:pt x="6935984" y="2401245"/>
                </a:lnTo>
                <a:lnTo>
                  <a:pt x="6926664" y="2380580"/>
                </a:lnTo>
                <a:lnTo>
                  <a:pt x="6919796" y="2370548"/>
                </a:lnTo>
                <a:lnTo>
                  <a:pt x="6902337" y="2355469"/>
                </a:lnTo>
                <a:lnTo>
                  <a:pt x="6899464" y="2351359"/>
                </a:lnTo>
                <a:lnTo>
                  <a:pt x="6889922" y="2344674"/>
                </a:lnTo>
                <a:lnTo>
                  <a:pt x="6863203" y="2332228"/>
                </a:lnTo>
                <a:lnTo>
                  <a:pt x="6828524" y="2324237"/>
                </a:lnTo>
                <a:lnTo>
                  <a:pt x="6797380" y="2322040"/>
                </a:lnTo>
                <a:lnTo>
                  <a:pt x="6766681" y="2321772"/>
                </a:lnTo>
                <a:lnTo>
                  <a:pt x="6734746" y="2319603"/>
                </a:lnTo>
                <a:lnTo>
                  <a:pt x="6707445" y="2316056"/>
                </a:lnTo>
                <a:lnTo>
                  <a:pt x="6677130" y="2315005"/>
                </a:lnTo>
                <a:lnTo>
                  <a:pt x="6643013" y="2314694"/>
                </a:lnTo>
                <a:lnTo>
                  <a:pt x="6618782" y="2313827"/>
                </a:lnTo>
                <a:lnTo>
                  <a:pt x="6592137" y="2310796"/>
                </a:lnTo>
                <a:lnTo>
                  <a:pt x="6566536" y="2308920"/>
                </a:lnTo>
                <a:lnTo>
                  <a:pt x="6541136" y="2308086"/>
                </a:lnTo>
                <a:lnTo>
                  <a:pt x="6513971" y="2307715"/>
                </a:lnTo>
                <a:lnTo>
                  <a:pt x="6486024" y="2307551"/>
                </a:lnTo>
                <a:lnTo>
                  <a:pt x="6457728" y="2308271"/>
                </a:lnTo>
                <a:lnTo>
                  <a:pt x="6429276" y="2311237"/>
                </a:lnTo>
                <a:lnTo>
                  <a:pt x="6400756" y="2313085"/>
                </a:lnTo>
                <a:lnTo>
                  <a:pt x="6372206" y="2313906"/>
                </a:lnTo>
                <a:lnTo>
                  <a:pt x="6343641" y="2314271"/>
                </a:lnTo>
                <a:lnTo>
                  <a:pt x="6315072" y="2316549"/>
                </a:lnTo>
                <a:lnTo>
                  <a:pt x="6287292" y="2320208"/>
                </a:lnTo>
                <a:lnTo>
                  <a:pt x="6261717" y="2324480"/>
                </a:lnTo>
                <a:lnTo>
                  <a:pt x="6232887" y="2329025"/>
                </a:lnTo>
                <a:lnTo>
                  <a:pt x="6202347" y="2332897"/>
                </a:lnTo>
                <a:lnTo>
                  <a:pt x="6172899" y="2334617"/>
                </a:lnTo>
                <a:lnTo>
                  <a:pt x="6143936" y="2337499"/>
                </a:lnTo>
                <a:lnTo>
                  <a:pt x="6114395" y="2340632"/>
                </a:lnTo>
                <a:lnTo>
                  <a:pt x="6082744" y="2342024"/>
                </a:lnTo>
                <a:lnTo>
                  <a:pt x="6050156" y="2344759"/>
                </a:lnTo>
                <a:lnTo>
                  <a:pt x="6017946" y="2348621"/>
                </a:lnTo>
                <a:lnTo>
                  <a:pt x="5987755" y="2352983"/>
                </a:lnTo>
                <a:lnTo>
                  <a:pt x="5956345" y="2355451"/>
                </a:lnTo>
                <a:lnTo>
                  <a:pt x="5923865" y="2357342"/>
                </a:lnTo>
                <a:lnTo>
                  <a:pt x="5890908" y="2360828"/>
                </a:lnTo>
                <a:lnTo>
                  <a:pt x="5857739" y="2367139"/>
                </a:lnTo>
                <a:lnTo>
                  <a:pt x="5825271" y="2373649"/>
                </a:lnTo>
                <a:lnTo>
                  <a:pt x="5794966" y="2376542"/>
                </a:lnTo>
                <a:lnTo>
                  <a:pt x="5761388" y="2382061"/>
                </a:lnTo>
                <a:lnTo>
                  <a:pt x="5726092" y="2389012"/>
                </a:lnTo>
                <a:lnTo>
                  <a:pt x="5691884" y="2394747"/>
                </a:lnTo>
                <a:lnTo>
                  <a:pt x="5658159" y="2399942"/>
                </a:lnTo>
                <a:lnTo>
                  <a:pt x="5623856" y="2404896"/>
                </a:lnTo>
                <a:lnTo>
                  <a:pt x="5605819" y="2407329"/>
                </a:lnTo>
                <a:lnTo>
                  <a:pt x="5587444" y="2409745"/>
                </a:lnTo>
                <a:lnTo>
                  <a:pt x="5552211" y="2414545"/>
                </a:lnTo>
                <a:lnTo>
                  <a:pt x="5517237" y="2419324"/>
                </a:lnTo>
                <a:lnTo>
                  <a:pt x="5499020" y="2421710"/>
                </a:lnTo>
                <a:lnTo>
                  <a:pt x="5480526" y="2424094"/>
                </a:lnTo>
                <a:lnTo>
                  <a:pt x="5461846" y="2427271"/>
                </a:lnTo>
                <a:lnTo>
                  <a:pt x="5443044" y="2430977"/>
                </a:lnTo>
                <a:lnTo>
                  <a:pt x="5424159" y="2435034"/>
                </a:lnTo>
                <a:lnTo>
                  <a:pt x="5405218" y="2438534"/>
                </a:lnTo>
                <a:lnTo>
                  <a:pt x="5386241" y="2441660"/>
                </a:lnTo>
                <a:lnTo>
                  <a:pt x="5367240" y="2444538"/>
                </a:lnTo>
                <a:lnTo>
                  <a:pt x="5348222" y="2447250"/>
                </a:lnTo>
                <a:lnTo>
                  <a:pt x="5329194" y="2449853"/>
                </a:lnTo>
                <a:lnTo>
                  <a:pt x="5310159" y="2452381"/>
                </a:lnTo>
                <a:lnTo>
                  <a:pt x="5291118" y="2454860"/>
                </a:lnTo>
                <a:lnTo>
                  <a:pt x="5272075" y="2457307"/>
                </a:lnTo>
                <a:lnTo>
                  <a:pt x="5253029" y="2459732"/>
                </a:lnTo>
                <a:lnTo>
                  <a:pt x="5234776" y="2462142"/>
                </a:lnTo>
                <a:lnTo>
                  <a:pt x="5199677" y="2466937"/>
                </a:lnTo>
                <a:lnTo>
                  <a:pt x="5181746" y="2469327"/>
                </a:lnTo>
                <a:lnTo>
                  <a:pt x="5163441" y="2471714"/>
                </a:lnTo>
                <a:lnTo>
                  <a:pt x="5144888" y="2474099"/>
                </a:lnTo>
                <a:lnTo>
                  <a:pt x="5126169" y="2476483"/>
                </a:lnTo>
                <a:lnTo>
                  <a:pt x="5107339" y="2478866"/>
                </a:lnTo>
                <a:lnTo>
                  <a:pt x="5088437" y="2481248"/>
                </a:lnTo>
                <a:lnTo>
                  <a:pt x="5070279" y="2483630"/>
                </a:lnTo>
                <a:lnTo>
                  <a:pt x="5035287" y="2488393"/>
                </a:lnTo>
                <a:lnTo>
                  <a:pt x="5017383" y="2490775"/>
                </a:lnTo>
                <a:lnTo>
                  <a:pt x="4999097" y="2493156"/>
                </a:lnTo>
                <a:lnTo>
                  <a:pt x="4980556" y="2495537"/>
                </a:lnTo>
                <a:lnTo>
                  <a:pt x="4945139" y="2500300"/>
                </a:lnTo>
                <a:lnTo>
                  <a:pt x="4910083" y="2505063"/>
                </a:lnTo>
                <a:lnTo>
                  <a:pt x="4891846" y="2507444"/>
                </a:lnTo>
                <a:lnTo>
                  <a:pt x="4873337" y="2509825"/>
                </a:lnTo>
                <a:lnTo>
                  <a:pt x="4837955" y="2514588"/>
                </a:lnTo>
                <a:lnTo>
                  <a:pt x="4802915" y="2519350"/>
                </a:lnTo>
                <a:lnTo>
                  <a:pt x="4784681" y="2521732"/>
                </a:lnTo>
                <a:lnTo>
                  <a:pt x="4766175" y="2524113"/>
                </a:lnTo>
                <a:lnTo>
                  <a:pt x="4730796" y="2526759"/>
                </a:lnTo>
                <a:lnTo>
                  <a:pt x="4696551" y="2528728"/>
                </a:lnTo>
                <a:lnTo>
                  <a:pt x="4662810" y="2532249"/>
                </a:lnTo>
                <a:lnTo>
                  <a:pt x="4627177" y="2536460"/>
                </a:lnTo>
                <a:lnTo>
                  <a:pt x="4591761" y="2540184"/>
                </a:lnTo>
                <a:lnTo>
                  <a:pt x="4560145" y="2541839"/>
                </a:lnTo>
                <a:lnTo>
                  <a:pt x="4525985" y="2544691"/>
                </a:lnTo>
                <a:lnTo>
                  <a:pt x="4491224" y="2547811"/>
                </a:lnTo>
                <a:lnTo>
                  <a:pt x="4459900" y="2549197"/>
                </a:lnTo>
                <a:lnTo>
                  <a:pt x="4427986" y="2551930"/>
                </a:lnTo>
                <a:lnTo>
                  <a:pt x="4395281" y="2555791"/>
                </a:lnTo>
                <a:lnTo>
                  <a:pt x="4362225" y="2560152"/>
                </a:lnTo>
                <a:lnTo>
                  <a:pt x="4329013" y="2562620"/>
                </a:lnTo>
                <a:lnTo>
                  <a:pt x="4295731" y="2564510"/>
                </a:lnTo>
                <a:lnTo>
                  <a:pt x="4262418" y="2567997"/>
                </a:lnTo>
                <a:lnTo>
                  <a:pt x="4229091" y="2572192"/>
                </a:lnTo>
                <a:lnTo>
                  <a:pt x="4195759" y="2575908"/>
                </a:lnTo>
                <a:lnTo>
                  <a:pt x="4162423" y="2577560"/>
                </a:lnTo>
                <a:lnTo>
                  <a:pt x="4129087" y="2580411"/>
                </a:lnTo>
                <a:lnTo>
                  <a:pt x="4095750" y="2583530"/>
                </a:lnTo>
                <a:lnTo>
                  <a:pt x="4062413" y="2584916"/>
                </a:lnTo>
                <a:lnTo>
                  <a:pt x="4029075" y="2587649"/>
                </a:lnTo>
                <a:lnTo>
                  <a:pt x="3995738" y="2590716"/>
                </a:lnTo>
                <a:lnTo>
                  <a:pt x="3962400" y="2592079"/>
                </a:lnTo>
                <a:lnTo>
                  <a:pt x="3931179" y="2594801"/>
                </a:lnTo>
                <a:lnTo>
                  <a:pt x="3900635" y="2597863"/>
                </a:lnTo>
                <a:lnTo>
                  <a:pt x="3868538" y="2599224"/>
                </a:lnTo>
                <a:lnTo>
                  <a:pt x="3835753" y="2601946"/>
                </a:lnTo>
                <a:lnTo>
                  <a:pt x="3803454" y="2605801"/>
                </a:lnTo>
                <a:lnTo>
                  <a:pt x="3773224" y="2610160"/>
                </a:lnTo>
                <a:lnTo>
                  <a:pt x="3741797" y="2614744"/>
                </a:lnTo>
                <a:lnTo>
                  <a:pt x="3710102" y="2619426"/>
                </a:lnTo>
                <a:lnTo>
                  <a:pt x="3680140" y="2624154"/>
                </a:lnTo>
                <a:lnTo>
                  <a:pt x="3650948" y="2626784"/>
                </a:lnTo>
                <a:lnTo>
                  <a:pt x="3622101" y="2628746"/>
                </a:lnTo>
                <a:lnTo>
                  <a:pt x="3593404" y="2632264"/>
                </a:lnTo>
                <a:lnTo>
                  <a:pt x="3566892" y="2636474"/>
                </a:lnTo>
                <a:lnTo>
                  <a:pt x="3541085" y="2640197"/>
                </a:lnTo>
                <a:lnTo>
                  <a:pt x="3513741" y="2641851"/>
                </a:lnTo>
                <a:lnTo>
                  <a:pt x="3487829" y="2644704"/>
                </a:lnTo>
                <a:lnTo>
                  <a:pt x="3453046" y="2648655"/>
                </a:lnTo>
                <a:lnTo>
                  <a:pt x="3420514" y="2649826"/>
                </a:lnTo>
                <a:lnTo>
                  <a:pt x="3387857" y="2652289"/>
                </a:lnTo>
                <a:lnTo>
                  <a:pt x="3352169" y="2656441"/>
                </a:lnTo>
                <a:lnTo>
                  <a:pt x="3321396" y="2652351"/>
                </a:lnTo>
                <a:lnTo>
                  <a:pt x="3289800" y="2648604"/>
                </a:lnTo>
                <a:lnTo>
                  <a:pt x="3257887" y="2638187"/>
                </a:lnTo>
                <a:lnTo>
                  <a:pt x="3226832" y="2623312"/>
                </a:lnTo>
                <a:lnTo>
                  <a:pt x="3213171" y="2611272"/>
                </a:lnTo>
                <a:lnTo>
                  <a:pt x="3190219" y="2578651"/>
                </a:lnTo>
                <a:lnTo>
                  <a:pt x="3173812" y="2555758"/>
                </a:lnTo>
                <a:lnTo>
                  <a:pt x="3158900" y="2524749"/>
                </a:lnTo>
                <a:lnTo>
                  <a:pt x="3146371" y="2492165"/>
                </a:lnTo>
                <a:lnTo>
                  <a:pt x="3137913" y="2460495"/>
                </a:lnTo>
                <a:lnTo>
                  <a:pt x="3126499" y="2425976"/>
                </a:lnTo>
                <a:lnTo>
                  <a:pt x="3120460" y="2402444"/>
                </a:lnTo>
                <a:lnTo>
                  <a:pt x="3115129" y="2376640"/>
                </a:lnTo>
                <a:lnTo>
                  <a:pt x="3109321" y="2349296"/>
                </a:lnTo>
                <a:lnTo>
                  <a:pt x="3101448" y="2321269"/>
                </a:lnTo>
                <a:lnTo>
                  <a:pt x="3094773" y="2290820"/>
                </a:lnTo>
                <a:lnTo>
                  <a:pt x="3088367" y="2258767"/>
                </a:lnTo>
                <a:lnTo>
                  <a:pt x="3080229" y="2226000"/>
                </a:lnTo>
                <a:lnTo>
                  <a:pt x="3073436" y="2192916"/>
                </a:lnTo>
                <a:lnTo>
                  <a:pt x="3067772" y="2158897"/>
                </a:lnTo>
                <a:lnTo>
                  <a:pt x="3065150" y="2140936"/>
                </a:lnTo>
                <a:lnTo>
                  <a:pt x="3062608" y="2122611"/>
                </a:lnTo>
                <a:lnTo>
                  <a:pt x="3060120" y="2104045"/>
                </a:lnTo>
                <a:lnTo>
                  <a:pt x="3057668" y="2085318"/>
                </a:lnTo>
                <a:lnTo>
                  <a:pt x="3055239" y="2066483"/>
                </a:lnTo>
                <a:lnTo>
                  <a:pt x="3052826" y="2046782"/>
                </a:lnTo>
                <a:lnTo>
                  <a:pt x="3050424" y="2026505"/>
                </a:lnTo>
                <a:lnTo>
                  <a:pt x="3048028" y="2005843"/>
                </a:lnTo>
                <a:lnTo>
                  <a:pt x="3045638" y="1984925"/>
                </a:lnTo>
                <a:lnTo>
                  <a:pt x="3043250" y="1963835"/>
                </a:lnTo>
                <a:lnTo>
                  <a:pt x="3040865" y="1942632"/>
                </a:lnTo>
                <a:lnTo>
                  <a:pt x="3038480" y="1921352"/>
                </a:lnTo>
                <a:lnTo>
                  <a:pt x="3036097" y="1900023"/>
                </a:lnTo>
                <a:lnTo>
                  <a:pt x="3033715" y="1878659"/>
                </a:lnTo>
                <a:lnTo>
                  <a:pt x="3032127" y="1856479"/>
                </a:lnTo>
                <a:lnTo>
                  <a:pt x="3031068" y="1833755"/>
                </a:lnTo>
                <a:lnTo>
                  <a:pt x="3030362" y="1810668"/>
                </a:lnTo>
                <a:lnTo>
                  <a:pt x="3029098" y="1788133"/>
                </a:lnTo>
                <a:lnTo>
                  <a:pt x="3027461" y="1765966"/>
                </a:lnTo>
                <a:lnTo>
                  <a:pt x="3025576" y="1744044"/>
                </a:lnTo>
                <a:lnTo>
                  <a:pt x="3023526" y="1721492"/>
                </a:lnTo>
                <a:lnTo>
                  <a:pt x="3021365" y="1698520"/>
                </a:lnTo>
                <a:lnTo>
                  <a:pt x="3019131" y="1675267"/>
                </a:lnTo>
                <a:lnTo>
                  <a:pt x="3016848" y="1651828"/>
                </a:lnTo>
                <a:lnTo>
                  <a:pt x="3014532" y="1628265"/>
                </a:lnTo>
                <a:lnTo>
                  <a:pt x="3012194" y="1604618"/>
                </a:lnTo>
                <a:lnTo>
                  <a:pt x="3009842" y="1580916"/>
                </a:lnTo>
                <a:lnTo>
                  <a:pt x="3007480" y="1557178"/>
                </a:lnTo>
                <a:lnTo>
                  <a:pt x="3005112" y="1533414"/>
                </a:lnTo>
                <a:lnTo>
                  <a:pt x="3003533" y="1509635"/>
                </a:lnTo>
                <a:lnTo>
                  <a:pt x="3002480" y="1485844"/>
                </a:lnTo>
                <a:lnTo>
                  <a:pt x="3001779" y="1462046"/>
                </a:lnTo>
                <a:lnTo>
                  <a:pt x="3000517" y="1438243"/>
                </a:lnTo>
                <a:lnTo>
                  <a:pt x="2998882" y="1414437"/>
                </a:lnTo>
                <a:lnTo>
                  <a:pt x="2996998" y="1390629"/>
                </a:lnTo>
                <a:lnTo>
                  <a:pt x="2994949" y="1366026"/>
                </a:lnTo>
                <a:lnTo>
                  <a:pt x="2992789" y="1340892"/>
                </a:lnTo>
                <a:lnTo>
                  <a:pt x="2990555" y="1315405"/>
                </a:lnTo>
                <a:lnTo>
                  <a:pt x="2988272" y="1291270"/>
                </a:lnTo>
                <a:lnTo>
                  <a:pt x="2985957" y="1268037"/>
                </a:lnTo>
                <a:lnTo>
                  <a:pt x="2983619" y="1245404"/>
                </a:lnTo>
                <a:lnTo>
                  <a:pt x="2982061" y="1222377"/>
                </a:lnTo>
                <a:lnTo>
                  <a:pt x="2981022" y="1199089"/>
                </a:lnTo>
                <a:lnTo>
                  <a:pt x="2980329" y="1175626"/>
                </a:lnTo>
                <a:lnTo>
                  <a:pt x="2979074" y="1152047"/>
                </a:lnTo>
                <a:lnTo>
                  <a:pt x="2977443" y="1128390"/>
                </a:lnTo>
                <a:lnTo>
                  <a:pt x="2975562" y="1104681"/>
                </a:lnTo>
                <a:lnTo>
                  <a:pt x="2974308" y="1080937"/>
                </a:lnTo>
                <a:lnTo>
                  <a:pt x="2973472" y="1057171"/>
                </a:lnTo>
                <a:lnTo>
                  <a:pt x="2972915" y="1033389"/>
                </a:lnTo>
                <a:lnTo>
                  <a:pt x="2972543" y="1009597"/>
                </a:lnTo>
                <a:lnTo>
                  <a:pt x="2972295" y="985798"/>
                </a:lnTo>
                <a:lnTo>
                  <a:pt x="2972130" y="961995"/>
                </a:lnTo>
                <a:lnTo>
                  <a:pt x="2972020" y="938982"/>
                </a:lnTo>
                <a:lnTo>
                  <a:pt x="2971947" y="916496"/>
                </a:lnTo>
                <a:lnTo>
                  <a:pt x="2971898" y="894362"/>
                </a:lnTo>
                <a:lnTo>
                  <a:pt x="2971865" y="872462"/>
                </a:lnTo>
                <a:lnTo>
                  <a:pt x="2971843" y="850719"/>
                </a:lnTo>
                <a:lnTo>
                  <a:pt x="2971829" y="829079"/>
                </a:lnTo>
                <a:lnTo>
                  <a:pt x="2972613" y="807509"/>
                </a:lnTo>
                <a:lnTo>
                  <a:pt x="2973930" y="785985"/>
                </a:lnTo>
                <a:lnTo>
                  <a:pt x="2975601" y="764492"/>
                </a:lnTo>
                <a:lnTo>
                  <a:pt x="2976715" y="743814"/>
                </a:lnTo>
                <a:lnTo>
                  <a:pt x="2977459" y="723678"/>
                </a:lnTo>
                <a:lnTo>
                  <a:pt x="2977954" y="703904"/>
                </a:lnTo>
                <a:lnTo>
                  <a:pt x="2978284" y="684372"/>
                </a:lnTo>
                <a:lnTo>
                  <a:pt x="2978503" y="665000"/>
                </a:lnTo>
                <a:lnTo>
                  <a:pt x="2978650" y="645735"/>
                </a:lnTo>
                <a:lnTo>
                  <a:pt x="2979542" y="627336"/>
                </a:lnTo>
                <a:lnTo>
                  <a:pt x="2982649" y="592076"/>
                </a:lnTo>
                <a:lnTo>
                  <a:pt x="2984559" y="557884"/>
                </a:lnTo>
                <a:lnTo>
                  <a:pt x="2985408" y="524167"/>
                </a:lnTo>
                <a:lnTo>
                  <a:pt x="2985786" y="490660"/>
                </a:lnTo>
                <a:lnTo>
                  <a:pt x="2983837" y="459364"/>
                </a:lnTo>
                <a:lnTo>
                  <a:pt x="2981119" y="430374"/>
                </a:lnTo>
                <a:lnTo>
                  <a:pt x="2979910" y="404260"/>
                </a:lnTo>
                <a:lnTo>
                  <a:pt x="2979373" y="379425"/>
                </a:lnTo>
                <a:lnTo>
                  <a:pt x="2979929" y="355158"/>
                </a:lnTo>
                <a:lnTo>
                  <a:pt x="2983910" y="319977"/>
                </a:lnTo>
                <a:lnTo>
                  <a:pt x="2985443" y="289092"/>
                </a:lnTo>
                <a:lnTo>
                  <a:pt x="2985896" y="260626"/>
                </a:lnTo>
                <a:lnTo>
                  <a:pt x="2986050" y="229272"/>
                </a:lnTo>
                <a:lnTo>
                  <a:pt x="2983960" y="209476"/>
                </a:lnTo>
                <a:lnTo>
                  <a:pt x="2979605" y="188559"/>
                </a:lnTo>
                <a:lnTo>
                  <a:pt x="2978346" y="176422"/>
                </a:lnTo>
                <a:lnTo>
                  <a:pt x="2973298" y="167447"/>
                </a:lnTo>
                <a:lnTo>
                  <a:pt x="2969027" y="162255"/>
                </a:lnTo>
                <a:lnTo>
                  <a:pt x="2964482" y="159419"/>
                </a:lnTo>
                <a:lnTo>
                  <a:pt x="2933415" y="149963"/>
                </a:lnTo>
                <a:lnTo>
                  <a:pt x="2912477" y="144500"/>
                </a:lnTo>
                <a:lnTo>
                  <a:pt x="2878645" y="143078"/>
                </a:lnTo>
                <a:lnTo>
                  <a:pt x="2848183" y="145022"/>
                </a:lnTo>
                <a:lnTo>
                  <a:pt x="2821138" y="148530"/>
                </a:lnTo>
                <a:lnTo>
                  <a:pt x="2793016" y="149569"/>
                </a:lnTo>
                <a:lnTo>
                  <a:pt x="2764575" y="149877"/>
                </a:lnTo>
                <a:lnTo>
                  <a:pt x="2736040" y="152085"/>
                </a:lnTo>
                <a:lnTo>
                  <a:pt x="2705360" y="155649"/>
                </a:lnTo>
                <a:lnTo>
                  <a:pt x="2671134" y="156705"/>
                </a:lnTo>
                <a:lnTo>
                  <a:pt x="2635857" y="157018"/>
                </a:lnTo>
                <a:lnTo>
                  <a:pt x="2600270" y="157111"/>
                </a:lnTo>
                <a:lnTo>
                  <a:pt x="2564590" y="159255"/>
                </a:lnTo>
                <a:lnTo>
                  <a:pt x="2539993" y="161261"/>
                </a:lnTo>
                <a:lnTo>
                  <a:pt x="2513186" y="159506"/>
                </a:lnTo>
                <a:lnTo>
                  <a:pt x="2487513" y="158197"/>
                </a:lnTo>
                <a:lnTo>
                  <a:pt x="2462080" y="157616"/>
                </a:lnTo>
                <a:lnTo>
                  <a:pt x="2434902" y="157357"/>
                </a:lnTo>
                <a:lnTo>
                  <a:pt x="2409064" y="157242"/>
                </a:lnTo>
                <a:lnTo>
                  <a:pt x="2383558" y="156397"/>
                </a:lnTo>
                <a:lnTo>
                  <a:pt x="2356346" y="153376"/>
                </a:lnTo>
                <a:lnTo>
                  <a:pt x="2328378" y="151504"/>
                </a:lnTo>
                <a:lnTo>
                  <a:pt x="2300072" y="149878"/>
                </a:lnTo>
                <a:lnTo>
                  <a:pt x="2271617" y="146510"/>
                </a:lnTo>
                <a:lnTo>
                  <a:pt x="2243095" y="142367"/>
                </a:lnTo>
                <a:lnTo>
                  <a:pt x="2214544" y="138674"/>
                </a:lnTo>
                <a:lnTo>
                  <a:pt x="2185979" y="137032"/>
                </a:lnTo>
                <a:lnTo>
                  <a:pt x="2157409" y="134186"/>
                </a:lnTo>
                <a:lnTo>
                  <a:pt x="2128836" y="131069"/>
                </a:lnTo>
                <a:lnTo>
                  <a:pt x="2100262" y="129683"/>
                </a:lnTo>
                <a:lnTo>
                  <a:pt x="2069571" y="126951"/>
                </a:lnTo>
                <a:lnTo>
                  <a:pt x="2038203" y="123091"/>
                </a:lnTo>
                <a:lnTo>
                  <a:pt x="2008387" y="118729"/>
                </a:lnTo>
                <a:lnTo>
                  <a:pt x="1977143" y="114145"/>
                </a:lnTo>
                <a:lnTo>
                  <a:pt x="1945530" y="110256"/>
                </a:lnTo>
                <a:lnTo>
                  <a:pt x="1915605" y="108527"/>
                </a:lnTo>
                <a:lnTo>
                  <a:pt x="1884314" y="105642"/>
                </a:lnTo>
                <a:lnTo>
                  <a:pt x="1851885" y="102508"/>
                </a:lnTo>
                <a:lnTo>
                  <a:pt x="1818952" y="101115"/>
                </a:lnTo>
                <a:lnTo>
                  <a:pt x="1787911" y="98379"/>
                </a:lnTo>
                <a:lnTo>
                  <a:pt x="1758240" y="94517"/>
                </a:lnTo>
                <a:lnTo>
                  <a:pt x="1729177" y="90155"/>
                </a:lnTo>
                <a:lnTo>
                  <a:pt x="1698269" y="87687"/>
                </a:lnTo>
                <a:lnTo>
                  <a:pt x="1666011" y="86590"/>
                </a:lnTo>
                <a:lnTo>
                  <a:pt x="1633153" y="86103"/>
                </a:lnTo>
                <a:lnTo>
                  <a:pt x="1602146" y="83769"/>
                </a:lnTo>
                <a:lnTo>
                  <a:pt x="1571696" y="80880"/>
                </a:lnTo>
                <a:lnTo>
                  <a:pt x="1539642" y="79596"/>
                </a:lnTo>
                <a:lnTo>
                  <a:pt x="1508992" y="76909"/>
                </a:lnTo>
                <a:lnTo>
                  <a:pt x="1478700" y="73862"/>
                </a:lnTo>
                <a:lnTo>
                  <a:pt x="1446717" y="72508"/>
                </a:lnTo>
                <a:lnTo>
                  <a:pt x="1413981" y="71907"/>
                </a:lnTo>
                <a:lnTo>
                  <a:pt x="1381705" y="71639"/>
                </a:lnTo>
                <a:lnTo>
                  <a:pt x="1351485" y="71520"/>
                </a:lnTo>
                <a:lnTo>
                  <a:pt x="1320062" y="71467"/>
                </a:lnTo>
                <a:lnTo>
                  <a:pt x="1288369" y="70650"/>
                </a:lnTo>
                <a:lnTo>
                  <a:pt x="1258409" y="67641"/>
                </a:lnTo>
                <a:lnTo>
                  <a:pt x="1227101" y="65775"/>
                </a:lnTo>
                <a:lnTo>
                  <a:pt x="1196253" y="64945"/>
                </a:lnTo>
                <a:lnTo>
                  <a:pt x="1169314" y="64576"/>
                </a:lnTo>
                <a:lnTo>
                  <a:pt x="1139879" y="62296"/>
                </a:lnTo>
                <a:lnTo>
                  <a:pt x="1109863" y="59430"/>
                </a:lnTo>
                <a:lnTo>
                  <a:pt x="1083293" y="58157"/>
                </a:lnTo>
                <a:lnTo>
                  <a:pt x="1056139" y="55474"/>
                </a:lnTo>
                <a:lnTo>
                  <a:pt x="1028989" y="52429"/>
                </a:lnTo>
                <a:lnTo>
                  <a:pt x="1003693" y="51076"/>
                </a:lnTo>
                <a:lnTo>
                  <a:pt x="977105" y="48358"/>
                </a:lnTo>
                <a:lnTo>
                  <a:pt x="950206" y="44504"/>
                </a:lnTo>
                <a:lnTo>
                  <a:pt x="925022" y="40146"/>
                </a:lnTo>
                <a:lnTo>
                  <a:pt x="900600" y="37679"/>
                </a:lnTo>
                <a:lnTo>
                  <a:pt x="876517" y="35790"/>
                </a:lnTo>
                <a:lnTo>
                  <a:pt x="852584" y="32304"/>
                </a:lnTo>
                <a:lnTo>
                  <a:pt x="828718" y="28109"/>
                </a:lnTo>
                <a:lnTo>
                  <a:pt x="804881" y="24392"/>
                </a:lnTo>
                <a:lnTo>
                  <a:pt x="781059" y="22740"/>
                </a:lnTo>
                <a:lnTo>
                  <a:pt x="757241" y="19890"/>
                </a:lnTo>
                <a:lnTo>
                  <a:pt x="733427" y="16770"/>
                </a:lnTo>
                <a:lnTo>
                  <a:pt x="709613" y="15384"/>
                </a:lnTo>
                <a:lnTo>
                  <a:pt x="685800" y="12651"/>
                </a:lnTo>
                <a:lnTo>
                  <a:pt x="661988" y="9585"/>
                </a:lnTo>
                <a:lnTo>
                  <a:pt x="638175" y="8222"/>
                </a:lnTo>
                <a:lnTo>
                  <a:pt x="614363" y="5499"/>
                </a:lnTo>
                <a:lnTo>
                  <a:pt x="578644" y="1621"/>
                </a:lnTo>
                <a:lnTo>
                  <a:pt x="542925" y="472"/>
                </a:lnTo>
                <a:lnTo>
                  <a:pt x="507206" y="131"/>
                </a:lnTo>
                <a:lnTo>
                  <a:pt x="471488" y="30"/>
                </a:lnTo>
                <a:lnTo>
                  <a:pt x="435769" y="0"/>
                </a:lnTo>
                <a:lnTo>
                  <a:pt x="400050" y="2108"/>
                </a:lnTo>
                <a:lnTo>
                  <a:pt x="366448" y="5643"/>
                </a:lnTo>
                <a:lnTo>
                  <a:pt x="336383" y="6690"/>
                </a:lnTo>
                <a:lnTo>
                  <a:pt x="305250" y="9117"/>
                </a:lnTo>
                <a:lnTo>
                  <a:pt x="273007" y="14864"/>
                </a:lnTo>
                <a:lnTo>
                  <a:pt x="243345" y="21593"/>
                </a:lnTo>
                <a:lnTo>
                  <a:pt x="212332" y="28614"/>
                </a:lnTo>
                <a:lnTo>
                  <a:pt x="182240" y="37838"/>
                </a:lnTo>
                <a:lnTo>
                  <a:pt x="150897" y="51043"/>
                </a:lnTo>
                <a:lnTo>
                  <a:pt x="128588" y="57138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0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us_flag"/>
          <p:cNvPicPr>
            <a:picLocks noChangeAspect="1" noChangeArrowheads="1"/>
          </p:cNvPicPr>
          <p:nvPr/>
        </p:nvPicPr>
        <p:blipFill>
          <a:blip r:embed="rId2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#2: Electors Don’t Have to Do What We Tell Them To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/>
              <a:t>Electors </a:t>
            </a:r>
            <a:r>
              <a:rPr lang="en-US" sz="2400" i="1"/>
              <a:t>have</a:t>
            </a:r>
            <a:r>
              <a:rPr lang="en-US" sz="2400"/>
              <a:t> refused to vote for their party’s nominee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400"/>
          </a:p>
          <a:p>
            <a:pPr lvl="1">
              <a:lnSpc>
                <a:spcPct val="80000"/>
              </a:lnSpc>
            </a:pPr>
            <a:r>
              <a:rPr lang="en-US" sz="2000"/>
              <a:t>1796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1820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1948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1956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1960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1968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1972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1976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1988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2000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2004</a:t>
            </a:r>
            <a:r>
              <a:rPr lang="en-US" sz="2000">
                <a:sym typeface="Wingdings" pitchFamily="2" charset="2"/>
              </a:rPr>
              <a:t> an elector from MN voted for John Edwards (twice, Pres &amp; VP)</a:t>
            </a:r>
            <a:endParaRPr lang="en-US" sz="2000"/>
          </a:p>
        </p:txBody>
      </p:sp>
      <p:sp>
        <p:nvSpPr>
          <p:cNvPr id="14349" name="SMARTInkShape-464"/>
          <p:cNvSpPr/>
          <p:nvPr>
            <p:custDataLst>
              <p:tags r:id="rId1"/>
            </p:custDataLst>
          </p:nvPr>
        </p:nvSpPr>
        <p:spPr>
          <a:xfrm>
            <a:off x="2922227" y="3388013"/>
            <a:ext cx="121012" cy="862519"/>
          </a:xfrm>
          <a:custGeom>
            <a:avLst/>
            <a:gdLst/>
            <a:ahLst/>
            <a:cxnLst/>
            <a:rect l="0" t="0" r="0" b="0"/>
            <a:pathLst>
              <a:path w="121012" h="862519">
                <a:moveTo>
                  <a:pt x="121011" y="26700"/>
                </a:moveTo>
                <a:lnTo>
                  <a:pt x="121011" y="26700"/>
                </a:lnTo>
                <a:lnTo>
                  <a:pt x="113426" y="15322"/>
                </a:lnTo>
                <a:lnTo>
                  <a:pt x="103352" y="7620"/>
                </a:lnTo>
                <a:lnTo>
                  <a:pt x="90144" y="2345"/>
                </a:lnTo>
                <a:lnTo>
                  <a:pt x="73690" y="0"/>
                </a:lnTo>
                <a:lnTo>
                  <a:pt x="57910" y="5308"/>
                </a:lnTo>
                <a:lnTo>
                  <a:pt x="32170" y="24326"/>
                </a:lnTo>
                <a:lnTo>
                  <a:pt x="23847" y="38080"/>
                </a:lnTo>
                <a:lnTo>
                  <a:pt x="12036" y="68988"/>
                </a:lnTo>
                <a:lnTo>
                  <a:pt x="4496" y="98408"/>
                </a:lnTo>
                <a:lnTo>
                  <a:pt x="1028" y="128468"/>
                </a:lnTo>
                <a:lnTo>
                  <a:pt x="0" y="161275"/>
                </a:lnTo>
                <a:lnTo>
                  <a:pt x="1876" y="186523"/>
                </a:lnTo>
                <a:lnTo>
                  <a:pt x="4562" y="213620"/>
                </a:lnTo>
                <a:lnTo>
                  <a:pt x="5756" y="241538"/>
                </a:lnTo>
                <a:lnTo>
                  <a:pt x="8403" y="269821"/>
                </a:lnTo>
                <a:lnTo>
                  <a:pt x="12225" y="298266"/>
                </a:lnTo>
                <a:lnTo>
                  <a:pt x="16570" y="326783"/>
                </a:lnTo>
                <a:lnTo>
                  <a:pt x="21147" y="357449"/>
                </a:lnTo>
                <a:lnTo>
                  <a:pt x="25033" y="389599"/>
                </a:lnTo>
                <a:lnTo>
                  <a:pt x="26760" y="422409"/>
                </a:lnTo>
                <a:lnTo>
                  <a:pt x="29645" y="453396"/>
                </a:lnTo>
                <a:lnTo>
                  <a:pt x="33572" y="483836"/>
                </a:lnTo>
                <a:lnTo>
                  <a:pt x="37964" y="515886"/>
                </a:lnTo>
                <a:lnTo>
                  <a:pt x="42561" y="546534"/>
                </a:lnTo>
                <a:lnTo>
                  <a:pt x="47250" y="576031"/>
                </a:lnTo>
                <a:lnTo>
                  <a:pt x="51980" y="605016"/>
                </a:lnTo>
                <a:lnTo>
                  <a:pt x="54612" y="633773"/>
                </a:lnTo>
                <a:lnTo>
                  <a:pt x="56575" y="662429"/>
                </a:lnTo>
                <a:lnTo>
                  <a:pt x="60093" y="691040"/>
                </a:lnTo>
                <a:lnTo>
                  <a:pt x="60069" y="717514"/>
                </a:lnTo>
                <a:lnTo>
                  <a:pt x="58207" y="742509"/>
                </a:lnTo>
                <a:lnTo>
                  <a:pt x="56364" y="778101"/>
                </a:lnTo>
                <a:lnTo>
                  <a:pt x="50350" y="808313"/>
                </a:lnTo>
                <a:lnTo>
                  <a:pt x="38867" y="831905"/>
                </a:lnTo>
                <a:lnTo>
                  <a:pt x="6711" y="862518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368" name="SMARTInkShape-Group274"/>
          <p:cNvGrpSpPr/>
          <p:nvPr/>
        </p:nvGrpSpPr>
        <p:grpSpPr>
          <a:xfrm>
            <a:off x="2200275" y="2286000"/>
            <a:ext cx="3761729" cy="2964656"/>
            <a:chOff x="2200275" y="2286000"/>
            <a:chExt cx="3761729" cy="2964656"/>
          </a:xfrm>
        </p:grpSpPr>
        <p:sp>
          <p:nvSpPr>
            <p:cNvPr id="14350" name="SMARTInkShape-465"/>
            <p:cNvSpPr/>
            <p:nvPr>
              <p:custDataLst>
                <p:tags r:id="rId2"/>
              </p:custDataLst>
            </p:nvPr>
          </p:nvSpPr>
          <p:spPr>
            <a:xfrm>
              <a:off x="4829175" y="3683872"/>
              <a:ext cx="192881" cy="216617"/>
            </a:xfrm>
            <a:custGeom>
              <a:avLst/>
              <a:gdLst/>
              <a:ahLst/>
              <a:cxnLst/>
              <a:rect l="0" t="0" r="0" b="0"/>
              <a:pathLst>
                <a:path w="192881" h="216617">
                  <a:moveTo>
                    <a:pt x="0" y="102316"/>
                  </a:moveTo>
                  <a:lnTo>
                    <a:pt x="0" y="102316"/>
                  </a:lnTo>
                  <a:lnTo>
                    <a:pt x="22244" y="82188"/>
                  </a:lnTo>
                  <a:lnTo>
                    <a:pt x="57849" y="66711"/>
                  </a:lnTo>
                  <a:lnTo>
                    <a:pt x="85863" y="57094"/>
                  </a:lnTo>
                  <a:lnTo>
                    <a:pt x="114782" y="53727"/>
                  </a:lnTo>
                  <a:lnTo>
                    <a:pt x="144693" y="48937"/>
                  </a:lnTo>
                  <a:lnTo>
                    <a:pt x="166080" y="38698"/>
                  </a:lnTo>
                  <a:lnTo>
                    <a:pt x="169458" y="34504"/>
                  </a:lnTo>
                  <a:lnTo>
                    <a:pt x="170915" y="30120"/>
                  </a:lnTo>
                  <a:lnTo>
                    <a:pt x="171093" y="25610"/>
                  </a:lnTo>
                  <a:lnTo>
                    <a:pt x="168037" y="21017"/>
                  </a:lnTo>
                  <a:lnTo>
                    <a:pt x="139231" y="1288"/>
                  </a:lnTo>
                  <a:lnTo>
                    <a:pt x="124852" y="0"/>
                  </a:lnTo>
                  <a:lnTo>
                    <a:pt x="109465" y="2867"/>
                  </a:lnTo>
                  <a:lnTo>
                    <a:pt x="91877" y="13406"/>
                  </a:lnTo>
                  <a:lnTo>
                    <a:pt x="66858" y="35848"/>
                  </a:lnTo>
                  <a:lnTo>
                    <a:pt x="56235" y="53782"/>
                  </a:lnTo>
                  <a:lnTo>
                    <a:pt x="55644" y="89346"/>
                  </a:lnTo>
                  <a:lnTo>
                    <a:pt x="60496" y="119904"/>
                  </a:lnTo>
                  <a:lnTo>
                    <a:pt x="74950" y="146653"/>
                  </a:lnTo>
                  <a:lnTo>
                    <a:pt x="89235" y="166253"/>
                  </a:lnTo>
                  <a:lnTo>
                    <a:pt x="117110" y="187499"/>
                  </a:lnTo>
                  <a:lnTo>
                    <a:pt x="143708" y="200051"/>
                  </a:lnTo>
                  <a:lnTo>
                    <a:pt x="192880" y="216616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51" name="SMARTInkShape-466"/>
            <p:cNvSpPr/>
            <p:nvPr>
              <p:custDataLst>
                <p:tags r:id="rId3"/>
              </p:custDataLst>
            </p:nvPr>
          </p:nvSpPr>
          <p:spPr>
            <a:xfrm>
              <a:off x="2200275" y="2286000"/>
              <a:ext cx="450057" cy="2964656"/>
            </a:xfrm>
            <a:custGeom>
              <a:avLst/>
              <a:gdLst/>
              <a:ahLst/>
              <a:cxnLst/>
              <a:rect l="0" t="0" r="0" b="0"/>
              <a:pathLst>
                <a:path w="450057" h="2964656">
                  <a:moveTo>
                    <a:pt x="0" y="0"/>
                  </a:moveTo>
                  <a:lnTo>
                    <a:pt x="0" y="0"/>
                  </a:lnTo>
                  <a:lnTo>
                    <a:pt x="19886" y="33622"/>
                  </a:lnTo>
                  <a:lnTo>
                    <a:pt x="43175" y="63879"/>
                  </a:lnTo>
                  <a:lnTo>
                    <a:pt x="68784" y="96165"/>
                  </a:lnTo>
                  <a:lnTo>
                    <a:pt x="92833" y="126905"/>
                  </a:lnTo>
                  <a:lnTo>
                    <a:pt x="116677" y="157882"/>
                  </a:lnTo>
                  <a:lnTo>
                    <a:pt x="137847" y="187996"/>
                  </a:lnTo>
                  <a:lnTo>
                    <a:pt x="153556" y="214982"/>
                  </a:lnTo>
                  <a:lnTo>
                    <a:pt x="165354" y="243086"/>
                  </a:lnTo>
                  <a:lnTo>
                    <a:pt x="178905" y="271521"/>
                  </a:lnTo>
                  <a:lnTo>
                    <a:pt x="190857" y="302171"/>
                  </a:lnTo>
                  <a:lnTo>
                    <a:pt x="201542" y="336388"/>
                  </a:lnTo>
                  <a:lnTo>
                    <a:pt x="212645" y="371663"/>
                  </a:lnTo>
                  <a:lnTo>
                    <a:pt x="218334" y="396165"/>
                  </a:lnTo>
                  <a:lnTo>
                    <a:pt x="223508" y="422929"/>
                  </a:lnTo>
                  <a:lnTo>
                    <a:pt x="226337" y="448583"/>
                  </a:lnTo>
                  <a:lnTo>
                    <a:pt x="228388" y="474008"/>
                  </a:lnTo>
                  <a:lnTo>
                    <a:pt x="231946" y="501183"/>
                  </a:lnTo>
                  <a:lnTo>
                    <a:pt x="234056" y="529136"/>
                  </a:lnTo>
                  <a:lnTo>
                    <a:pt x="235787" y="558228"/>
                  </a:lnTo>
                  <a:lnTo>
                    <a:pt x="239203" y="589678"/>
                  </a:lnTo>
                  <a:lnTo>
                    <a:pt x="241250" y="620060"/>
                  </a:lnTo>
                  <a:lnTo>
                    <a:pt x="242160" y="649439"/>
                  </a:lnTo>
                  <a:lnTo>
                    <a:pt x="242564" y="678371"/>
                  </a:lnTo>
                  <a:lnTo>
                    <a:pt x="242744" y="707104"/>
                  </a:lnTo>
                  <a:lnTo>
                    <a:pt x="242030" y="736544"/>
                  </a:lnTo>
                  <a:lnTo>
                    <a:pt x="239067" y="768148"/>
                  </a:lnTo>
                  <a:lnTo>
                    <a:pt x="237221" y="798599"/>
                  </a:lnTo>
                  <a:lnTo>
                    <a:pt x="236400" y="828008"/>
                  </a:lnTo>
                  <a:lnTo>
                    <a:pt x="236036" y="856954"/>
                  </a:lnTo>
                  <a:lnTo>
                    <a:pt x="233757" y="885693"/>
                  </a:lnTo>
                  <a:lnTo>
                    <a:pt x="230892" y="913548"/>
                  </a:lnTo>
                  <a:lnTo>
                    <a:pt x="229619" y="939157"/>
                  </a:lnTo>
                  <a:lnTo>
                    <a:pt x="229053" y="963768"/>
                  </a:lnTo>
                  <a:lnTo>
                    <a:pt x="228007" y="987935"/>
                  </a:lnTo>
                  <a:lnTo>
                    <a:pt x="224897" y="1011905"/>
                  </a:lnTo>
                  <a:lnTo>
                    <a:pt x="222986" y="1035788"/>
                  </a:lnTo>
                  <a:lnTo>
                    <a:pt x="222136" y="1059631"/>
                  </a:lnTo>
                  <a:lnTo>
                    <a:pt x="221658" y="1094574"/>
                  </a:lnTo>
                  <a:lnTo>
                    <a:pt x="221516" y="1126182"/>
                  </a:lnTo>
                  <a:lnTo>
                    <a:pt x="221474" y="1159536"/>
                  </a:lnTo>
                  <a:lnTo>
                    <a:pt x="222255" y="1189880"/>
                  </a:lnTo>
                  <a:lnTo>
                    <a:pt x="226367" y="1218185"/>
                  </a:lnTo>
                  <a:lnTo>
                    <a:pt x="230276" y="1249485"/>
                  </a:lnTo>
                  <a:lnTo>
                    <a:pt x="238456" y="1278599"/>
                  </a:lnTo>
                  <a:lnTo>
                    <a:pt x="245367" y="1307708"/>
                  </a:lnTo>
                  <a:lnTo>
                    <a:pt x="254813" y="1340900"/>
                  </a:lnTo>
                  <a:lnTo>
                    <a:pt x="263531" y="1359152"/>
                  </a:lnTo>
                  <a:lnTo>
                    <a:pt x="294099" y="1394633"/>
                  </a:lnTo>
                  <a:lnTo>
                    <a:pt x="317335" y="1423126"/>
                  </a:lnTo>
                  <a:lnTo>
                    <a:pt x="333764" y="1437370"/>
                  </a:lnTo>
                  <a:lnTo>
                    <a:pt x="362922" y="1470513"/>
                  </a:lnTo>
                  <a:lnTo>
                    <a:pt x="379083" y="1493512"/>
                  </a:lnTo>
                  <a:lnTo>
                    <a:pt x="388458" y="1519288"/>
                  </a:lnTo>
                  <a:lnTo>
                    <a:pt x="392028" y="1549733"/>
                  </a:lnTo>
                  <a:lnTo>
                    <a:pt x="390529" y="1571489"/>
                  </a:lnTo>
                  <a:lnTo>
                    <a:pt x="385597" y="1595920"/>
                  </a:lnTo>
                  <a:lnTo>
                    <a:pt x="378647" y="1607301"/>
                  </a:lnTo>
                  <a:lnTo>
                    <a:pt x="361619" y="1607343"/>
                  </a:lnTo>
                  <a:lnTo>
                    <a:pt x="350916" y="1611136"/>
                  </a:lnTo>
                  <a:lnTo>
                    <a:pt x="318206" y="1638661"/>
                  </a:lnTo>
                  <a:lnTo>
                    <a:pt x="294366" y="1659538"/>
                  </a:lnTo>
                  <a:lnTo>
                    <a:pt x="258794" y="1694750"/>
                  </a:lnTo>
                  <a:lnTo>
                    <a:pt x="238485" y="1724893"/>
                  </a:lnTo>
                  <a:lnTo>
                    <a:pt x="221057" y="1756358"/>
                  </a:lnTo>
                  <a:lnTo>
                    <a:pt x="206120" y="1785739"/>
                  </a:lnTo>
                  <a:lnTo>
                    <a:pt x="193057" y="1820209"/>
                  </a:lnTo>
                  <a:lnTo>
                    <a:pt x="183391" y="1855678"/>
                  </a:lnTo>
                  <a:lnTo>
                    <a:pt x="178748" y="1886409"/>
                  </a:lnTo>
                  <a:lnTo>
                    <a:pt x="171010" y="1920113"/>
                  </a:lnTo>
                  <a:lnTo>
                    <a:pt x="161838" y="1953729"/>
                  </a:lnTo>
                  <a:lnTo>
                    <a:pt x="158548" y="1981527"/>
                  </a:lnTo>
                  <a:lnTo>
                    <a:pt x="153781" y="2013664"/>
                  </a:lnTo>
                  <a:lnTo>
                    <a:pt x="147341" y="2048322"/>
                  </a:lnTo>
                  <a:lnTo>
                    <a:pt x="140406" y="2083726"/>
                  </a:lnTo>
                  <a:lnTo>
                    <a:pt x="133324" y="2119352"/>
                  </a:lnTo>
                  <a:lnTo>
                    <a:pt x="130693" y="2145259"/>
                  </a:lnTo>
                  <a:lnTo>
                    <a:pt x="128729" y="2171855"/>
                  </a:lnTo>
                  <a:lnTo>
                    <a:pt x="125211" y="2196904"/>
                  </a:lnTo>
                  <a:lnTo>
                    <a:pt x="123118" y="2225500"/>
                  </a:lnTo>
                  <a:lnTo>
                    <a:pt x="121394" y="2255936"/>
                  </a:lnTo>
                  <a:lnTo>
                    <a:pt x="117982" y="2285338"/>
                  </a:lnTo>
                  <a:lnTo>
                    <a:pt x="118053" y="2314281"/>
                  </a:lnTo>
                  <a:lnTo>
                    <a:pt x="119937" y="2343813"/>
                  </a:lnTo>
                  <a:lnTo>
                    <a:pt x="120774" y="2375459"/>
                  </a:lnTo>
                  <a:lnTo>
                    <a:pt x="121146" y="2405928"/>
                  </a:lnTo>
                  <a:lnTo>
                    <a:pt x="121312" y="2436139"/>
                  </a:lnTo>
                  <a:lnTo>
                    <a:pt x="121385" y="2468087"/>
                  </a:lnTo>
                  <a:lnTo>
                    <a:pt x="123534" y="2498690"/>
                  </a:lnTo>
                  <a:lnTo>
                    <a:pt x="127929" y="2528960"/>
                  </a:lnTo>
                  <a:lnTo>
                    <a:pt x="135174" y="2560934"/>
                  </a:lnTo>
                  <a:lnTo>
                    <a:pt x="141569" y="2591550"/>
                  </a:lnTo>
                  <a:lnTo>
                    <a:pt x="147851" y="2621031"/>
                  </a:lnTo>
                  <a:lnTo>
                    <a:pt x="155934" y="2650009"/>
                  </a:lnTo>
                  <a:lnTo>
                    <a:pt x="164819" y="2680880"/>
                  </a:lnTo>
                  <a:lnTo>
                    <a:pt x="174059" y="2712327"/>
                  </a:lnTo>
                  <a:lnTo>
                    <a:pt x="183458" y="2742178"/>
                  </a:lnTo>
                  <a:lnTo>
                    <a:pt x="195043" y="2769204"/>
                  </a:lnTo>
                  <a:lnTo>
                    <a:pt x="208130" y="2794445"/>
                  </a:lnTo>
                  <a:lnTo>
                    <a:pt x="221883" y="2818892"/>
                  </a:lnTo>
                  <a:lnTo>
                    <a:pt x="246806" y="2851176"/>
                  </a:lnTo>
                  <a:lnTo>
                    <a:pt x="274300" y="2880851"/>
                  </a:lnTo>
                  <a:lnTo>
                    <a:pt x="306346" y="2905958"/>
                  </a:lnTo>
                  <a:lnTo>
                    <a:pt x="331416" y="2921106"/>
                  </a:lnTo>
                  <a:lnTo>
                    <a:pt x="358434" y="2934982"/>
                  </a:lnTo>
                  <a:lnTo>
                    <a:pt x="386317" y="2946440"/>
                  </a:lnTo>
                  <a:lnTo>
                    <a:pt x="450056" y="2964655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52" name="SMARTInkShape-467"/>
            <p:cNvSpPr/>
            <p:nvPr>
              <p:custDataLst>
                <p:tags r:id="rId4"/>
              </p:custDataLst>
            </p:nvPr>
          </p:nvSpPr>
          <p:spPr>
            <a:xfrm>
              <a:off x="4257675" y="3665737"/>
              <a:ext cx="136477" cy="212701"/>
            </a:xfrm>
            <a:custGeom>
              <a:avLst/>
              <a:gdLst/>
              <a:ahLst/>
              <a:cxnLst/>
              <a:rect l="0" t="0" r="0" b="0"/>
              <a:pathLst>
                <a:path w="136477" h="212701">
                  <a:moveTo>
                    <a:pt x="128588" y="6151"/>
                  </a:moveTo>
                  <a:lnTo>
                    <a:pt x="128588" y="6151"/>
                  </a:lnTo>
                  <a:lnTo>
                    <a:pt x="102551" y="0"/>
                  </a:lnTo>
                  <a:lnTo>
                    <a:pt x="67059" y="5700"/>
                  </a:lnTo>
                  <a:lnTo>
                    <a:pt x="47796" y="12830"/>
                  </a:lnTo>
                  <a:lnTo>
                    <a:pt x="41389" y="18541"/>
                  </a:lnTo>
                  <a:lnTo>
                    <a:pt x="34270" y="33353"/>
                  </a:lnTo>
                  <a:lnTo>
                    <a:pt x="33959" y="40954"/>
                  </a:lnTo>
                  <a:lnTo>
                    <a:pt x="37847" y="55750"/>
                  </a:lnTo>
                  <a:lnTo>
                    <a:pt x="48961" y="73675"/>
                  </a:lnTo>
                  <a:lnTo>
                    <a:pt x="79384" y="100934"/>
                  </a:lnTo>
                  <a:lnTo>
                    <a:pt x="113743" y="134279"/>
                  </a:lnTo>
                  <a:lnTo>
                    <a:pt x="128423" y="153123"/>
                  </a:lnTo>
                  <a:lnTo>
                    <a:pt x="135658" y="167515"/>
                  </a:lnTo>
                  <a:lnTo>
                    <a:pt x="136476" y="172464"/>
                  </a:lnTo>
                  <a:lnTo>
                    <a:pt x="136228" y="176558"/>
                  </a:lnTo>
                  <a:lnTo>
                    <a:pt x="124501" y="193696"/>
                  </a:lnTo>
                  <a:lnTo>
                    <a:pt x="106134" y="202745"/>
                  </a:lnTo>
                  <a:lnTo>
                    <a:pt x="82096" y="208620"/>
                  </a:lnTo>
                  <a:lnTo>
                    <a:pt x="55537" y="211230"/>
                  </a:lnTo>
                  <a:lnTo>
                    <a:pt x="21394" y="212700"/>
                  </a:lnTo>
                  <a:lnTo>
                    <a:pt x="0" y="206176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53" name="SMARTInkShape-468"/>
            <p:cNvSpPr/>
            <p:nvPr>
              <p:custDataLst>
                <p:tags r:id="rId5"/>
              </p:custDataLst>
            </p:nvPr>
          </p:nvSpPr>
          <p:spPr>
            <a:xfrm>
              <a:off x="3829050" y="3507581"/>
              <a:ext cx="42864" cy="485776"/>
            </a:xfrm>
            <a:custGeom>
              <a:avLst/>
              <a:gdLst/>
              <a:ahLst/>
              <a:cxnLst/>
              <a:rect l="0" t="0" r="0" b="0"/>
              <a:pathLst>
                <a:path w="42864" h="485776">
                  <a:moveTo>
                    <a:pt x="0" y="0"/>
                  </a:moveTo>
                  <a:lnTo>
                    <a:pt x="0" y="0"/>
                  </a:lnTo>
                  <a:lnTo>
                    <a:pt x="0" y="31780"/>
                  </a:lnTo>
                  <a:lnTo>
                    <a:pt x="0" y="58575"/>
                  </a:lnTo>
                  <a:lnTo>
                    <a:pt x="0" y="86359"/>
                  </a:lnTo>
                  <a:lnTo>
                    <a:pt x="2117" y="116698"/>
                  </a:lnTo>
                  <a:lnTo>
                    <a:pt x="4910" y="148704"/>
                  </a:lnTo>
                  <a:lnTo>
                    <a:pt x="6151" y="181449"/>
                  </a:lnTo>
                  <a:lnTo>
                    <a:pt x="8819" y="214523"/>
                  </a:lnTo>
                  <a:lnTo>
                    <a:pt x="11857" y="247744"/>
                  </a:lnTo>
                  <a:lnTo>
                    <a:pt x="13208" y="281029"/>
                  </a:lnTo>
                  <a:lnTo>
                    <a:pt x="15924" y="314344"/>
                  </a:lnTo>
                  <a:lnTo>
                    <a:pt x="19777" y="346878"/>
                  </a:lnTo>
                  <a:lnTo>
                    <a:pt x="24136" y="377211"/>
                  </a:lnTo>
                  <a:lnTo>
                    <a:pt x="28719" y="404452"/>
                  </a:lnTo>
                  <a:lnTo>
                    <a:pt x="35761" y="439983"/>
                  </a:lnTo>
                  <a:lnTo>
                    <a:pt x="42863" y="485775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54" name="SMARTInkShape-469"/>
            <p:cNvSpPr/>
            <p:nvPr>
              <p:custDataLst>
                <p:tags r:id="rId6"/>
              </p:custDataLst>
            </p:nvPr>
          </p:nvSpPr>
          <p:spPr>
            <a:xfrm>
              <a:off x="3293269" y="3529013"/>
              <a:ext cx="35720" cy="128588"/>
            </a:xfrm>
            <a:custGeom>
              <a:avLst/>
              <a:gdLst/>
              <a:ahLst/>
              <a:cxnLst/>
              <a:rect l="0" t="0" r="0" b="0"/>
              <a:pathLst>
                <a:path w="35720" h="128588">
                  <a:moveTo>
                    <a:pt x="0" y="128587"/>
                  </a:moveTo>
                  <a:lnTo>
                    <a:pt x="0" y="128587"/>
                  </a:lnTo>
                  <a:lnTo>
                    <a:pt x="7771" y="93270"/>
                  </a:lnTo>
                  <a:lnTo>
                    <a:pt x="14473" y="61502"/>
                  </a:lnTo>
                  <a:lnTo>
                    <a:pt x="26218" y="26913"/>
                  </a:lnTo>
                  <a:lnTo>
                    <a:pt x="35719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55" name="SMARTInkShape-470"/>
            <p:cNvSpPr/>
            <p:nvPr>
              <p:custDataLst>
                <p:tags r:id="rId7"/>
              </p:custDataLst>
            </p:nvPr>
          </p:nvSpPr>
          <p:spPr>
            <a:xfrm>
              <a:off x="4084456" y="3715044"/>
              <a:ext cx="114252" cy="219595"/>
            </a:xfrm>
            <a:custGeom>
              <a:avLst/>
              <a:gdLst/>
              <a:ahLst/>
              <a:cxnLst/>
              <a:rect l="0" t="0" r="0" b="0"/>
              <a:pathLst>
                <a:path w="114252" h="219595">
                  <a:moveTo>
                    <a:pt x="80350" y="6850"/>
                  </a:moveTo>
                  <a:lnTo>
                    <a:pt x="80350" y="6850"/>
                  </a:lnTo>
                  <a:lnTo>
                    <a:pt x="68944" y="1940"/>
                  </a:lnTo>
                  <a:lnTo>
                    <a:pt x="39181" y="0"/>
                  </a:lnTo>
                  <a:lnTo>
                    <a:pt x="21836" y="6187"/>
                  </a:lnTo>
                  <a:lnTo>
                    <a:pt x="12766" y="11170"/>
                  </a:lnTo>
                  <a:lnTo>
                    <a:pt x="6719" y="17667"/>
                  </a:lnTo>
                  <a:lnTo>
                    <a:pt x="0" y="33354"/>
                  </a:lnTo>
                  <a:lnTo>
                    <a:pt x="590" y="41981"/>
                  </a:lnTo>
                  <a:lnTo>
                    <a:pt x="12003" y="67706"/>
                  </a:lnTo>
                  <a:lnTo>
                    <a:pt x="21134" y="80464"/>
                  </a:lnTo>
                  <a:lnTo>
                    <a:pt x="55982" y="106522"/>
                  </a:lnTo>
                  <a:lnTo>
                    <a:pt x="87254" y="130630"/>
                  </a:lnTo>
                  <a:lnTo>
                    <a:pt x="113343" y="158274"/>
                  </a:lnTo>
                  <a:lnTo>
                    <a:pt x="114251" y="164949"/>
                  </a:lnTo>
                  <a:lnTo>
                    <a:pt x="108911" y="178716"/>
                  </a:lnTo>
                  <a:lnTo>
                    <a:pt x="94367" y="190656"/>
                  </a:lnTo>
                  <a:lnTo>
                    <a:pt x="60277" y="207463"/>
                  </a:lnTo>
                  <a:lnTo>
                    <a:pt x="30612" y="217633"/>
                  </a:lnTo>
                  <a:lnTo>
                    <a:pt x="16176" y="219594"/>
                  </a:lnTo>
                  <a:lnTo>
                    <a:pt x="10580" y="218529"/>
                  </a:lnTo>
                  <a:lnTo>
                    <a:pt x="1769" y="192587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56" name="SMARTInkShape-471"/>
            <p:cNvSpPr/>
            <p:nvPr>
              <p:custDataLst>
                <p:tags r:id="rId8"/>
              </p:custDataLst>
            </p:nvPr>
          </p:nvSpPr>
          <p:spPr>
            <a:xfrm>
              <a:off x="4514850" y="3651921"/>
              <a:ext cx="307182" cy="225171"/>
            </a:xfrm>
            <a:custGeom>
              <a:avLst/>
              <a:gdLst/>
              <a:ahLst/>
              <a:cxnLst/>
              <a:rect l="0" t="0" r="0" b="0"/>
              <a:pathLst>
                <a:path w="307182" h="225171">
                  <a:moveTo>
                    <a:pt x="0" y="141410"/>
                  </a:moveTo>
                  <a:lnTo>
                    <a:pt x="0" y="141410"/>
                  </a:lnTo>
                  <a:lnTo>
                    <a:pt x="30015" y="139294"/>
                  </a:lnTo>
                  <a:lnTo>
                    <a:pt x="65277" y="130019"/>
                  </a:lnTo>
                  <a:lnTo>
                    <a:pt x="100677" y="125578"/>
                  </a:lnTo>
                  <a:lnTo>
                    <a:pt x="128784" y="119521"/>
                  </a:lnTo>
                  <a:lnTo>
                    <a:pt x="157221" y="112700"/>
                  </a:lnTo>
                  <a:lnTo>
                    <a:pt x="191482" y="103284"/>
                  </a:lnTo>
                  <a:lnTo>
                    <a:pt x="224182" y="91401"/>
                  </a:lnTo>
                  <a:lnTo>
                    <a:pt x="228036" y="89020"/>
                  </a:lnTo>
                  <a:lnTo>
                    <a:pt x="234435" y="80026"/>
                  </a:lnTo>
                  <a:lnTo>
                    <a:pt x="237253" y="74294"/>
                  </a:lnTo>
                  <a:lnTo>
                    <a:pt x="236150" y="59458"/>
                  </a:lnTo>
                  <a:lnTo>
                    <a:pt x="229574" y="43868"/>
                  </a:lnTo>
                  <a:lnTo>
                    <a:pt x="213278" y="26960"/>
                  </a:lnTo>
                  <a:lnTo>
                    <a:pt x="196455" y="16571"/>
                  </a:lnTo>
                  <a:lnTo>
                    <a:pt x="165247" y="5949"/>
                  </a:lnTo>
                  <a:lnTo>
                    <a:pt x="135917" y="0"/>
                  </a:lnTo>
                  <a:lnTo>
                    <a:pt x="121526" y="3419"/>
                  </a:lnTo>
                  <a:lnTo>
                    <a:pt x="90645" y="18875"/>
                  </a:lnTo>
                  <a:lnTo>
                    <a:pt x="72366" y="36048"/>
                  </a:lnTo>
                  <a:lnTo>
                    <a:pt x="64442" y="49338"/>
                  </a:lnTo>
                  <a:lnTo>
                    <a:pt x="59311" y="81586"/>
                  </a:lnTo>
                  <a:lnTo>
                    <a:pt x="65375" y="113719"/>
                  </a:lnTo>
                  <a:lnTo>
                    <a:pt x="77226" y="143348"/>
                  </a:lnTo>
                  <a:lnTo>
                    <a:pt x="98376" y="168443"/>
                  </a:lnTo>
                  <a:lnTo>
                    <a:pt x="124751" y="190960"/>
                  </a:lnTo>
                  <a:lnTo>
                    <a:pt x="156467" y="208920"/>
                  </a:lnTo>
                  <a:lnTo>
                    <a:pt x="191000" y="220503"/>
                  </a:lnTo>
                  <a:lnTo>
                    <a:pt x="226367" y="225170"/>
                  </a:lnTo>
                  <a:lnTo>
                    <a:pt x="258189" y="222760"/>
                  </a:lnTo>
                  <a:lnTo>
                    <a:pt x="307181" y="19856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57" name="SMARTInkShape-472"/>
            <p:cNvSpPr/>
            <p:nvPr>
              <p:custDataLst>
                <p:tags r:id="rId9"/>
              </p:custDataLst>
            </p:nvPr>
          </p:nvSpPr>
          <p:spPr>
            <a:xfrm>
              <a:off x="5112801" y="3693319"/>
              <a:ext cx="202150" cy="186344"/>
            </a:xfrm>
            <a:custGeom>
              <a:avLst/>
              <a:gdLst/>
              <a:ahLst/>
              <a:cxnLst/>
              <a:rect l="0" t="0" r="0" b="0"/>
              <a:pathLst>
                <a:path w="202150" h="186344">
                  <a:moveTo>
                    <a:pt x="30699" y="0"/>
                  </a:moveTo>
                  <a:lnTo>
                    <a:pt x="30699" y="0"/>
                  </a:lnTo>
                  <a:lnTo>
                    <a:pt x="26907" y="0"/>
                  </a:lnTo>
                  <a:lnTo>
                    <a:pt x="16964" y="3792"/>
                  </a:lnTo>
                  <a:lnTo>
                    <a:pt x="7755" y="9943"/>
                  </a:lnTo>
                  <a:lnTo>
                    <a:pt x="0" y="28169"/>
                  </a:lnTo>
                  <a:lnTo>
                    <a:pt x="260" y="61263"/>
                  </a:lnTo>
                  <a:lnTo>
                    <a:pt x="5364" y="89854"/>
                  </a:lnTo>
                  <a:lnTo>
                    <a:pt x="19903" y="124963"/>
                  </a:lnTo>
                  <a:lnTo>
                    <a:pt x="42753" y="157782"/>
                  </a:lnTo>
                  <a:lnTo>
                    <a:pt x="60729" y="174985"/>
                  </a:lnTo>
                  <a:lnTo>
                    <a:pt x="84929" y="186343"/>
                  </a:lnTo>
                  <a:lnTo>
                    <a:pt x="107189" y="185742"/>
                  </a:lnTo>
                  <a:lnTo>
                    <a:pt x="130575" y="179390"/>
                  </a:lnTo>
                  <a:lnTo>
                    <a:pt x="157130" y="161631"/>
                  </a:lnTo>
                  <a:lnTo>
                    <a:pt x="183344" y="133566"/>
                  </a:lnTo>
                  <a:lnTo>
                    <a:pt x="202149" y="92869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58" name="SMARTInkShape-473"/>
            <p:cNvSpPr/>
            <p:nvPr>
              <p:custDataLst>
                <p:tags r:id="rId10"/>
              </p:custDataLst>
            </p:nvPr>
          </p:nvSpPr>
          <p:spPr>
            <a:xfrm>
              <a:off x="3106024" y="3864769"/>
              <a:ext cx="222965" cy="208017"/>
            </a:xfrm>
            <a:custGeom>
              <a:avLst/>
              <a:gdLst/>
              <a:ahLst/>
              <a:cxnLst/>
              <a:rect l="0" t="0" r="0" b="0"/>
              <a:pathLst>
                <a:path w="222965" h="208017">
                  <a:moveTo>
                    <a:pt x="130095" y="0"/>
                  </a:moveTo>
                  <a:lnTo>
                    <a:pt x="130095" y="0"/>
                  </a:lnTo>
                  <a:lnTo>
                    <a:pt x="104916" y="1587"/>
                  </a:lnTo>
                  <a:lnTo>
                    <a:pt x="76773" y="11406"/>
                  </a:lnTo>
                  <a:lnTo>
                    <a:pt x="47243" y="28946"/>
                  </a:lnTo>
                  <a:lnTo>
                    <a:pt x="16047" y="59299"/>
                  </a:lnTo>
                  <a:lnTo>
                    <a:pt x="7176" y="73980"/>
                  </a:lnTo>
                  <a:lnTo>
                    <a:pt x="587" y="93734"/>
                  </a:lnTo>
                  <a:lnTo>
                    <a:pt x="0" y="123376"/>
                  </a:lnTo>
                  <a:lnTo>
                    <a:pt x="7188" y="138442"/>
                  </a:lnTo>
                  <a:lnTo>
                    <a:pt x="22505" y="153732"/>
                  </a:lnTo>
                  <a:lnTo>
                    <a:pt x="27412" y="157257"/>
                  </a:lnTo>
                  <a:lnTo>
                    <a:pt x="43448" y="159056"/>
                  </a:lnTo>
                  <a:lnTo>
                    <a:pt x="61423" y="156417"/>
                  </a:lnTo>
                  <a:lnTo>
                    <a:pt x="83781" y="143903"/>
                  </a:lnTo>
                  <a:lnTo>
                    <a:pt x="99868" y="129761"/>
                  </a:lnTo>
                  <a:lnTo>
                    <a:pt x="104754" y="120907"/>
                  </a:lnTo>
                  <a:lnTo>
                    <a:pt x="113975" y="87167"/>
                  </a:lnTo>
                  <a:lnTo>
                    <a:pt x="114199" y="76047"/>
                  </a:lnTo>
                  <a:lnTo>
                    <a:pt x="109254" y="48490"/>
                  </a:lnTo>
                  <a:lnTo>
                    <a:pt x="109057" y="48201"/>
                  </a:lnTo>
                  <a:lnTo>
                    <a:pt x="108686" y="82088"/>
                  </a:lnTo>
                  <a:lnTo>
                    <a:pt x="116437" y="114762"/>
                  </a:lnTo>
                  <a:lnTo>
                    <a:pt x="132706" y="150079"/>
                  </a:lnTo>
                  <a:lnTo>
                    <a:pt x="142951" y="170674"/>
                  </a:lnTo>
                  <a:lnTo>
                    <a:pt x="169917" y="197228"/>
                  </a:lnTo>
                  <a:lnTo>
                    <a:pt x="196045" y="208016"/>
                  </a:lnTo>
                  <a:lnTo>
                    <a:pt x="222964" y="207169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59" name="SMARTInkShape-474"/>
            <p:cNvSpPr/>
            <p:nvPr>
              <p:custDataLst>
                <p:tags r:id="rId11"/>
              </p:custDataLst>
            </p:nvPr>
          </p:nvSpPr>
          <p:spPr>
            <a:xfrm>
              <a:off x="3500438" y="3650456"/>
              <a:ext cx="9222" cy="385764"/>
            </a:xfrm>
            <a:custGeom>
              <a:avLst/>
              <a:gdLst/>
              <a:ahLst/>
              <a:cxnLst/>
              <a:rect l="0" t="0" r="0" b="0"/>
              <a:pathLst>
                <a:path w="9222" h="385764">
                  <a:moveTo>
                    <a:pt x="0" y="0"/>
                  </a:moveTo>
                  <a:lnTo>
                    <a:pt x="0" y="0"/>
                  </a:lnTo>
                  <a:lnTo>
                    <a:pt x="0" y="22588"/>
                  </a:lnTo>
                  <a:lnTo>
                    <a:pt x="0" y="50520"/>
                  </a:lnTo>
                  <a:lnTo>
                    <a:pt x="0" y="78810"/>
                  </a:lnTo>
                  <a:lnTo>
                    <a:pt x="0" y="107258"/>
                  </a:lnTo>
                  <a:lnTo>
                    <a:pt x="0" y="135776"/>
                  </a:lnTo>
                  <a:lnTo>
                    <a:pt x="0" y="164327"/>
                  </a:lnTo>
                  <a:lnTo>
                    <a:pt x="2116" y="192890"/>
                  </a:lnTo>
                  <a:lnTo>
                    <a:pt x="4909" y="220667"/>
                  </a:lnTo>
                  <a:lnTo>
                    <a:pt x="6150" y="246241"/>
                  </a:lnTo>
                  <a:lnTo>
                    <a:pt x="6702" y="270836"/>
                  </a:lnTo>
                  <a:lnTo>
                    <a:pt x="7013" y="304879"/>
                  </a:lnTo>
                  <a:lnTo>
                    <a:pt x="9221" y="335074"/>
                  </a:lnTo>
                  <a:lnTo>
                    <a:pt x="7143" y="385763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60" name="SMARTInkShape-475"/>
            <p:cNvSpPr/>
            <p:nvPr>
              <p:custDataLst>
                <p:tags r:id="rId12"/>
              </p:custDataLst>
            </p:nvPr>
          </p:nvSpPr>
          <p:spPr>
            <a:xfrm>
              <a:off x="3371850" y="3921919"/>
              <a:ext cx="7145" cy="171451"/>
            </a:xfrm>
            <a:custGeom>
              <a:avLst/>
              <a:gdLst/>
              <a:ahLst/>
              <a:cxnLst/>
              <a:rect l="0" t="0" r="0" b="0"/>
              <a:pathLst>
                <a:path w="7145" h="171451">
                  <a:moveTo>
                    <a:pt x="0" y="0"/>
                  </a:moveTo>
                  <a:lnTo>
                    <a:pt x="0" y="0"/>
                  </a:lnTo>
                  <a:lnTo>
                    <a:pt x="4910" y="19491"/>
                  </a:lnTo>
                  <a:lnTo>
                    <a:pt x="5688" y="51283"/>
                  </a:lnTo>
                  <a:lnTo>
                    <a:pt x="3475" y="86682"/>
                  </a:lnTo>
                  <a:lnTo>
                    <a:pt x="6057" y="118817"/>
                  </a:lnTo>
                  <a:lnTo>
                    <a:pt x="6929" y="153380"/>
                  </a:lnTo>
                  <a:lnTo>
                    <a:pt x="7144" y="17145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61" name="SMARTInkShape-476"/>
            <p:cNvSpPr/>
            <p:nvPr>
              <p:custDataLst>
                <p:tags r:id="rId13"/>
              </p:custDataLst>
            </p:nvPr>
          </p:nvSpPr>
          <p:spPr>
            <a:xfrm>
              <a:off x="3900488" y="3780975"/>
              <a:ext cx="135732" cy="253130"/>
            </a:xfrm>
            <a:custGeom>
              <a:avLst/>
              <a:gdLst/>
              <a:ahLst/>
              <a:cxnLst/>
              <a:rect l="0" t="0" r="0" b="0"/>
              <a:pathLst>
                <a:path w="135732" h="253130">
                  <a:moveTo>
                    <a:pt x="0" y="176663"/>
                  </a:moveTo>
                  <a:lnTo>
                    <a:pt x="0" y="176663"/>
                  </a:lnTo>
                  <a:lnTo>
                    <a:pt x="34600" y="154419"/>
                  </a:lnTo>
                  <a:lnTo>
                    <a:pt x="68991" y="121846"/>
                  </a:lnTo>
                  <a:lnTo>
                    <a:pt x="101596" y="95035"/>
                  </a:lnTo>
                  <a:lnTo>
                    <a:pt x="108124" y="85880"/>
                  </a:lnTo>
                  <a:lnTo>
                    <a:pt x="112470" y="56631"/>
                  </a:lnTo>
                  <a:lnTo>
                    <a:pt x="109965" y="32971"/>
                  </a:lnTo>
                  <a:lnTo>
                    <a:pt x="100403" y="15906"/>
                  </a:lnTo>
                  <a:lnTo>
                    <a:pt x="87516" y="4589"/>
                  </a:lnTo>
                  <a:lnTo>
                    <a:pt x="66059" y="0"/>
                  </a:lnTo>
                  <a:lnTo>
                    <a:pt x="52907" y="3161"/>
                  </a:lnTo>
                  <a:lnTo>
                    <a:pt x="31529" y="18125"/>
                  </a:lnTo>
                  <a:lnTo>
                    <a:pt x="20631" y="35497"/>
                  </a:lnTo>
                  <a:lnTo>
                    <a:pt x="9837" y="68403"/>
                  </a:lnTo>
                  <a:lnTo>
                    <a:pt x="3267" y="96079"/>
                  </a:lnTo>
                  <a:lnTo>
                    <a:pt x="968" y="124387"/>
                  </a:lnTo>
                  <a:lnTo>
                    <a:pt x="1874" y="152090"/>
                  </a:lnTo>
                  <a:lnTo>
                    <a:pt x="13481" y="185302"/>
                  </a:lnTo>
                  <a:lnTo>
                    <a:pt x="20279" y="202728"/>
                  </a:lnTo>
                  <a:lnTo>
                    <a:pt x="37494" y="225131"/>
                  </a:lnTo>
                  <a:lnTo>
                    <a:pt x="57676" y="241383"/>
                  </a:lnTo>
                  <a:lnTo>
                    <a:pt x="78737" y="250784"/>
                  </a:lnTo>
                  <a:lnTo>
                    <a:pt x="100852" y="253129"/>
                  </a:lnTo>
                  <a:lnTo>
                    <a:pt x="135731" y="24810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62" name="SMARTInkShape-477"/>
            <p:cNvSpPr/>
            <p:nvPr>
              <p:custDataLst>
                <p:tags r:id="rId14"/>
              </p:custDataLst>
            </p:nvPr>
          </p:nvSpPr>
          <p:spPr>
            <a:xfrm>
              <a:off x="2793206" y="3900488"/>
              <a:ext cx="250033" cy="100013"/>
            </a:xfrm>
            <a:custGeom>
              <a:avLst/>
              <a:gdLst/>
              <a:ahLst/>
              <a:cxnLst/>
              <a:rect l="0" t="0" r="0" b="0"/>
              <a:pathLst>
                <a:path w="250033" h="100013">
                  <a:moveTo>
                    <a:pt x="0" y="100012"/>
                  </a:moveTo>
                  <a:lnTo>
                    <a:pt x="0" y="100012"/>
                  </a:lnTo>
                  <a:lnTo>
                    <a:pt x="30015" y="66459"/>
                  </a:lnTo>
                  <a:lnTo>
                    <a:pt x="65277" y="40766"/>
                  </a:lnTo>
                  <a:lnTo>
                    <a:pt x="92279" y="27071"/>
                  </a:lnTo>
                  <a:lnTo>
                    <a:pt x="124268" y="17634"/>
                  </a:lnTo>
                  <a:lnTo>
                    <a:pt x="155001" y="10604"/>
                  </a:lnTo>
                  <a:lnTo>
                    <a:pt x="188096" y="7375"/>
                  </a:lnTo>
                  <a:lnTo>
                    <a:pt x="222639" y="1128"/>
                  </a:lnTo>
                  <a:lnTo>
                    <a:pt x="25003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63" name="SMARTInkShape-478"/>
            <p:cNvSpPr/>
            <p:nvPr>
              <p:custDataLst>
                <p:tags r:id="rId15"/>
              </p:custDataLst>
            </p:nvPr>
          </p:nvSpPr>
          <p:spPr>
            <a:xfrm>
              <a:off x="4793456" y="3229968"/>
              <a:ext cx="50008" cy="649089"/>
            </a:xfrm>
            <a:custGeom>
              <a:avLst/>
              <a:gdLst/>
              <a:ahLst/>
              <a:cxnLst/>
              <a:rect l="0" t="0" r="0" b="0"/>
              <a:pathLst>
                <a:path w="50008" h="649089">
                  <a:moveTo>
                    <a:pt x="0" y="6151"/>
                  </a:moveTo>
                  <a:lnTo>
                    <a:pt x="0" y="6151"/>
                  </a:lnTo>
                  <a:lnTo>
                    <a:pt x="0" y="0"/>
                  </a:lnTo>
                  <a:lnTo>
                    <a:pt x="0" y="31792"/>
                  </a:lnTo>
                  <a:lnTo>
                    <a:pt x="0" y="58028"/>
                  </a:lnTo>
                  <a:lnTo>
                    <a:pt x="0" y="85563"/>
                  </a:lnTo>
                  <a:lnTo>
                    <a:pt x="0" y="113676"/>
                  </a:lnTo>
                  <a:lnTo>
                    <a:pt x="2117" y="144163"/>
                  </a:lnTo>
                  <a:lnTo>
                    <a:pt x="4910" y="177027"/>
                  </a:lnTo>
                  <a:lnTo>
                    <a:pt x="5655" y="194681"/>
                  </a:lnTo>
                  <a:lnTo>
                    <a:pt x="6151" y="212800"/>
                  </a:lnTo>
                  <a:lnTo>
                    <a:pt x="8070" y="231229"/>
                  </a:lnTo>
                  <a:lnTo>
                    <a:pt x="10936" y="249866"/>
                  </a:lnTo>
                  <a:lnTo>
                    <a:pt x="14435" y="268640"/>
                  </a:lnTo>
                  <a:lnTo>
                    <a:pt x="17561" y="287506"/>
                  </a:lnTo>
                  <a:lnTo>
                    <a:pt x="20439" y="306434"/>
                  </a:lnTo>
                  <a:lnTo>
                    <a:pt x="23151" y="325402"/>
                  </a:lnTo>
                  <a:lnTo>
                    <a:pt x="25753" y="345191"/>
                  </a:lnTo>
                  <a:lnTo>
                    <a:pt x="28281" y="365528"/>
                  </a:lnTo>
                  <a:lnTo>
                    <a:pt x="30760" y="386229"/>
                  </a:lnTo>
                  <a:lnTo>
                    <a:pt x="32413" y="405586"/>
                  </a:lnTo>
                  <a:lnTo>
                    <a:pt x="33515" y="424047"/>
                  </a:lnTo>
                  <a:lnTo>
                    <a:pt x="35534" y="459376"/>
                  </a:lnTo>
                  <a:lnTo>
                    <a:pt x="39076" y="493599"/>
                  </a:lnTo>
                  <a:lnTo>
                    <a:pt x="43296" y="527330"/>
                  </a:lnTo>
                  <a:lnTo>
                    <a:pt x="47025" y="558461"/>
                  </a:lnTo>
                  <a:lnTo>
                    <a:pt x="49123" y="593837"/>
                  </a:lnTo>
                  <a:lnTo>
                    <a:pt x="50007" y="649088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64" name="SMARTInkShape-479"/>
            <p:cNvSpPr/>
            <p:nvPr>
              <p:custDataLst>
                <p:tags r:id="rId16"/>
              </p:custDataLst>
            </p:nvPr>
          </p:nvSpPr>
          <p:spPr>
            <a:xfrm>
              <a:off x="5279230" y="3150394"/>
              <a:ext cx="99681" cy="835820"/>
            </a:xfrm>
            <a:custGeom>
              <a:avLst/>
              <a:gdLst/>
              <a:ahLst/>
              <a:cxnLst/>
              <a:rect l="0" t="0" r="0" b="0"/>
              <a:pathLst>
                <a:path w="99681" h="835820">
                  <a:moveTo>
                    <a:pt x="0" y="0"/>
                  </a:moveTo>
                  <a:lnTo>
                    <a:pt x="0" y="0"/>
                  </a:lnTo>
                  <a:lnTo>
                    <a:pt x="0" y="31779"/>
                  </a:lnTo>
                  <a:lnTo>
                    <a:pt x="0" y="57780"/>
                  </a:lnTo>
                  <a:lnTo>
                    <a:pt x="0" y="82565"/>
                  </a:lnTo>
                  <a:lnTo>
                    <a:pt x="0" y="108927"/>
                  </a:lnTo>
                  <a:lnTo>
                    <a:pt x="795" y="137312"/>
                  </a:lnTo>
                  <a:lnTo>
                    <a:pt x="3793" y="168448"/>
                  </a:lnTo>
                  <a:lnTo>
                    <a:pt x="7772" y="200807"/>
                  </a:lnTo>
                  <a:lnTo>
                    <a:pt x="12980" y="234504"/>
                  </a:lnTo>
                  <a:lnTo>
                    <a:pt x="16592" y="252380"/>
                  </a:lnTo>
                  <a:lnTo>
                    <a:pt x="20587" y="270647"/>
                  </a:lnTo>
                  <a:lnTo>
                    <a:pt x="24043" y="289175"/>
                  </a:lnTo>
                  <a:lnTo>
                    <a:pt x="27142" y="307877"/>
                  </a:lnTo>
                  <a:lnTo>
                    <a:pt x="30001" y="326695"/>
                  </a:lnTo>
                  <a:lnTo>
                    <a:pt x="32702" y="345590"/>
                  </a:lnTo>
                  <a:lnTo>
                    <a:pt x="35295" y="364537"/>
                  </a:lnTo>
                  <a:lnTo>
                    <a:pt x="37818" y="383519"/>
                  </a:lnTo>
                  <a:lnTo>
                    <a:pt x="41088" y="402522"/>
                  </a:lnTo>
                  <a:lnTo>
                    <a:pt x="44854" y="421542"/>
                  </a:lnTo>
                  <a:lnTo>
                    <a:pt x="48953" y="440572"/>
                  </a:lnTo>
                  <a:lnTo>
                    <a:pt x="52480" y="459608"/>
                  </a:lnTo>
                  <a:lnTo>
                    <a:pt x="55625" y="478649"/>
                  </a:lnTo>
                  <a:lnTo>
                    <a:pt x="58515" y="497693"/>
                  </a:lnTo>
                  <a:lnTo>
                    <a:pt x="62029" y="515945"/>
                  </a:lnTo>
                  <a:lnTo>
                    <a:pt x="70168" y="551042"/>
                  </a:lnTo>
                  <a:lnTo>
                    <a:pt x="76959" y="585162"/>
                  </a:lnTo>
                  <a:lnTo>
                    <a:pt x="82623" y="618847"/>
                  </a:lnTo>
                  <a:lnTo>
                    <a:pt x="87787" y="652339"/>
                  </a:lnTo>
                  <a:lnTo>
                    <a:pt x="90611" y="681512"/>
                  </a:lnTo>
                  <a:lnTo>
                    <a:pt x="92660" y="708500"/>
                  </a:lnTo>
                  <a:lnTo>
                    <a:pt x="96216" y="736370"/>
                  </a:lnTo>
                  <a:lnTo>
                    <a:pt x="98889" y="771251"/>
                  </a:lnTo>
                  <a:lnTo>
                    <a:pt x="99680" y="805487"/>
                  </a:lnTo>
                  <a:lnTo>
                    <a:pt x="92870" y="835819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65" name="SMARTInkShape-480"/>
            <p:cNvSpPr/>
            <p:nvPr>
              <p:custDataLst>
                <p:tags r:id="rId17"/>
              </p:custDataLst>
            </p:nvPr>
          </p:nvSpPr>
          <p:spPr>
            <a:xfrm>
              <a:off x="3386138" y="3572399"/>
              <a:ext cx="421482" cy="494197"/>
            </a:xfrm>
            <a:custGeom>
              <a:avLst/>
              <a:gdLst/>
              <a:ahLst/>
              <a:cxnLst/>
              <a:rect l="0" t="0" r="0" b="0"/>
              <a:pathLst>
                <a:path w="421482" h="494197">
                  <a:moveTo>
                    <a:pt x="0" y="342376"/>
                  </a:moveTo>
                  <a:lnTo>
                    <a:pt x="0" y="342376"/>
                  </a:lnTo>
                  <a:lnTo>
                    <a:pt x="35055" y="328641"/>
                  </a:lnTo>
                  <a:lnTo>
                    <a:pt x="65773" y="319432"/>
                  </a:lnTo>
                  <a:lnTo>
                    <a:pt x="98774" y="307885"/>
                  </a:lnTo>
                  <a:lnTo>
                    <a:pt x="129896" y="294409"/>
                  </a:lnTo>
                  <a:lnTo>
                    <a:pt x="163018" y="276570"/>
                  </a:lnTo>
                  <a:lnTo>
                    <a:pt x="194175" y="252411"/>
                  </a:lnTo>
                  <a:lnTo>
                    <a:pt x="219723" y="225144"/>
                  </a:lnTo>
                  <a:lnTo>
                    <a:pt x="232856" y="202167"/>
                  </a:lnTo>
                  <a:lnTo>
                    <a:pt x="243191" y="176873"/>
                  </a:lnTo>
                  <a:lnTo>
                    <a:pt x="250431" y="152403"/>
                  </a:lnTo>
                  <a:lnTo>
                    <a:pt x="254178" y="128298"/>
                  </a:lnTo>
                  <a:lnTo>
                    <a:pt x="255843" y="104355"/>
                  </a:lnTo>
                  <a:lnTo>
                    <a:pt x="256780" y="69357"/>
                  </a:lnTo>
                  <a:lnTo>
                    <a:pt x="255470" y="38526"/>
                  </a:lnTo>
                  <a:lnTo>
                    <a:pt x="243726" y="6014"/>
                  </a:lnTo>
                  <a:lnTo>
                    <a:pt x="241065" y="1453"/>
                  </a:lnTo>
                  <a:lnTo>
                    <a:pt x="239291" y="0"/>
                  </a:lnTo>
                  <a:lnTo>
                    <a:pt x="238109" y="619"/>
                  </a:lnTo>
                  <a:lnTo>
                    <a:pt x="237320" y="2619"/>
                  </a:lnTo>
                  <a:lnTo>
                    <a:pt x="235951" y="31522"/>
                  </a:lnTo>
                  <a:lnTo>
                    <a:pt x="237921" y="61888"/>
                  </a:lnTo>
                  <a:lnTo>
                    <a:pt x="240680" y="87540"/>
                  </a:lnTo>
                  <a:lnTo>
                    <a:pt x="241906" y="114815"/>
                  </a:lnTo>
                  <a:lnTo>
                    <a:pt x="244568" y="142813"/>
                  </a:lnTo>
                  <a:lnTo>
                    <a:pt x="247603" y="171925"/>
                  </a:lnTo>
                  <a:lnTo>
                    <a:pt x="248952" y="203385"/>
                  </a:lnTo>
                  <a:lnTo>
                    <a:pt x="251668" y="233771"/>
                  </a:lnTo>
                  <a:lnTo>
                    <a:pt x="254727" y="263945"/>
                  </a:lnTo>
                  <a:lnTo>
                    <a:pt x="256087" y="295876"/>
                  </a:lnTo>
                  <a:lnTo>
                    <a:pt x="258808" y="324355"/>
                  </a:lnTo>
                  <a:lnTo>
                    <a:pt x="261869" y="349448"/>
                  </a:lnTo>
                  <a:lnTo>
                    <a:pt x="264386" y="380631"/>
                  </a:lnTo>
                  <a:lnTo>
                    <a:pt x="269829" y="410787"/>
                  </a:lnTo>
                  <a:lnTo>
                    <a:pt x="270736" y="418819"/>
                  </a:lnTo>
                  <a:lnTo>
                    <a:pt x="270978" y="418738"/>
                  </a:lnTo>
                  <a:lnTo>
                    <a:pt x="271140" y="417096"/>
                  </a:lnTo>
                  <a:lnTo>
                    <a:pt x="265283" y="386631"/>
                  </a:lnTo>
                  <a:lnTo>
                    <a:pt x="265303" y="356939"/>
                  </a:lnTo>
                  <a:lnTo>
                    <a:pt x="270010" y="328143"/>
                  </a:lnTo>
                  <a:lnTo>
                    <a:pt x="274968" y="299524"/>
                  </a:lnTo>
                  <a:lnTo>
                    <a:pt x="279105" y="291581"/>
                  </a:lnTo>
                  <a:lnTo>
                    <a:pt x="281320" y="289462"/>
                  </a:lnTo>
                  <a:lnTo>
                    <a:pt x="283590" y="290431"/>
                  </a:lnTo>
                  <a:lnTo>
                    <a:pt x="291372" y="304760"/>
                  </a:lnTo>
                  <a:lnTo>
                    <a:pt x="302585" y="332642"/>
                  </a:lnTo>
                  <a:lnTo>
                    <a:pt x="311287" y="360570"/>
                  </a:lnTo>
                  <a:lnTo>
                    <a:pt x="321339" y="393860"/>
                  </a:lnTo>
                  <a:lnTo>
                    <a:pt x="330690" y="421395"/>
                  </a:lnTo>
                  <a:lnTo>
                    <a:pt x="348073" y="455351"/>
                  </a:lnTo>
                  <a:lnTo>
                    <a:pt x="365864" y="481507"/>
                  </a:lnTo>
                  <a:lnTo>
                    <a:pt x="379300" y="491525"/>
                  </a:lnTo>
                  <a:lnTo>
                    <a:pt x="386216" y="494196"/>
                  </a:lnTo>
                  <a:lnTo>
                    <a:pt x="391621" y="493595"/>
                  </a:lnTo>
                  <a:lnTo>
                    <a:pt x="396018" y="490814"/>
                  </a:lnTo>
                  <a:lnTo>
                    <a:pt x="403020" y="480580"/>
                  </a:lnTo>
                  <a:lnTo>
                    <a:pt x="421481" y="420957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66" name="SMARTInkShape-481"/>
            <p:cNvSpPr/>
            <p:nvPr>
              <p:custDataLst>
                <p:tags r:id="rId18"/>
              </p:custDataLst>
            </p:nvPr>
          </p:nvSpPr>
          <p:spPr>
            <a:xfrm>
              <a:off x="5207795" y="3593306"/>
              <a:ext cx="507206" cy="208263"/>
            </a:xfrm>
            <a:custGeom>
              <a:avLst/>
              <a:gdLst/>
              <a:ahLst/>
              <a:cxnLst/>
              <a:rect l="0" t="0" r="0" b="0"/>
              <a:pathLst>
                <a:path w="507206" h="208263">
                  <a:moveTo>
                    <a:pt x="0" y="57150"/>
                  </a:moveTo>
                  <a:lnTo>
                    <a:pt x="0" y="57150"/>
                  </a:lnTo>
                  <a:lnTo>
                    <a:pt x="35056" y="43415"/>
                  </a:lnTo>
                  <a:lnTo>
                    <a:pt x="61980" y="30415"/>
                  </a:lnTo>
                  <a:lnTo>
                    <a:pt x="92623" y="20301"/>
                  </a:lnTo>
                  <a:lnTo>
                    <a:pt x="123046" y="16069"/>
                  </a:lnTo>
                  <a:lnTo>
                    <a:pt x="152169" y="14816"/>
                  </a:lnTo>
                  <a:lnTo>
                    <a:pt x="180906" y="14444"/>
                  </a:lnTo>
                  <a:lnTo>
                    <a:pt x="213357" y="20022"/>
                  </a:lnTo>
                  <a:lnTo>
                    <a:pt x="234667" y="27276"/>
                  </a:lnTo>
                  <a:lnTo>
                    <a:pt x="249799" y="38332"/>
                  </a:lnTo>
                  <a:lnTo>
                    <a:pt x="253896" y="44289"/>
                  </a:lnTo>
                  <a:lnTo>
                    <a:pt x="256203" y="55897"/>
                  </a:lnTo>
                  <a:lnTo>
                    <a:pt x="252509" y="66912"/>
                  </a:lnTo>
                  <a:lnTo>
                    <a:pt x="230306" y="99615"/>
                  </a:lnTo>
                  <a:lnTo>
                    <a:pt x="221961" y="118416"/>
                  </a:lnTo>
                  <a:lnTo>
                    <a:pt x="212030" y="153213"/>
                  </a:lnTo>
                  <a:lnTo>
                    <a:pt x="213562" y="169695"/>
                  </a:lnTo>
                  <a:lnTo>
                    <a:pt x="219535" y="184164"/>
                  </a:lnTo>
                  <a:lnTo>
                    <a:pt x="227481" y="195886"/>
                  </a:lnTo>
                  <a:lnTo>
                    <a:pt x="238421" y="204271"/>
                  </a:lnTo>
                  <a:lnTo>
                    <a:pt x="244671" y="207619"/>
                  </a:lnTo>
                  <a:lnTo>
                    <a:pt x="250426" y="208262"/>
                  </a:lnTo>
                  <a:lnTo>
                    <a:pt x="261054" y="204745"/>
                  </a:lnTo>
                  <a:lnTo>
                    <a:pt x="275963" y="190046"/>
                  </a:lnTo>
                  <a:lnTo>
                    <a:pt x="281399" y="173101"/>
                  </a:lnTo>
                  <a:lnTo>
                    <a:pt x="284460" y="143364"/>
                  </a:lnTo>
                  <a:lnTo>
                    <a:pt x="283250" y="116562"/>
                  </a:lnTo>
                  <a:lnTo>
                    <a:pt x="279013" y="81524"/>
                  </a:lnTo>
                  <a:lnTo>
                    <a:pt x="278877" y="78162"/>
                  </a:lnTo>
                  <a:lnTo>
                    <a:pt x="279580" y="76714"/>
                  </a:lnTo>
                  <a:lnTo>
                    <a:pt x="280843" y="76543"/>
                  </a:lnTo>
                  <a:lnTo>
                    <a:pt x="282478" y="77222"/>
                  </a:lnTo>
                  <a:lnTo>
                    <a:pt x="312932" y="102141"/>
                  </a:lnTo>
                  <a:lnTo>
                    <a:pt x="341830" y="133124"/>
                  </a:lnTo>
                  <a:lnTo>
                    <a:pt x="368643" y="167044"/>
                  </a:lnTo>
                  <a:lnTo>
                    <a:pt x="383193" y="189008"/>
                  </a:lnTo>
                  <a:lnTo>
                    <a:pt x="356715" y="157081"/>
                  </a:lnTo>
                  <a:lnTo>
                    <a:pt x="348246" y="146808"/>
                  </a:lnTo>
                  <a:lnTo>
                    <a:pt x="333764" y="113877"/>
                  </a:lnTo>
                  <a:lnTo>
                    <a:pt x="324720" y="88964"/>
                  </a:lnTo>
                  <a:lnTo>
                    <a:pt x="322913" y="69967"/>
                  </a:lnTo>
                  <a:lnTo>
                    <a:pt x="329480" y="40751"/>
                  </a:lnTo>
                  <a:lnTo>
                    <a:pt x="343550" y="25785"/>
                  </a:lnTo>
                  <a:lnTo>
                    <a:pt x="377335" y="7034"/>
                  </a:lnTo>
                  <a:lnTo>
                    <a:pt x="412643" y="1389"/>
                  </a:lnTo>
                  <a:lnTo>
                    <a:pt x="440734" y="412"/>
                  </a:lnTo>
                  <a:lnTo>
                    <a:pt x="473013" y="55"/>
                  </a:lnTo>
                  <a:lnTo>
                    <a:pt x="507205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67" name="SMARTInkShape-482"/>
            <p:cNvSpPr/>
            <p:nvPr>
              <p:custDataLst>
                <p:tags r:id="rId19"/>
              </p:custDataLst>
            </p:nvPr>
          </p:nvSpPr>
          <p:spPr>
            <a:xfrm>
              <a:off x="5815013" y="3600744"/>
              <a:ext cx="146991" cy="242595"/>
            </a:xfrm>
            <a:custGeom>
              <a:avLst/>
              <a:gdLst/>
              <a:ahLst/>
              <a:cxnLst/>
              <a:rect l="0" t="0" r="0" b="0"/>
              <a:pathLst>
                <a:path w="146991" h="242595">
                  <a:moveTo>
                    <a:pt x="121442" y="6850"/>
                  </a:moveTo>
                  <a:lnTo>
                    <a:pt x="121442" y="6850"/>
                  </a:lnTo>
                  <a:lnTo>
                    <a:pt x="87255" y="1940"/>
                  </a:lnTo>
                  <a:lnTo>
                    <a:pt x="52461" y="0"/>
                  </a:lnTo>
                  <a:lnTo>
                    <a:pt x="38926" y="4070"/>
                  </a:lnTo>
                  <a:lnTo>
                    <a:pt x="33094" y="7378"/>
                  </a:lnTo>
                  <a:lnTo>
                    <a:pt x="30794" y="11964"/>
                  </a:lnTo>
                  <a:lnTo>
                    <a:pt x="30848" y="17403"/>
                  </a:lnTo>
                  <a:lnTo>
                    <a:pt x="38510" y="36435"/>
                  </a:lnTo>
                  <a:lnTo>
                    <a:pt x="59111" y="64199"/>
                  </a:lnTo>
                  <a:lnTo>
                    <a:pt x="86906" y="93408"/>
                  </a:lnTo>
                  <a:lnTo>
                    <a:pt x="117914" y="126812"/>
                  </a:lnTo>
                  <a:lnTo>
                    <a:pt x="139796" y="160368"/>
                  </a:lnTo>
                  <a:lnTo>
                    <a:pt x="146990" y="188156"/>
                  </a:lnTo>
                  <a:lnTo>
                    <a:pt x="146556" y="202789"/>
                  </a:lnTo>
                  <a:lnTo>
                    <a:pt x="145329" y="208913"/>
                  </a:lnTo>
                  <a:lnTo>
                    <a:pt x="142129" y="213790"/>
                  </a:lnTo>
                  <a:lnTo>
                    <a:pt x="132225" y="221325"/>
                  </a:lnTo>
                  <a:lnTo>
                    <a:pt x="104876" y="232630"/>
                  </a:lnTo>
                  <a:lnTo>
                    <a:pt x="74907" y="239289"/>
                  </a:lnTo>
                  <a:lnTo>
                    <a:pt x="44772" y="241614"/>
                  </a:lnTo>
                  <a:lnTo>
                    <a:pt x="0" y="242594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844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43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 bldLvl="3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washington-dc-us-capitol-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163"/>
            <a:ext cx="8534400" cy="682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#3: The contest could be decided by the House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Problem: The voting is not done by members of the House but by </a:t>
            </a:r>
            <a:r>
              <a:rPr lang="en-US" b="1" i="1"/>
              <a:t>state</a:t>
            </a:r>
            <a:r>
              <a:rPr lang="en-US" i="1"/>
              <a:t>.</a:t>
            </a:r>
          </a:p>
          <a:p>
            <a:r>
              <a:rPr lang="en-US"/>
              <a:t>Why is that a problem?</a:t>
            </a:r>
          </a:p>
          <a:p>
            <a:r>
              <a:rPr lang="en-US"/>
              <a:t>A state could lose its votes if no candidate received a majority</a:t>
            </a:r>
          </a:p>
          <a:p>
            <a:r>
              <a:rPr lang="en-US"/>
              <a:t>If a 3</a:t>
            </a:r>
            <a:r>
              <a:rPr lang="en-US" baseline="30000"/>
              <a:t>rd</a:t>
            </a:r>
            <a:r>
              <a:rPr lang="en-US"/>
              <a:t> party candidate were involved, the vote could be divided and </a:t>
            </a:r>
            <a:r>
              <a:rPr lang="en-US" b="1" i="1"/>
              <a:t>no one</a:t>
            </a:r>
            <a:r>
              <a:rPr lang="en-US"/>
              <a:t> would be declared winner by January 20</a:t>
            </a:r>
          </a:p>
        </p:txBody>
      </p:sp>
    </p:spTree>
    <p:extLst>
      <p:ext uri="{BB962C8B-B14F-4D97-AF65-F5344CB8AC3E}">
        <p14:creationId xmlns:p14="http://schemas.microsoft.com/office/powerpoint/2010/main" val="336010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Criticisms, proposals, and reforms</a:t>
            </a:r>
            <a:endParaRPr lang="en-US" dirty="0"/>
          </a:p>
        </p:txBody>
      </p:sp>
      <p:pic>
        <p:nvPicPr>
          <p:cNvPr id="15362" name="Picture 2" descr="http://www.dailyplunge.com/wp-content/uploads/2010/07/belushi-electoral-colle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0718" y="19050"/>
            <a:ext cx="3919664" cy="592455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1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461248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Arguments for the Electoral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original intent, </a:t>
            </a:r>
            <a:endParaRPr lang="en-US" dirty="0" smtClean="0"/>
          </a:p>
          <a:p>
            <a:r>
              <a:rPr lang="en-US" dirty="0" smtClean="0"/>
              <a:t>tradition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federalism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minority </a:t>
            </a:r>
            <a:r>
              <a:rPr lang="en-US" dirty="0"/>
              <a:t>voting power, </a:t>
            </a:r>
            <a:endParaRPr lang="en-US" dirty="0" smtClean="0"/>
          </a:p>
          <a:p>
            <a:r>
              <a:rPr lang="en-US" dirty="0" smtClean="0"/>
              <a:t>state </a:t>
            </a:r>
            <a:r>
              <a:rPr lang="en-US" dirty="0"/>
              <a:t>voting power (</a:t>
            </a:r>
            <a:r>
              <a:rPr lang="en-US" dirty="0" smtClean="0"/>
              <a:t>for both </a:t>
            </a:r>
            <a:r>
              <a:rPr lang="en-US" dirty="0"/>
              <a:t>populous and less populated states), </a:t>
            </a:r>
            <a:endParaRPr lang="en-US" dirty="0" smtClean="0"/>
          </a:p>
          <a:p>
            <a:r>
              <a:rPr lang="en-US" dirty="0" smtClean="0"/>
              <a:t>avoidance </a:t>
            </a:r>
            <a:r>
              <a:rPr lang="en-US" dirty="0"/>
              <a:t>of post-election controversies,</a:t>
            </a:r>
          </a:p>
          <a:p>
            <a:r>
              <a:rPr lang="en-US" dirty="0"/>
              <a:t>support of the two-party system, </a:t>
            </a:r>
            <a:endParaRPr lang="en-US" dirty="0" smtClean="0"/>
          </a:p>
          <a:p>
            <a:r>
              <a:rPr lang="en-US" dirty="0" smtClean="0"/>
              <a:t>political </a:t>
            </a:r>
            <a:r>
              <a:rPr lang="en-US" dirty="0"/>
              <a:t>moderation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537448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Problems with the Electoral College</a:t>
            </a:r>
            <a:endParaRPr lang="en-US" dirty="0"/>
          </a:p>
        </p:txBody>
      </p:sp>
      <p:pic>
        <p:nvPicPr>
          <p:cNvPr id="5" name="The Trouble with the Electoral College - YouTube.wmv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19200"/>
            <a:ext cx="9143596" cy="52578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What is the issue of small state bias?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is the issue of middle state bias?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Ethnic power/bias?</a:t>
            </a:r>
            <a:endParaRPr lang="en-US" dirty="0"/>
          </a:p>
        </p:txBody>
      </p:sp>
      <p:grpSp>
        <p:nvGrpSpPr>
          <p:cNvPr id="47" name="SMARTInkShape-Group275"/>
          <p:cNvGrpSpPr/>
          <p:nvPr/>
        </p:nvGrpSpPr>
        <p:grpSpPr>
          <a:xfrm>
            <a:off x="6153134" y="241671"/>
            <a:ext cx="1642484" cy="426663"/>
            <a:chOff x="6153134" y="241671"/>
            <a:chExt cx="1642484" cy="426663"/>
          </a:xfrm>
        </p:grpSpPr>
        <p:sp>
          <p:nvSpPr>
            <p:cNvPr id="44" name="SMARTInkShape-483"/>
            <p:cNvSpPr/>
            <p:nvPr>
              <p:custDataLst>
                <p:tags r:id="rId15"/>
              </p:custDataLst>
            </p:nvPr>
          </p:nvSpPr>
          <p:spPr>
            <a:xfrm>
              <a:off x="6153134" y="535890"/>
              <a:ext cx="436976" cy="132444"/>
            </a:xfrm>
            <a:custGeom>
              <a:avLst/>
              <a:gdLst/>
              <a:ahLst/>
              <a:cxnLst/>
              <a:rect l="0" t="0" r="0" b="0"/>
              <a:pathLst>
                <a:path w="436976" h="132444">
                  <a:moveTo>
                    <a:pt x="195874" y="8821"/>
                  </a:moveTo>
                  <a:lnTo>
                    <a:pt x="195874" y="8821"/>
                  </a:lnTo>
                  <a:lnTo>
                    <a:pt x="188185" y="1133"/>
                  </a:lnTo>
                  <a:lnTo>
                    <a:pt x="182571" y="259"/>
                  </a:lnTo>
                  <a:lnTo>
                    <a:pt x="174624" y="0"/>
                  </a:lnTo>
                  <a:lnTo>
                    <a:pt x="144713" y="12330"/>
                  </a:lnTo>
                  <a:lnTo>
                    <a:pt x="105720" y="33818"/>
                  </a:lnTo>
                  <a:lnTo>
                    <a:pt x="82180" y="46655"/>
                  </a:lnTo>
                  <a:lnTo>
                    <a:pt x="59991" y="60380"/>
                  </a:lnTo>
                  <a:lnTo>
                    <a:pt x="37211" y="73376"/>
                  </a:lnTo>
                  <a:lnTo>
                    <a:pt x="0" y="106490"/>
                  </a:lnTo>
                  <a:lnTo>
                    <a:pt x="4333" y="111623"/>
                  </a:lnTo>
                  <a:lnTo>
                    <a:pt x="6664" y="112082"/>
                  </a:lnTo>
                  <a:lnTo>
                    <a:pt x="9212" y="111396"/>
                  </a:lnTo>
                  <a:lnTo>
                    <a:pt x="14686" y="108980"/>
                  </a:lnTo>
                  <a:lnTo>
                    <a:pt x="58248" y="94694"/>
                  </a:lnTo>
                  <a:lnTo>
                    <a:pt x="89868" y="81983"/>
                  </a:lnTo>
                  <a:lnTo>
                    <a:pt x="108385" y="79607"/>
                  </a:lnTo>
                  <a:lnTo>
                    <a:pt x="110758" y="77840"/>
                  </a:lnTo>
                  <a:lnTo>
                    <a:pt x="112341" y="75669"/>
                  </a:lnTo>
                  <a:lnTo>
                    <a:pt x="114389" y="74223"/>
                  </a:lnTo>
                  <a:lnTo>
                    <a:pt x="122917" y="71710"/>
                  </a:lnTo>
                  <a:lnTo>
                    <a:pt x="121116" y="74144"/>
                  </a:lnTo>
                  <a:lnTo>
                    <a:pt x="103175" y="92581"/>
                  </a:lnTo>
                  <a:lnTo>
                    <a:pt x="97458" y="95657"/>
                  </a:lnTo>
                  <a:lnTo>
                    <a:pt x="94544" y="96477"/>
                  </a:lnTo>
                  <a:lnTo>
                    <a:pt x="92602" y="98016"/>
                  </a:lnTo>
                  <a:lnTo>
                    <a:pt x="90444" y="102372"/>
                  </a:lnTo>
                  <a:lnTo>
                    <a:pt x="88869" y="119066"/>
                  </a:lnTo>
                  <a:lnTo>
                    <a:pt x="89811" y="121013"/>
                  </a:lnTo>
                  <a:lnTo>
                    <a:pt x="91431" y="122311"/>
                  </a:lnTo>
                  <a:lnTo>
                    <a:pt x="95876" y="124745"/>
                  </a:lnTo>
                  <a:lnTo>
                    <a:pt x="103957" y="130702"/>
                  </a:lnTo>
                  <a:lnTo>
                    <a:pt x="109712" y="132443"/>
                  </a:lnTo>
                  <a:lnTo>
                    <a:pt x="123270" y="128683"/>
                  </a:lnTo>
                  <a:lnTo>
                    <a:pt x="163237" y="109897"/>
                  </a:lnTo>
                  <a:lnTo>
                    <a:pt x="204810" y="89181"/>
                  </a:lnTo>
                  <a:lnTo>
                    <a:pt x="222664" y="77610"/>
                  </a:lnTo>
                  <a:lnTo>
                    <a:pt x="265217" y="44703"/>
                  </a:lnTo>
                  <a:lnTo>
                    <a:pt x="272333" y="39651"/>
                  </a:lnTo>
                  <a:lnTo>
                    <a:pt x="283284" y="36142"/>
                  </a:lnTo>
                  <a:lnTo>
                    <a:pt x="293683" y="35624"/>
                  </a:lnTo>
                  <a:lnTo>
                    <a:pt x="293976" y="40355"/>
                  </a:lnTo>
                  <a:lnTo>
                    <a:pt x="291399" y="45325"/>
                  </a:lnTo>
                  <a:lnTo>
                    <a:pt x="281660" y="61342"/>
                  </a:lnTo>
                  <a:lnTo>
                    <a:pt x="274309" y="79727"/>
                  </a:lnTo>
                  <a:lnTo>
                    <a:pt x="249863" y="106633"/>
                  </a:lnTo>
                  <a:lnTo>
                    <a:pt x="270205" y="88940"/>
                  </a:lnTo>
                  <a:lnTo>
                    <a:pt x="309152" y="63597"/>
                  </a:lnTo>
                  <a:lnTo>
                    <a:pt x="350665" y="37839"/>
                  </a:lnTo>
                  <a:lnTo>
                    <a:pt x="368518" y="24585"/>
                  </a:lnTo>
                  <a:lnTo>
                    <a:pt x="408267" y="9268"/>
                  </a:lnTo>
                  <a:lnTo>
                    <a:pt x="408907" y="10111"/>
                  </a:lnTo>
                  <a:lnTo>
                    <a:pt x="409934" y="18593"/>
                  </a:lnTo>
                  <a:lnTo>
                    <a:pt x="410018" y="21289"/>
                  </a:lnTo>
                  <a:lnTo>
                    <a:pt x="407466" y="26930"/>
                  </a:lnTo>
                  <a:lnTo>
                    <a:pt x="380373" y="69753"/>
                  </a:lnTo>
                  <a:lnTo>
                    <a:pt x="376218" y="81886"/>
                  </a:lnTo>
                  <a:lnTo>
                    <a:pt x="374986" y="91765"/>
                  </a:lnTo>
                  <a:lnTo>
                    <a:pt x="377344" y="97940"/>
                  </a:lnTo>
                  <a:lnTo>
                    <a:pt x="386942" y="109989"/>
                  </a:lnTo>
                  <a:lnTo>
                    <a:pt x="392580" y="113316"/>
                  </a:lnTo>
                  <a:lnTo>
                    <a:pt x="403977" y="115189"/>
                  </a:lnTo>
                  <a:lnTo>
                    <a:pt x="416125" y="115821"/>
                  </a:lnTo>
                  <a:lnTo>
                    <a:pt x="436975" y="107048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484"/>
            <p:cNvSpPr/>
            <p:nvPr>
              <p:custDataLst>
                <p:tags r:id="rId16"/>
              </p:custDataLst>
            </p:nvPr>
          </p:nvSpPr>
          <p:spPr>
            <a:xfrm>
              <a:off x="6679488" y="241671"/>
              <a:ext cx="338675" cy="401110"/>
            </a:xfrm>
            <a:custGeom>
              <a:avLst/>
              <a:gdLst/>
              <a:ahLst/>
              <a:cxnLst/>
              <a:rect l="0" t="0" r="0" b="0"/>
              <a:pathLst>
                <a:path w="338675" h="401110">
                  <a:moveTo>
                    <a:pt x="124934" y="294110"/>
                  </a:moveTo>
                  <a:lnTo>
                    <a:pt x="124934" y="294110"/>
                  </a:lnTo>
                  <a:lnTo>
                    <a:pt x="124934" y="285548"/>
                  </a:lnTo>
                  <a:lnTo>
                    <a:pt x="112505" y="285213"/>
                  </a:lnTo>
                  <a:lnTo>
                    <a:pt x="106843" y="287841"/>
                  </a:lnTo>
                  <a:lnTo>
                    <a:pt x="68022" y="310089"/>
                  </a:lnTo>
                  <a:lnTo>
                    <a:pt x="25481" y="349060"/>
                  </a:lnTo>
                  <a:lnTo>
                    <a:pt x="7026" y="368391"/>
                  </a:lnTo>
                  <a:lnTo>
                    <a:pt x="3077" y="376072"/>
                  </a:lnTo>
                  <a:lnTo>
                    <a:pt x="542" y="389087"/>
                  </a:lnTo>
                  <a:lnTo>
                    <a:pt x="0" y="399467"/>
                  </a:lnTo>
                  <a:lnTo>
                    <a:pt x="965" y="400067"/>
                  </a:lnTo>
                  <a:lnTo>
                    <a:pt x="12355" y="401109"/>
                  </a:lnTo>
                  <a:lnTo>
                    <a:pt x="25652" y="396479"/>
                  </a:lnTo>
                  <a:lnTo>
                    <a:pt x="67306" y="372583"/>
                  </a:lnTo>
                  <a:lnTo>
                    <a:pt x="105245" y="351687"/>
                  </a:lnTo>
                  <a:lnTo>
                    <a:pt x="142432" y="319925"/>
                  </a:lnTo>
                  <a:lnTo>
                    <a:pt x="183181" y="280248"/>
                  </a:lnTo>
                  <a:lnTo>
                    <a:pt x="222319" y="240329"/>
                  </a:lnTo>
                  <a:lnTo>
                    <a:pt x="249700" y="206848"/>
                  </a:lnTo>
                  <a:lnTo>
                    <a:pt x="275672" y="171792"/>
                  </a:lnTo>
                  <a:lnTo>
                    <a:pt x="296377" y="137262"/>
                  </a:lnTo>
                  <a:lnTo>
                    <a:pt x="318505" y="98425"/>
                  </a:lnTo>
                  <a:lnTo>
                    <a:pt x="336347" y="53860"/>
                  </a:lnTo>
                  <a:lnTo>
                    <a:pt x="338674" y="29364"/>
                  </a:lnTo>
                  <a:lnTo>
                    <a:pt x="336346" y="20011"/>
                  </a:lnTo>
                  <a:lnTo>
                    <a:pt x="334337" y="16127"/>
                  </a:lnTo>
                  <a:lnTo>
                    <a:pt x="326811" y="9166"/>
                  </a:lnTo>
                  <a:lnTo>
                    <a:pt x="316852" y="3758"/>
                  </a:lnTo>
                  <a:lnTo>
                    <a:pt x="283699" y="0"/>
                  </a:lnTo>
                  <a:lnTo>
                    <a:pt x="240761" y="9219"/>
                  </a:lnTo>
                  <a:lnTo>
                    <a:pt x="205250" y="25177"/>
                  </a:lnTo>
                  <a:lnTo>
                    <a:pt x="164147" y="66820"/>
                  </a:lnTo>
                  <a:lnTo>
                    <a:pt x="150664" y="90174"/>
                  </a:lnTo>
                  <a:lnTo>
                    <a:pt x="144348" y="124732"/>
                  </a:lnTo>
                  <a:lnTo>
                    <a:pt x="144246" y="151320"/>
                  </a:lnTo>
                  <a:lnTo>
                    <a:pt x="155282" y="195895"/>
                  </a:lnTo>
                  <a:lnTo>
                    <a:pt x="172305" y="240534"/>
                  </a:lnTo>
                  <a:lnTo>
                    <a:pt x="197722" y="282204"/>
                  </a:lnTo>
                  <a:lnTo>
                    <a:pt x="223160" y="31197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485"/>
            <p:cNvSpPr/>
            <p:nvPr>
              <p:custDataLst>
                <p:tags r:id="rId17"/>
              </p:custDataLst>
            </p:nvPr>
          </p:nvSpPr>
          <p:spPr>
            <a:xfrm>
              <a:off x="7143750" y="544717"/>
              <a:ext cx="651868" cy="35714"/>
            </a:xfrm>
            <a:custGeom>
              <a:avLst/>
              <a:gdLst/>
              <a:ahLst/>
              <a:cxnLst/>
              <a:rect l="0" t="0" r="0" b="0"/>
              <a:pathLst>
                <a:path w="651868" h="35714">
                  <a:moveTo>
                    <a:pt x="0" y="26783"/>
                  </a:moveTo>
                  <a:lnTo>
                    <a:pt x="0" y="26783"/>
                  </a:lnTo>
                  <a:lnTo>
                    <a:pt x="4741" y="22042"/>
                  </a:lnTo>
                  <a:lnTo>
                    <a:pt x="12359" y="19715"/>
                  </a:lnTo>
                  <a:lnTo>
                    <a:pt x="47268" y="17106"/>
                  </a:lnTo>
                  <a:lnTo>
                    <a:pt x="80041" y="11789"/>
                  </a:lnTo>
                  <a:lnTo>
                    <a:pt x="120730" y="9773"/>
                  </a:lnTo>
                  <a:lnTo>
                    <a:pt x="164205" y="9175"/>
                  </a:lnTo>
                  <a:lnTo>
                    <a:pt x="208506" y="8006"/>
                  </a:lnTo>
                  <a:lnTo>
                    <a:pt x="253051" y="2809"/>
                  </a:lnTo>
                  <a:lnTo>
                    <a:pt x="297669" y="828"/>
                  </a:lnTo>
                  <a:lnTo>
                    <a:pt x="342309" y="241"/>
                  </a:lnTo>
                  <a:lnTo>
                    <a:pt x="386955" y="67"/>
                  </a:lnTo>
                  <a:lnTo>
                    <a:pt x="431602" y="16"/>
                  </a:lnTo>
                  <a:lnTo>
                    <a:pt x="475258" y="0"/>
                  </a:lnTo>
                  <a:lnTo>
                    <a:pt x="513769" y="988"/>
                  </a:lnTo>
                  <a:lnTo>
                    <a:pt x="550316" y="7124"/>
                  </a:lnTo>
                  <a:lnTo>
                    <a:pt x="585288" y="14233"/>
                  </a:lnTo>
                  <a:lnTo>
                    <a:pt x="628731" y="22117"/>
                  </a:lnTo>
                  <a:lnTo>
                    <a:pt x="638728" y="25400"/>
                  </a:lnTo>
                  <a:lnTo>
                    <a:pt x="651867" y="3571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SMARTInkShape-Group276"/>
          <p:cNvGrpSpPr/>
          <p:nvPr/>
        </p:nvGrpSpPr>
        <p:grpSpPr>
          <a:xfrm>
            <a:off x="4572182" y="314289"/>
            <a:ext cx="1294624" cy="657519"/>
            <a:chOff x="4572182" y="314289"/>
            <a:chExt cx="1294624" cy="657519"/>
          </a:xfrm>
        </p:grpSpPr>
        <p:sp>
          <p:nvSpPr>
            <p:cNvPr id="48" name="SMARTInkShape-486"/>
            <p:cNvSpPr/>
            <p:nvPr>
              <p:custDataLst>
                <p:tags r:id="rId12"/>
              </p:custDataLst>
            </p:nvPr>
          </p:nvSpPr>
          <p:spPr>
            <a:xfrm>
              <a:off x="4786504" y="367640"/>
              <a:ext cx="640815" cy="449728"/>
            </a:xfrm>
            <a:custGeom>
              <a:avLst/>
              <a:gdLst/>
              <a:ahLst/>
              <a:cxnLst/>
              <a:rect l="0" t="0" r="0" b="0"/>
              <a:pathLst>
                <a:path w="640815" h="449728">
                  <a:moveTo>
                    <a:pt x="115894" y="302087"/>
                  </a:moveTo>
                  <a:lnTo>
                    <a:pt x="115894" y="302087"/>
                  </a:lnTo>
                  <a:lnTo>
                    <a:pt x="94904" y="302087"/>
                  </a:lnTo>
                  <a:lnTo>
                    <a:pt x="53148" y="320178"/>
                  </a:lnTo>
                  <a:lnTo>
                    <a:pt x="42367" y="326994"/>
                  </a:lnTo>
                  <a:lnTo>
                    <a:pt x="14847" y="365136"/>
                  </a:lnTo>
                  <a:lnTo>
                    <a:pt x="4705" y="384709"/>
                  </a:lnTo>
                  <a:lnTo>
                    <a:pt x="238" y="420094"/>
                  </a:lnTo>
                  <a:lnTo>
                    <a:pt x="0" y="428287"/>
                  </a:lnTo>
                  <a:lnTo>
                    <a:pt x="2539" y="435235"/>
                  </a:lnTo>
                  <a:lnTo>
                    <a:pt x="4605" y="438477"/>
                  </a:lnTo>
                  <a:lnTo>
                    <a:pt x="6975" y="440639"/>
                  </a:lnTo>
                  <a:lnTo>
                    <a:pt x="20804" y="449133"/>
                  </a:lnTo>
                  <a:lnTo>
                    <a:pt x="24720" y="449727"/>
                  </a:lnTo>
                  <a:lnTo>
                    <a:pt x="34362" y="447741"/>
                  </a:lnTo>
                  <a:lnTo>
                    <a:pt x="66226" y="428901"/>
                  </a:lnTo>
                  <a:lnTo>
                    <a:pt x="109801" y="387471"/>
                  </a:lnTo>
                  <a:lnTo>
                    <a:pt x="119932" y="371262"/>
                  </a:lnTo>
                  <a:lnTo>
                    <a:pt x="123375" y="358743"/>
                  </a:lnTo>
                  <a:lnTo>
                    <a:pt x="124633" y="336214"/>
                  </a:lnTo>
                  <a:lnTo>
                    <a:pt x="122093" y="329491"/>
                  </a:lnTo>
                  <a:lnTo>
                    <a:pt x="120028" y="326310"/>
                  </a:lnTo>
                  <a:lnTo>
                    <a:pt x="107638" y="317091"/>
                  </a:lnTo>
                  <a:lnTo>
                    <a:pt x="96140" y="312816"/>
                  </a:lnTo>
                  <a:lnTo>
                    <a:pt x="53552" y="311018"/>
                  </a:lnTo>
                  <a:lnTo>
                    <a:pt x="58176" y="311017"/>
                  </a:lnTo>
                  <a:lnTo>
                    <a:pt x="63122" y="308371"/>
                  </a:lnTo>
                  <a:lnTo>
                    <a:pt x="107217" y="274445"/>
                  </a:lnTo>
                  <a:lnTo>
                    <a:pt x="149775" y="236858"/>
                  </a:lnTo>
                  <a:lnTo>
                    <a:pt x="187273" y="194572"/>
                  </a:lnTo>
                  <a:lnTo>
                    <a:pt x="224415" y="150235"/>
                  </a:lnTo>
                  <a:lnTo>
                    <a:pt x="265233" y="105627"/>
                  </a:lnTo>
                  <a:lnTo>
                    <a:pt x="297140" y="61976"/>
                  </a:lnTo>
                  <a:lnTo>
                    <a:pt x="332648" y="18227"/>
                  </a:lnTo>
                  <a:lnTo>
                    <a:pt x="338899" y="12216"/>
                  </a:lnTo>
                  <a:lnTo>
                    <a:pt x="341954" y="10613"/>
                  </a:lnTo>
                  <a:lnTo>
                    <a:pt x="343991" y="8552"/>
                  </a:lnTo>
                  <a:lnTo>
                    <a:pt x="347530" y="0"/>
                  </a:lnTo>
                  <a:lnTo>
                    <a:pt x="347709" y="485"/>
                  </a:lnTo>
                  <a:lnTo>
                    <a:pt x="347907" y="3669"/>
                  </a:lnTo>
                  <a:lnTo>
                    <a:pt x="346968" y="4915"/>
                  </a:lnTo>
                  <a:lnTo>
                    <a:pt x="343279" y="6299"/>
                  </a:lnTo>
                  <a:lnTo>
                    <a:pt x="338332" y="12206"/>
                  </a:lnTo>
                  <a:lnTo>
                    <a:pt x="324148" y="39789"/>
                  </a:lnTo>
                  <a:lnTo>
                    <a:pt x="312327" y="80537"/>
                  </a:lnTo>
                  <a:lnTo>
                    <a:pt x="300766" y="115065"/>
                  </a:lnTo>
                  <a:lnTo>
                    <a:pt x="287418" y="153076"/>
                  </a:lnTo>
                  <a:lnTo>
                    <a:pt x="277180" y="193112"/>
                  </a:lnTo>
                  <a:lnTo>
                    <a:pt x="265217" y="232756"/>
                  </a:lnTo>
                  <a:lnTo>
                    <a:pt x="251750" y="273276"/>
                  </a:lnTo>
                  <a:lnTo>
                    <a:pt x="243051" y="317783"/>
                  </a:lnTo>
                  <a:lnTo>
                    <a:pt x="234124" y="361664"/>
                  </a:lnTo>
                  <a:lnTo>
                    <a:pt x="232064" y="404976"/>
                  </a:lnTo>
                  <a:lnTo>
                    <a:pt x="231991" y="416239"/>
                  </a:lnTo>
                  <a:lnTo>
                    <a:pt x="232980" y="415891"/>
                  </a:lnTo>
                  <a:lnTo>
                    <a:pt x="236723" y="412859"/>
                  </a:lnTo>
                  <a:lnTo>
                    <a:pt x="266854" y="370864"/>
                  </a:lnTo>
                  <a:lnTo>
                    <a:pt x="285308" y="337017"/>
                  </a:lnTo>
                  <a:lnTo>
                    <a:pt x="305989" y="301853"/>
                  </a:lnTo>
                  <a:lnTo>
                    <a:pt x="328323" y="266299"/>
                  </a:lnTo>
                  <a:lnTo>
                    <a:pt x="350154" y="227983"/>
                  </a:lnTo>
                  <a:lnTo>
                    <a:pt x="372828" y="187856"/>
                  </a:lnTo>
                  <a:lnTo>
                    <a:pt x="398267" y="143483"/>
                  </a:lnTo>
                  <a:lnTo>
                    <a:pt x="422401" y="99917"/>
                  </a:lnTo>
                  <a:lnTo>
                    <a:pt x="447495" y="57219"/>
                  </a:lnTo>
                  <a:lnTo>
                    <a:pt x="461273" y="28200"/>
                  </a:lnTo>
                  <a:lnTo>
                    <a:pt x="463865" y="20617"/>
                  </a:lnTo>
                  <a:lnTo>
                    <a:pt x="468324" y="13940"/>
                  </a:lnTo>
                  <a:lnTo>
                    <a:pt x="469910" y="12754"/>
                  </a:lnTo>
                  <a:lnTo>
                    <a:pt x="470967" y="12956"/>
                  </a:lnTo>
                  <a:lnTo>
                    <a:pt x="471672" y="14083"/>
                  </a:lnTo>
                  <a:lnTo>
                    <a:pt x="471150" y="14834"/>
                  </a:lnTo>
                  <a:lnTo>
                    <a:pt x="467923" y="15669"/>
                  </a:lnTo>
                  <a:lnTo>
                    <a:pt x="466667" y="17876"/>
                  </a:lnTo>
                  <a:lnTo>
                    <a:pt x="454586" y="55140"/>
                  </a:lnTo>
                  <a:lnTo>
                    <a:pt x="439264" y="98102"/>
                  </a:lnTo>
                  <a:lnTo>
                    <a:pt x="421349" y="142216"/>
                  </a:lnTo>
                  <a:lnTo>
                    <a:pt x="408475" y="177327"/>
                  </a:lnTo>
                  <a:lnTo>
                    <a:pt x="394739" y="212866"/>
                  </a:lnTo>
                  <a:lnTo>
                    <a:pt x="384385" y="248531"/>
                  </a:lnTo>
                  <a:lnTo>
                    <a:pt x="375033" y="284234"/>
                  </a:lnTo>
                  <a:lnTo>
                    <a:pt x="367724" y="327113"/>
                  </a:lnTo>
                  <a:lnTo>
                    <a:pt x="366163" y="370646"/>
                  </a:lnTo>
                  <a:lnTo>
                    <a:pt x="367023" y="384151"/>
                  </a:lnTo>
                  <a:lnTo>
                    <a:pt x="373086" y="401918"/>
                  </a:lnTo>
                  <a:lnTo>
                    <a:pt x="386921" y="420577"/>
                  </a:lnTo>
                  <a:lnTo>
                    <a:pt x="395431" y="424202"/>
                  </a:lnTo>
                  <a:lnTo>
                    <a:pt x="400479" y="425169"/>
                  </a:lnTo>
                  <a:lnTo>
                    <a:pt x="411380" y="423597"/>
                  </a:lnTo>
                  <a:lnTo>
                    <a:pt x="447575" y="410766"/>
                  </a:lnTo>
                  <a:lnTo>
                    <a:pt x="491110" y="384847"/>
                  </a:lnTo>
                  <a:lnTo>
                    <a:pt x="535612" y="352942"/>
                  </a:lnTo>
                  <a:lnTo>
                    <a:pt x="579249" y="311650"/>
                  </a:lnTo>
                  <a:lnTo>
                    <a:pt x="617593" y="272638"/>
                  </a:lnTo>
                  <a:lnTo>
                    <a:pt x="638398" y="243759"/>
                  </a:lnTo>
                  <a:lnTo>
                    <a:pt x="640814" y="237137"/>
                  </a:lnTo>
                  <a:lnTo>
                    <a:pt x="640466" y="233982"/>
                  </a:lnTo>
                  <a:lnTo>
                    <a:pt x="637433" y="227831"/>
                  </a:lnTo>
                  <a:lnTo>
                    <a:pt x="630148" y="218790"/>
                  </a:lnTo>
                  <a:lnTo>
                    <a:pt x="624579" y="215456"/>
                  </a:lnTo>
                  <a:lnTo>
                    <a:pt x="621705" y="214568"/>
                  </a:lnTo>
                  <a:lnTo>
                    <a:pt x="613220" y="216226"/>
                  </a:lnTo>
                  <a:lnTo>
                    <a:pt x="579694" y="229117"/>
                  </a:lnTo>
                  <a:lnTo>
                    <a:pt x="552557" y="250303"/>
                  </a:lnTo>
                  <a:lnTo>
                    <a:pt x="532796" y="289358"/>
                  </a:lnTo>
                  <a:lnTo>
                    <a:pt x="527872" y="313830"/>
                  </a:lnTo>
                  <a:lnTo>
                    <a:pt x="527759" y="349697"/>
                  </a:lnTo>
                  <a:lnTo>
                    <a:pt x="531448" y="361612"/>
                  </a:lnTo>
                  <a:lnTo>
                    <a:pt x="539041" y="370875"/>
                  </a:lnTo>
                  <a:lnTo>
                    <a:pt x="560084" y="384907"/>
                  </a:lnTo>
                  <a:lnTo>
                    <a:pt x="593389" y="398503"/>
                  </a:lnTo>
                  <a:lnTo>
                    <a:pt x="615957" y="40031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487"/>
            <p:cNvSpPr/>
            <p:nvPr>
              <p:custDataLst>
                <p:tags r:id="rId13"/>
              </p:custDataLst>
            </p:nvPr>
          </p:nvSpPr>
          <p:spPr>
            <a:xfrm>
              <a:off x="5491926" y="571781"/>
              <a:ext cx="374880" cy="400027"/>
            </a:xfrm>
            <a:custGeom>
              <a:avLst/>
              <a:gdLst/>
              <a:ahLst/>
              <a:cxnLst/>
              <a:rect l="0" t="0" r="0" b="0"/>
              <a:pathLst>
                <a:path w="374880" h="400027">
                  <a:moveTo>
                    <a:pt x="142707" y="62227"/>
                  </a:moveTo>
                  <a:lnTo>
                    <a:pt x="142707" y="62227"/>
                  </a:lnTo>
                  <a:lnTo>
                    <a:pt x="137966" y="62227"/>
                  </a:lnTo>
                  <a:lnTo>
                    <a:pt x="132993" y="59581"/>
                  </a:lnTo>
                  <a:lnTo>
                    <a:pt x="127476" y="56090"/>
                  </a:lnTo>
                  <a:lnTo>
                    <a:pt x="115849" y="53849"/>
                  </a:lnTo>
                  <a:lnTo>
                    <a:pt x="112895" y="53665"/>
                  </a:lnTo>
                  <a:lnTo>
                    <a:pt x="88339" y="63059"/>
                  </a:lnTo>
                  <a:lnTo>
                    <a:pt x="71036" y="74049"/>
                  </a:lnTo>
                  <a:lnTo>
                    <a:pt x="29584" y="112998"/>
                  </a:lnTo>
                  <a:lnTo>
                    <a:pt x="6307" y="148562"/>
                  </a:lnTo>
                  <a:lnTo>
                    <a:pt x="400" y="174786"/>
                  </a:lnTo>
                  <a:lnTo>
                    <a:pt x="0" y="182008"/>
                  </a:lnTo>
                  <a:lnTo>
                    <a:pt x="1928" y="183753"/>
                  </a:lnTo>
                  <a:lnTo>
                    <a:pt x="9363" y="185692"/>
                  </a:lnTo>
                  <a:lnTo>
                    <a:pt x="13131" y="185216"/>
                  </a:lnTo>
                  <a:lnTo>
                    <a:pt x="34130" y="174677"/>
                  </a:lnTo>
                  <a:lnTo>
                    <a:pt x="74337" y="145367"/>
                  </a:lnTo>
                  <a:lnTo>
                    <a:pt x="115923" y="106689"/>
                  </a:lnTo>
                  <a:lnTo>
                    <a:pt x="149718" y="73072"/>
                  </a:lnTo>
                  <a:lnTo>
                    <a:pt x="150784" y="69362"/>
                  </a:lnTo>
                  <a:lnTo>
                    <a:pt x="151257" y="66390"/>
                  </a:lnTo>
                  <a:lnTo>
                    <a:pt x="151635" y="105428"/>
                  </a:lnTo>
                  <a:lnTo>
                    <a:pt x="151637" y="147440"/>
                  </a:lnTo>
                  <a:lnTo>
                    <a:pt x="148991" y="187881"/>
                  </a:lnTo>
                  <a:lnTo>
                    <a:pt x="142542" y="231975"/>
                  </a:lnTo>
                  <a:lnTo>
                    <a:pt x="130387" y="276550"/>
                  </a:lnTo>
                  <a:lnTo>
                    <a:pt x="117821" y="311268"/>
                  </a:lnTo>
                  <a:lnTo>
                    <a:pt x="91933" y="355750"/>
                  </a:lnTo>
                  <a:lnTo>
                    <a:pt x="60079" y="385239"/>
                  </a:lnTo>
                  <a:lnTo>
                    <a:pt x="35767" y="399261"/>
                  </a:lnTo>
                  <a:lnTo>
                    <a:pt x="32718" y="400026"/>
                  </a:lnTo>
                  <a:lnTo>
                    <a:pt x="30687" y="399543"/>
                  </a:lnTo>
                  <a:lnTo>
                    <a:pt x="29331" y="398229"/>
                  </a:lnTo>
                  <a:lnTo>
                    <a:pt x="28427" y="396361"/>
                  </a:lnTo>
                  <a:lnTo>
                    <a:pt x="28817" y="395116"/>
                  </a:lnTo>
                  <a:lnTo>
                    <a:pt x="30070" y="394286"/>
                  </a:lnTo>
                  <a:lnTo>
                    <a:pt x="31897" y="393732"/>
                  </a:lnTo>
                  <a:lnTo>
                    <a:pt x="33115" y="391379"/>
                  </a:lnTo>
                  <a:lnTo>
                    <a:pt x="36813" y="378586"/>
                  </a:lnTo>
                  <a:lnTo>
                    <a:pt x="66942" y="337684"/>
                  </a:lnTo>
                  <a:lnTo>
                    <a:pt x="107594" y="294219"/>
                  </a:lnTo>
                  <a:lnTo>
                    <a:pt x="143819" y="252508"/>
                  </a:lnTo>
                  <a:lnTo>
                    <a:pt x="185517" y="211930"/>
                  </a:lnTo>
                  <a:lnTo>
                    <a:pt x="222710" y="170732"/>
                  </a:lnTo>
                  <a:lnTo>
                    <a:pt x="264858" y="133931"/>
                  </a:lnTo>
                  <a:lnTo>
                    <a:pt x="300231" y="97998"/>
                  </a:lnTo>
                  <a:lnTo>
                    <a:pt x="332784" y="54296"/>
                  </a:lnTo>
                  <a:lnTo>
                    <a:pt x="368387" y="10539"/>
                  </a:lnTo>
                  <a:lnTo>
                    <a:pt x="369559" y="6932"/>
                  </a:lnTo>
                  <a:lnTo>
                    <a:pt x="369348" y="4528"/>
                  </a:lnTo>
                  <a:lnTo>
                    <a:pt x="368215" y="2925"/>
                  </a:lnTo>
                  <a:lnTo>
                    <a:pt x="366467" y="1856"/>
                  </a:lnTo>
                  <a:lnTo>
                    <a:pt x="361880" y="669"/>
                  </a:lnTo>
                  <a:lnTo>
                    <a:pt x="348979" y="0"/>
                  </a:lnTo>
                  <a:lnTo>
                    <a:pt x="326841" y="6904"/>
                  </a:lnTo>
                  <a:lnTo>
                    <a:pt x="309272" y="15959"/>
                  </a:lnTo>
                  <a:lnTo>
                    <a:pt x="269453" y="51731"/>
                  </a:lnTo>
                  <a:lnTo>
                    <a:pt x="263531" y="62854"/>
                  </a:lnTo>
                  <a:lnTo>
                    <a:pt x="251382" y="103935"/>
                  </a:lnTo>
                  <a:lnTo>
                    <a:pt x="255053" y="121769"/>
                  </a:lnTo>
                  <a:lnTo>
                    <a:pt x="262425" y="134880"/>
                  </a:lnTo>
                  <a:lnTo>
                    <a:pt x="280934" y="148199"/>
                  </a:lnTo>
                  <a:lnTo>
                    <a:pt x="324022" y="169363"/>
                  </a:lnTo>
                  <a:lnTo>
                    <a:pt x="343336" y="176545"/>
                  </a:lnTo>
                  <a:lnTo>
                    <a:pt x="374879" y="17831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488"/>
            <p:cNvSpPr/>
            <p:nvPr>
              <p:custDataLst>
                <p:tags r:id="rId14"/>
              </p:custDataLst>
            </p:nvPr>
          </p:nvSpPr>
          <p:spPr>
            <a:xfrm>
              <a:off x="4572182" y="314289"/>
              <a:ext cx="276639" cy="515968"/>
            </a:xfrm>
            <a:custGeom>
              <a:avLst/>
              <a:gdLst/>
              <a:ahLst/>
              <a:cxnLst/>
              <a:rect l="0" t="0" r="0" b="0"/>
              <a:pathLst>
                <a:path w="276639" h="515968">
                  <a:moveTo>
                    <a:pt x="276638" y="33969"/>
                  </a:moveTo>
                  <a:lnTo>
                    <a:pt x="276638" y="33969"/>
                  </a:lnTo>
                  <a:lnTo>
                    <a:pt x="276638" y="4157"/>
                  </a:lnTo>
                  <a:lnTo>
                    <a:pt x="275646" y="2188"/>
                  </a:lnTo>
                  <a:lnTo>
                    <a:pt x="273993" y="876"/>
                  </a:lnTo>
                  <a:lnTo>
                    <a:pt x="271898" y="0"/>
                  </a:lnTo>
                  <a:lnTo>
                    <a:pt x="264279" y="1674"/>
                  </a:lnTo>
                  <a:lnTo>
                    <a:pt x="254278" y="6717"/>
                  </a:lnTo>
                  <a:lnTo>
                    <a:pt x="211396" y="43220"/>
                  </a:lnTo>
                  <a:lnTo>
                    <a:pt x="186531" y="66145"/>
                  </a:lnTo>
                  <a:lnTo>
                    <a:pt x="146722" y="109447"/>
                  </a:lnTo>
                  <a:lnTo>
                    <a:pt x="117098" y="149157"/>
                  </a:lnTo>
                  <a:lnTo>
                    <a:pt x="89469" y="192343"/>
                  </a:lnTo>
                  <a:lnTo>
                    <a:pt x="62430" y="236558"/>
                  </a:lnTo>
                  <a:lnTo>
                    <a:pt x="35568" y="276337"/>
                  </a:lnTo>
                  <a:lnTo>
                    <a:pt x="18238" y="318000"/>
                  </a:lnTo>
                  <a:lnTo>
                    <a:pt x="6819" y="357023"/>
                  </a:lnTo>
                  <a:lnTo>
                    <a:pt x="1893" y="393721"/>
                  </a:lnTo>
                  <a:lnTo>
                    <a:pt x="228" y="434547"/>
                  </a:lnTo>
                  <a:lnTo>
                    <a:pt x="0" y="453105"/>
                  </a:lnTo>
                  <a:lnTo>
                    <a:pt x="5191" y="468629"/>
                  </a:lnTo>
                  <a:lnTo>
                    <a:pt x="24154" y="499916"/>
                  </a:lnTo>
                  <a:lnTo>
                    <a:pt x="34116" y="508286"/>
                  </a:lnTo>
                  <a:lnTo>
                    <a:pt x="47804" y="512667"/>
                  </a:lnTo>
                  <a:lnTo>
                    <a:pt x="90400" y="515864"/>
                  </a:lnTo>
                  <a:lnTo>
                    <a:pt x="92948" y="515967"/>
                  </a:lnTo>
                  <a:lnTo>
                    <a:pt x="124834" y="49831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SMARTInkShape-Group277"/>
          <p:cNvGrpSpPr/>
          <p:nvPr/>
        </p:nvGrpSpPr>
        <p:grpSpPr>
          <a:xfrm>
            <a:off x="2678906" y="401847"/>
            <a:ext cx="1580556" cy="607209"/>
            <a:chOff x="2678906" y="401847"/>
            <a:chExt cx="1580556" cy="607209"/>
          </a:xfrm>
        </p:grpSpPr>
        <p:sp>
          <p:nvSpPr>
            <p:cNvPr id="52" name="SMARTInkShape-489"/>
            <p:cNvSpPr/>
            <p:nvPr>
              <p:custDataLst>
                <p:tags r:id="rId1"/>
              </p:custDataLst>
            </p:nvPr>
          </p:nvSpPr>
          <p:spPr>
            <a:xfrm>
              <a:off x="3214688" y="642984"/>
              <a:ext cx="142753" cy="214267"/>
            </a:xfrm>
            <a:custGeom>
              <a:avLst/>
              <a:gdLst/>
              <a:ahLst/>
              <a:cxnLst/>
              <a:rect l="0" t="0" r="0" b="0"/>
              <a:pathLst>
                <a:path w="142753" h="214267">
                  <a:moveTo>
                    <a:pt x="0" y="151758"/>
                  </a:moveTo>
                  <a:lnTo>
                    <a:pt x="0" y="151758"/>
                  </a:lnTo>
                  <a:lnTo>
                    <a:pt x="34628" y="151758"/>
                  </a:lnTo>
                  <a:lnTo>
                    <a:pt x="42840" y="149112"/>
                  </a:lnTo>
                  <a:lnTo>
                    <a:pt x="65430" y="137519"/>
                  </a:lnTo>
                  <a:lnTo>
                    <a:pt x="73066" y="135508"/>
                  </a:lnTo>
                  <a:lnTo>
                    <a:pt x="79768" y="129322"/>
                  </a:lnTo>
                  <a:lnTo>
                    <a:pt x="87046" y="120951"/>
                  </a:lnTo>
                  <a:lnTo>
                    <a:pt x="101308" y="109667"/>
                  </a:lnTo>
                  <a:lnTo>
                    <a:pt x="127879" y="72994"/>
                  </a:lnTo>
                  <a:lnTo>
                    <a:pt x="140776" y="29335"/>
                  </a:lnTo>
                  <a:lnTo>
                    <a:pt x="142752" y="6058"/>
                  </a:lnTo>
                  <a:lnTo>
                    <a:pt x="141801" y="4023"/>
                  </a:lnTo>
                  <a:lnTo>
                    <a:pt x="140174" y="2667"/>
                  </a:lnTo>
                  <a:lnTo>
                    <a:pt x="138098" y="1762"/>
                  </a:lnTo>
                  <a:lnTo>
                    <a:pt x="104500" y="0"/>
                  </a:lnTo>
                  <a:lnTo>
                    <a:pt x="73919" y="12387"/>
                  </a:lnTo>
                  <a:lnTo>
                    <a:pt x="64934" y="20693"/>
                  </a:lnTo>
                  <a:lnTo>
                    <a:pt x="48936" y="41821"/>
                  </a:lnTo>
                  <a:lnTo>
                    <a:pt x="45495" y="63088"/>
                  </a:lnTo>
                  <a:lnTo>
                    <a:pt x="44722" y="105303"/>
                  </a:lnTo>
                  <a:lnTo>
                    <a:pt x="45673" y="118213"/>
                  </a:lnTo>
                  <a:lnTo>
                    <a:pt x="59882" y="160801"/>
                  </a:lnTo>
                  <a:lnTo>
                    <a:pt x="65640" y="174298"/>
                  </a:lnTo>
                  <a:lnTo>
                    <a:pt x="74152" y="184266"/>
                  </a:lnTo>
                  <a:lnTo>
                    <a:pt x="83558" y="192995"/>
                  </a:lnTo>
                  <a:lnTo>
                    <a:pt x="91045" y="203489"/>
                  </a:lnTo>
                  <a:lnTo>
                    <a:pt x="95423" y="207082"/>
                  </a:lnTo>
                  <a:lnTo>
                    <a:pt x="112972" y="213320"/>
                  </a:lnTo>
                  <a:lnTo>
                    <a:pt x="133945" y="214266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490"/>
            <p:cNvSpPr/>
            <p:nvPr>
              <p:custDataLst>
                <p:tags r:id="rId2"/>
              </p:custDataLst>
            </p:nvPr>
          </p:nvSpPr>
          <p:spPr>
            <a:xfrm>
              <a:off x="3161109" y="437555"/>
              <a:ext cx="17861" cy="464344"/>
            </a:xfrm>
            <a:custGeom>
              <a:avLst/>
              <a:gdLst/>
              <a:ahLst/>
              <a:cxnLst/>
              <a:rect l="0" t="0" r="0" b="0"/>
              <a:pathLst>
                <a:path w="17861" h="464344">
                  <a:moveTo>
                    <a:pt x="17860" y="0"/>
                  </a:moveTo>
                  <a:lnTo>
                    <a:pt x="17860" y="0"/>
                  </a:lnTo>
                  <a:lnTo>
                    <a:pt x="17860" y="38174"/>
                  </a:lnTo>
                  <a:lnTo>
                    <a:pt x="17860" y="80690"/>
                  </a:lnTo>
                  <a:lnTo>
                    <a:pt x="11723" y="123279"/>
                  </a:lnTo>
                  <a:lnTo>
                    <a:pt x="9758" y="158125"/>
                  </a:lnTo>
                  <a:lnTo>
                    <a:pt x="9175" y="194577"/>
                  </a:lnTo>
                  <a:lnTo>
                    <a:pt x="8011" y="235364"/>
                  </a:lnTo>
                  <a:lnTo>
                    <a:pt x="2815" y="273025"/>
                  </a:lnTo>
                  <a:lnTo>
                    <a:pt x="834" y="308328"/>
                  </a:lnTo>
                  <a:lnTo>
                    <a:pt x="165" y="347426"/>
                  </a:lnTo>
                  <a:lnTo>
                    <a:pt x="33" y="383812"/>
                  </a:lnTo>
                  <a:lnTo>
                    <a:pt x="5" y="425957"/>
                  </a:lnTo>
                  <a:lnTo>
                    <a:pt x="0" y="46434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491"/>
            <p:cNvSpPr/>
            <p:nvPr>
              <p:custDataLst>
                <p:tags r:id="rId3"/>
              </p:custDataLst>
            </p:nvPr>
          </p:nvSpPr>
          <p:spPr>
            <a:xfrm>
              <a:off x="2678906" y="687586"/>
              <a:ext cx="250033" cy="62509"/>
            </a:xfrm>
            <a:custGeom>
              <a:avLst/>
              <a:gdLst/>
              <a:ahLst/>
              <a:cxnLst/>
              <a:rect l="0" t="0" r="0" b="0"/>
              <a:pathLst>
                <a:path w="250033" h="62509">
                  <a:moveTo>
                    <a:pt x="0" y="62508"/>
                  </a:moveTo>
                  <a:lnTo>
                    <a:pt x="0" y="62508"/>
                  </a:lnTo>
                  <a:lnTo>
                    <a:pt x="31218" y="61516"/>
                  </a:lnTo>
                  <a:lnTo>
                    <a:pt x="74168" y="47062"/>
                  </a:lnTo>
                  <a:lnTo>
                    <a:pt x="96390" y="42718"/>
                  </a:lnTo>
                  <a:lnTo>
                    <a:pt x="134880" y="29511"/>
                  </a:lnTo>
                  <a:lnTo>
                    <a:pt x="173976" y="14849"/>
                  </a:lnTo>
                  <a:lnTo>
                    <a:pt x="217193" y="3139"/>
                  </a:lnTo>
                  <a:lnTo>
                    <a:pt x="250032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492"/>
            <p:cNvSpPr/>
            <p:nvPr>
              <p:custDataLst>
                <p:tags r:id="rId4"/>
              </p:custDataLst>
            </p:nvPr>
          </p:nvSpPr>
          <p:spPr>
            <a:xfrm>
              <a:off x="3554016" y="626974"/>
              <a:ext cx="410766" cy="185503"/>
            </a:xfrm>
            <a:custGeom>
              <a:avLst/>
              <a:gdLst/>
              <a:ahLst/>
              <a:cxnLst/>
              <a:rect l="0" t="0" r="0" b="0"/>
              <a:pathLst>
                <a:path w="410766" h="185503">
                  <a:moveTo>
                    <a:pt x="0" y="140979"/>
                  </a:moveTo>
                  <a:lnTo>
                    <a:pt x="0" y="140979"/>
                  </a:lnTo>
                  <a:lnTo>
                    <a:pt x="0" y="136239"/>
                  </a:lnTo>
                  <a:lnTo>
                    <a:pt x="2645" y="131265"/>
                  </a:lnTo>
                  <a:lnTo>
                    <a:pt x="12428" y="119988"/>
                  </a:lnTo>
                  <a:lnTo>
                    <a:pt x="53830" y="96325"/>
                  </a:lnTo>
                  <a:lnTo>
                    <a:pt x="66589" y="91367"/>
                  </a:lnTo>
                  <a:lnTo>
                    <a:pt x="107693" y="83183"/>
                  </a:lnTo>
                  <a:lnTo>
                    <a:pt x="151875" y="76446"/>
                  </a:lnTo>
                  <a:lnTo>
                    <a:pt x="195675" y="70148"/>
                  </a:lnTo>
                  <a:lnTo>
                    <a:pt x="219979" y="68629"/>
                  </a:lnTo>
                  <a:lnTo>
                    <a:pt x="247849" y="60983"/>
                  </a:lnTo>
                  <a:lnTo>
                    <a:pt x="258536" y="60622"/>
                  </a:lnTo>
                  <a:lnTo>
                    <a:pt x="245647" y="73915"/>
                  </a:lnTo>
                  <a:lnTo>
                    <a:pt x="221383" y="90500"/>
                  </a:lnTo>
                  <a:lnTo>
                    <a:pt x="211667" y="104084"/>
                  </a:lnTo>
                  <a:lnTo>
                    <a:pt x="198560" y="138955"/>
                  </a:lnTo>
                  <a:lnTo>
                    <a:pt x="188887" y="169385"/>
                  </a:lnTo>
                  <a:lnTo>
                    <a:pt x="189425" y="171823"/>
                  </a:lnTo>
                  <a:lnTo>
                    <a:pt x="190775" y="173448"/>
                  </a:lnTo>
                  <a:lnTo>
                    <a:pt x="192668" y="174531"/>
                  </a:lnTo>
                  <a:lnTo>
                    <a:pt x="193929" y="176246"/>
                  </a:lnTo>
                  <a:lnTo>
                    <a:pt x="196354" y="185203"/>
                  </a:lnTo>
                  <a:lnTo>
                    <a:pt x="201164" y="185502"/>
                  </a:lnTo>
                  <a:lnTo>
                    <a:pt x="202570" y="184552"/>
                  </a:lnTo>
                  <a:lnTo>
                    <a:pt x="203507" y="182926"/>
                  </a:lnTo>
                  <a:lnTo>
                    <a:pt x="204133" y="180850"/>
                  </a:lnTo>
                  <a:lnTo>
                    <a:pt x="214931" y="167531"/>
                  </a:lnTo>
                  <a:lnTo>
                    <a:pt x="217702" y="164633"/>
                  </a:lnTo>
                  <a:lnTo>
                    <a:pt x="220780" y="156122"/>
                  </a:lnTo>
                  <a:lnTo>
                    <a:pt x="223140" y="146717"/>
                  </a:lnTo>
                  <a:lnTo>
                    <a:pt x="229055" y="134852"/>
                  </a:lnTo>
                  <a:lnTo>
                    <a:pt x="232090" y="91472"/>
                  </a:lnTo>
                  <a:lnTo>
                    <a:pt x="232171" y="69589"/>
                  </a:lnTo>
                  <a:lnTo>
                    <a:pt x="236912" y="74296"/>
                  </a:lnTo>
                  <a:lnTo>
                    <a:pt x="241885" y="76616"/>
                  </a:lnTo>
                  <a:lnTo>
                    <a:pt x="244600" y="77234"/>
                  </a:lnTo>
                  <a:lnTo>
                    <a:pt x="266724" y="90792"/>
                  </a:lnTo>
                  <a:lnTo>
                    <a:pt x="274979" y="99161"/>
                  </a:lnTo>
                  <a:lnTo>
                    <a:pt x="291872" y="122584"/>
                  </a:lnTo>
                  <a:lnTo>
                    <a:pt x="294424" y="128835"/>
                  </a:lnTo>
                  <a:lnTo>
                    <a:pt x="300446" y="138924"/>
                  </a:lnTo>
                  <a:lnTo>
                    <a:pt x="303598" y="167581"/>
                  </a:lnTo>
                  <a:lnTo>
                    <a:pt x="295920" y="167752"/>
                  </a:lnTo>
                  <a:lnTo>
                    <a:pt x="290306" y="163023"/>
                  </a:lnTo>
                  <a:lnTo>
                    <a:pt x="287775" y="155407"/>
                  </a:lnTo>
                  <a:lnTo>
                    <a:pt x="285868" y="119914"/>
                  </a:lnTo>
                  <a:lnTo>
                    <a:pt x="290525" y="100121"/>
                  </a:lnTo>
                  <a:lnTo>
                    <a:pt x="311484" y="58920"/>
                  </a:lnTo>
                  <a:lnTo>
                    <a:pt x="337761" y="27003"/>
                  </a:lnTo>
                  <a:lnTo>
                    <a:pt x="372194" y="4504"/>
                  </a:lnTo>
                  <a:lnTo>
                    <a:pt x="385226" y="0"/>
                  </a:lnTo>
                  <a:lnTo>
                    <a:pt x="394784" y="1593"/>
                  </a:lnTo>
                  <a:lnTo>
                    <a:pt x="407608" y="5959"/>
                  </a:lnTo>
                  <a:lnTo>
                    <a:pt x="408661" y="7309"/>
                  </a:lnTo>
                  <a:lnTo>
                    <a:pt x="410765" y="1596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493"/>
            <p:cNvSpPr/>
            <p:nvPr>
              <p:custDataLst>
                <p:tags r:id="rId5"/>
              </p:custDataLst>
            </p:nvPr>
          </p:nvSpPr>
          <p:spPr>
            <a:xfrm>
              <a:off x="3429804" y="655652"/>
              <a:ext cx="124213" cy="199786"/>
            </a:xfrm>
            <a:custGeom>
              <a:avLst/>
              <a:gdLst/>
              <a:ahLst/>
              <a:cxnLst/>
              <a:rect l="0" t="0" r="0" b="0"/>
              <a:pathLst>
                <a:path w="124213" h="199786">
                  <a:moveTo>
                    <a:pt x="124212" y="5145"/>
                  </a:moveTo>
                  <a:lnTo>
                    <a:pt x="124212" y="5145"/>
                  </a:lnTo>
                  <a:lnTo>
                    <a:pt x="119471" y="5145"/>
                  </a:lnTo>
                  <a:lnTo>
                    <a:pt x="114498" y="2499"/>
                  </a:lnTo>
                  <a:lnTo>
                    <a:pt x="111783" y="404"/>
                  </a:lnTo>
                  <a:lnTo>
                    <a:pt x="108980" y="0"/>
                  </a:lnTo>
                  <a:lnTo>
                    <a:pt x="73074" y="9626"/>
                  </a:lnTo>
                  <a:lnTo>
                    <a:pt x="37844" y="38542"/>
                  </a:lnTo>
                  <a:lnTo>
                    <a:pt x="24758" y="55940"/>
                  </a:lnTo>
                  <a:lnTo>
                    <a:pt x="5303" y="99171"/>
                  </a:lnTo>
                  <a:lnTo>
                    <a:pt x="0" y="137067"/>
                  </a:lnTo>
                  <a:lnTo>
                    <a:pt x="546" y="150097"/>
                  </a:lnTo>
                  <a:lnTo>
                    <a:pt x="6431" y="167597"/>
                  </a:lnTo>
                  <a:lnTo>
                    <a:pt x="20201" y="186157"/>
                  </a:lnTo>
                  <a:lnTo>
                    <a:pt x="33752" y="195480"/>
                  </a:lnTo>
                  <a:lnTo>
                    <a:pt x="50335" y="199785"/>
                  </a:lnTo>
                  <a:lnTo>
                    <a:pt x="61943" y="198146"/>
                  </a:lnTo>
                  <a:lnTo>
                    <a:pt x="93909" y="185301"/>
                  </a:lnTo>
                  <a:lnTo>
                    <a:pt x="115282" y="16587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494"/>
            <p:cNvSpPr/>
            <p:nvPr>
              <p:custDataLst>
                <p:tags r:id="rId6"/>
              </p:custDataLst>
            </p:nvPr>
          </p:nvSpPr>
          <p:spPr>
            <a:xfrm>
              <a:off x="3983181" y="647644"/>
              <a:ext cx="186984" cy="115321"/>
            </a:xfrm>
            <a:custGeom>
              <a:avLst/>
              <a:gdLst/>
              <a:ahLst/>
              <a:cxnLst/>
              <a:rect l="0" t="0" r="0" b="0"/>
              <a:pathLst>
                <a:path w="186984" h="115321">
                  <a:moveTo>
                    <a:pt x="151264" y="31012"/>
                  </a:moveTo>
                  <a:lnTo>
                    <a:pt x="151264" y="31012"/>
                  </a:lnTo>
                  <a:lnTo>
                    <a:pt x="151264" y="14762"/>
                  </a:lnTo>
                  <a:lnTo>
                    <a:pt x="138836" y="865"/>
                  </a:lnTo>
                  <a:lnTo>
                    <a:pt x="135041" y="0"/>
                  </a:lnTo>
                  <a:lnTo>
                    <a:pt x="94788" y="6535"/>
                  </a:lnTo>
                  <a:lnTo>
                    <a:pt x="70038" y="16484"/>
                  </a:lnTo>
                  <a:lnTo>
                    <a:pt x="34257" y="37220"/>
                  </a:lnTo>
                  <a:lnTo>
                    <a:pt x="18313" y="58440"/>
                  </a:lnTo>
                  <a:lnTo>
                    <a:pt x="3559" y="81514"/>
                  </a:lnTo>
                  <a:lnTo>
                    <a:pt x="0" y="99301"/>
                  </a:lnTo>
                  <a:lnTo>
                    <a:pt x="2345" y="103696"/>
                  </a:lnTo>
                  <a:lnTo>
                    <a:pt x="7196" y="109862"/>
                  </a:lnTo>
                  <a:lnTo>
                    <a:pt x="10505" y="110705"/>
                  </a:lnTo>
                  <a:lnTo>
                    <a:pt x="12776" y="110930"/>
                  </a:lnTo>
                  <a:lnTo>
                    <a:pt x="17946" y="108534"/>
                  </a:lnTo>
                  <a:lnTo>
                    <a:pt x="20713" y="106506"/>
                  </a:lnTo>
                  <a:lnTo>
                    <a:pt x="38421" y="101267"/>
                  </a:lnTo>
                  <a:lnTo>
                    <a:pt x="79228" y="64194"/>
                  </a:lnTo>
                  <a:lnTo>
                    <a:pt x="103955" y="31179"/>
                  </a:lnTo>
                  <a:lnTo>
                    <a:pt x="106602" y="22129"/>
                  </a:lnTo>
                  <a:lnTo>
                    <a:pt x="111352" y="26837"/>
                  </a:lnTo>
                  <a:lnTo>
                    <a:pt x="113682" y="31802"/>
                  </a:lnTo>
                  <a:lnTo>
                    <a:pt x="120254" y="73221"/>
                  </a:lnTo>
                  <a:lnTo>
                    <a:pt x="134315" y="99156"/>
                  </a:lnTo>
                  <a:lnTo>
                    <a:pt x="153381" y="114314"/>
                  </a:lnTo>
                  <a:lnTo>
                    <a:pt x="157636" y="115320"/>
                  </a:lnTo>
                  <a:lnTo>
                    <a:pt x="174973" y="112094"/>
                  </a:lnTo>
                  <a:lnTo>
                    <a:pt x="186983" y="1024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495"/>
            <p:cNvSpPr/>
            <p:nvPr>
              <p:custDataLst>
                <p:tags r:id="rId7"/>
              </p:custDataLst>
            </p:nvPr>
          </p:nvSpPr>
          <p:spPr>
            <a:xfrm>
              <a:off x="3652242" y="419695"/>
              <a:ext cx="62509" cy="500064"/>
            </a:xfrm>
            <a:custGeom>
              <a:avLst/>
              <a:gdLst/>
              <a:ahLst/>
              <a:cxnLst/>
              <a:rect l="0" t="0" r="0" b="0"/>
              <a:pathLst>
                <a:path w="62509" h="500064">
                  <a:moveTo>
                    <a:pt x="62508" y="0"/>
                  </a:moveTo>
                  <a:lnTo>
                    <a:pt x="62508" y="0"/>
                  </a:lnTo>
                  <a:lnTo>
                    <a:pt x="62508" y="40312"/>
                  </a:lnTo>
                  <a:lnTo>
                    <a:pt x="59862" y="72345"/>
                  </a:lnTo>
                  <a:lnTo>
                    <a:pt x="54819" y="107336"/>
                  </a:lnTo>
                  <a:lnTo>
                    <a:pt x="47686" y="149048"/>
                  </a:lnTo>
                  <a:lnTo>
                    <a:pt x="42603" y="189625"/>
                  </a:lnTo>
                  <a:lnTo>
                    <a:pt x="37079" y="230823"/>
                  </a:lnTo>
                  <a:lnTo>
                    <a:pt x="34995" y="274754"/>
                  </a:lnTo>
                  <a:lnTo>
                    <a:pt x="28704" y="319003"/>
                  </a:lnTo>
                  <a:lnTo>
                    <a:pt x="27168" y="356701"/>
                  </a:lnTo>
                  <a:lnTo>
                    <a:pt x="25872" y="392810"/>
                  </a:lnTo>
                  <a:lnTo>
                    <a:pt x="19111" y="432802"/>
                  </a:lnTo>
                  <a:lnTo>
                    <a:pt x="15378" y="464110"/>
                  </a:lnTo>
                  <a:lnTo>
                    <a:pt x="8189" y="490592"/>
                  </a:lnTo>
                  <a:lnTo>
                    <a:pt x="0" y="50006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496"/>
            <p:cNvSpPr/>
            <p:nvPr>
              <p:custDataLst>
                <p:tags r:id="rId8"/>
              </p:custDataLst>
            </p:nvPr>
          </p:nvSpPr>
          <p:spPr>
            <a:xfrm>
              <a:off x="2741436" y="464344"/>
              <a:ext cx="26768" cy="544712"/>
            </a:xfrm>
            <a:custGeom>
              <a:avLst/>
              <a:gdLst/>
              <a:ahLst/>
              <a:cxnLst/>
              <a:rect l="0" t="0" r="0" b="0"/>
              <a:pathLst>
                <a:path w="26768" h="544712">
                  <a:moveTo>
                    <a:pt x="26767" y="0"/>
                  </a:moveTo>
                  <a:lnTo>
                    <a:pt x="26767" y="0"/>
                  </a:lnTo>
                  <a:lnTo>
                    <a:pt x="25775" y="22360"/>
                  </a:lnTo>
                  <a:lnTo>
                    <a:pt x="19079" y="50802"/>
                  </a:lnTo>
                  <a:lnTo>
                    <a:pt x="18082" y="87719"/>
                  </a:lnTo>
                  <a:lnTo>
                    <a:pt x="15240" y="124704"/>
                  </a:lnTo>
                  <a:lnTo>
                    <a:pt x="10158" y="165413"/>
                  </a:lnTo>
                  <a:lnTo>
                    <a:pt x="9278" y="199934"/>
                  </a:lnTo>
                  <a:lnTo>
                    <a:pt x="9018" y="235298"/>
                  </a:lnTo>
                  <a:lnTo>
                    <a:pt x="8940" y="270911"/>
                  </a:lnTo>
                  <a:lnTo>
                    <a:pt x="4177" y="306599"/>
                  </a:lnTo>
                  <a:lnTo>
                    <a:pt x="1222" y="342308"/>
                  </a:lnTo>
                  <a:lnTo>
                    <a:pt x="347" y="378024"/>
                  </a:lnTo>
                  <a:lnTo>
                    <a:pt x="87" y="413742"/>
                  </a:lnTo>
                  <a:lnTo>
                    <a:pt x="0" y="454238"/>
                  </a:lnTo>
                  <a:lnTo>
                    <a:pt x="2628" y="490900"/>
                  </a:lnTo>
                  <a:lnTo>
                    <a:pt x="13281" y="533509"/>
                  </a:lnTo>
                  <a:lnTo>
                    <a:pt x="17837" y="54471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497"/>
            <p:cNvSpPr/>
            <p:nvPr>
              <p:custDataLst>
                <p:tags r:id="rId9"/>
              </p:custDataLst>
            </p:nvPr>
          </p:nvSpPr>
          <p:spPr>
            <a:xfrm>
              <a:off x="2741414" y="401847"/>
              <a:ext cx="285751" cy="107146"/>
            </a:xfrm>
            <a:custGeom>
              <a:avLst/>
              <a:gdLst/>
              <a:ahLst/>
              <a:cxnLst/>
              <a:rect l="0" t="0" r="0" b="0"/>
              <a:pathLst>
                <a:path w="285751" h="107146">
                  <a:moveTo>
                    <a:pt x="0" y="107145"/>
                  </a:moveTo>
                  <a:lnTo>
                    <a:pt x="0" y="107145"/>
                  </a:lnTo>
                  <a:lnTo>
                    <a:pt x="0" y="102405"/>
                  </a:lnTo>
                  <a:lnTo>
                    <a:pt x="2646" y="97432"/>
                  </a:lnTo>
                  <a:lnTo>
                    <a:pt x="12429" y="86154"/>
                  </a:lnTo>
                  <a:lnTo>
                    <a:pt x="53831" y="59845"/>
                  </a:lnTo>
                  <a:lnTo>
                    <a:pt x="66589" y="50404"/>
                  </a:lnTo>
                  <a:lnTo>
                    <a:pt x="107694" y="33099"/>
                  </a:lnTo>
                  <a:lnTo>
                    <a:pt x="149230" y="17897"/>
                  </a:lnTo>
                  <a:lnTo>
                    <a:pt x="163559" y="12909"/>
                  </a:lnTo>
                  <a:lnTo>
                    <a:pt x="201014" y="4704"/>
                  </a:lnTo>
                  <a:lnTo>
                    <a:pt x="240951" y="403"/>
                  </a:lnTo>
                  <a:lnTo>
                    <a:pt x="274607" y="0"/>
                  </a:lnTo>
                  <a:lnTo>
                    <a:pt x="285750" y="891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498"/>
            <p:cNvSpPr/>
            <p:nvPr>
              <p:custDataLst>
                <p:tags r:id="rId10"/>
              </p:custDataLst>
            </p:nvPr>
          </p:nvSpPr>
          <p:spPr>
            <a:xfrm>
              <a:off x="4207246" y="410766"/>
              <a:ext cx="52216" cy="419696"/>
            </a:xfrm>
            <a:custGeom>
              <a:avLst/>
              <a:gdLst/>
              <a:ahLst/>
              <a:cxnLst/>
              <a:rect l="0" t="0" r="0" b="0"/>
              <a:pathLst>
                <a:path w="52216" h="419696">
                  <a:moveTo>
                    <a:pt x="34356" y="0"/>
                  </a:moveTo>
                  <a:lnTo>
                    <a:pt x="34356" y="0"/>
                  </a:lnTo>
                  <a:lnTo>
                    <a:pt x="31710" y="38829"/>
                  </a:lnTo>
                  <a:lnTo>
                    <a:pt x="21927" y="76792"/>
                  </a:lnTo>
                  <a:lnTo>
                    <a:pt x="18105" y="110837"/>
                  </a:lnTo>
                  <a:lnTo>
                    <a:pt x="12232" y="150800"/>
                  </a:lnTo>
                  <a:lnTo>
                    <a:pt x="8949" y="189320"/>
                  </a:lnTo>
                  <a:lnTo>
                    <a:pt x="3236" y="225869"/>
                  </a:lnTo>
                  <a:lnTo>
                    <a:pt x="0" y="261834"/>
                  </a:lnTo>
                  <a:lnTo>
                    <a:pt x="5043" y="302413"/>
                  </a:lnTo>
                  <a:lnTo>
                    <a:pt x="7068" y="339091"/>
                  </a:lnTo>
                  <a:lnTo>
                    <a:pt x="12208" y="375000"/>
                  </a:lnTo>
                  <a:lnTo>
                    <a:pt x="32635" y="416379"/>
                  </a:lnTo>
                  <a:lnTo>
                    <a:pt x="38882" y="418221"/>
                  </a:lnTo>
                  <a:lnTo>
                    <a:pt x="52215" y="41969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499"/>
            <p:cNvSpPr/>
            <p:nvPr>
              <p:custDataLst>
                <p:tags r:id="rId11"/>
              </p:custDataLst>
            </p:nvPr>
          </p:nvSpPr>
          <p:spPr>
            <a:xfrm>
              <a:off x="2687836" y="839391"/>
              <a:ext cx="303610" cy="133914"/>
            </a:xfrm>
            <a:custGeom>
              <a:avLst/>
              <a:gdLst/>
              <a:ahLst/>
              <a:cxnLst/>
              <a:rect l="0" t="0" r="0" b="0"/>
              <a:pathLst>
                <a:path w="303610" h="133914">
                  <a:moveTo>
                    <a:pt x="0" y="125015"/>
                  </a:moveTo>
                  <a:lnTo>
                    <a:pt x="0" y="125015"/>
                  </a:lnTo>
                  <a:lnTo>
                    <a:pt x="7688" y="132704"/>
                  </a:lnTo>
                  <a:lnTo>
                    <a:pt x="47931" y="133913"/>
                  </a:lnTo>
                  <a:lnTo>
                    <a:pt x="89729" y="124227"/>
                  </a:lnTo>
                  <a:lnTo>
                    <a:pt x="125101" y="112953"/>
                  </a:lnTo>
                  <a:lnTo>
                    <a:pt x="166888" y="94043"/>
                  </a:lnTo>
                  <a:lnTo>
                    <a:pt x="207480" y="68553"/>
                  </a:lnTo>
                  <a:lnTo>
                    <a:pt x="241723" y="46439"/>
                  </a:lnTo>
                  <a:lnTo>
                    <a:pt x="281677" y="20576"/>
                  </a:lnTo>
                  <a:lnTo>
                    <a:pt x="303609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 taking guide…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228600" y="1600200"/>
          <a:ext cx="8763000" cy="49530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53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Automatic</a:t>
                      </a:r>
                      <a:r>
                        <a:rPr lang="en-US" baseline="0" dirty="0" smtClean="0"/>
                        <a:t> Electors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Direct Election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District Plan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Proportional Plan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National Bonus Plan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05" name="SMARTInkShape-Group278"/>
          <p:cNvGrpSpPr/>
          <p:nvPr/>
        </p:nvGrpSpPr>
        <p:grpSpPr>
          <a:xfrm>
            <a:off x="200025" y="4564856"/>
            <a:ext cx="1891259" cy="777680"/>
            <a:chOff x="200025" y="4564856"/>
            <a:chExt cx="1891259" cy="777680"/>
          </a:xfrm>
        </p:grpSpPr>
        <p:sp>
          <p:nvSpPr>
            <p:cNvPr id="170" name="SMARTInkShape-500"/>
            <p:cNvSpPr/>
            <p:nvPr>
              <p:custDataLst>
                <p:tags r:id="rId15"/>
              </p:custDataLst>
            </p:nvPr>
          </p:nvSpPr>
          <p:spPr>
            <a:xfrm>
              <a:off x="500063" y="4757738"/>
              <a:ext cx="142876" cy="34293"/>
            </a:xfrm>
            <a:custGeom>
              <a:avLst/>
              <a:gdLst/>
              <a:ahLst/>
              <a:cxnLst/>
              <a:rect l="0" t="0" r="0" b="0"/>
              <a:pathLst>
                <a:path w="142876" h="34293">
                  <a:moveTo>
                    <a:pt x="0" y="0"/>
                  </a:moveTo>
                  <a:lnTo>
                    <a:pt x="0" y="0"/>
                  </a:lnTo>
                  <a:lnTo>
                    <a:pt x="3792" y="0"/>
                  </a:lnTo>
                  <a:lnTo>
                    <a:pt x="34320" y="16093"/>
                  </a:lnTo>
                  <a:lnTo>
                    <a:pt x="68927" y="26080"/>
                  </a:lnTo>
                  <a:lnTo>
                    <a:pt x="103033" y="34292"/>
                  </a:lnTo>
                  <a:lnTo>
                    <a:pt x="142875" y="2857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SMARTInkShape-501"/>
            <p:cNvSpPr/>
            <p:nvPr>
              <p:custDataLst>
                <p:tags r:id="rId16"/>
              </p:custDataLst>
            </p:nvPr>
          </p:nvSpPr>
          <p:spPr>
            <a:xfrm>
              <a:off x="900113" y="4732191"/>
              <a:ext cx="76682" cy="128856"/>
            </a:xfrm>
            <a:custGeom>
              <a:avLst/>
              <a:gdLst/>
              <a:ahLst/>
              <a:cxnLst/>
              <a:rect l="0" t="0" r="0" b="0"/>
              <a:pathLst>
                <a:path w="76682" h="128856">
                  <a:moveTo>
                    <a:pt x="64293" y="4115"/>
                  </a:moveTo>
                  <a:lnTo>
                    <a:pt x="64293" y="4115"/>
                  </a:lnTo>
                  <a:lnTo>
                    <a:pt x="57003" y="3322"/>
                  </a:lnTo>
                  <a:lnTo>
                    <a:pt x="41496" y="0"/>
                  </a:lnTo>
                  <a:lnTo>
                    <a:pt x="31407" y="1757"/>
                  </a:lnTo>
                  <a:lnTo>
                    <a:pt x="28081" y="3337"/>
                  </a:lnTo>
                  <a:lnTo>
                    <a:pt x="25864" y="5184"/>
                  </a:lnTo>
                  <a:lnTo>
                    <a:pt x="18514" y="17644"/>
                  </a:lnTo>
                  <a:lnTo>
                    <a:pt x="17899" y="21865"/>
                  </a:lnTo>
                  <a:lnTo>
                    <a:pt x="19332" y="30790"/>
                  </a:lnTo>
                  <a:lnTo>
                    <a:pt x="28394" y="44739"/>
                  </a:lnTo>
                  <a:lnTo>
                    <a:pt x="61112" y="79335"/>
                  </a:lnTo>
                  <a:lnTo>
                    <a:pt x="72170" y="94312"/>
                  </a:lnTo>
                  <a:lnTo>
                    <a:pt x="76681" y="108804"/>
                  </a:lnTo>
                  <a:lnTo>
                    <a:pt x="75620" y="116260"/>
                  </a:lnTo>
                  <a:lnTo>
                    <a:pt x="74226" y="119360"/>
                  </a:lnTo>
                  <a:lnTo>
                    <a:pt x="71709" y="121426"/>
                  </a:lnTo>
                  <a:lnTo>
                    <a:pt x="48003" y="128807"/>
                  </a:lnTo>
                  <a:lnTo>
                    <a:pt x="34828" y="128855"/>
                  </a:lnTo>
                  <a:lnTo>
                    <a:pt x="7173" y="125199"/>
                  </a:lnTo>
                  <a:lnTo>
                    <a:pt x="0" y="11841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SMARTInkShape-502"/>
            <p:cNvSpPr/>
            <p:nvPr>
              <p:custDataLst>
                <p:tags r:id="rId17"/>
              </p:custDataLst>
            </p:nvPr>
          </p:nvSpPr>
          <p:spPr>
            <a:xfrm>
              <a:off x="550069" y="4572000"/>
              <a:ext cx="20344" cy="298313"/>
            </a:xfrm>
            <a:custGeom>
              <a:avLst/>
              <a:gdLst/>
              <a:ahLst/>
              <a:cxnLst/>
              <a:rect l="0" t="0" r="0" b="0"/>
              <a:pathLst>
                <a:path w="20344" h="298313">
                  <a:moveTo>
                    <a:pt x="0" y="0"/>
                  </a:moveTo>
                  <a:lnTo>
                    <a:pt x="0" y="0"/>
                  </a:lnTo>
                  <a:lnTo>
                    <a:pt x="0" y="32920"/>
                  </a:lnTo>
                  <a:lnTo>
                    <a:pt x="0" y="66904"/>
                  </a:lnTo>
                  <a:lnTo>
                    <a:pt x="0" y="101668"/>
                  </a:lnTo>
                  <a:lnTo>
                    <a:pt x="0" y="133223"/>
                  </a:lnTo>
                  <a:lnTo>
                    <a:pt x="794" y="167356"/>
                  </a:lnTo>
                  <a:lnTo>
                    <a:pt x="4909" y="201810"/>
                  </a:lnTo>
                  <a:lnTo>
                    <a:pt x="7275" y="231687"/>
                  </a:lnTo>
                  <a:lnTo>
                    <a:pt x="12667" y="265634"/>
                  </a:lnTo>
                  <a:lnTo>
                    <a:pt x="14361" y="281572"/>
                  </a:lnTo>
                  <a:lnTo>
                    <a:pt x="20343" y="297449"/>
                  </a:lnTo>
                  <a:lnTo>
                    <a:pt x="19912" y="298312"/>
                  </a:lnTo>
                  <a:lnTo>
                    <a:pt x="14287" y="292894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SMARTInkShape-503"/>
            <p:cNvSpPr/>
            <p:nvPr>
              <p:custDataLst>
                <p:tags r:id="rId18"/>
              </p:custDataLst>
            </p:nvPr>
          </p:nvSpPr>
          <p:spPr>
            <a:xfrm>
              <a:off x="335756" y="4593431"/>
              <a:ext cx="200026" cy="285543"/>
            </a:xfrm>
            <a:custGeom>
              <a:avLst/>
              <a:gdLst/>
              <a:ahLst/>
              <a:cxnLst/>
              <a:rect l="0" t="0" r="0" b="0"/>
              <a:pathLst>
                <a:path w="200026" h="285543">
                  <a:moveTo>
                    <a:pt x="0" y="0"/>
                  </a:moveTo>
                  <a:lnTo>
                    <a:pt x="0" y="0"/>
                  </a:lnTo>
                  <a:lnTo>
                    <a:pt x="3793" y="3792"/>
                  </a:lnTo>
                  <a:lnTo>
                    <a:pt x="9943" y="21321"/>
                  </a:lnTo>
                  <a:lnTo>
                    <a:pt x="14223" y="55688"/>
                  </a:lnTo>
                  <a:lnTo>
                    <a:pt x="18943" y="83616"/>
                  </a:lnTo>
                  <a:lnTo>
                    <a:pt x="20694" y="112000"/>
                  </a:lnTo>
                  <a:lnTo>
                    <a:pt x="21213" y="139724"/>
                  </a:lnTo>
                  <a:lnTo>
                    <a:pt x="21388" y="175061"/>
                  </a:lnTo>
                  <a:lnTo>
                    <a:pt x="21423" y="208412"/>
                  </a:lnTo>
                  <a:lnTo>
                    <a:pt x="27582" y="232613"/>
                  </a:lnTo>
                  <a:lnTo>
                    <a:pt x="27913" y="232863"/>
                  </a:lnTo>
                  <a:lnTo>
                    <a:pt x="28281" y="231024"/>
                  </a:lnTo>
                  <a:lnTo>
                    <a:pt x="32342" y="198984"/>
                  </a:lnTo>
                  <a:lnTo>
                    <a:pt x="37391" y="164169"/>
                  </a:lnTo>
                  <a:lnTo>
                    <a:pt x="50153" y="129203"/>
                  </a:lnTo>
                  <a:lnTo>
                    <a:pt x="55768" y="117244"/>
                  </a:lnTo>
                  <a:lnTo>
                    <a:pt x="57023" y="117850"/>
                  </a:lnTo>
                  <a:lnTo>
                    <a:pt x="60533" y="122757"/>
                  </a:lnTo>
                  <a:lnTo>
                    <a:pt x="65915" y="156787"/>
                  </a:lnTo>
                  <a:lnTo>
                    <a:pt x="74139" y="185664"/>
                  </a:lnTo>
                  <a:lnTo>
                    <a:pt x="77704" y="219207"/>
                  </a:lnTo>
                  <a:lnTo>
                    <a:pt x="79909" y="243015"/>
                  </a:lnTo>
                  <a:lnTo>
                    <a:pt x="91955" y="274869"/>
                  </a:lnTo>
                  <a:lnTo>
                    <a:pt x="94641" y="280877"/>
                  </a:lnTo>
                  <a:lnTo>
                    <a:pt x="98019" y="284089"/>
                  </a:lnTo>
                  <a:lnTo>
                    <a:pt x="101859" y="285437"/>
                  </a:lnTo>
                  <a:lnTo>
                    <a:pt x="106006" y="285542"/>
                  </a:lnTo>
                  <a:lnTo>
                    <a:pt x="112731" y="283540"/>
                  </a:lnTo>
                  <a:lnTo>
                    <a:pt x="115635" y="281896"/>
                  </a:lnTo>
                  <a:lnTo>
                    <a:pt x="127308" y="264412"/>
                  </a:lnTo>
                  <a:lnTo>
                    <a:pt x="137028" y="235331"/>
                  </a:lnTo>
                  <a:lnTo>
                    <a:pt x="141143" y="205371"/>
                  </a:lnTo>
                  <a:lnTo>
                    <a:pt x="141739" y="174888"/>
                  </a:lnTo>
                  <a:lnTo>
                    <a:pt x="140530" y="171360"/>
                  </a:lnTo>
                  <a:lnTo>
                    <a:pt x="132887" y="161907"/>
                  </a:lnTo>
                  <a:lnTo>
                    <a:pt x="128382" y="159272"/>
                  </a:lnTo>
                  <a:lnTo>
                    <a:pt x="126069" y="158569"/>
                  </a:lnTo>
                  <a:lnTo>
                    <a:pt x="124528" y="158894"/>
                  </a:lnTo>
                  <a:lnTo>
                    <a:pt x="123500" y="159904"/>
                  </a:lnTo>
                  <a:lnTo>
                    <a:pt x="110133" y="194208"/>
                  </a:lnTo>
                  <a:lnTo>
                    <a:pt x="108832" y="213118"/>
                  </a:lnTo>
                  <a:lnTo>
                    <a:pt x="111341" y="221190"/>
                  </a:lnTo>
                  <a:lnTo>
                    <a:pt x="113121" y="223660"/>
                  </a:lnTo>
                  <a:lnTo>
                    <a:pt x="117216" y="226405"/>
                  </a:lnTo>
                  <a:lnTo>
                    <a:pt x="119419" y="226343"/>
                  </a:lnTo>
                  <a:lnTo>
                    <a:pt x="123984" y="224157"/>
                  </a:lnTo>
                  <a:lnTo>
                    <a:pt x="125518" y="221670"/>
                  </a:lnTo>
                  <a:lnTo>
                    <a:pt x="135237" y="186286"/>
                  </a:lnTo>
                  <a:lnTo>
                    <a:pt x="135703" y="179044"/>
                  </a:lnTo>
                  <a:lnTo>
                    <a:pt x="135723" y="190104"/>
                  </a:lnTo>
                  <a:lnTo>
                    <a:pt x="149156" y="222032"/>
                  </a:lnTo>
                  <a:lnTo>
                    <a:pt x="151825" y="228984"/>
                  </a:lnTo>
                  <a:lnTo>
                    <a:pt x="155192" y="233619"/>
                  </a:lnTo>
                  <a:lnTo>
                    <a:pt x="163166" y="238768"/>
                  </a:lnTo>
                  <a:lnTo>
                    <a:pt x="166721" y="239348"/>
                  </a:lnTo>
                  <a:lnTo>
                    <a:pt x="172788" y="237875"/>
                  </a:lnTo>
                  <a:lnTo>
                    <a:pt x="184458" y="228791"/>
                  </a:lnTo>
                  <a:lnTo>
                    <a:pt x="194178" y="212252"/>
                  </a:lnTo>
                  <a:lnTo>
                    <a:pt x="200025" y="178594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SMARTInkShape-504"/>
            <p:cNvSpPr/>
            <p:nvPr>
              <p:custDataLst>
                <p:tags r:id="rId19"/>
              </p:custDataLst>
            </p:nvPr>
          </p:nvSpPr>
          <p:spPr>
            <a:xfrm>
              <a:off x="771525" y="4779169"/>
              <a:ext cx="14289" cy="121445"/>
            </a:xfrm>
            <a:custGeom>
              <a:avLst/>
              <a:gdLst/>
              <a:ahLst/>
              <a:cxnLst/>
              <a:rect l="0" t="0" r="0" b="0"/>
              <a:pathLst>
                <a:path w="14289" h="121445">
                  <a:moveTo>
                    <a:pt x="0" y="0"/>
                  </a:moveTo>
                  <a:lnTo>
                    <a:pt x="0" y="0"/>
                  </a:lnTo>
                  <a:lnTo>
                    <a:pt x="0" y="34320"/>
                  </a:lnTo>
                  <a:lnTo>
                    <a:pt x="4909" y="64811"/>
                  </a:lnTo>
                  <a:lnTo>
                    <a:pt x="8819" y="98468"/>
                  </a:lnTo>
                  <a:lnTo>
                    <a:pt x="14288" y="121444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SMARTInkShape-505"/>
            <p:cNvSpPr/>
            <p:nvPr>
              <p:custDataLst>
                <p:tags r:id="rId20"/>
              </p:custDataLst>
            </p:nvPr>
          </p:nvSpPr>
          <p:spPr>
            <a:xfrm>
              <a:off x="771525" y="4714875"/>
              <a:ext cx="7145" cy="7145"/>
            </a:xfrm>
            <a:custGeom>
              <a:avLst/>
              <a:gdLst/>
              <a:ahLst/>
              <a:cxnLst/>
              <a:rect l="0" t="0" r="0" b="0"/>
              <a:pathLst>
                <a:path w="7145" h="7145">
                  <a:moveTo>
                    <a:pt x="0" y="0"/>
                  </a:moveTo>
                  <a:lnTo>
                    <a:pt x="0" y="0"/>
                  </a:lnTo>
                  <a:lnTo>
                    <a:pt x="0" y="3792"/>
                  </a:lnTo>
                  <a:lnTo>
                    <a:pt x="794" y="4910"/>
                  </a:lnTo>
                  <a:lnTo>
                    <a:pt x="7144" y="7144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SMARTInkShape-506"/>
            <p:cNvSpPr/>
            <p:nvPr>
              <p:custDataLst>
                <p:tags r:id="rId21"/>
              </p:custDataLst>
            </p:nvPr>
          </p:nvSpPr>
          <p:spPr>
            <a:xfrm>
              <a:off x="830838" y="4736306"/>
              <a:ext cx="67349" cy="142447"/>
            </a:xfrm>
            <a:custGeom>
              <a:avLst/>
              <a:gdLst/>
              <a:ahLst/>
              <a:cxnLst/>
              <a:rect l="0" t="0" r="0" b="0"/>
              <a:pathLst>
                <a:path w="67349" h="142447">
                  <a:moveTo>
                    <a:pt x="54987" y="0"/>
                  </a:moveTo>
                  <a:lnTo>
                    <a:pt x="54987" y="0"/>
                  </a:lnTo>
                  <a:lnTo>
                    <a:pt x="47696" y="794"/>
                  </a:lnTo>
                  <a:lnTo>
                    <a:pt x="13072" y="12185"/>
                  </a:lnTo>
                  <a:lnTo>
                    <a:pt x="5137" y="16793"/>
                  </a:lnTo>
                  <a:lnTo>
                    <a:pt x="2704" y="19927"/>
                  </a:lnTo>
                  <a:lnTo>
                    <a:pt x="0" y="27642"/>
                  </a:lnTo>
                  <a:lnTo>
                    <a:pt x="915" y="36362"/>
                  </a:lnTo>
                  <a:lnTo>
                    <a:pt x="2270" y="40911"/>
                  </a:lnTo>
                  <a:lnTo>
                    <a:pt x="10126" y="50197"/>
                  </a:lnTo>
                  <a:lnTo>
                    <a:pt x="40583" y="73844"/>
                  </a:lnTo>
                  <a:lnTo>
                    <a:pt x="59521" y="92874"/>
                  </a:lnTo>
                  <a:lnTo>
                    <a:pt x="64939" y="102396"/>
                  </a:lnTo>
                  <a:lnTo>
                    <a:pt x="67348" y="111920"/>
                  </a:lnTo>
                  <a:lnTo>
                    <a:pt x="66302" y="119328"/>
                  </a:lnTo>
                  <a:lnTo>
                    <a:pt x="64911" y="122414"/>
                  </a:lnTo>
                  <a:lnTo>
                    <a:pt x="59133" y="127961"/>
                  </a:lnTo>
                  <a:lnTo>
                    <a:pt x="44838" y="135546"/>
                  </a:lnTo>
                  <a:lnTo>
                    <a:pt x="25522" y="140704"/>
                  </a:lnTo>
                  <a:lnTo>
                    <a:pt x="9038" y="142446"/>
                  </a:lnTo>
                  <a:lnTo>
                    <a:pt x="7686" y="141795"/>
                  </a:lnTo>
                  <a:lnTo>
                    <a:pt x="4981" y="135732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SMARTInkShape-507"/>
            <p:cNvSpPr/>
            <p:nvPr>
              <p:custDataLst>
                <p:tags r:id="rId22"/>
              </p:custDataLst>
            </p:nvPr>
          </p:nvSpPr>
          <p:spPr>
            <a:xfrm>
              <a:off x="200025" y="4564856"/>
              <a:ext cx="119695" cy="337557"/>
            </a:xfrm>
            <a:custGeom>
              <a:avLst/>
              <a:gdLst/>
              <a:ahLst/>
              <a:cxnLst/>
              <a:rect l="0" t="0" r="0" b="0"/>
              <a:pathLst>
                <a:path w="119695" h="337557">
                  <a:moveTo>
                    <a:pt x="0" y="0"/>
                  </a:moveTo>
                  <a:lnTo>
                    <a:pt x="0" y="0"/>
                  </a:lnTo>
                  <a:lnTo>
                    <a:pt x="5703" y="34204"/>
                  </a:lnTo>
                  <a:lnTo>
                    <a:pt x="11391" y="63757"/>
                  </a:lnTo>
                  <a:lnTo>
                    <a:pt x="13000" y="88662"/>
                  </a:lnTo>
                  <a:lnTo>
                    <a:pt x="13715" y="113489"/>
                  </a:lnTo>
                  <a:lnTo>
                    <a:pt x="14827" y="137752"/>
                  </a:lnTo>
                  <a:lnTo>
                    <a:pt x="17967" y="161765"/>
                  </a:lnTo>
                  <a:lnTo>
                    <a:pt x="19892" y="185666"/>
                  </a:lnTo>
                  <a:lnTo>
                    <a:pt x="20975" y="219319"/>
                  </a:lnTo>
                  <a:lnTo>
                    <a:pt x="23413" y="251515"/>
                  </a:lnTo>
                  <a:lnTo>
                    <a:pt x="27045" y="281956"/>
                  </a:lnTo>
                  <a:lnTo>
                    <a:pt x="28689" y="296764"/>
                  </a:lnTo>
                  <a:lnTo>
                    <a:pt x="34636" y="311856"/>
                  </a:lnTo>
                  <a:lnTo>
                    <a:pt x="37354" y="306878"/>
                  </a:lnTo>
                  <a:lnTo>
                    <a:pt x="47840" y="276832"/>
                  </a:lnTo>
                  <a:lnTo>
                    <a:pt x="57193" y="246300"/>
                  </a:lnTo>
                  <a:lnTo>
                    <a:pt x="61138" y="237261"/>
                  </a:lnTo>
                  <a:lnTo>
                    <a:pt x="62190" y="235961"/>
                  </a:lnTo>
                  <a:lnTo>
                    <a:pt x="62891" y="235889"/>
                  </a:lnTo>
                  <a:lnTo>
                    <a:pt x="68926" y="256998"/>
                  </a:lnTo>
                  <a:lnTo>
                    <a:pt x="74899" y="286824"/>
                  </a:lnTo>
                  <a:lnTo>
                    <a:pt x="80213" y="315956"/>
                  </a:lnTo>
                  <a:lnTo>
                    <a:pt x="82050" y="322556"/>
                  </a:lnTo>
                  <a:lnTo>
                    <a:pt x="88325" y="332006"/>
                  </a:lnTo>
                  <a:lnTo>
                    <a:pt x="92221" y="335638"/>
                  </a:lnTo>
                  <a:lnTo>
                    <a:pt x="95612" y="337265"/>
                  </a:lnTo>
                  <a:lnTo>
                    <a:pt x="98666" y="337556"/>
                  </a:lnTo>
                  <a:lnTo>
                    <a:pt x="101496" y="336956"/>
                  </a:lnTo>
                  <a:lnTo>
                    <a:pt x="106757" y="332056"/>
                  </a:lnTo>
                  <a:lnTo>
                    <a:pt x="109272" y="328527"/>
                  </a:lnTo>
                  <a:lnTo>
                    <a:pt x="116602" y="304599"/>
                  </a:lnTo>
                  <a:lnTo>
                    <a:pt x="119292" y="279311"/>
                  </a:lnTo>
                  <a:lnTo>
                    <a:pt x="119694" y="251932"/>
                  </a:lnTo>
                  <a:lnTo>
                    <a:pt x="116251" y="218668"/>
                  </a:lnTo>
                  <a:lnTo>
                    <a:pt x="114084" y="189498"/>
                  </a:lnTo>
                  <a:lnTo>
                    <a:pt x="106643" y="157905"/>
                  </a:lnTo>
                  <a:lnTo>
                    <a:pt x="99861" y="140185"/>
                  </a:lnTo>
                  <a:lnTo>
                    <a:pt x="88880" y="118709"/>
                  </a:lnTo>
                  <a:lnTo>
                    <a:pt x="86140" y="98996"/>
                  </a:lnTo>
                  <a:lnTo>
                    <a:pt x="89640" y="83308"/>
                  </a:lnTo>
                  <a:lnTo>
                    <a:pt x="100013" y="64294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SMARTInkShape-508"/>
            <p:cNvSpPr/>
            <p:nvPr>
              <p:custDataLst>
                <p:tags r:id="rId23"/>
              </p:custDataLst>
            </p:nvPr>
          </p:nvSpPr>
          <p:spPr>
            <a:xfrm>
              <a:off x="1628775" y="4700588"/>
              <a:ext cx="7145" cy="228601"/>
            </a:xfrm>
            <a:custGeom>
              <a:avLst/>
              <a:gdLst/>
              <a:ahLst/>
              <a:cxnLst/>
              <a:rect l="0" t="0" r="0" b="0"/>
              <a:pathLst>
                <a:path w="7145" h="228601">
                  <a:moveTo>
                    <a:pt x="0" y="0"/>
                  </a:moveTo>
                  <a:lnTo>
                    <a:pt x="0" y="0"/>
                  </a:lnTo>
                  <a:lnTo>
                    <a:pt x="4910" y="34997"/>
                  </a:lnTo>
                  <a:lnTo>
                    <a:pt x="6482" y="67078"/>
                  </a:lnTo>
                  <a:lnTo>
                    <a:pt x="6948" y="96251"/>
                  </a:lnTo>
                  <a:lnTo>
                    <a:pt x="4988" y="127844"/>
                  </a:lnTo>
                  <a:lnTo>
                    <a:pt x="3011" y="142544"/>
                  </a:lnTo>
                  <a:lnTo>
                    <a:pt x="6092" y="175617"/>
                  </a:lnTo>
                  <a:lnTo>
                    <a:pt x="6936" y="208520"/>
                  </a:lnTo>
                  <a:lnTo>
                    <a:pt x="7144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SMARTInkShape-509"/>
            <p:cNvSpPr/>
            <p:nvPr>
              <p:custDataLst>
                <p:tags r:id="rId24"/>
              </p:custDataLst>
            </p:nvPr>
          </p:nvSpPr>
          <p:spPr>
            <a:xfrm>
              <a:off x="1464469" y="4643438"/>
              <a:ext cx="35720" cy="400051"/>
            </a:xfrm>
            <a:custGeom>
              <a:avLst/>
              <a:gdLst/>
              <a:ahLst/>
              <a:cxnLst/>
              <a:rect l="0" t="0" r="0" b="0"/>
              <a:pathLst>
                <a:path w="35720" h="400051">
                  <a:moveTo>
                    <a:pt x="35719" y="0"/>
                  </a:moveTo>
                  <a:lnTo>
                    <a:pt x="35719" y="0"/>
                  </a:lnTo>
                  <a:lnTo>
                    <a:pt x="35719" y="30073"/>
                  </a:lnTo>
                  <a:lnTo>
                    <a:pt x="33602" y="63796"/>
                  </a:lnTo>
                  <a:lnTo>
                    <a:pt x="30064" y="97748"/>
                  </a:lnTo>
                  <a:lnTo>
                    <a:pt x="26900" y="127916"/>
                  </a:lnTo>
                  <a:lnTo>
                    <a:pt x="20935" y="159080"/>
                  </a:lnTo>
                  <a:lnTo>
                    <a:pt x="16257" y="193449"/>
                  </a:lnTo>
                  <a:lnTo>
                    <a:pt x="12754" y="228768"/>
                  </a:lnTo>
                  <a:lnTo>
                    <a:pt x="8806" y="262252"/>
                  </a:lnTo>
                  <a:lnTo>
                    <a:pt x="5519" y="292281"/>
                  </a:lnTo>
                  <a:lnTo>
                    <a:pt x="1635" y="321287"/>
                  </a:lnTo>
                  <a:lnTo>
                    <a:pt x="484" y="352107"/>
                  </a:lnTo>
                  <a:lnTo>
                    <a:pt x="0" y="40005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SMARTInkShape-510"/>
            <p:cNvSpPr/>
            <p:nvPr>
              <p:custDataLst>
                <p:tags r:id="rId25"/>
              </p:custDataLst>
            </p:nvPr>
          </p:nvSpPr>
          <p:spPr>
            <a:xfrm>
              <a:off x="1314450" y="4729163"/>
              <a:ext cx="128138" cy="138718"/>
            </a:xfrm>
            <a:custGeom>
              <a:avLst/>
              <a:gdLst/>
              <a:ahLst/>
              <a:cxnLst/>
              <a:rect l="0" t="0" r="0" b="0"/>
              <a:pathLst>
                <a:path w="128138" h="138718">
                  <a:moveTo>
                    <a:pt x="0" y="57150"/>
                  </a:moveTo>
                  <a:lnTo>
                    <a:pt x="0" y="57150"/>
                  </a:lnTo>
                  <a:lnTo>
                    <a:pt x="794" y="81519"/>
                  </a:lnTo>
                  <a:lnTo>
                    <a:pt x="12185" y="114496"/>
                  </a:lnTo>
                  <a:lnTo>
                    <a:pt x="16793" y="125234"/>
                  </a:lnTo>
                  <a:lnTo>
                    <a:pt x="19926" y="128733"/>
                  </a:lnTo>
                  <a:lnTo>
                    <a:pt x="27642" y="132621"/>
                  </a:lnTo>
                  <a:lnTo>
                    <a:pt x="40910" y="134809"/>
                  </a:lnTo>
                  <a:lnTo>
                    <a:pt x="54896" y="131665"/>
                  </a:lnTo>
                  <a:lnTo>
                    <a:pt x="69094" y="121915"/>
                  </a:lnTo>
                  <a:lnTo>
                    <a:pt x="74365" y="115567"/>
                  </a:lnTo>
                  <a:lnTo>
                    <a:pt x="76707" y="110101"/>
                  </a:lnTo>
                  <a:lnTo>
                    <a:pt x="78508" y="100452"/>
                  </a:lnTo>
                  <a:lnTo>
                    <a:pt x="78560" y="103935"/>
                  </a:lnTo>
                  <a:lnTo>
                    <a:pt x="80688" y="107841"/>
                  </a:lnTo>
                  <a:lnTo>
                    <a:pt x="96468" y="124062"/>
                  </a:lnTo>
                  <a:lnTo>
                    <a:pt x="115431" y="137830"/>
                  </a:lnTo>
                  <a:lnTo>
                    <a:pt x="118229" y="138717"/>
                  </a:lnTo>
                  <a:lnTo>
                    <a:pt x="120888" y="138515"/>
                  </a:lnTo>
                  <a:lnTo>
                    <a:pt x="123454" y="137587"/>
                  </a:lnTo>
                  <a:lnTo>
                    <a:pt x="125165" y="135381"/>
                  </a:lnTo>
                  <a:lnTo>
                    <a:pt x="127067" y="128696"/>
                  </a:lnTo>
                  <a:lnTo>
                    <a:pt x="128137" y="112215"/>
                  </a:lnTo>
                  <a:lnTo>
                    <a:pt x="124154" y="99086"/>
                  </a:lnTo>
                  <a:lnTo>
                    <a:pt x="109101" y="69081"/>
                  </a:lnTo>
                  <a:lnTo>
                    <a:pt x="83890" y="34071"/>
                  </a:lnTo>
                  <a:lnTo>
                    <a:pt x="75480" y="19267"/>
                  </a:lnTo>
                  <a:lnTo>
                    <a:pt x="71438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SMARTInkShape-511"/>
            <p:cNvSpPr/>
            <p:nvPr>
              <p:custDataLst>
                <p:tags r:id="rId26"/>
              </p:custDataLst>
            </p:nvPr>
          </p:nvSpPr>
          <p:spPr>
            <a:xfrm>
              <a:off x="1150144" y="4775301"/>
              <a:ext cx="100013" cy="111025"/>
            </a:xfrm>
            <a:custGeom>
              <a:avLst/>
              <a:gdLst/>
              <a:ahLst/>
              <a:cxnLst/>
              <a:rect l="0" t="0" r="0" b="0"/>
              <a:pathLst>
                <a:path w="100013" h="111025">
                  <a:moveTo>
                    <a:pt x="0" y="68162"/>
                  </a:moveTo>
                  <a:lnTo>
                    <a:pt x="0" y="68162"/>
                  </a:lnTo>
                  <a:lnTo>
                    <a:pt x="3792" y="71954"/>
                  </a:lnTo>
                  <a:lnTo>
                    <a:pt x="7771" y="73816"/>
                  </a:lnTo>
                  <a:lnTo>
                    <a:pt x="27175" y="75279"/>
                  </a:lnTo>
                  <a:lnTo>
                    <a:pt x="42993" y="60831"/>
                  </a:lnTo>
                  <a:lnTo>
                    <a:pt x="52413" y="51456"/>
                  </a:lnTo>
                  <a:lnTo>
                    <a:pt x="59539" y="36753"/>
                  </a:lnTo>
                  <a:lnTo>
                    <a:pt x="62885" y="21108"/>
                  </a:lnTo>
                  <a:lnTo>
                    <a:pt x="62561" y="17742"/>
                  </a:lnTo>
                  <a:lnTo>
                    <a:pt x="61551" y="15499"/>
                  </a:lnTo>
                  <a:lnTo>
                    <a:pt x="60084" y="14003"/>
                  </a:lnTo>
                  <a:lnTo>
                    <a:pt x="58454" y="10224"/>
                  </a:lnTo>
                  <a:lnTo>
                    <a:pt x="58019" y="8105"/>
                  </a:lnTo>
                  <a:lnTo>
                    <a:pt x="56936" y="6693"/>
                  </a:lnTo>
                  <a:lnTo>
                    <a:pt x="43491" y="448"/>
                  </a:lnTo>
                  <a:lnTo>
                    <a:pt x="40106" y="0"/>
                  </a:lnTo>
                  <a:lnTo>
                    <a:pt x="34229" y="1620"/>
                  </a:lnTo>
                  <a:lnTo>
                    <a:pt x="22665" y="6994"/>
                  </a:lnTo>
                  <a:lnTo>
                    <a:pt x="15894" y="15576"/>
                  </a:lnTo>
                  <a:lnTo>
                    <a:pt x="11033" y="27328"/>
                  </a:lnTo>
                  <a:lnTo>
                    <a:pt x="8872" y="40488"/>
                  </a:lnTo>
                  <a:lnTo>
                    <a:pt x="11448" y="61285"/>
                  </a:lnTo>
                  <a:lnTo>
                    <a:pt x="21031" y="78736"/>
                  </a:lnTo>
                  <a:lnTo>
                    <a:pt x="37717" y="93961"/>
                  </a:lnTo>
                  <a:lnTo>
                    <a:pt x="61534" y="104734"/>
                  </a:lnTo>
                  <a:lnTo>
                    <a:pt x="100012" y="111024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SMARTInkShape-512"/>
            <p:cNvSpPr/>
            <p:nvPr>
              <p:custDataLst>
                <p:tags r:id="rId27"/>
              </p:custDataLst>
            </p:nvPr>
          </p:nvSpPr>
          <p:spPr>
            <a:xfrm>
              <a:off x="1015926" y="4743450"/>
              <a:ext cx="127075" cy="142876"/>
            </a:xfrm>
            <a:custGeom>
              <a:avLst/>
              <a:gdLst/>
              <a:ahLst/>
              <a:cxnLst/>
              <a:rect l="0" t="0" r="0" b="0"/>
              <a:pathLst>
                <a:path w="127075" h="142876">
                  <a:moveTo>
                    <a:pt x="12774" y="0"/>
                  </a:moveTo>
                  <a:lnTo>
                    <a:pt x="12774" y="0"/>
                  </a:lnTo>
                  <a:lnTo>
                    <a:pt x="12774" y="3792"/>
                  </a:lnTo>
                  <a:lnTo>
                    <a:pt x="10657" y="7771"/>
                  </a:lnTo>
                  <a:lnTo>
                    <a:pt x="8982" y="9943"/>
                  </a:lnTo>
                  <a:lnTo>
                    <a:pt x="7120" y="16590"/>
                  </a:lnTo>
                  <a:lnTo>
                    <a:pt x="917" y="48222"/>
                  </a:lnTo>
                  <a:lnTo>
                    <a:pt x="0" y="67028"/>
                  </a:lnTo>
                  <a:lnTo>
                    <a:pt x="5197" y="90416"/>
                  </a:lnTo>
                  <a:lnTo>
                    <a:pt x="21458" y="118426"/>
                  </a:lnTo>
                  <a:lnTo>
                    <a:pt x="25707" y="121019"/>
                  </a:lnTo>
                  <a:lnTo>
                    <a:pt x="36778" y="121784"/>
                  </a:lnTo>
                  <a:lnTo>
                    <a:pt x="41477" y="120083"/>
                  </a:lnTo>
                  <a:lnTo>
                    <a:pt x="48814" y="113960"/>
                  </a:lnTo>
                  <a:lnTo>
                    <a:pt x="61200" y="94003"/>
                  </a:lnTo>
                  <a:lnTo>
                    <a:pt x="68995" y="64518"/>
                  </a:lnTo>
                  <a:lnTo>
                    <a:pt x="73529" y="45310"/>
                  </a:lnTo>
                  <a:lnTo>
                    <a:pt x="73121" y="42113"/>
                  </a:lnTo>
                  <a:lnTo>
                    <a:pt x="71345" y="37767"/>
                  </a:lnTo>
                  <a:lnTo>
                    <a:pt x="70345" y="32445"/>
                  </a:lnTo>
                  <a:lnTo>
                    <a:pt x="70205" y="32743"/>
                  </a:lnTo>
                  <a:lnTo>
                    <a:pt x="70111" y="33734"/>
                  </a:lnTo>
                  <a:lnTo>
                    <a:pt x="72124" y="36954"/>
                  </a:lnTo>
                  <a:lnTo>
                    <a:pt x="79884" y="49280"/>
                  </a:lnTo>
                  <a:lnTo>
                    <a:pt x="91413" y="81543"/>
                  </a:lnTo>
                  <a:lnTo>
                    <a:pt x="104684" y="113474"/>
                  </a:lnTo>
                  <a:lnTo>
                    <a:pt x="111302" y="121870"/>
                  </a:lnTo>
                  <a:lnTo>
                    <a:pt x="127074" y="14287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SMARTInkShape-513"/>
            <p:cNvSpPr/>
            <p:nvPr>
              <p:custDataLst>
                <p:tags r:id="rId28"/>
              </p:custDataLst>
            </p:nvPr>
          </p:nvSpPr>
          <p:spPr>
            <a:xfrm>
              <a:off x="1550194" y="4663930"/>
              <a:ext cx="342901" cy="286691"/>
            </a:xfrm>
            <a:custGeom>
              <a:avLst/>
              <a:gdLst/>
              <a:ahLst/>
              <a:cxnLst/>
              <a:rect l="0" t="0" r="0" b="0"/>
              <a:pathLst>
                <a:path w="342901" h="286691">
                  <a:moveTo>
                    <a:pt x="0" y="115239"/>
                  </a:moveTo>
                  <a:lnTo>
                    <a:pt x="0" y="115239"/>
                  </a:lnTo>
                  <a:lnTo>
                    <a:pt x="13735" y="138918"/>
                  </a:lnTo>
                  <a:lnTo>
                    <a:pt x="34320" y="154975"/>
                  </a:lnTo>
                  <a:lnTo>
                    <a:pt x="60528" y="165995"/>
                  </a:lnTo>
                  <a:lnTo>
                    <a:pt x="76907" y="167430"/>
                  </a:lnTo>
                  <a:lnTo>
                    <a:pt x="84609" y="166702"/>
                  </a:lnTo>
                  <a:lnTo>
                    <a:pt x="99516" y="159543"/>
                  </a:lnTo>
                  <a:lnTo>
                    <a:pt x="117063" y="144241"/>
                  </a:lnTo>
                  <a:lnTo>
                    <a:pt x="127289" y="127536"/>
                  </a:lnTo>
                  <a:lnTo>
                    <a:pt x="133230" y="109622"/>
                  </a:lnTo>
                  <a:lnTo>
                    <a:pt x="139029" y="81762"/>
                  </a:lnTo>
                  <a:lnTo>
                    <a:pt x="141321" y="49800"/>
                  </a:lnTo>
                  <a:lnTo>
                    <a:pt x="137070" y="15382"/>
                  </a:lnTo>
                  <a:lnTo>
                    <a:pt x="135533" y="6565"/>
                  </a:lnTo>
                  <a:lnTo>
                    <a:pt x="132203" y="0"/>
                  </a:lnTo>
                  <a:lnTo>
                    <a:pt x="130998" y="312"/>
                  </a:lnTo>
                  <a:lnTo>
                    <a:pt x="125112" y="31754"/>
                  </a:lnTo>
                  <a:lnTo>
                    <a:pt x="122531" y="60428"/>
                  </a:lnTo>
                  <a:lnTo>
                    <a:pt x="121766" y="89033"/>
                  </a:lnTo>
                  <a:lnTo>
                    <a:pt x="126417" y="123027"/>
                  </a:lnTo>
                  <a:lnTo>
                    <a:pt x="128738" y="153353"/>
                  </a:lnTo>
                  <a:lnTo>
                    <a:pt x="136231" y="183622"/>
                  </a:lnTo>
                  <a:lnTo>
                    <a:pt x="140716" y="193256"/>
                  </a:lnTo>
                  <a:lnTo>
                    <a:pt x="145355" y="197538"/>
                  </a:lnTo>
                  <a:lnTo>
                    <a:pt x="147703" y="197093"/>
                  </a:lnTo>
                  <a:lnTo>
                    <a:pt x="152429" y="192364"/>
                  </a:lnTo>
                  <a:lnTo>
                    <a:pt x="161137" y="172278"/>
                  </a:lnTo>
                  <a:lnTo>
                    <a:pt x="163889" y="152540"/>
                  </a:lnTo>
                  <a:lnTo>
                    <a:pt x="164182" y="142607"/>
                  </a:lnTo>
                  <a:lnTo>
                    <a:pt x="165017" y="141422"/>
                  </a:lnTo>
                  <a:lnTo>
                    <a:pt x="166368" y="141425"/>
                  </a:lnTo>
                  <a:lnTo>
                    <a:pt x="168062" y="142222"/>
                  </a:lnTo>
                  <a:lnTo>
                    <a:pt x="176484" y="154906"/>
                  </a:lnTo>
                  <a:lnTo>
                    <a:pt x="191947" y="177357"/>
                  </a:lnTo>
                  <a:lnTo>
                    <a:pt x="214503" y="198874"/>
                  </a:lnTo>
                  <a:lnTo>
                    <a:pt x="226540" y="205372"/>
                  </a:lnTo>
                  <a:lnTo>
                    <a:pt x="229608" y="206284"/>
                  </a:lnTo>
                  <a:lnTo>
                    <a:pt x="237250" y="205180"/>
                  </a:lnTo>
                  <a:lnTo>
                    <a:pt x="245938" y="201251"/>
                  </a:lnTo>
                  <a:lnTo>
                    <a:pt x="258961" y="190112"/>
                  </a:lnTo>
                  <a:lnTo>
                    <a:pt x="265377" y="181325"/>
                  </a:lnTo>
                  <a:lnTo>
                    <a:pt x="269659" y="163659"/>
                  </a:lnTo>
                  <a:lnTo>
                    <a:pt x="267136" y="143344"/>
                  </a:lnTo>
                  <a:lnTo>
                    <a:pt x="261337" y="133551"/>
                  </a:lnTo>
                  <a:lnTo>
                    <a:pt x="257569" y="129828"/>
                  </a:lnTo>
                  <a:lnTo>
                    <a:pt x="249148" y="125692"/>
                  </a:lnTo>
                  <a:lnTo>
                    <a:pt x="244680" y="124589"/>
                  </a:lnTo>
                  <a:lnTo>
                    <a:pt x="241701" y="124647"/>
                  </a:lnTo>
                  <a:lnTo>
                    <a:pt x="239715" y="125480"/>
                  </a:lnTo>
                  <a:lnTo>
                    <a:pt x="228943" y="140104"/>
                  </a:lnTo>
                  <a:lnTo>
                    <a:pt x="224784" y="152484"/>
                  </a:lnTo>
                  <a:lnTo>
                    <a:pt x="223729" y="165923"/>
                  </a:lnTo>
                  <a:lnTo>
                    <a:pt x="228391" y="187671"/>
                  </a:lnTo>
                  <a:lnTo>
                    <a:pt x="243787" y="218829"/>
                  </a:lnTo>
                  <a:lnTo>
                    <a:pt x="257441" y="233509"/>
                  </a:lnTo>
                  <a:lnTo>
                    <a:pt x="287519" y="258783"/>
                  </a:lnTo>
                  <a:lnTo>
                    <a:pt x="318055" y="277090"/>
                  </a:lnTo>
                  <a:lnTo>
                    <a:pt x="342900" y="28669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SMARTInkShape-514"/>
            <p:cNvSpPr/>
            <p:nvPr>
              <p:custDataLst>
                <p:tags r:id="rId29"/>
              </p:custDataLst>
            </p:nvPr>
          </p:nvSpPr>
          <p:spPr>
            <a:xfrm>
              <a:off x="614363" y="5279230"/>
              <a:ext cx="14288" cy="1"/>
            </a:xfrm>
            <a:custGeom>
              <a:avLst/>
              <a:gdLst/>
              <a:ahLst/>
              <a:cxnLst/>
              <a:rect l="0" t="0" r="0" b="0"/>
              <a:pathLst>
                <a:path w="14288" h="1">
                  <a:moveTo>
                    <a:pt x="0" y="0"/>
                  </a:moveTo>
                  <a:lnTo>
                    <a:pt x="0" y="0"/>
                  </a:lnTo>
                  <a:lnTo>
                    <a:pt x="14287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SMARTInkShape-515"/>
            <p:cNvSpPr/>
            <p:nvPr>
              <p:custDataLst>
                <p:tags r:id="rId30"/>
              </p:custDataLst>
            </p:nvPr>
          </p:nvSpPr>
          <p:spPr>
            <a:xfrm>
              <a:off x="684725" y="5086350"/>
              <a:ext cx="93945" cy="228549"/>
            </a:xfrm>
            <a:custGeom>
              <a:avLst/>
              <a:gdLst/>
              <a:ahLst/>
              <a:cxnLst/>
              <a:rect l="0" t="0" r="0" b="0"/>
              <a:pathLst>
                <a:path w="93945" h="228549">
                  <a:moveTo>
                    <a:pt x="72513" y="0"/>
                  </a:moveTo>
                  <a:lnTo>
                    <a:pt x="72513" y="0"/>
                  </a:lnTo>
                  <a:lnTo>
                    <a:pt x="72513" y="3792"/>
                  </a:lnTo>
                  <a:lnTo>
                    <a:pt x="70925" y="4910"/>
                  </a:lnTo>
                  <a:lnTo>
                    <a:pt x="54854" y="10936"/>
                  </a:lnTo>
                  <a:lnTo>
                    <a:pt x="42439" y="19942"/>
                  </a:lnTo>
                  <a:lnTo>
                    <a:pt x="15606" y="53005"/>
                  </a:lnTo>
                  <a:lnTo>
                    <a:pt x="2823" y="79911"/>
                  </a:lnTo>
                  <a:lnTo>
                    <a:pt x="0" y="99545"/>
                  </a:lnTo>
                  <a:lnTo>
                    <a:pt x="756" y="128449"/>
                  </a:lnTo>
                  <a:lnTo>
                    <a:pt x="2521" y="147576"/>
                  </a:lnTo>
                  <a:lnTo>
                    <a:pt x="12440" y="175400"/>
                  </a:lnTo>
                  <a:lnTo>
                    <a:pt x="34655" y="210100"/>
                  </a:lnTo>
                  <a:lnTo>
                    <a:pt x="48772" y="221883"/>
                  </a:lnTo>
                  <a:lnTo>
                    <a:pt x="59216" y="226610"/>
                  </a:lnTo>
                  <a:lnTo>
                    <a:pt x="88851" y="228548"/>
                  </a:lnTo>
                  <a:lnTo>
                    <a:pt x="90549" y="227772"/>
                  </a:lnTo>
                  <a:lnTo>
                    <a:pt x="93944" y="22145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SMARTInkShape-516"/>
            <p:cNvSpPr/>
            <p:nvPr>
              <p:custDataLst>
                <p:tags r:id="rId31"/>
              </p:custDataLst>
            </p:nvPr>
          </p:nvSpPr>
          <p:spPr>
            <a:xfrm>
              <a:off x="428654" y="5030217"/>
              <a:ext cx="142847" cy="247841"/>
            </a:xfrm>
            <a:custGeom>
              <a:avLst/>
              <a:gdLst/>
              <a:ahLst/>
              <a:cxnLst/>
              <a:rect l="0" t="0" r="0" b="0"/>
              <a:pathLst>
                <a:path w="142847" h="247841">
                  <a:moveTo>
                    <a:pt x="7115" y="84708"/>
                  </a:moveTo>
                  <a:lnTo>
                    <a:pt x="7115" y="84708"/>
                  </a:lnTo>
                  <a:lnTo>
                    <a:pt x="7115" y="109820"/>
                  </a:lnTo>
                  <a:lnTo>
                    <a:pt x="7115" y="145066"/>
                  </a:lnTo>
                  <a:lnTo>
                    <a:pt x="10907" y="174294"/>
                  </a:lnTo>
                  <a:lnTo>
                    <a:pt x="13597" y="204709"/>
                  </a:lnTo>
                  <a:lnTo>
                    <a:pt x="19110" y="240095"/>
                  </a:lnTo>
                  <a:lnTo>
                    <a:pt x="21100" y="247840"/>
                  </a:lnTo>
                  <a:lnTo>
                    <a:pt x="13592" y="219197"/>
                  </a:lnTo>
                  <a:lnTo>
                    <a:pt x="9034" y="186468"/>
                  </a:lnTo>
                  <a:lnTo>
                    <a:pt x="5567" y="156663"/>
                  </a:lnTo>
                  <a:lnTo>
                    <a:pt x="1629" y="123491"/>
                  </a:lnTo>
                  <a:lnTo>
                    <a:pt x="708" y="98770"/>
                  </a:lnTo>
                  <a:lnTo>
                    <a:pt x="189" y="67796"/>
                  </a:lnTo>
                  <a:lnTo>
                    <a:pt x="0" y="35738"/>
                  </a:lnTo>
                  <a:lnTo>
                    <a:pt x="3772" y="22397"/>
                  </a:lnTo>
                  <a:lnTo>
                    <a:pt x="11979" y="15210"/>
                  </a:lnTo>
                  <a:lnTo>
                    <a:pt x="32858" y="4128"/>
                  </a:lnTo>
                  <a:lnTo>
                    <a:pt x="62882" y="0"/>
                  </a:lnTo>
                  <a:lnTo>
                    <a:pt x="94683" y="1300"/>
                  </a:lnTo>
                  <a:lnTo>
                    <a:pt x="127512" y="8966"/>
                  </a:lnTo>
                  <a:lnTo>
                    <a:pt x="142846" y="20413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SMARTInkShape-517"/>
            <p:cNvSpPr/>
            <p:nvPr>
              <p:custDataLst>
                <p:tags r:id="rId32"/>
              </p:custDataLst>
            </p:nvPr>
          </p:nvSpPr>
          <p:spPr>
            <a:xfrm>
              <a:off x="435769" y="5143500"/>
              <a:ext cx="128588" cy="21431"/>
            </a:xfrm>
            <a:custGeom>
              <a:avLst/>
              <a:gdLst/>
              <a:ahLst/>
              <a:cxnLst/>
              <a:rect l="0" t="0" r="0" b="0"/>
              <a:pathLst>
                <a:path w="128588" h="21431">
                  <a:moveTo>
                    <a:pt x="0" y="0"/>
                  </a:moveTo>
                  <a:lnTo>
                    <a:pt x="0" y="0"/>
                  </a:lnTo>
                  <a:lnTo>
                    <a:pt x="3792" y="3792"/>
                  </a:lnTo>
                  <a:lnTo>
                    <a:pt x="9887" y="5654"/>
                  </a:lnTo>
                  <a:lnTo>
                    <a:pt x="37814" y="7741"/>
                  </a:lnTo>
                  <a:lnTo>
                    <a:pt x="72322" y="12759"/>
                  </a:lnTo>
                  <a:lnTo>
                    <a:pt x="105920" y="13986"/>
                  </a:lnTo>
                  <a:lnTo>
                    <a:pt x="116661" y="16270"/>
                  </a:lnTo>
                  <a:lnTo>
                    <a:pt x="128587" y="2143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SMARTInkShape-518"/>
            <p:cNvSpPr/>
            <p:nvPr>
              <p:custDataLst>
                <p:tags r:id="rId33"/>
              </p:custDataLst>
            </p:nvPr>
          </p:nvSpPr>
          <p:spPr>
            <a:xfrm>
              <a:off x="457200" y="5322095"/>
              <a:ext cx="121445" cy="20441"/>
            </a:xfrm>
            <a:custGeom>
              <a:avLst/>
              <a:gdLst/>
              <a:ahLst/>
              <a:cxnLst/>
              <a:rect l="0" t="0" r="0" b="0"/>
              <a:pathLst>
                <a:path w="121445" h="20441">
                  <a:moveTo>
                    <a:pt x="0" y="14285"/>
                  </a:moveTo>
                  <a:lnTo>
                    <a:pt x="0" y="14285"/>
                  </a:lnTo>
                  <a:lnTo>
                    <a:pt x="3792" y="18078"/>
                  </a:lnTo>
                  <a:lnTo>
                    <a:pt x="9888" y="19941"/>
                  </a:lnTo>
                  <a:lnTo>
                    <a:pt x="42724" y="20440"/>
                  </a:lnTo>
                  <a:lnTo>
                    <a:pt x="69721" y="15669"/>
                  </a:lnTo>
                  <a:lnTo>
                    <a:pt x="105392" y="8422"/>
                  </a:lnTo>
                  <a:lnTo>
                    <a:pt x="121444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SMARTInkShape-519"/>
            <p:cNvSpPr/>
            <p:nvPr>
              <p:custDataLst>
                <p:tags r:id="rId34"/>
              </p:custDataLst>
            </p:nvPr>
          </p:nvSpPr>
          <p:spPr>
            <a:xfrm>
              <a:off x="842963" y="5250655"/>
              <a:ext cx="1" cy="7146"/>
            </a:xfrm>
            <a:custGeom>
              <a:avLst/>
              <a:gdLst/>
              <a:ahLst/>
              <a:cxnLst/>
              <a:rect l="0" t="0" r="0" b="0"/>
              <a:pathLst>
                <a:path w="1" h="7146">
                  <a:moveTo>
                    <a:pt x="0" y="0"/>
                  </a:moveTo>
                  <a:lnTo>
                    <a:pt x="0" y="0"/>
                  </a:lnTo>
                  <a:lnTo>
                    <a:pt x="0" y="714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SMARTInkShape-520"/>
            <p:cNvSpPr/>
            <p:nvPr>
              <p:custDataLst>
                <p:tags r:id="rId35"/>
              </p:custDataLst>
            </p:nvPr>
          </p:nvSpPr>
          <p:spPr>
            <a:xfrm>
              <a:off x="923856" y="5024178"/>
              <a:ext cx="126276" cy="240768"/>
            </a:xfrm>
            <a:custGeom>
              <a:avLst/>
              <a:gdLst/>
              <a:ahLst/>
              <a:cxnLst/>
              <a:rect l="0" t="0" r="0" b="0"/>
              <a:pathLst>
                <a:path w="126276" h="240768">
                  <a:moveTo>
                    <a:pt x="90557" y="162185"/>
                  </a:moveTo>
                  <a:lnTo>
                    <a:pt x="90557" y="162185"/>
                  </a:lnTo>
                  <a:lnTo>
                    <a:pt x="90557" y="154600"/>
                  </a:lnTo>
                  <a:lnTo>
                    <a:pt x="88440" y="148759"/>
                  </a:lnTo>
                  <a:lnTo>
                    <a:pt x="80613" y="138543"/>
                  </a:lnTo>
                  <a:lnTo>
                    <a:pt x="71850" y="135802"/>
                  </a:lnTo>
                  <a:lnTo>
                    <a:pt x="66179" y="135071"/>
                  </a:lnTo>
                  <a:lnTo>
                    <a:pt x="43029" y="141628"/>
                  </a:lnTo>
                  <a:lnTo>
                    <a:pt x="19853" y="153624"/>
                  </a:lnTo>
                  <a:lnTo>
                    <a:pt x="9391" y="166846"/>
                  </a:lnTo>
                  <a:lnTo>
                    <a:pt x="2889" y="182513"/>
                  </a:lnTo>
                  <a:lnTo>
                    <a:pt x="0" y="197413"/>
                  </a:lnTo>
                  <a:lnTo>
                    <a:pt x="2949" y="209857"/>
                  </a:lnTo>
                  <a:lnTo>
                    <a:pt x="8757" y="219091"/>
                  </a:lnTo>
                  <a:lnTo>
                    <a:pt x="13985" y="223196"/>
                  </a:lnTo>
                  <a:lnTo>
                    <a:pt x="28975" y="225505"/>
                  </a:lnTo>
                  <a:lnTo>
                    <a:pt x="41756" y="219696"/>
                  </a:lnTo>
                  <a:lnTo>
                    <a:pt x="65571" y="200356"/>
                  </a:lnTo>
                  <a:lnTo>
                    <a:pt x="76892" y="182226"/>
                  </a:lnTo>
                  <a:lnTo>
                    <a:pt x="89065" y="150396"/>
                  </a:lnTo>
                  <a:lnTo>
                    <a:pt x="95979" y="124402"/>
                  </a:lnTo>
                  <a:lnTo>
                    <a:pt x="100904" y="97767"/>
                  </a:lnTo>
                  <a:lnTo>
                    <a:pt x="103093" y="72700"/>
                  </a:lnTo>
                  <a:lnTo>
                    <a:pt x="104325" y="40068"/>
                  </a:lnTo>
                  <a:lnTo>
                    <a:pt x="100898" y="17875"/>
                  </a:lnTo>
                  <a:lnTo>
                    <a:pt x="94855" y="5038"/>
                  </a:lnTo>
                  <a:lnTo>
                    <a:pt x="90350" y="1060"/>
                  </a:lnTo>
                  <a:lnTo>
                    <a:pt x="88038" y="0"/>
                  </a:lnTo>
                  <a:lnTo>
                    <a:pt x="85702" y="880"/>
                  </a:lnTo>
                  <a:lnTo>
                    <a:pt x="80991" y="6092"/>
                  </a:lnTo>
                  <a:lnTo>
                    <a:pt x="74774" y="40333"/>
                  </a:lnTo>
                  <a:lnTo>
                    <a:pt x="70241" y="73028"/>
                  </a:lnTo>
                  <a:lnTo>
                    <a:pt x="69456" y="100666"/>
                  </a:lnTo>
                  <a:lnTo>
                    <a:pt x="69223" y="128964"/>
                  </a:lnTo>
                  <a:lnTo>
                    <a:pt x="71285" y="152182"/>
                  </a:lnTo>
                  <a:lnTo>
                    <a:pt x="76435" y="177583"/>
                  </a:lnTo>
                  <a:lnTo>
                    <a:pt x="91135" y="211020"/>
                  </a:lnTo>
                  <a:lnTo>
                    <a:pt x="126275" y="240767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SMARTInkShape-521"/>
            <p:cNvSpPr/>
            <p:nvPr>
              <p:custDataLst>
                <p:tags r:id="rId36"/>
              </p:custDataLst>
            </p:nvPr>
          </p:nvSpPr>
          <p:spPr>
            <a:xfrm>
              <a:off x="1072031" y="5116975"/>
              <a:ext cx="124139" cy="119396"/>
            </a:xfrm>
            <a:custGeom>
              <a:avLst/>
              <a:gdLst/>
              <a:ahLst/>
              <a:cxnLst/>
              <a:rect l="0" t="0" r="0" b="0"/>
              <a:pathLst>
                <a:path w="124139" h="119396">
                  <a:moveTo>
                    <a:pt x="20963" y="40813"/>
                  </a:moveTo>
                  <a:lnTo>
                    <a:pt x="20963" y="40813"/>
                  </a:lnTo>
                  <a:lnTo>
                    <a:pt x="13378" y="40813"/>
                  </a:lnTo>
                  <a:lnTo>
                    <a:pt x="10350" y="42400"/>
                  </a:lnTo>
                  <a:lnTo>
                    <a:pt x="4869" y="48397"/>
                  </a:lnTo>
                  <a:lnTo>
                    <a:pt x="1904" y="58471"/>
                  </a:lnTo>
                  <a:lnTo>
                    <a:pt x="0" y="80548"/>
                  </a:lnTo>
                  <a:lnTo>
                    <a:pt x="3463" y="95360"/>
                  </a:lnTo>
                  <a:lnTo>
                    <a:pt x="9516" y="106011"/>
                  </a:lnTo>
                  <a:lnTo>
                    <a:pt x="14023" y="109477"/>
                  </a:lnTo>
                  <a:lnTo>
                    <a:pt x="16336" y="110401"/>
                  </a:lnTo>
                  <a:lnTo>
                    <a:pt x="18672" y="110224"/>
                  </a:lnTo>
                  <a:lnTo>
                    <a:pt x="23384" y="107910"/>
                  </a:lnTo>
                  <a:lnTo>
                    <a:pt x="30500" y="98352"/>
                  </a:lnTo>
                  <a:lnTo>
                    <a:pt x="34312" y="70287"/>
                  </a:lnTo>
                  <a:lnTo>
                    <a:pt x="32948" y="40990"/>
                  </a:lnTo>
                  <a:lnTo>
                    <a:pt x="27424" y="23668"/>
                  </a:lnTo>
                  <a:lnTo>
                    <a:pt x="21341" y="12906"/>
                  </a:lnTo>
                  <a:lnTo>
                    <a:pt x="21075" y="16228"/>
                  </a:lnTo>
                  <a:lnTo>
                    <a:pt x="24788" y="26032"/>
                  </a:lnTo>
                  <a:lnTo>
                    <a:pt x="47701" y="52885"/>
                  </a:lnTo>
                  <a:lnTo>
                    <a:pt x="65398" y="63263"/>
                  </a:lnTo>
                  <a:lnTo>
                    <a:pt x="81930" y="67573"/>
                  </a:lnTo>
                  <a:lnTo>
                    <a:pt x="91980" y="66464"/>
                  </a:lnTo>
                  <a:lnTo>
                    <a:pt x="111367" y="59285"/>
                  </a:lnTo>
                  <a:lnTo>
                    <a:pt x="114570" y="55509"/>
                  </a:lnTo>
                  <a:lnTo>
                    <a:pt x="123924" y="33223"/>
                  </a:lnTo>
                  <a:lnTo>
                    <a:pt x="124138" y="23152"/>
                  </a:lnTo>
                  <a:lnTo>
                    <a:pt x="121587" y="12326"/>
                  </a:lnTo>
                  <a:lnTo>
                    <a:pt x="117808" y="4869"/>
                  </a:lnTo>
                  <a:lnTo>
                    <a:pt x="114895" y="2563"/>
                  </a:lnTo>
                  <a:lnTo>
                    <a:pt x="107425" y="0"/>
                  </a:lnTo>
                  <a:lnTo>
                    <a:pt x="104004" y="110"/>
                  </a:lnTo>
                  <a:lnTo>
                    <a:pt x="98087" y="2351"/>
                  </a:lnTo>
                  <a:lnTo>
                    <a:pt x="86500" y="15657"/>
                  </a:lnTo>
                  <a:lnTo>
                    <a:pt x="74860" y="45604"/>
                  </a:lnTo>
                  <a:lnTo>
                    <a:pt x="72698" y="57759"/>
                  </a:lnTo>
                  <a:lnTo>
                    <a:pt x="75274" y="81111"/>
                  </a:lnTo>
                  <a:lnTo>
                    <a:pt x="81084" y="94706"/>
                  </a:lnTo>
                  <a:lnTo>
                    <a:pt x="106688" y="11939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SMARTInkShape-522"/>
            <p:cNvSpPr/>
            <p:nvPr>
              <p:custDataLst>
                <p:tags r:id="rId37"/>
              </p:custDataLst>
            </p:nvPr>
          </p:nvSpPr>
          <p:spPr>
            <a:xfrm>
              <a:off x="1216158" y="5132902"/>
              <a:ext cx="54894" cy="144759"/>
            </a:xfrm>
            <a:custGeom>
              <a:avLst/>
              <a:gdLst/>
              <a:ahLst/>
              <a:cxnLst/>
              <a:rect l="0" t="0" r="0" b="0"/>
              <a:pathLst>
                <a:path w="54894" h="144759">
                  <a:moveTo>
                    <a:pt x="41142" y="10598"/>
                  </a:moveTo>
                  <a:lnTo>
                    <a:pt x="41142" y="10598"/>
                  </a:lnTo>
                  <a:lnTo>
                    <a:pt x="33557" y="10598"/>
                  </a:lnTo>
                  <a:lnTo>
                    <a:pt x="27717" y="8481"/>
                  </a:lnTo>
                  <a:lnTo>
                    <a:pt x="13707" y="655"/>
                  </a:lnTo>
                  <a:lnTo>
                    <a:pt x="10152" y="0"/>
                  </a:lnTo>
                  <a:lnTo>
                    <a:pt x="6989" y="358"/>
                  </a:lnTo>
                  <a:lnTo>
                    <a:pt x="4086" y="1390"/>
                  </a:lnTo>
                  <a:lnTo>
                    <a:pt x="2150" y="2872"/>
                  </a:lnTo>
                  <a:lnTo>
                    <a:pt x="0" y="6635"/>
                  </a:lnTo>
                  <a:lnTo>
                    <a:pt x="1161" y="13070"/>
                  </a:lnTo>
                  <a:lnTo>
                    <a:pt x="16663" y="48016"/>
                  </a:lnTo>
                  <a:lnTo>
                    <a:pt x="38987" y="82260"/>
                  </a:lnTo>
                  <a:lnTo>
                    <a:pt x="51358" y="109861"/>
                  </a:lnTo>
                  <a:lnTo>
                    <a:pt x="54893" y="132600"/>
                  </a:lnTo>
                  <a:lnTo>
                    <a:pt x="53075" y="138375"/>
                  </a:lnTo>
                  <a:lnTo>
                    <a:pt x="51478" y="141026"/>
                  </a:lnTo>
                  <a:lnTo>
                    <a:pt x="49620" y="142794"/>
                  </a:lnTo>
                  <a:lnTo>
                    <a:pt x="45439" y="144758"/>
                  </a:lnTo>
                  <a:lnTo>
                    <a:pt x="38819" y="143514"/>
                  </a:lnTo>
                  <a:lnTo>
                    <a:pt x="25425" y="140040"/>
                  </a:lnTo>
                  <a:lnTo>
                    <a:pt x="23521" y="138168"/>
                  </a:lnTo>
                  <a:lnTo>
                    <a:pt x="26855" y="117753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SMARTInkShape-523"/>
            <p:cNvSpPr/>
            <p:nvPr>
              <p:custDataLst>
                <p:tags r:id="rId38"/>
              </p:custDataLst>
            </p:nvPr>
          </p:nvSpPr>
          <p:spPr>
            <a:xfrm>
              <a:off x="1386182" y="5207795"/>
              <a:ext cx="6850" cy="76401"/>
            </a:xfrm>
            <a:custGeom>
              <a:avLst/>
              <a:gdLst/>
              <a:ahLst/>
              <a:cxnLst/>
              <a:rect l="0" t="0" r="0" b="0"/>
              <a:pathLst>
                <a:path w="6850" h="76401">
                  <a:moveTo>
                    <a:pt x="6849" y="0"/>
                  </a:moveTo>
                  <a:lnTo>
                    <a:pt x="6849" y="0"/>
                  </a:lnTo>
                  <a:lnTo>
                    <a:pt x="6056" y="34981"/>
                  </a:lnTo>
                  <a:lnTo>
                    <a:pt x="699" y="67547"/>
                  </a:lnTo>
                  <a:lnTo>
                    <a:pt x="0" y="75311"/>
                  </a:lnTo>
                  <a:lnTo>
                    <a:pt x="695" y="76400"/>
                  </a:lnTo>
                  <a:lnTo>
                    <a:pt x="6849" y="7143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SMARTInkShape-524"/>
            <p:cNvSpPr/>
            <p:nvPr>
              <p:custDataLst>
                <p:tags r:id="rId39"/>
              </p:custDataLst>
            </p:nvPr>
          </p:nvSpPr>
          <p:spPr>
            <a:xfrm>
              <a:off x="1371600" y="4989366"/>
              <a:ext cx="21432" cy="4115"/>
            </a:xfrm>
            <a:custGeom>
              <a:avLst/>
              <a:gdLst/>
              <a:ahLst/>
              <a:cxnLst/>
              <a:rect l="0" t="0" r="0" b="0"/>
              <a:pathLst>
                <a:path w="21432" h="4115">
                  <a:moveTo>
                    <a:pt x="0" y="4114"/>
                  </a:moveTo>
                  <a:lnTo>
                    <a:pt x="0" y="4114"/>
                  </a:lnTo>
                  <a:lnTo>
                    <a:pt x="3792" y="323"/>
                  </a:lnTo>
                  <a:lnTo>
                    <a:pt x="5703" y="0"/>
                  </a:lnTo>
                  <a:lnTo>
                    <a:pt x="7771" y="577"/>
                  </a:lnTo>
                  <a:lnTo>
                    <a:pt x="12185" y="2542"/>
                  </a:lnTo>
                  <a:lnTo>
                    <a:pt x="21431" y="4114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SMARTInkShape-525"/>
            <p:cNvSpPr/>
            <p:nvPr>
              <p:custDataLst>
                <p:tags r:id="rId40"/>
              </p:custDataLst>
            </p:nvPr>
          </p:nvSpPr>
          <p:spPr>
            <a:xfrm>
              <a:off x="1443038" y="5114925"/>
              <a:ext cx="11202" cy="150021"/>
            </a:xfrm>
            <a:custGeom>
              <a:avLst/>
              <a:gdLst/>
              <a:ahLst/>
              <a:cxnLst/>
              <a:rect l="0" t="0" r="0" b="0"/>
              <a:pathLst>
                <a:path w="11202" h="150021">
                  <a:moveTo>
                    <a:pt x="0" y="0"/>
                  </a:moveTo>
                  <a:lnTo>
                    <a:pt x="0" y="0"/>
                  </a:lnTo>
                  <a:lnTo>
                    <a:pt x="0" y="3792"/>
                  </a:lnTo>
                  <a:lnTo>
                    <a:pt x="5654" y="28594"/>
                  </a:lnTo>
                  <a:lnTo>
                    <a:pt x="6702" y="59272"/>
                  </a:lnTo>
                  <a:lnTo>
                    <a:pt x="9129" y="91381"/>
                  </a:lnTo>
                  <a:lnTo>
                    <a:pt x="11201" y="110464"/>
                  </a:lnTo>
                  <a:lnTo>
                    <a:pt x="7604" y="144625"/>
                  </a:lnTo>
                  <a:lnTo>
                    <a:pt x="7143" y="15002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SMARTInkShape-526"/>
            <p:cNvSpPr/>
            <p:nvPr>
              <p:custDataLst>
                <p:tags r:id="rId41"/>
              </p:custDataLst>
            </p:nvPr>
          </p:nvSpPr>
          <p:spPr>
            <a:xfrm>
              <a:off x="1421606" y="5164930"/>
              <a:ext cx="92870" cy="1"/>
            </a:xfrm>
            <a:custGeom>
              <a:avLst/>
              <a:gdLst/>
              <a:ahLst/>
              <a:cxnLst/>
              <a:rect l="0" t="0" r="0" b="0"/>
              <a:pathLst>
                <a:path w="92870" h="1">
                  <a:moveTo>
                    <a:pt x="0" y="0"/>
                  </a:moveTo>
                  <a:lnTo>
                    <a:pt x="0" y="0"/>
                  </a:lnTo>
                  <a:lnTo>
                    <a:pt x="30015" y="0"/>
                  </a:lnTo>
                  <a:lnTo>
                    <a:pt x="63690" y="0"/>
                  </a:lnTo>
                  <a:lnTo>
                    <a:pt x="92869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SMARTInkShape-527"/>
            <p:cNvSpPr/>
            <p:nvPr>
              <p:custDataLst>
                <p:tags r:id="rId42"/>
              </p:custDataLst>
            </p:nvPr>
          </p:nvSpPr>
          <p:spPr>
            <a:xfrm>
              <a:off x="1551018" y="5168155"/>
              <a:ext cx="92046" cy="82501"/>
            </a:xfrm>
            <a:custGeom>
              <a:avLst/>
              <a:gdLst/>
              <a:ahLst/>
              <a:cxnLst/>
              <a:rect l="0" t="0" r="0" b="0"/>
              <a:pathLst>
                <a:path w="92046" h="82501">
                  <a:moveTo>
                    <a:pt x="56326" y="11065"/>
                  </a:moveTo>
                  <a:lnTo>
                    <a:pt x="56326" y="11065"/>
                  </a:lnTo>
                  <a:lnTo>
                    <a:pt x="52533" y="7272"/>
                  </a:lnTo>
                  <a:lnTo>
                    <a:pt x="48555" y="5409"/>
                  </a:lnTo>
                  <a:lnTo>
                    <a:pt x="31490" y="0"/>
                  </a:lnTo>
                  <a:lnTo>
                    <a:pt x="22533" y="1649"/>
                  </a:lnTo>
                  <a:lnTo>
                    <a:pt x="8566" y="10832"/>
                  </a:lnTo>
                  <a:lnTo>
                    <a:pt x="3349" y="19162"/>
                  </a:lnTo>
                  <a:lnTo>
                    <a:pt x="0" y="29861"/>
                  </a:lnTo>
                  <a:lnTo>
                    <a:pt x="519" y="31533"/>
                  </a:lnTo>
                  <a:lnTo>
                    <a:pt x="3212" y="35507"/>
                  </a:lnTo>
                  <a:lnTo>
                    <a:pt x="12984" y="42207"/>
                  </a:lnTo>
                  <a:lnTo>
                    <a:pt x="25933" y="45428"/>
                  </a:lnTo>
                  <a:lnTo>
                    <a:pt x="35145" y="44063"/>
                  </a:lnTo>
                  <a:lnTo>
                    <a:pt x="44531" y="40019"/>
                  </a:lnTo>
                  <a:lnTo>
                    <a:pt x="77303" y="11504"/>
                  </a:lnTo>
                  <a:lnTo>
                    <a:pt x="73830" y="14988"/>
                  </a:lnTo>
                  <a:lnTo>
                    <a:pt x="71566" y="28630"/>
                  </a:lnTo>
                  <a:lnTo>
                    <a:pt x="70896" y="47754"/>
                  </a:lnTo>
                  <a:lnTo>
                    <a:pt x="74972" y="61502"/>
                  </a:lnTo>
                  <a:lnTo>
                    <a:pt x="81282" y="73168"/>
                  </a:lnTo>
                  <a:lnTo>
                    <a:pt x="92045" y="8250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SMARTInkShape-528"/>
            <p:cNvSpPr/>
            <p:nvPr>
              <p:custDataLst>
                <p:tags r:id="rId43"/>
              </p:custDataLst>
            </p:nvPr>
          </p:nvSpPr>
          <p:spPr>
            <a:xfrm>
              <a:off x="1658088" y="4999546"/>
              <a:ext cx="59466" cy="229680"/>
            </a:xfrm>
            <a:custGeom>
              <a:avLst/>
              <a:gdLst/>
              <a:ahLst/>
              <a:cxnLst/>
              <a:rect l="0" t="0" r="0" b="0"/>
              <a:pathLst>
                <a:path w="59466" h="229680">
                  <a:moveTo>
                    <a:pt x="56412" y="179674"/>
                  </a:moveTo>
                  <a:lnTo>
                    <a:pt x="56412" y="179674"/>
                  </a:lnTo>
                  <a:lnTo>
                    <a:pt x="44227" y="168282"/>
                  </a:lnTo>
                  <a:lnTo>
                    <a:pt x="39619" y="166672"/>
                  </a:lnTo>
                  <a:lnTo>
                    <a:pt x="28770" y="165767"/>
                  </a:lnTo>
                  <a:lnTo>
                    <a:pt x="22166" y="167672"/>
                  </a:lnTo>
                  <a:lnTo>
                    <a:pt x="19294" y="169291"/>
                  </a:lnTo>
                  <a:lnTo>
                    <a:pt x="7667" y="182947"/>
                  </a:lnTo>
                  <a:lnTo>
                    <a:pt x="2997" y="193299"/>
                  </a:lnTo>
                  <a:lnTo>
                    <a:pt x="0" y="209086"/>
                  </a:lnTo>
                  <a:lnTo>
                    <a:pt x="1341" y="211982"/>
                  </a:lnTo>
                  <a:lnTo>
                    <a:pt x="7065" y="217316"/>
                  </a:lnTo>
                  <a:lnTo>
                    <a:pt x="10020" y="218262"/>
                  </a:lnTo>
                  <a:lnTo>
                    <a:pt x="12784" y="218099"/>
                  </a:lnTo>
                  <a:lnTo>
                    <a:pt x="15421" y="217197"/>
                  </a:lnTo>
                  <a:lnTo>
                    <a:pt x="26716" y="204549"/>
                  </a:lnTo>
                  <a:lnTo>
                    <a:pt x="39845" y="177355"/>
                  </a:lnTo>
                  <a:lnTo>
                    <a:pt x="50798" y="145825"/>
                  </a:lnTo>
                  <a:lnTo>
                    <a:pt x="53917" y="120179"/>
                  </a:lnTo>
                  <a:lnTo>
                    <a:pt x="59465" y="90343"/>
                  </a:lnTo>
                  <a:lnTo>
                    <a:pt x="57838" y="58134"/>
                  </a:lnTo>
                  <a:lnTo>
                    <a:pt x="55247" y="32095"/>
                  </a:lnTo>
                  <a:lnTo>
                    <a:pt x="49015" y="16451"/>
                  </a:lnTo>
                  <a:lnTo>
                    <a:pt x="40954" y="5794"/>
                  </a:lnTo>
                  <a:lnTo>
                    <a:pt x="36581" y="1843"/>
                  </a:lnTo>
                  <a:lnTo>
                    <a:pt x="32079" y="0"/>
                  </a:lnTo>
                  <a:lnTo>
                    <a:pt x="22843" y="71"/>
                  </a:lnTo>
                  <a:lnTo>
                    <a:pt x="19745" y="1994"/>
                  </a:lnTo>
                  <a:lnTo>
                    <a:pt x="17680" y="4864"/>
                  </a:lnTo>
                  <a:lnTo>
                    <a:pt x="6781" y="32254"/>
                  </a:lnTo>
                  <a:lnTo>
                    <a:pt x="2604" y="57533"/>
                  </a:lnTo>
                  <a:lnTo>
                    <a:pt x="747" y="84907"/>
                  </a:lnTo>
                  <a:lnTo>
                    <a:pt x="496" y="117375"/>
                  </a:lnTo>
                  <a:lnTo>
                    <a:pt x="7120" y="152198"/>
                  </a:lnTo>
                  <a:lnTo>
                    <a:pt x="13761" y="179999"/>
                  </a:lnTo>
                  <a:lnTo>
                    <a:pt x="27837" y="229679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SMARTInkShape-529"/>
            <p:cNvSpPr/>
            <p:nvPr>
              <p:custDataLst>
                <p:tags r:id="rId44"/>
              </p:custDataLst>
            </p:nvPr>
          </p:nvSpPr>
          <p:spPr>
            <a:xfrm>
              <a:off x="1737429" y="4995983"/>
              <a:ext cx="76538" cy="247531"/>
            </a:xfrm>
            <a:custGeom>
              <a:avLst/>
              <a:gdLst/>
              <a:ahLst/>
              <a:cxnLst/>
              <a:rect l="0" t="0" r="0" b="0"/>
              <a:pathLst>
                <a:path w="76538" h="247531">
                  <a:moveTo>
                    <a:pt x="48509" y="204667"/>
                  </a:moveTo>
                  <a:lnTo>
                    <a:pt x="48509" y="204667"/>
                  </a:lnTo>
                  <a:lnTo>
                    <a:pt x="48509" y="200875"/>
                  </a:lnTo>
                  <a:lnTo>
                    <a:pt x="46392" y="196896"/>
                  </a:lnTo>
                  <a:lnTo>
                    <a:pt x="38566" y="187874"/>
                  </a:lnTo>
                  <a:lnTo>
                    <a:pt x="34035" y="185297"/>
                  </a:lnTo>
                  <a:lnTo>
                    <a:pt x="31716" y="184610"/>
                  </a:lnTo>
                  <a:lnTo>
                    <a:pt x="24906" y="185963"/>
                  </a:lnTo>
                  <a:lnTo>
                    <a:pt x="14263" y="191188"/>
                  </a:lnTo>
                  <a:lnTo>
                    <a:pt x="11391" y="193299"/>
                  </a:lnTo>
                  <a:lnTo>
                    <a:pt x="3556" y="207649"/>
                  </a:lnTo>
                  <a:lnTo>
                    <a:pt x="0" y="223190"/>
                  </a:lnTo>
                  <a:lnTo>
                    <a:pt x="1284" y="230891"/>
                  </a:lnTo>
                  <a:lnTo>
                    <a:pt x="2738" y="234056"/>
                  </a:lnTo>
                  <a:lnTo>
                    <a:pt x="4501" y="236166"/>
                  </a:lnTo>
                  <a:lnTo>
                    <a:pt x="8577" y="238510"/>
                  </a:lnTo>
                  <a:lnTo>
                    <a:pt x="15334" y="239830"/>
                  </a:lnTo>
                  <a:lnTo>
                    <a:pt x="29948" y="228844"/>
                  </a:lnTo>
                  <a:lnTo>
                    <a:pt x="45567" y="206715"/>
                  </a:lnTo>
                  <a:lnTo>
                    <a:pt x="60249" y="172465"/>
                  </a:lnTo>
                  <a:lnTo>
                    <a:pt x="70861" y="143532"/>
                  </a:lnTo>
                  <a:lnTo>
                    <a:pt x="75854" y="110041"/>
                  </a:lnTo>
                  <a:lnTo>
                    <a:pt x="76537" y="86411"/>
                  </a:lnTo>
                  <a:lnTo>
                    <a:pt x="74724" y="62151"/>
                  </a:lnTo>
                  <a:lnTo>
                    <a:pt x="67124" y="30413"/>
                  </a:lnTo>
                  <a:lnTo>
                    <a:pt x="54126" y="5940"/>
                  </a:lnTo>
                  <a:lnTo>
                    <a:pt x="48889" y="1250"/>
                  </a:lnTo>
                  <a:lnTo>
                    <a:pt x="46381" y="0"/>
                  </a:lnTo>
                  <a:lnTo>
                    <a:pt x="43121" y="753"/>
                  </a:lnTo>
                  <a:lnTo>
                    <a:pt x="35266" y="5824"/>
                  </a:lnTo>
                  <a:lnTo>
                    <a:pt x="28600" y="19719"/>
                  </a:lnTo>
                  <a:lnTo>
                    <a:pt x="22501" y="51972"/>
                  </a:lnTo>
                  <a:lnTo>
                    <a:pt x="20694" y="87457"/>
                  </a:lnTo>
                  <a:lnTo>
                    <a:pt x="22276" y="115963"/>
                  </a:lnTo>
                  <a:lnTo>
                    <a:pt x="27771" y="145841"/>
                  </a:lnTo>
                  <a:lnTo>
                    <a:pt x="36543" y="178507"/>
                  </a:lnTo>
                  <a:lnTo>
                    <a:pt x="52636" y="212629"/>
                  </a:lnTo>
                  <a:lnTo>
                    <a:pt x="69940" y="24753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SMARTInkShape-530"/>
            <p:cNvSpPr/>
            <p:nvPr>
              <p:custDataLst>
                <p:tags r:id="rId45"/>
              </p:custDataLst>
            </p:nvPr>
          </p:nvSpPr>
          <p:spPr>
            <a:xfrm>
              <a:off x="2071688" y="5229225"/>
              <a:ext cx="7144" cy="7146"/>
            </a:xfrm>
            <a:custGeom>
              <a:avLst/>
              <a:gdLst/>
              <a:ahLst/>
              <a:cxnLst/>
              <a:rect l="0" t="0" r="0" b="0"/>
              <a:pathLst>
                <a:path w="7144" h="7146">
                  <a:moveTo>
                    <a:pt x="7143" y="0"/>
                  </a:moveTo>
                  <a:lnTo>
                    <a:pt x="7143" y="0"/>
                  </a:lnTo>
                  <a:lnTo>
                    <a:pt x="0" y="714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SMARTInkShape-531"/>
            <p:cNvSpPr/>
            <p:nvPr>
              <p:custDataLst>
                <p:tags r:id="rId46"/>
              </p:custDataLst>
            </p:nvPr>
          </p:nvSpPr>
          <p:spPr>
            <a:xfrm>
              <a:off x="1935956" y="5136355"/>
              <a:ext cx="28576" cy="113543"/>
            </a:xfrm>
            <a:custGeom>
              <a:avLst/>
              <a:gdLst/>
              <a:ahLst/>
              <a:cxnLst/>
              <a:rect l="0" t="0" r="0" b="0"/>
              <a:pathLst>
                <a:path w="28576" h="113543">
                  <a:moveTo>
                    <a:pt x="28575" y="0"/>
                  </a:moveTo>
                  <a:lnTo>
                    <a:pt x="28575" y="0"/>
                  </a:lnTo>
                  <a:lnTo>
                    <a:pt x="11783" y="0"/>
                  </a:lnTo>
                  <a:lnTo>
                    <a:pt x="7089" y="2118"/>
                  </a:lnTo>
                  <a:lnTo>
                    <a:pt x="4726" y="3793"/>
                  </a:lnTo>
                  <a:lnTo>
                    <a:pt x="2101" y="7772"/>
                  </a:lnTo>
                  <a:lnTo>
                    <a:pt x="1401" y="9944"/>
                  </a:lnTo>
                  <a:lnTo>
                    <a:pt x="10066" y="43737"/>
                  </a:lnTo>
                  <a:lnTo>
                    <a:pt x="21503" y="76581"/>
                  </a:lnTo>
                  <a:lnTo>
                    <a:pt x="27178" y="93445"/>
                  </a:lnTo>
                  <a:lnTo>
                    <a:pt x="25838" y="101328"/>
                  </a:lnTo>
                  <a:lnTo>
                    <a:pt x="22596" y="108535"/>
                  </a:lnTo>
                  <a:lnTo>
                    <a:pt x="20620" y="110457"/>
                  </a:lnTo>
                  <a:lnTo>
                    <a:pt x="16309" y="112593"/>
                  </a:lnTo>
                  <a:lnTo>
                    <a:pt x="11746" y="113542"/>
                  </a:lnTo>
                  <a:lnTo>
                    <a:pt x="9419" y="113001"/>
                  </a:lnTo>
                  <a:lnTo>
                    <a:pt x="4715" y="110284"/>
                  </a:lnTo>
                  <a:lnTo>
                    <a:pt x="3144" y="108448"/>
                  </a:lnTo>
                  <a:lnTo>
                    <a:pt x="0" y="9287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SMARTInkShape-532"/>
            <p:cNvSpPr/>
            <p:nvPr>
              <p:custDataLst>
                <p:tags r:id="rId47"/>
              </p:custDataLst>
            </p:nvPr>
          </p:nvSpPr>
          <p:spPr>
            <a:xfrm>
              <a:off x="1831886" y="5145308"/>
              <a:ext cx="89297" cy="117935"/>
            </a:xfrm>
            <a:custGeom>
              <a:avLst/>
              <a:gdLst/>
              <a:ahLst/>
              <a:cxnLst/>
              <a:rect l="0" t="0" r="0" b="0"/>
              <a:pathLst>
                <a:path w="89297" h="117935">
                  <a:moveTo>
                    <a:pt x="11202" y="76772"/>
                  </a:moveTo>
                  <a:lnTo>
                    <a:pt x="11202" y="76772"/>
                  </a:lnTo>
                  <a:lnTo>
                    <a:pt x="7409" y="80565"/>
                  </a:lnTo>
                  <a:lnTo>
                    <a:pt x="5547" y="84544"/>
                  </a:lnTo>
                  <a:lnTo>
                    <a:pt x="0" y="107901"/>
                  </a:lnTo>
                  <a:lnTo>
                    <a:pt x="1725" y="113891"/>
                  </a:lnTo>
                  <a:lnTo>
                    <a:pt x="3297" y="115807"/>
                  </a:lnTo>
                  <a:lnTo>
                    <a:pt x="7159" y="117934"/>
                  </a:lnTo>
                  <a:lnTo>
                    <a:pt x="9300" y="117707"/>
                  </a:lnTo>
                  <a:lnTo>
                    <a:pt x="13796" y="115339"/>
                  </a:lnTo>
                  <a:lnTo>
                    <a:pt x="23150" y="101648"/>
                  </a:lnTo>
                  <a:lnTo>
                    <a:pt x="29470" y="87495"/>
                  </a:lnTo>
                  <a:lnTo>
                    <a:pt x="34125" y="66015"/>
                  </a:lnTo>
                  <a:lnTo>
                    <a:pt x="37265" y="58498"/>
                  </a:lnTo>
                  <a:lnTo>
                    <a:pt x="39678" y="41828"/>
                  </a:lnTo>
                  <a:lnTo>
                    <a:pt x="41850" y="41398"/>
                  </a:lnTo>
                  <a:lnTo>
                    <a:pt x="43540" y="41284"/>
                  </a:lnTo>
                  <a:lnTo>
                    <a:pt x="47535" y="43273"/>
                  </a:lnTo>
                  <a:lnTo>
                    <a:pt x="49711" y="44916"/>
                  </a:lnTo>
                  <a:lnTo>
                    <a:pt x="56363" y="46739"/>
                  </a:lnTo>
                  <a:lnTo>
                    <a:pt x="75235" y="48113"/>
                  </a:lnTo>
                  <a:lnTo>
                    <a:pt x="78497" y="46553"/>
                  </a:lnTo>
                  <a:lnTo>
                    <a:pt x="84238" y="40588"/>
                  </a:lnTo>
                  <a:lnTo>
                    <a:pt x="87318" y="32645"/>
                  </a:lnTo>
                  <a:lnTo>
                    <a:pt x="89296" y="14611"/>
                  </a:lnTo>
                  <a:lnTo>
                    <a:pt x="87871" y="10725"/>
                  </a:lnTo>
                  <a:lnTo>
                    <a:pt x="82054" y="4292"/>
                  </a:lnTo>
                  <a:lnTo>
                    <a:pt x="76293" y="903"/>
                  </a:lnTo>
                  <a:lnTo>
                    <a:pt x="73646" y="0"/>
                  </a:lnTo>
                  <a:lnTo>
                    <a:pt x="71088" y="191"/>
                  </a:lnTo>
                  <a:lnTo>
                    <a:pt x="66128" y="2520"/>
                  </a:lnTo>
                  <a:lnTo>
                    <a:pt x="58873" y="15879"/>
                  </a:lnTo>
                  <a:lnTo>
                    <a:pt x="55489" y="31126"/>
                  </a:lnTo>
                  <a:lnTo>
                    <a:pt x="55139" y="61906"/>
                  </a:lnTo>
                  <a:lnTo>
                    <a:pt x="59851" y="86832"/>
                  </a:lnTo>
                  <a:lnTo>
                    <a:pt x="75495" y="112492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SMARTInkShape-533"/>
            <p:cNvSpPr/>
            <p:nvPr>
              <p:custDataLst>
                <p:tags r:id="rId48"/>
              </p:custDataLst>
            </p:nvPr>
          </p:nvSpPr>
          <p:spPr>
            <a:xfrm>
              <a:off x="2021681" y="4975937"/>
              <a:ext cx="69603" cy="188994"/>
            </a:xfrm>
            <a:custGeom>
              <a:avLst/>
              <a:gdLst/>
              <a:ahLst/>
              <a:cxnLst/>
              <a:rect l="0" t="0" r="0" b="0"/>
              <a:pathLst>
                <a:path w="69603" h="188994">
                  <a:moveTo>
                    <a:pt x="0" y="17543"/>
                  </a:moveTo>
                  <a:lnTo>
                    <a:pt x="0" y="17543"/>
                  </a:lnTo>
                  <a:lnTo>
                    <a:pt x="0" y="13752"/>
                  </a:lnTo>
                  <a:lnTo>
                    <a:pt x="2117" y="9773"/>
                  </a:lnTo>
                  <a:lnTo>
                    <a:pt x="9943" y="751"/>
                  </a:lnTo>
                  <a:lnTo>
                    <a:pt x="11392" y="0"/>
                  </a:lnTo>
                  <a:lnTo>
                    <a:pt x="12357" y="291"/>
                  </a:lnTo>
                  <a:lnTo>
                    <a:pt x="13001" y="1280"/>
                  </a:lnTo>
                  <a:lnTo>
                    <a:pt x="25284" y="2672"/>
                  </a:lnTo>
                  <a:lnTo>
                    <a:pt x="35314" y="9346"/>
                  </a:lnTo>
                  <a:lnTo>
                    <a:pt x="54689" y="33035"/>
                  </a:lnTo>
                  <a:lnTo>
                    <a:pt x="65240" y="57412"/>
                  </a:lnTo>
                  <a:lnTo>
                    <a:pt x="69602" y="88534"/>
                  </a:lnTo>
                  <a:lnTo>
                    <a:pt x="67101" y="119100"/>
                  </a:lnTo>
                  <a:lnTo>
                    <a:pt x="59145" y="151376"/>
                  </a:lnTo>
                  <a:lnTo>
                    <a:pt x="49930" y="171745"/>
                  </a:lnTo>
                  <a:lnTo>
                    <a:pt x="46004" y="178152"/>
                  </a:lnTo>
                  <a:lnTo>
                    <a:pt x="44259" y="183647"/>
                  </a:lnTo>
                  <a:lnTo>
                    <a:pt x="43000" y="185429"/>
                  </a:lnTo>
                  <a:lnTo>
                    <a:pt x="41367" y="186618"/>
                  </a:lnTo>
                  <a:lnTo>
                    <a:pt x="39484" y="187410"/>
                  </a:lnTo>
                  <a:lnTo>
                    <a:pt x="39023" y="187938"/>
                  </a:lnTo>
                  <a:lnTo>
                    <a:pt x="42863" y="188993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SMARTInkShape-534"/>
            <p:cNvSpPr/>
            <p:nvPr>
              <p:custDataLst>
                <p:tags r:id="rId49"/>
              </p:custDataLst>
            </p:nvPr>
          </p:nvSpPr>
          <p:spPr>
            <a:xfrm>
              <a:off x="1978819" y="5122070"/>
              <a:ext cx="48247" cy="126816"/>
            </a:xfrm>
            <a:custGeom>
              <a:avLst/>
              <a:gdLst/>
              <a:ahLst/>
              <a:cxnLst/>
              <a:rect l="0" t="0" r="0" b="0"/>
              <a:pathLst>
                <a:path w="48247" h="126816">
                  <a:moveTo>
                    <a:pt x="35719" y="0"/>
                  </a:moveTo>
                  <a:lnTo>
                    <a:pt x="35719" y="0"/>
                  </a:lnTo>
                  <a:lnTo>
                    <a:pt x="25776" y="0"/>
                  </a:lnTo>
                  <a:lnTo>
                    <a:pt x="21245" y="2116"/>
                  </a:lnTo>
                  <a:lnTo>
                    <a:pt x="11869" y="9942"/>
                  </a:lnTo>
                  <a:lnTo>
                    <a:pt x="11088" y="12978"/>
                  </a:lnTo>
                  <a:lnTo>
                    <a:pt x="13709" y="29998"/>
                  </a:lnTo>
                  <a:lnTo>
                    <a:pt x="25580" y="55813"/>
                  </a:lnTo>
                  <a:lnTo>
                    <a:pt x="44065" y="86645"/>
                  </a:lnTo>
                  <a:lnTo>
                    <a:pt x="48246" y="99843"/>
                  </a:lnTo>
                  <a:lnTo>
                    <a:pt x="47107" y="108139"/>
                  </a:lnTo>
                  <a:lnTo>
                    <a:pt x="45692" y="112572"/>
                  </a:lnTo>
                  <a:lnTo>
                    <a:pt x="39887" y="119618"/>
                  </a:lnTo>
                  <a:lnTo>
                    <a:pt x="32809" y="124600"/>
                  </a:lnTo>
                  <a:lnTo>
                    <a:pt x="27017" y="126815"/>
                  </a:lnTo>
                  <a:lnTo>
                    <a:pt x="24361" y="126611"/>
                  </a:lnTo>
                  <a:lnTo>
                    <a:pt x="19294" y="124269"/>
                  </a:lnTo>
                  <a:lnTo>
                    <a:pt x="9573" y="117092"/>
                  </a:lnTo>
                  <a:lnTo>
                    <a:pt x="0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0" name="SMARTInkShape-Group279"/>
          <p:cNvGrpSpPr/>
          <p:nvPr/>
        </p:nvGrpSpPr>
        <p:grpSpPr>
          <a:xfrm>
            <a:off x="257175" y="2207419"/>
            <a:ext cx="987401" cy="289467"/>
            <a:chOff x="257175" y="2207419"/>
            <a:chExt cx="987401" cy="289467"/>
          </a:xfrm>
        </p:grpSpPr>
        <p:sp>
          <p:nvSpPr>
            <p:cNvPr id="206" name="SMARTInkShape-535"/>
            <p:cNvSpPr/>
            <p:nvPr>
              <p:custDataLst>
                <p:tags r:id="rId1"/>
              </p:custDataLst>
            </p:nvPr>
          </p:nvSpPr>
          <p:spPr>
            <a:xfrm>
              <a:off x="1207294" y="2407444"/>
              <a:ext cx="1" cy="7145"/>
            </a:xfrm>
            <a:custGeom>
              <a:avLst/>
              <a:gdLst/>
              <a:ahLst/>
              <a:cxnLst/>
              <a:rect l="0" t="0" r="0" b="0"/>
              <a:pathLst>
                <a:path w="1" h="7145">
                  <a:moveTo>
                    <a:pt x="0" y="0"/>
                  </a:moveTo>
                  <a:lnTo>
                    <a:pt x="0" y="0"/>
                  </a:lnTo>
                  <a:lnTo>
                    <a:pt x="0" y="7144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SMARTInkShape-536"/>
            <p:cNvSpPr/>
            <p:nvPr>
              <p:custDataLst>
                <p:tags r:id="rId2"/>
              </p:custDataLst>
            </p:nvPr>
          </p:nvSpPr>
          <p:spPr>
            <a:xfrm>
              <a:off x="800100" y="2343150"/>
              <a:ext cx="14289" cy="80202"/>
            </a:xfrm>
            <a:custGeom>
              <a:avLst/>
              <a:gdLst/>
              <a:ahLst/>
              <a:cxnLst/>
              <a:rect l="0" t="0" r="0" b="0"/>
              <a:pathLst>
                <a:path w="14289" h="80202">
                  <a:moveTo>
                    <a:pt x="14288" y="0"/>
                  </a:moveTo>
                  <a:lnTo>
                    <a:pt x="14288" y="0"/>
                  </a:lnTo>
                  <a:lnTo>
                    <a:pt x="13494" y="7291"/>
                  </a:lnTo>
                  <a:lnTo>
                    <a:pt x="8633" y="34248"/>
                  </a:lnTo>
                  <a:lnTo>
                    <a:pt x="7438" y="65944"/>
                  </a:lnTo>
                  <a:lnTo>
                    <a:pt x="5158" y="75081"/>
                  </a:lnTo>
                  <a:lnTo>
                    <a:pt x="2292" y="80201"/>
                  </a:lnTo>
                  <a:lnTo>
                    <a:pt x="0" y="78581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SMARTInkShape-537"/>
            <p:cNvSpPr/>
            <p:nvPr>
              <p:custDataLst>
                <p:tags r:id="rId3"/>
              </p:custDataLst>
            </p:nvPr>
          </p:nvSpPr>
          <p:spPr>
            <a:xfrm>
              <a:off x="257175" y="2300288"/>
              <a:ext cx="152269" cy="179627"/>
            </a:xfrm>
            <a:custGeom>
              <a:avLst/>
              <a:gdLst/>
              <a:ahLst/>
              <a:cxnLst/>
              <a:rect l="0" t="0" r="0" b="0"/>
              <a:pathLst>
                <a:path w="152269" h="179627">
                  <a:moveTo>
                    <a:pt x="0" y="21431"/>
                  </a:moveTo>
                  <a:lnTo>
                    <a:pt x="0" y="21431"/>
                  </a:lnTo>
                  <a:lnTo>
                    <a:pt x="794" y="54063"/>
                  </a:lnTo>
                  <a:lnTo>
                    <a:pt x="5703" y="83134"/>
                  </a:lnTo>
                  <a:lnTo>
                    <a:pt x="12185" y="111062"/>
                  </a:lnTo>
                  <a:lnTo>
                    <a:pt x="21486" y="142235"/>
                  </a:lnTo>
                  <a:lnTo>
                    <a:pt x="29229" y="167896"/>
                  </a:lnTo>
                  <a:lnTo>
                    <a:pt x="35745" y="176750"/>
                  </a:lnTo>
                  <a:lnTo>
                    <a:pt x="38911" y="178951"/>
                  </a:lnTo>
                  <a:lnTo>
                    <a:pt x="41816" y="179626"/>
                  </a:lnTo>
                  <a:lnTo>
                    <a:pt x="44546" y="179282"/>
                  </a:lnTo>
                  <a:lnTo>
                    <a:pt x="47160" y="176671"/>
                  </a:lnTo>
                  <a:lnTo>
                    <a:pt x="52181" y="167420"/>
                  </a:lnTo>
                  <a:lnTo>
                    <a:pt x="55678" y="141239"/>
                  </a:lnTo>
                  <a:lnTo>
                    <a:pt x="56714" y="112140"/>
                  </a:lnTo>
                  <a:lnTo>
                    <a:pt x="57112" y="86051"/>
                  </a:lnTo>
                  <a:lnTo>
                    <a:pt x="57139" y="89613"/>
                  </a:lnTo>
                  <a:lnTo>
                    <a:pt x="70574" y="121407"/>
                  </a:lnTo>
                  <a:lnTo>
                    <a:pt x="84024" y="152248"/>
                  </a:lnTo>
                  <a:lnTo>
                    <a:pt x="91848" y="165297"/>
                  </a:lnTo>
                  <a:lnTo>
                    <a:pt x="96951" y="169729"/>
                  </a:lnTo>
                  <a:lnTo>
                    <a:pt x="108970" y="174654"/>
                  </a:lnTo>
                  <a:lnTo>
                    <a:pt x="114716" y="174379"/>
                  </a:lnTo>
                  <a:lnTo>
                    <a:pt x="125333" y="169841"/>
                  </a:lnTo>
                  <a:lnTo>
                    <a:pt x="140235" y="150776"/>
                  </a:lnTo>
                  <a:lnTo>
                    <a:pt x="150912" y="117435"/>
                  </a:lnTo>
                  <a:lnTo>
                    <a:pt x="152268" y="88970"/>
                  </a:lnTo>
                  <a:lnTo>
                    <a:pt x="151018" y="61767"/>
                  </a:lnTo>
                  <a:lnTo>
                    <a:pt x="148727" y="36734"/>
                  </a:lnTo>
                  <a:lnTo>
                    <a:pt x="142566" y="21882"/>
                  </a:lnTo>
                  <a:lnTo>
                    <a:pt x="134535" y="11577"/>
                  </a:lnTo>
                  <a:lnTo>
                    <a:pt x="126469" y="5145"/>
                  </a:lnTo>
                  <a:lnTo>
                    <a:pt x="121444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SMARTInkShape-538"/>
            <p:cNvSpPr/>
            <p:nvPr>
              <p:custDataLst>
                <p:tags r:id="rId4"/>
              </p:custDataLst>
            </p:nvPr>
          </p:nvSpPr>
          <p:spPr>
            <a:xfrm>
              <a:off x="559135" y="2323475"/>
              <a:ext cx="90947" cy="137411"/>
            </a:xfrm>
            <a:custGeom>
              <a:avLst/>
              <a:gdLst/>
              <a:ahLst/>
              <a:cxnLst/>
              <a:rect l="0" t="0" r="0" b="0"/>
              <a:pathLst>
                <a:path w="90947" h="137411">
                  <a:moveTo>
                    <a:pt x="26653" y="33963"/>
                  </a:moveTo>
                  <a:lnTo>
                    <a:pt x="26653" y="33963"/>
                  </a:lnTo>
                  <a:lnTo>
                    <a:pt x="31562" y="22556"/>
                  </a:lnTo>
                  <a:lnTo>
                    <a:pt x="33502" y="4170"/>
                  </a:lnTo>
                  <a:lnTo>
                    <a:pt x="32806" y="2194"/>
                  </a:lnTo>
                  <a:lnTo>
                    <a:pt x="31549" y="878"/>
                  </a:lnTo>
                  <a:lnTo>
                    <a:pt x="29917" y="0"/>
                  </a:lnTo>
                  <a:lnTo>
                    <a:pt x="28035" y="1002"/>
                  </a:lnTo>
                  <a:lnTo>
                    <a:pt x="13204" y="22076"/>
                  </a:lnTo>
                  <a:lnTo>
                    <a:pt x="1889" y="57750"/>
                  </a:lnTo>
                  <a:lnTo>
                    <a:pt x="0" y="77082"/>
                  </a:lnTo>
                  <a:lnTo>
                    <a:pt x="6071" y="97837"/>
                  </a:lnTo>
                  <a:lnTo>
                    <a:pt x="9568" y="105214"/>
                  </a:lnTo>
                  <a:lnTo>
                    <a:pt x="10500" y="106069"/>
                  </a:lnTo>
                  <a:lnTo>
                    <a:pt x="11122" y="105846"/>
                  </a:lnTo>
                  <a:lnTo>
                    <a:pt x="15789" y="101740"/>
                  </a:lnTo>
                  <a:lnTo>
                    <a:pt x="26790" y="69748"/>
                  </a:lnTo>
                  <a:lnTo>
                    <a:pt x="32874" y="40468"/>
                  </a:lnTo>
                  <a:lnTo>
                    <a:pt x="33675" y="28773"/>
                  </a:lnTo>
                  <a:lnTo>
                    <a:pt x="33715" y="28915"/>
                  </a:lnTo>
                  <a:lnTo>
                    <a:pt x="34583" y="57022"/>
                  </a:lnTo>
                  <a:lnTo>
                    <a:pt x="39497" y="87450"/>
                  </a:lnTo>
                  <a:lnTo>
                    <a:pt x="46774" y="115339"/>
                  </a:lnTo>
                  <a:lnTo>
                    <a:pt x="57838" y="132775"/>
                  </a:lnTo>
                  <a:lnTo>
                    <a:pt x="63796" y="137410"/>
                  </a:lnTo>
                  <a:lnTo>
                    <a:pt x="67290" y="136265"/>
                  </a:lnTo>
                  <a:lnTo>
                    <a:pt x="75405" y="128643"/>
                  </a:lnTo>
                  <a:lnTo>
                    <a:pt x="80070" y="117317"/>
                  </a:lnTo>
                  <a:lnTo>
                    <a:pt x="90946" y="83969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SMARTInkShape-539"/>
            <p:cNvSpPr/>
            <p:nvPr>
              <p:custDataLst>
                <p:tags r:id="rId5"/>
              </p:custDataLst>
            </p:nvPr>
          </p:nvSpPr>
          <p:spPr>
            <a:xfrm>
              <a:off x="1021556" y="2328863"/>
              <a:ext cx="11261" cy="85726"/>
            </a:xfrm>
            <a:custGeom>
              <a:avLst/>
              <a:gdLst/>
              <a:ahLst/>
              <a:cxnLst/>
              <a:rect l="0" t="0" r="0" b="0"/>
              <a:pathLst>
                <a:path w="11261" h="85726">
                  <a:moveTo>
                    <a:pt x="7144" y="0"/>
                  </a:moveTo>
                  <a:lnTo>
                    <a:pt x="7144" y="0"/>
                  </a:lnTo>
                  <a:lnTo>
                    <a:pt x="10936" y="0"/>
                  </a:lnTo>
                  <a:lnTo>
                    <a:pt x="11260" y="2381"/>
                  </a:lnTo>
                  <a:lnTo>
                    <a:pt x="7455" y="36344"/>
                  </a:lnTo>
                  <a:lnTo>
                    <a:pt x="3413" y="70149"/>
                  </a:lnTo>
                  <a:lnTo>
                    <a:pt x="0" y="8572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SMARTInkShape-540"/>
            <p:cNvSpPr/>
            <p:nvPr>
              <p:custDataLst>
                <p:tags r:id="rId6"/>
              </p:custDataLst>
            </p:nvPr>
          </p:nvSpPr>
          <p:spPr>
            <a:xfrm>
              <a:off x="450056" y="2207419"/>
              <a:ext cx="71439" cy="242888"/>
            </a:xfrm>
            <a:custGeom>
              <a:avLst/>
              <a:gdLst/>
              <a:ahLst/>
              <a:cxnLst/>
              <a:rect l="0" t="0" r="0" b="0"/>
              <a:pathLst>
                <a:path w="71439" h="242888">
                  <a:moveTo>
                    <a:pt x="0" y="0"/>
                  </a:moveTo>
                  <a:lnTo>
                    <a:pt x="0" y="0"/>
                  </a:lnTo>
                  <a:lnTo>
                    <a:pt x="3793" y="31263"/>
                  </a:lnTo>
                  <a:lnTo>
                    <a:pt x="7771" y="56492"/>
                  </a:lnTo>
                  <a:lnTo>
                    <a:pt x="11392" y="84639"/>
                  </a:lnTo>
                  <a:lnTo>
                    <a:pt x="13001" y="110378"/>
                  </a:lnTo>
                  <a:lnTo>
                    <a:pt x="13906" y="143388"/>
                  </a:lnTo>
                  <a:lnTo>
                    <a:pt x="17967" y="173278"/>
                  </a:lnTo>
                  <a:lnTo>
                    <a:pt x="24197" y="202242"/>
                  </a:lnTo>
                  <a:lnTo>
                    <a:pt x="27999" y="222463"/>
                  </a:lnTo>
                  <a:lnTo>
                    <a:pt x="28191" y="222127"/>
                  </a:lnTo>
                  <a:lnTo>
                    <a:pt x="34179" y="190461"/>
                  </a:lnTo>
                  <a:lnTo>
                    <a:pt x="35584" y="155294"/>
                  </a:lnTo>
                  <a:lnTo>
                    <a:pt x="35629" y="153535"/>
                  </a:lnTo>
                  <a:lnTo>
                    <a:pt x="36453" y="152363"/>
                  </a:lnTo>
                  <a:lnTo>
                    <a:pt x="37796" y="151582"/>
                  </a:lnTo>
                  <a:lnTo>
                    <a:pt x="39485" y="151061"/>
                  </a:lnTo>
                  <a:lnTo>
                    <a:pt x="40611" y="153094"/>
                  </a:lnTo>
                  <a:lnTo>
                    <a:pt x="46359" y="183732"/>
                  </a:lnTo>
                  <a:lnTo>
                    <a:pt x="57297" y="219075"/>
                  </a:lnTo>
                  <a:lnTo>
                    <a:pt x="71438" y="242887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SMARTInkShape-541"/>
            <p:cNvSpPr/>
            <p:nvPr>
              <p:custDataLst>
                <p:tags r:id="rId7"/>
              </p:custDataLst>
            </p:nvPr>
          </p:nvSpPr>
          <p:spPr>
            <a:xfrm>
              <a:off x="657225" y="2221706"/>
              <a:ext cx="21432" cy="275180"/>
            </a:xfrm>
            <a:custGeom>
              <a:avLst/>
              <a:gdLst/>
              <a:ahLst/>
              <a:cxnLst/>
              <a:rect l="0" t="0" r="0" b="0"/>
              <a:pathLst>
                <a:path w="21432" h="275180">
                  <a:moveTo>
                    <a:pt x="0" y="0"/>
                  </a:moveTo>
                  <a:lnTo>
                    <a:pt x="0" y="0"/>
                  </a:lnTo>
                  <a:lnTo>
                    <a:pt x="0" y="32169"/>
                  </a:lnTo>
                  <a:lnTo>
                    <a:pt x="3792" y="59891"/>
                  </a:lnTo>
                  <a:lnTo>
                    <a:pt x="6151" y="88213"/>
                  </a:lnTo>
                  <a:lnTo>
                    <a:pt x="6849" y="120505"/>
                  </a:lnTo>
                  <a:lnTo>
                    <a:pt x="10849" y="151417"/>
                  </a:lnTo>
                  <a:lnTo>
                    <a:pt x="13269" y="180684"/>
                  </a:lnTo>
                  <a:lnTo>
                    <a:pt x="14880" y="213314"/>
                  </a:lnTo>
                  <a:lnTo>
                    <a:pt x="20412" y="246108"/>
                  </a:lnTo>
                  <a:lnTo>
                    <a:pt x="21372" y="275179"/>
                  </a:lnTo>
                  <a:lnTo>
                    <a:pt x="21431" y="264319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SMARTInkShape-542"/>
            <p:cNvSpPr/>
            <p:nvPr>
              <p:custDataLst>
                <p:tags r:id="rId8"/>
              </p:custDataLst>
            </p:nvPr>
          </p:nvSpPr>
          <p:spPr>
            <a:xfrm>
              <a:off x="1085850" y="2250281"/>
              <a:ext cx="14075" cy="150020"/>
            </a:xfrm>
            <a:custGeom>
              <a:avLst/>
              <a:gdLst/>
              <a:ahLst/>
              <a:cxnLst/>
              <a:rect l="0" t="0" r="0" b="0"/>
              <a:pathLst>
                <a:path w="14075" h="150020">
                  <a:moveTo>
                    <a:pt x="0" y="0"/>
                  </a:moveTo>
                  <a:lnTo>
                    <a:pt x="0" y="0"/>
                  </a:lnTo>
                  <a:lnTo>
                    <a:pt x="0" y="3793"/>
                  </a:lnTo>
                  <a:lnTo>
                    <a:pt x="2117" y="7771"/>
                  </a:lnTo>
                  <a:lnTo>
                    <a:pt x="3792" y="9943"/>
                  </a:lnTo>
                  <a:lnTo>
                    <a:pt x="10642" y="43736"/>
                  </a:lnTo>
                  <a:lnTo>
                    <a:pt x="13567" y="73991"/>
                  </a:lnTo>
                  <a:lnTo>
                    <a:pt x="14074" y="106855"/>
                  </a:lnTo>
                  <a:lnTo>
                    <a:pt x="7144" y="150019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SMARTInkShape-543"/>
            <p:cNvSpPr/>
            <p:nvPr>
              <p:custDataLst>
                <p:tags r:id="rId9"/>
              </p:custDataLst>
            </p:nvPr>
          </p:nvSpPr>
          <p:spPr>
            <a:xfrm>
              <a:off x="887519" y="2300288"/>
              <a:ext cx="39614" cy="120732"/>
            </a:xfrm>
            <a:custGeom>
              <a:avLst/>
              <a:gdLst/>
              <a:ahLst/>
              <a:cxnLst/>
              <a:rect l="0" t="0" r="0" b="0"/>
              <a:pathLst>
                <a:path w="39614" h="120732">
                  <a:moveTo>
                    <a:pt x="34025" y="0"/>
                  </a:moveTo>
                  <a:lnTo>
                    <a:pt x="34025" y="0"/>
                  </a:lnTo>
                  <a:lnTo>
                    <a:pt x="24082" y="0"/>
                  </a:lnTo>
                  <a:lnTo>
                    <a:pt x="13440" y="7584"/>
                  </a:lnTo>
                  <a:lnTo>
                    <a:pt x="4025" y="19886"/>
                  </a:lnTo>
                  <a:lnTo>
                    <a:pt x="0" y="33585"/>
                  </a:lnTo>
                  <a:lnTo>
                    <a:pt x="1176" y="42972"/>
                  </a:lnTo>
                  <a:lnTo>
                    <a:pt x="4606" y="58141"/>
                  </a:lnTo>
                  <a:lnTo>
                    <a:pt x="11425" y="65792"/>
                  </a:lnTo>
                  <a:lnTo>
                    <a:pt x="24418" y="74792"/>
                  </a:lnTo>
                  <a:lnTo>
                    <a:pt x="30549" y="77690"/>
                  </a:lnTo>
                  <a:lnTo>
                    <a:pt x="35919" y="81625"/>
                  </a:lnTo>
                  <a:lnTo>
                    <a:pt x="38836" y="86019"/>
                  </a:lnTo>
                  <a:lnTo>
                    <a:pt x="39613" y="88302"/>
                  </a:lnTo>
                  <a:lnTo>
                    <a:pt x="39338" y="90618"/>
                  </a:lnTo>
                  <a:lnTo>
                    <a:pt x="36915" y="95308"/>
                  </a:lnTo>
                  <a:lnTo>
                    <a:pt x="10618" y="116037"/>
                  </a:lnTo>
                  <a:lnTo>
                    <a:pt x="3100" y="119841"/>
                  </a:lnTo>
                  <a:lnTo>
                    <a:pt x="3090" y="120375"/>
                  </a:lnTo>
                  <a:lnTo>
                    <a:pt x="3876" y="120731"/>
                  </a:lnTo>
                  <a:lnTo>
                    <a:pt x="6867" y="119010"/>
                  </a:lnTo>
                  <a:lnTo>
                    <a:pt x="19737" y="107156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SMARTInkShape-544"/>
            <p:cNvSpPr/>
            <p:nvPr>
              <p:custDataLst>
                <p:tags r:id="rId10"/>
              </p:custDataLst>
            </p:nvPr>
          </p:nvSpPr>
          <p:spPr>
            <a:xfrm>
              <a:off x="621506" y="2364581"/>
              <a:ext cx="100014" cy="14289"/>
            </a:xfrm>
            <a:custGeom>
              <a:avLst/>
              <a:gdLst/>
              <a:ahLst/>
              <a:cxnLst/>
              <a:rect l="0" t="0" r="0" b="0"/>
              <a:pathLst>
                <a:path w="100014" h="14289">
                  <a:moveTo>
                    <a:pt x="0" y="0"/>
                  </a:moveTo>
                  <a:lnTo>
                    <a:pt x="0" y="0"/>
                  </a:lnTo>
                  <a:lnTo>
                    <a:pt x="0" y="6151"/>
                  </a:lnTo>
                  <a:lnTo>
                    <a:pt x="31661" y="7880"/>
                  </a:lnTo>
                  <a:lnTo>
                    <a:pt x="60269" y="12036"/>
                  </a:lnTo>
                  <a:lnTo>
                    <a:pt x="100013" y="14288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SMARTInkShape-545"/>
            <p:cNvSpPr/>
            <p:nvPr>
              <p:custDataLst>
                <p:tags r:id="rId11"/>
              </p:custDataLst>
            </p:nvPr>
          </p:nvSpPr>
          <p:spPr>
            <a:xfrm>
              <a:off x="1057275" y="2336006"/>
              <a:ext cx="100014" cy="18404"/>
            </a:xfrm>
            <a:custGeom>
              <a:avLst/>
              <a:gdLst/>
              <a:ahLst/>
              <a:cxnLst/>
              <a:rect l="0" t="0" r="0" b="0"/>
              <a:pathLst>
                <a:path w="100014" h="18404">
                  <a:moveTo>
                    <a:pt x="0" y="14288"/>
                  </a:moveTo>
                  <a:lnTo>
                    <a:pt x="0" y="14288"/>
                  </a:lnTo>
                  <a:lnTo>
                    <a:pt x="20823" y="16404"/>
                  </a:lnTo>
                  <a:lnTo>
                    <a:pt x="35449" y="18403"/>
                  </a:lnTo>
                  <a:lnTo>
                    <a:pt x="66357" y="13219"/>
                  </a:lnTo>
                  <a:lnTo>
                    <a:pt x="100013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SMARTInkShape-546"/>
            <p:cNvSpPr/>
            <p:nvPr>
              <p:custDataLst>
                <p:tags r:id="rId12"/>
              </p:custDataLst>
            </p:nvPr>
          </p:nvSpPr>
          <p:spPr>
            <a:xfrm>
              <a:off x="1135856" y="2207419"/>
              <a:ext cx="108720" cy="171451"/>
            </a:xfrm>
            <a:custGeom>
              <a:avLst/>
              <a:gdLst/>
              <a:ahLst/>
              <a:cxnLst/>
              <a:rect l="0" t="0" r="0" b="0"/>
              <a:pathLst>
                <a:path w="108720" h="171451">
                  <a:moveTo>
                    <a:pt x="0" y="0"/>
                  </a:moveTo>
                  <a:lnTo>
                    <a:pt x="0" y="0"/>
                  </a:lnTo>
                  <a:lnTo>
                    <a:pt x="34655" y="0"/>
                  </a:lnTo>
                  <a:lnTo>
                    <a:pt x="69044" y="0"/>
                  </a:lnTo>
                  <a:lnTo>
                    <a:pt x="92160" y="7585"/>
                  </a:lnTo>
                  <a:lnTo>
                    <a:pt x="106505" y="16094"/>
                  </a:lnTo>
                  <a:lnTo>
                    <a:pt x="108310" y="19460"/>
                  </a:lnTo>
                  <a:lnTo>
                    <a:pt x="108719" y="23292"/>
                  </a:lnTo>
                  <a:lnTo>
                    <a:pt x="108198" y="27434"/>
                  </a:lnTo>
                  <a:lnTo>
                    <a:pt x="101270" y="36270"/>
                  </a:lnTo>
                  <a:lnTo>
                    <a:pt x="65753" y="66101"/>
                  </a:lnTo>
                  <a:lnTo>
                    <a:pt x="40241" y="96606"/>
                  </a:lnTo>
                  <a:lnTo>
                    <a:pt x="27087" y="122182"/>
                  </a:lnTo>
                  <a:lnTo>
                    <a:pt x="26062" y="136059"/>
                  </a:lnTo>
                  <a:lnTo>
                    <a:pt x="42863" y="17145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SMARTInkShape-547"/>
            <p:cNvSpPr/>
            <p:nvPr>
              <p:custDataLst>
                <p:tags r:id="rId13"/>
              </p:custDataLst>
            </p:nvPr>
          </p:nvSpPr>
          <p:spPr>
            <a:xfrm>
              <a:off x="792956" y="2257425"/>
              <a:ext cx="21433" cy="28576"/>
            </a:xfrm>
            <a:custGeom>
              <a:avLst/>
              <a:gdLst/>
              <a:ahLst/>
              <a:cxnLst/>
              <a:rect l="0" t="0" r="0" b="0"/>
              <a:pathLst>
                <a:path w="21433" h="28576">
                  <a:moveTo>
                    <a:pt x="0" y="0"/>
                  </a:moveTo>
                  <a:lnTo>
                    <a:pt x="0" y="0"/>
                  </a:lnTo>
                  <a:lnTo>
                    <a:pt x="3793" y="0"/>
                  </a:lnTo>
                  <a:lnTo>
                    <a:pt x="4910" y="1588"/>
                  </a:lnTo>
                  <a:lnTo>
                    <a:pt x="10642" y="19886"/>
                  </a:lnTo>
                  <a:lnTo>
                    <a:pt x="12651" y="22783"/>
                  </a:lnTo>
                  <a:lnTo>
                    <a:pt x="21432" y="2857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SMARTInkShape-548"/>
            <p:cNvSpPr/>
            <p:nvPr>
              <p:custDataLst>
                <p:tags r:id="rId14"/>
              </p:custDataLst>
            </p:nvPr>
          </p:nvSpPr>
          <p:spPr>
            <a:xfrm>
              <a:off x="1021556" y="2207419"/>
              <a:ext cx="7145" cy="1"/>
            </a:xfrm>
            <a:custGeom>
              <a:avLst/>
              <a:gdLst/>
              <a:ahLst/>
              <a:cxnLst/>
              <a:rect l="0" t="0" r="0" b="0"/>
              <a:pathLst>
                <a:path w="7145" h="1">
                  <a:moveTo>
                    <a:pt x="0" y="0"/>
                  </a:moveTo>
                  <a:lnTo>
                    <a:pt x="0" y="0"/>
                  </a:lnTo>
                  <a:lnTo>
                    <a:pt x="7144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plan…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Instead of having electors selected by party leadership cast votes for President, simply amend the Constitution and award the electors directly on election night.</a:t>
            </a:r>
          </a:p>
          <a:p>
            <a:endParaRPr lang="en-US" dirty="0" smtClean="0"/>
          </a:p>
          <a:p>
            <a:r>
              <a:rPr lang="en-US" dirty="0" smtClean="0"/>
              <a:t>Eliminates the problem of </a:t>
            </a:r>
            <a:r>
              <a:rPr lang="en-US" b="1" dirty="0" smtClean="0"/>
              <a:t>“faithless electors”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election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8229600" cy="1153633"/>
          </a:xfrm>
        </p:spPr>
        <p:txBody>
          <a:bodyPr>
            <a:noAutofit/>
          </a:bodyPr>
          <a:lstStyle/>
          <a:p>
            <a:r>
              <a:rPr lang="en-US" sz="2800" dirty="0" smtClean="0"/>
              <a:t>Must receive at least 40% of the popular vote (prevents minor party victories splitting the nation)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" y="3200401"/>
            <a:ext cx="8121501" cy="3657599"/>
          </a:xfrm>
        </p:spPr>
        <p:txBody>
          <a:bodyPr numCol="2">
            <a:normAutofit fontScale="62500" lnSpcReduction="20000"/>
          </a:bodyPr>
          <a:lstStyle/>
          <a:p>
            <a:r>
              <a:rPr lang="en-US" sz="3800" dirty="0" smtClean="0"/>
              <a:t>For… it’s simple and democratic</a:t>
            </a:r>
          </a:p>
          <a:p>
            <a:r>
              <a:rPr lang="en-US" sz="3800" dirty="0" smtClean="0"/>
              <a:t>More people would vote because their vote counts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3200" dirty="0" smtClean="0"/>
              <a:t>Against… weaken the 2 party system and give rise to third parties.  We are brought together in coalitions in the 2 party campaign and this would further divide us, not unite us.</a:t>
            </a:r>
          </a:p>
          <a:p>
            <a:r>
              <a:rPr lang="en-US" sz="3200" dirty="0" smtClean="0"/>
              <a:t>Eliminates federalism and the role of the states</a:t>
            </a:r>
          </a:p>
          <a:p>
            <a:r>
              <a:rPr lang="en-US" sz="3200" dirty="0" smtClean="0"/>
              <a:t>Imagine election of 2000 in EVERY state…they will fight for every vote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Election of 2016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6"/>
          <a:srcRect l="12501" t="20312" r="28750" b="19531"/>
          <a:stretch/>
        </p:blipFill>
        <p:spPr>
          <a:xfrm>
            <a:off x="304800" y="990600"/>
            <a:ext cx="7162800" cy="5867400"/>
          </a:xfrm>
          <a:prstGeom prst="rect">
            <a:avLst/>
          </a:prstGeom>
        </p:spPr>
      </p:pic>
      <p:sp>
        <p:nvSpPr>
          <p:cNvPr id="38" name="SMARTInkShape-330"/>
          <p:cNvSpPr/>
          <p:nvPr>
            <p:custDataLst>
              <p:tags r:id="rId1"/>
            </p:custDataLst>
          </p:nvPr>
        </p:nvSpPr>
        <p:spPr>
          <a:xfrm>
            <a:off x="4057661" y="2230544"/>
            <a:ext cx="2550182" cy="2191340"/>
          </a:xfrm>
          <a:custGeom>
            <a:avLst/>
            <a:gdLst/>
            <a:ahLst/>
            <a:cxnLst/>
            <a:rect l="0" t="0" r="0" b="0"/>
            <a:pathLst>
              <a:path w="2550182" h="2191340">
                <a:moveTo>
                  <a:pt x="521483" y="34025"/>
                </a:moveTo>
                <a:lnTo>
                  <a:pt x="521483" y="34025"/>
                </a:lnTo>
                <a:lnTo>
                  <a:pt x="527980" y="28321"/>
                </a:lnTo>
                <a:lnTo>
                  <a:pt x="538577" y="21046"/>
                </a:lnTo>
                <a:lnTo>
                  <a:pt x="555714" y="0"/>
                </a:lnTo>
                <a:lnTo>
                  <a:pt x="556210" y="230"/>
                </a:lnTo>
                <a:lnTo>
                  <a:pt x="556761" y="2600"/>
                </a:lnTo>
                <a:lnTo>
                  <a:pt x="557163" y="18935"/>
                </a:lnTo>
                <a:lnTo>
                  <a:pt x="547255" y="49862"/>
                </a:lnTo>
                <a:lnTo>
                  <a:pt x="532365" y="82897"/>
                </a:lnTo>
                <a:lnTo>
                  <a:pt x="518798" y="110594"/>
                </a:lnTo>
                <a:lnTo>
                  <a:pt x="504724" y="138909"/>
                </a:lnTo>
                <a:lnTo>
                  <a:pt x="490500" y="168201"/>
                </a:lnTo>
                <a:lnTo>
                  <a:pt x="475437" y="201663"/>
                </a:lnTo>
                <a:lnTo>
                  <a:pt x="462918" y="224947"/>
                </a:lnTo>
                <a:lnTo>
                  <a:pt x="451533" y="250641"/>
                </a:lnTo>
                <a:lnTo>
                  <a:pt x="440388" y="277142"/>
                </a:lnTo>
                <a:lnTo>
                  <a:pt x="427497" y="302150"/>
                </a:lnTo>
                <a:lnTo>
                  <a:pt x="415947" y="328610"/>
                </a:lnTo>
                <a:lnTo>
                  <a:pt x="404728" y="357039"/>
                </a:lnTo>
                <a:lnTo>
                  <a:pt x="391804" y="388195"/>
                </a:lnTo>
                <a:lnTo>
                  <a:pt x="378123" y="418446"/>
                </a:lnTo>
                <a:lnTo>
                  <a:pt x="364105" y="448560"/>
                </a:lnTo>
                <a:lnTo>
                  <a:pt x="349937" y="480465"/>
                </a:lnTo>
                <a:lnTo>
                  <a:pt x="335703" y="511049"/>
                </a:lnTo>
                <a:lnTo>
                  <a:pt x="321439" y="541310"/>
                </a:lnTo>
                <a:lnTo>
                  <a:pt x="307162" y="573281"/>
                </a:lnTo>
                <a:lnTo>
                  <a:pt x="292879" y="606011"/>
                </a:lnTo>
                <a:lnTo>
                  <a:pt x="278594" y="639078"/>
                </a:lnTo>
                <a:lnTo>
                  <a:pt x="264307" y="672296"/>
                </a:lnTo>
                <a:lnTo>
                  <a:pt x="250020" y="705580"/>
                </a:lnTo>
                <a:lnTo>
                  <a:pt x="234939" y="738100"/>
                </a:lnTo>
                <a:lnTo>
                  <a:pt x="217653" y="768428"/>
                </a:lnTo>
                <a:lnTo>
                  <a:pt x="201503" y="799899"/>
                </a:lnTo>
                <a:lnTo>
                  <a:pt x="186388" y="831614"/>
                </a:lnTo>
                <a:lnTo>
                  <a:pt x="171734" y="861584"/>
                </a:lnTo>
                <a:lnTo>
                  <a:pt x="155166" y="888662"/>
                </a:lnTo>
                <a:lnTo>
                  <a:pt x="138806" y="913926"/>
                </a:lnTo>
                <a:lnTo>
                  <a:pt x="126244" y="938384"/>
                </a:lnTo>
                <a:lnTo>
                  <a:pt x="113253" y="962483"/>
                </a:lnTo>
                <a:lnTo>
                  <a:pt x="92550" y="996246"/>
                </a:lnTo>
                <a:lnTo>
                  <a:pt x="73452" y="1024242"/>
                </a:lnTo>
                <a:lnTo>
                  <a:pt x="52776" y="1058827"/>
                </a:lnTo>
                <a:lnTo>
                  <a:pt x="34199" y="1089736"/>
                </a:lnTo>
                <a:lnTo>
                  <a:pt x="16943" y="1121910"/>
                </a:lnTo>
                <a:lnTo>
                  <a:pt x="1411" y="1150399"/>
                </a:lnTo>
                <a:lnTo>
                  <a:pt x="0" y="1162610"/>
                </a:lnTo>
                <a:lnTo>
                  <a:pt x="3785" y="1162699"/>
                </a:lnTo>
                <a:lnTo>
                  <a:pt x="4901" y="1163506"/>
                </a:lnTo>
                <a:lnTo>
                  <a:pt x="6141" y="1166518"/>
                </a:lnTo>
                <a:lnTo>
                  <a:pt x="7265" y="1167639"/>
                </a:lnTo>
                <a:lnTo>
                  <a:pt x="10631" y="1168885"/>
                </a:lnTo>
                <a:lnTo>
                  <a:pt x="38256" y="1170657"/>
                </a:lnTo>
                <a:lnTo>
                  <a:pt x="46958" y="1175579"/>
                </a:lnTo>
                <a:lnTo>
                  <a:pt x="80420" y="1196099"/>
                </a:lnTo>
                <a:lnTo>
                  <a:pt x="112212" y="1215126"/>
                </a:lnTo>
                <a:lnTo>
                  <a:pt x="146660" y="1235563"/>
                </a:lnTo>
                <a:lnTo>
                  <a:pt x="179909" y="1260699"/>
                </a:lnTo>
                <a:lnTo>
                  <a:pt x="215411" y="1282822"/>
                </a:lnTo>
                <a:lnTo>
                  <a:pt x="242302" y="1301845"/>
                </a:lnTo>
                <a:lnTo>
                  <a:pt x="267957" y="1325594"/>
                </a:lnTo>
                <a:lnTo>
                  <a:pt x="299337" y="1345807"/>
                </a:lnTo>
                <a:lnTo>
                  <a:pt x="329259" y="1369996"/>
                </a:lnTo>
                <a:lnTo>
                  <a:pt x="364921" y="1393001"/>
                </a:lnTo>
                <a:lnTo>
                  <a:pt x="393073" y="1413261"/>
                </a:lnTo>
                <a:lnTo>
                  <a:pt x="427238" y="1437649"/>
                </a:lnTo>
                <a:lnTo>
                  <a:pt x="462620" y="1458546"/>
                </a:lnTo>
                <a:lnTo>
                  <a:pt x="491519" y="1477926"/>
                </a:lnTo>
                <a:lnTo>
                  <a:pt x="524070" y="1497956"/>
                </a:lnTo>
                <a:lnTo>
                  <a:pt x="554176" y="1515091"/>
                </a:lnTo>
                <a:lnTo>
                  <a:pt x="583998" y="1534103"/>
                </a:lnTo>
                <a:lnTo>
                  <a:pt x="616823" y="1550937"/>
                </a:lnTo>
                <a:lnTo>
                  <a:pt x="647804" y="1569860"/>
                </a:lnTo>
                <a:lnTo>
                  <a:pt x="681766" y="1586667"/>
                </a:lnTo>
                <a:lnTo>
                  <a:pt x="716171" y="1605582"/>
                </a:lnTo>
                <a:lnTo>
                  <a:pt x="746826" y="1622387"/>
                </a:lnTo>
                <a:lnTo>
                  <a:pt x="776811" y="1641300"/>
                </a:lnTo>
                <a:lnTo>
                  <a:pt x="810478" y="1657311"/>
                </a:lnTo>
                <a:lnTo>
                  <a:pt x="845589" y="1672903"/>
                </a:lnTo>
                <a:lnTo>
                  <a:pt x="881127" y="1691458"/>
                </a:lnTo>
                <a:lnTo>
                  <a:pt x="915999" y="1707363"/>
                </a:lnTo>
                <a:lnTo>
                  <a:pt x="946792" y="1722923"/>
                </a:lnTo>
                <a:lnTo>
                  <a:pt x="976819" y="1741468"/>
                </a:lnTo>
                <a:lnTo>
                  <a:pt x="1009704" y="1757370"/>
                </a:lnTo>
                <a:lnTo>
                  <a:pt x="1040703" y="1772136"/>
                </a:lnTo>
                <a:lnTo>
                  <a:pt x="1074671" y="1786565"/>
                </a:lnTo>
                <a:lnTo>
                  <a:pt x="1109870" y="1800894"/>
                </a:lnTo>
                <a:lnTo>
                  <a:pt x="1145435" y="1815194"/>
                </a:lnTo>
                <a:lnTo>
                  <a:pt x="1181108" y="1829486"/>
                </a:lnTo>
                <a:lnTo>
                  <a:pt x="1216020" y="1843774"/>
                </a:lnTo>
                <a:lnTo>
                  <a:pt x="1247619" y="1858062"/>
                </a:lnTo>
                <a:lnTo>
                  <a:pt x="1280970" y="1872350"/>
                </a:lnTo>
                <a:lnTo>
                  <a:pt x="1311314" y="1886637"/>
                </a:lnTo>
                <a:lnTo>
                  <a:pt x="1340413" y="1900131"/>
                </a:lnTo>
                <a:lnTo>
                  <a:pt x="1369143" y="1910303"/>
                </a:lnTo>
                <a:lnTo>
                  <a:pt x="1398557" y="1923018"/>
                </a:lnTo>
                <a:lnTo>
                  <a:pt x="1431261" y="1936840"/>
                </a:lnTo>
                <a:lnTo>
                  <a:pt x="1461413" y="1950195"/>
                </a:lnTo>
                <a:lnTo>
                  <a:pt x="1491248" y="1960327"/>
                </a:lnTo>
                <a:lnTo>
                  <a:pt x="1524078" y="1973029"/>
                </a:lnTo>
                <a:lnTo>
                  <a:pt x="1554265" y="1986847"/>
                </a:lnTo>
                <a:lnTo>
                  <a:pt x="1583319" y="2000202"/>
                </a:lnTo>
                <a:lnTo>
                  <a:pt x="1612036" y="2010333"/>
                </a:lnTo>
                <a:lnTo>
                  <a:pt x="1640653" y="2023036"/>
                </a:lnTo>
                <a:lnTo>
                  <a:pt x="1669240" y="2036060"/>
                </a:lnTo>
                <a:lnTo>
                  <a:pt x="1697819" y="2046093"/>
                </a:lnTo>
                <a:lnTo>
                  <a:pt x="1726394" y="2058767"/>
                </a:lnTo>
                <a:lnTo>
                  <a:pt x="1754177" y="2071783"/>
                </a:lnTo>
                <a:lnTo>
                  <a:pt x="1787416" y="2085810"/>
                </a:lnTo>
                <a:lnTo>
                  <a:pt x="1820528" y="2103633"/>
                </a:lnTo>
                <a:lnTo>
                  <a:pt x="1854909" y="2117531"/>
                </a:lnTo>
                <a:lnTo>
                  <a:pt x="1885454" y="2132624"/>
                </a:lnTo>
                <a:lnTo>
                  <a:pt x="1916685" y="2146768"/>
                </a:lnTo>
                <a:lnTo>
                  <a:pt x="1951864" y="2166943"/>
                </a:lnTo>
                <a:lnTo>
                  <a:pt x="1985753" y="2185771"/>
                </a:lnTo>
                <a:lnTo>
                  <a:pt x="1990626" y="2188919"/>
                </a:lnTo>
                <a:lnTo>
                  <a:pt x="1997831" y="2190691"/>
                </a:lnTo>
                <a:lnTo>
                  <a:pt x="2005968" y="2191339"/>
                </a:lnTo>
                <a:lnTo>
                  <a:pt x="2006440" y="2190578"/>
                </a:lnTo>
                <a:lnTo>
                  <a:pt x="2006963" y="2187616"/>
                </a:lnTo>
                <a:lnTo>
                  <a:pt x="2007897" y="2186508"/>
                </a:lnTo>
                <a:lnTo>
                  <a:pt x="2013497" y="2184585"/>
                </a:lnTo>
                <a:lnTo>
                  <a:pt x="2014069" y="2182306"/>
                </a:lnTo>
                <a:lnTo>
                  <a:pt x="2014221" y="2180588"/>
                </a:lnTo>
                <a:lnTo>
                  <a:pt x="2016509" y="2176561"/>
                </a:lnTo>
                <a:lnTo>
                  <a:pt x="2024443" y="2167508"/>
                </a:lnTo>
                <a:lnTo>
                  <a:pt x="2026871" y="2160694"/>
                </a:lnTo>
                <a:lnTo>
                  <a:pt x="2028743" y="2153167"/>
                </a:lnTo>
                <a:lnTo>
                  <a:pt x="2045573" y="2122049"/>
                </a:lnTo>
                <a:lnTo>
                  <a:pt x="2062951" y="2088230"/>
                </a:lnTo>
                <a:lnTo>
                  <a:pt x="2084002" y="2055285"/>
                </a:lnTo>
                <a:lnTo>
                  <a:pt x="2102716" y="2022138"/>
                </a:lnTo>
                <a:lnTo>
                  <a:pt x="2121699" y="1989720"/>
                </a:lnTo>
                <a:lnTo>
                  <a:pt x="2135975" y="1962336"/>
                </a:lnTo>
                <a:lnTo>
                  <a:pt x="2150259" y="1934114"/>
                </a:lnTo>
                <a:lnTo>
                  <a:pt x="2166663" y="1905643"/>
                </a:lnTo>
                <a:lnTo>
                  <a:pt x="2186604" y="1874983"/>
                </a:lnTo>
                <a:lnTo>
                  <a:pt x="2205477" y="1840763"/>
                </a:lnTo>
                <a:lnTo>
                  <a:pt x="2223240" y="1805488"/>
                </a:lnTo>
                <a:lnTo>
                  <a:pt x="2243585" y="1769901"/>
                </a:lnTo>
                <a:lnTo>
                  <a:pt x="2264694" y="1734221"/>
                </a:lnTo>
                <a:lnTo>
                  <a:pt x="2286030" y="1698514"/>
                </a:lnTo>
                <a:lnTo>
                  <a:pt x="2307433" y="1662798"/>
                </a:lnTo>
                <a:lnTo>
                  <a:pt x="2321714" y="1638193"/>
                </a:lnTo>
                <a:lnTo>
                  <a:pt x="2335998" y="1611382"/>
                </a:lnTo>
                <a:lnTo>
                  <a:pt x="2350284" y="1585708"/>
                </a:lnTo>
                <a:lnTo>
                  <a:pt x="2363777" y="1561068"/>
                </a:lnTo>
                <a:lnTo>
                  <a:pt x="2375066" y="1536888"/>
                </a:lnTo>
                <a:lnTo>
                  <a:pt x="2387491" y="1512912"/>
                </a:lnTo>
                <a:lnTo>
                  <a:pt x="2400158" y="1489027"/>
                </a:lnTo>
                <a:lnTo>
                  <a:pt x="2411078" y="1465182"/>
                </a:lnTo>
                <a:lnTo>
                  <a:pt x="2423341" y="1441355"/>
                </a:lnTo>
                <a:lnTo>
                  <a:pt x="2435934" y="1417536"/>
                </a:lnTo>
                <a:lnTo>
                  <a:pt x="2452743" y="1382608"/>
                </a:lnTo>
                <a:lnTo>
                  <a:pt x="2470865" y="1351797"/>
                </a:lnTo>
                <a:lnTo>
                  <a:pt x="2483554" y="1322560"/>
                </a:lnTo>
                <a:lnTo>
                  <a:pt x="2500102" y="1294582"/>
                </a:lnTo>
                <a:lnTo>
                  <a:pt x="2515725" y="1263393"/>
                </a:lnTo>
                <a:lnTo>
                  <a:pt x="2535493" y="1227715"/>
                </a:lnTo>
                <a:lnTo>
                  <a:pt x="2547064" y="1203308"/>
                </a:lnTo>
                <a:lnTo>
                  <a:pt x="2550181" y="1168914"/>
                </a:lnTo>
                <a:lnTo>
                  <a:pt x="2548135" y="1163366"/>
                </a:lnTo>
                <a:lnTo>
                  <a:pt x="2533512" y="1146105"/>
                </a:lnTo>
                <a:lnTo>
                  <a:pt x="2526703" y="1143439"/>
                </a:lnTo>
                <a:lnTo>
                  <a:pt x="2519179" y="1141460"/>
                </a:lnTo>
                <a:lnTo>
                  <a:pt x="2487006" y="1126888"/>
                </a:lnTo>
                <a:lnTo>
                  <a:pt x="2451872" y="1112719"/>
                </a:lnTo>
                <a:lnTo>
                  <a:pt x="2420194" y="1095914"/>
                </a:lnTo>
                <a:lnTo>
                  <a:pt x="2387347" y="1082481"/>
                </a:lnTo>
                <a:lnTo>
                  <a:pt x="2353900" y="1064775"/>
                </a:lnTo>
                <a:lnTo>
                  <a:pt x="2322339" y="1050720"/>
                </a:lnTo>
                <a:lnTo>
                  <a:pt x="2287852" y="1036502"/>
                </a:lnTo>
                <a:lnTo>
                  <a:pt x="2256290" y="1018443"/>
                </a:lnTo>
                <a:lnTo>
                  <a:pt x="2223038" y="998010"/>
                </a:lnTo>
                <a:lnTo>
                  <a:pt x="2197686" y="983957"/>
                </a:lnTo>
                <a:lnTo>
                  <a:pt x="2171337" y="969773"/>
                </a:lnTo>
                <a:lnTo>
                  <a:pt x="2146397" y="955532"/>
                </a:lnTo>
                <a:lnTo>
                  <a:pt x="2122084" y="939148"/>
                </a:lnTo>
                <a:lnTo>
                  <a:pt x="2097255" y="921283"/>
                </a:lnTo>
                <a:lnTo>
                  <a:pt x="2070345" y="902760"/>
                </a:lnTo>
                <a:lnTo>
                  <a:pt x="2042510" y="883944"/>
                </a:lnTo>
                <a:lnTo>
                  <a:pt x="2014265" y="864998"/>
                </a:lnTo>
                <a:lnTo>
                  <a:pt x="1985834" y="845994"/>
                </a:lnTo>
                <a:lnTo>
                  <a:pt x="1957325" y="826965"/>
                </a:lnTo>
                <a:lnTo>
                  <a:pt x="1928779" y="807924"/>
                </a:lnTo>
                <a:lnTo>
                  <a:pt x="1900216" y="788878"/>
                </a:lnTo>
                <a:lnTo>
                  <a:pt x="1871647" y="767713"/>
                </a:lnTo>
                <a:lnTo>
                  <a:pt x="1843075" y="745871"/>
                </a:lnTo>
                <a:lnTo>
                  <a:pt x="1814501" y="725580"/>
                </a:lnTo>
                <a:lnTo>
                  <a:pt x="1785927" y="705979"/>
                </a:lnTo>
                <a:lnTo>
                  <a:pt x="1756558" y="685890"/>
                </a:lnTo>
                <a:lnTo>
                  <a:pt x="1724984" y="663732"/>
                </a:lnTo>
                <a:lnTo>
                  <a:pt x="1696664" y="642772"/>
                </a:lnTo>
                <a:lnTo>
                  <a:pt x="1670055" y="622873"/>
                </a:lnTo>
                <a:lnTo>
                  <a:pt x="1642353" y="603445"/>
                </a:lnTo>
                <a:lnTo>
                  <a:pt x="1612050" y="584228"/>
                </a:lnTo>
                <a:lnTo>
                  <a:pt x="1581647" y="565103"/>
                </a:lnTo>
                <a:lnTo>
                  <a:pt x="1554907" y="546020"/>
                </a:lnTo>
                <a:lnTo>
                  <a:pt x="1527676" y="526956"/>
                </a:lnTo>
                <a:lnTo>
                  <a:pt x="1499699" y="507899"/>
                </a:lnTo>
                <a:lnTo>
                  <a:pt x="1471389" y="488846"/>
                </a:lnTo>
                <a:lnTo>
                  <a:pt x="1442932" y="469794"/>
                </a:lnTo>
                <a:lnTo>
                  <a:pt x="1414410" y="450744"/>
                </a:lnTo>
                <a:lnTo>
                  <a:pt x="1385858" y="431694"/>
                </a:lnTo>
                <a:lnTo>
                  <a:pt x="1357293" y="412644"/>
                </a:lnTo>
                <a:lnTo>
                  <a:pt x="1328723" y="394387"/>
                </a:lnTo>
                <a:lnTo>
                  <a:pt x="1300150" y="378336"/>
                </a:lnTo>
                <a:lnTo>
                  <a:pt x="1273693" y="363264"/>
                </a:lnTo>
                <a:lnTo>
                  <a:pt x="1247911" y="348628"/>
                </a:lnTo>
                <a:lnTo>
                  <a:pt x="1220577" y="334186"/>
                </a:lnTo>
                <a:lnTo>
                  <a:pt x="1194671" y="319830"/>
                </a:lnTo>
                <a:lnTo>
                  <a:pt x="1169928" y="304718"/>
                </a:lnTo>
                <a:lnTo>
                  <a:pt x="1145702" y="287418"/>
                </a:lnTo>
                <a:lnTo>
                  <a:pt x="1121705" y="273380"/>
                </a:lnTo>
                <a:lnTo>
                  <a:pt x="1097811" y="261054"/>
                </a:lnTo>
                <a:lnTo>
                  <a:pt x="1073962" y="247639"/>
                </a:lnTo>
                <a:lnTo>
                  <a:pt x="1050133" y="233740"/>
                </a:lnTo>
                <a:lnTo>
                  <a:pt x="1026314" y="219624"/>
                </a:lnTo>
                <a:lnTo>
                  <a:pt x="1002498" y="205414"/>
                </a:lnTo>
                <a:lnTo>
                  <a:pt x="978684" y="193277"/>
                </a:lnTo>
                <a:lnTo>
                  <a:pt x="945081" y="177519"/>
                </a:lnTo>
                <a:lnTo>
                  <a:pt x="915016" y="160679"/>
                </a:lnTo>
                <a:lnTo>
                  <a:pt x="886000" y="144841"/>
                </a:lnTo>
                <a:lnTo>
                  <a:pt x="851543" y="128587"/>
                </a:lnTo>
                <a:lnTo>
                  <a:pt x="816897" y="110882"/>
                </a:lnTo>
                <a:lnTo>
                  <a:pt x="786299" y="98919"/>
                </a:lnTo>
                <a:lnTo>
                  <a:pt x="752530" y="87285"/>
                </a:lnTo>
                <a:lnTo>
                  <a:pt x="728652" y="76887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SMARTInkShape-Group175"/>
          <p:cNvGrpSpPr/>
          <p:nvPr/>
        </p:nvGrpSpPr>
        <p:grpSpPr>
          <a:xfrm>
            <a:off x="4224019" y="2986317"/>
            <a:ext cx="2147161" cy="1249564"/>
            <a:chOff x="4224019" y="2986317"/>
            <a:chExt cx="2147161" cy="1249564"/>
          </a:xfrm>
        </p:grpSpPr>
        <p:sp>
          <p:nvSpPr>
            <p:cNvPr id="39" name="SMARTInkShape-331"/>
            <p:cNvSpPr/>
            <p:nvPr>
              <p:custDataLst>
                <p:tags r:id="rId10"/>
              </p:custDataLst>
            </p:nvPr>
          </p:nvSpPr>
          <p:spPr>
            <a:xfrm>
              <a:off x="5190641" y="3695503"/>
              <a:ext cx="552935" cy="540378"/>
            </a:xfrm>
            <a:custGeom>
              <a:avLst/>
              <a:gdLst/>
              <a:ahLst/>
              <a:cxnLst/>
              <a:rect l="0" t="0" r="0" b="0"/>
              <a:pathLst>
                <a:path w="552935" h="540378">
                  <a:moveTo>
                    <a:pt x="552934" y="140691"/>
                  </a:moveTo>
                  <a:lnTo>
                    <a:pt x="552934" y="140691"/>
                  </a:lnTo>
                  <a:lnTo>
                    <a:pt x="552934" y="136899"/>
                  </a:lnTo>
                  <a:lnTo>
                    <a:pt x="550818" y="132920"/>
                  </a:lnTo>
                  <a:lnTo>
                    <a:pt x="532807" y="109317"/>
                  </a:lnTo>
                  <a:lnTo>
                    <a:pt x="518443" y="82988"/>
                  </a:lnTo>
                  <a:lnTo>
                    <a:pt x="487860" y="53403"/>
                  </a:lnTo>
                  <a:lnTo>
                    <a:pt x="459911" y="29875"/>
                  </a:lnTo>
                  <a:lnTo>
                    <a:pt x="426550" y="15643"/>
                  </a:lnTo>
                  <a:lnTo>
                    <a:pt x="391974" y="5189"/>
                  </a:lnTo>
                  <a:lnTo>
                    <a:pt x="361045" y="0"/>
                  </a:lnTo>
                  <a:lnTo>
                    <a:pt x="331772" y="580"/>
                  </a:lnTo>
                  <a:lnTo>
                    <a:pt x="300873" y="5778"/>
                  </a:lnTo>
                  <a:lnTo>
                    <a:pt x="268699" y="14462"/>
                  </a:lnTo>
                  <a:lnTo>
                    <a:pt x="236942" y="27090"/>
                  </a:lnTo>
                  <a:lnTo>
                    <a:pt x="204513" y="43002"/>
                  </a:lnTo>
                  <a:lnTo>
                    <a:pt x="174796" y="60681"/>
                  </a:lnTo>
                  <a:lnTo>
                    <a:pt x="143766" y="80207"/>
                  </a:lnTo>
                  <a:lnTo>
                    <a:pt x="113670" y="106101"/>
                  </a:lnTo>
                  <a:lnTo>
                    <a:pt x="87555" y="133881"/>
                  </a:lnTo>
                  <a:lnTo>
                    <a:pt x="61826" y="164338"/>
                  </a:lnTo>
                  <a:lnTo>
                    <a:pt x="41237" y="196381"/>
                  </a:lnTo>
                  <a:lnTo>
                    <a:pt x="25082" y="228100"/>
                  </a:lnTo>
                  <a:lnTo>
                    <a:pt x="12359" y="262633"/>
                  </a:lnTo>
                  <a:lnTo>
                    <a:pt x="3562" y="298001"/>
                  </a:lnTo>
                  <a:lnTo>
                    <a:pt x="0" y="320937"/>
                  </a:lnTo>
                  <a:lnTo>
                    <a:pt x="2457" y="352495"/>
                  </a:lnTo>
                  <a:lnTo>
                    <a:pt x="9006" y="385040"/>
                  </a:lnTo>
                  <a:lnTo>
                    <a:pt x="27156" y="420291"/>
                  </a:lnTo>
                  <a:lnTo>
                    <a:pt x="53437" y="453801"/>
                  </a:lnTo>
                  <a:lnTo>
                    <a:pt x="87261" y="482557"/>
                  </a:lnTo>
                  <a:lnTo>
                    <a:pt x="115096" y="499248"/>
                  </a:lnTo>
                  <a:lnTo>
                    <a:pt x="143451" y="514247"/>
                  </a:lnTo>
                  <a:lnTo>
                    <a:pt x="172756" y="527952"/>
                  </a:lnTo>
                  <a:lnTo>
                    <a:pt x="206220" y="536599"/>
                  </a:lnTo>
                  <a:lnTo>
                    <a:pt x="240478" y="539514"/>
                  </a:lnTo>
                  <a:lnTo>
                    <a:pt x="271089" y="540377"/>
                  </a:lnTo>
                  <a:lnTo>
                    <a:pt x="300267" y="539839"/>
                  </a:lnTo>
                  <a:lnTo>
                    <a:pt x="328228" y="535005"/>
                  </a:lnTo>
                  <a:lnTo>
                    <a:pt x="361528" y="524144"/>
                  </a:lnTo>
                  <a:lnTo>
                    <a:pt x="384831" y="511482"/>
                  </a:lnTo>
                  <a:lnTo>
                    <a:pt x="401791" y="495559"/>
                  </a:lnTo>
                  <a:lnTo>
                    <a:pt x="425786" y="461854"/>
                  </a:lnTo>
                  <a:lnTo>
                    <a:pt x="440577" y="426400"/>
                  </a:lnTo>
                  <a:lnTo>
                    <a:pt x="449660" y="392948"/>
                  </a:lnTo>
                  <a:lnTo>
                    <a:pt x="452277" y="362587"/>
                  </a:lnTo>
                  <a:lnTo>
                    <a:pt x="452837" y="327280"/>
                  </a:lnTo>
                  <a:lnTo>
                    <a:pt x="452911" y="296868"/>
                  </a:lnTo>
                  <a:lnTo>
                    <a:pt x="446770" y="264847"/>
                  </a:lnTo>
                  <a:lnTo>
                    <a:pt x="445783" y="229151"/>
                  </a:lnTo>
                  <a:lnTo>
                    <a:pt x="445779" y="226776"/>
                  </a:lnTo>
                  <a:lnTo>
                    <a:pt x="452922" y="226416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332"/>
            <p:cNvSpPr/>
            <p:nvPr>
              <p:custDataLst>
                <p:tags r:id="rId11"/>
              </p:custDataLst>
            </p:nvPr>
          </p:nvSpPr>
          <p:spPr>
            <a:xfrm>
              <a:off x="5752178" y="3500438"/>
              <a:ext cx="619002" cy="519321"/>
            </a:xfrm>
            <a:custGeom>
              <a:avLst/>
              <a:gdLst/>
              <a:ahLst/>
              <a:cxnLst/>
              <a:rect l="0" t="0" r="0" b="0"/>
              <a:pathLst>
                <a:path w="619002" h="519321">
                  <a:moveTo>
                    <a:pt x="462885" y="107156"/>
                  </a:moveTo>
                  <a:lnTo>
                    <a:pt x="462885" y="107156"/>
                  </a:lnTo>
                  <a:lnTo>
                    <a:pt x="432018" y="90061"/>
                  </a:lnTo>
                  <a:lnTo>
                    <a:pt x="397668" y="76850"/>
                  </a:lnTo>
                  <a:lnTo>
                    <a:pt x="367626" y="65897"/>
                  </a:lnTo>
                  <a:lnTo>
                    <a:pt x="333589" y="57625"/>
                  </a:lnTo>
                  <a:lnTo>
                    <a:pt x="298369" y="52263"/>
                  </a:lnTo>
                  <a:lnTo>
                    <a:pt x="262798" y="50675"/>
                  </a:lnTo>
                  <a:lnTo>
                    <a:pt x="227123" y="52321"/>
                  </a:lnTo>
                  <a:lnTo>
                    <a:pt x="193533" y="57836"/>
                  </a:lnTo>
                  <a:lnTo>
                    <a:pt x="163473" y="66613"/>
                  </a:lnTo>
                  <a:lnTo>
                    <a:pt x="134457" y="81385"/>
                  </a:lnTo>
                  <a:lnTo>
                    <a:pt x="105752" y="98726"/>
                  </a:lnTo>
                  <a:lnTo>
                    <a:pt x="71400" y="122600"/>
                  </a:lnTo>
                  <a:lnTo>
                    <a:pt x="42478" y="155950"/>
                  </a:lnTo>
                  <a:lnTo>
                    <a:pt x="22772" y="190995"/>
                  </a:lnTo>
                  <a:lnTo>
                    <a:pt x="11000" y="224876"/>
                  </a:lnTo>
                  <a:lnTo>
                    <a:pt x="3467" y="252720"/>
                  </a:lnTo>
                  <a:lnTo>
                    <a:pt x="0" y="281078"/>
                  </a:lnTo>
                  <a:lnTo>
                    <a:pt x="4532" y="314195"/>
                  </a:lnTo>
                  <a:lnTo>
                    <a:pt x="12399" y="340392"/>
                  </a:lnTo>
                  <a:lnTo>
                    <a:pt x="33470" y="370979"/>
                  </a:lnTo>
                  <a:lnTo>
                    <a:pt x="56946" y="399951"/>
                  </a:lnTo>
                  <a:lnTo>
                    <a:pt x="85308" y="428605"/>
                  </a:lnTo>
                  <a:lnTo>
                    <a:pt x="120660" y="455079"/>
                  </a:lnTo>
                  <a:lnTo>
                    <a:pt x="148760" y="470859"/>
                  </a:lnTo>
                  <a:lnTo>
                    <a:pt x="177194" y="485588"/>
                  </a:lnTo>
                  <a:lnTo>
                    <a:pt x="207843" y="497890"/>
                  </a:lnTo>
                  <a:lnTo>
                    <a:pt x="239944" y="506562"/>
                  </a:lnTo>
                  <a:lnTo>
                    <a:pt x="271681" y="514159"/>
                  </a:lnTo>
                  <a:lnTo>
                    <a:pt x="304102" y="519320"/>
                  </a:lnTo>
                  <a:lnTo>
                    <a:pt x="333817" y="518733"/>
                  </a:lnTo>
                  <a:lnTo>
                    <a:pt x="364847" y="515648"/>
                  </a:lnTo>
                  <a:lnTo>
                    <a:pt x="397059" y="512618"/>
                  </a:lnTo>
                  <a:lnTo>
                    <a:pt x="426712" y="506693"/>
                  </a:lnTo>
                  <a:lnTo>
                    <a:pt x="455607" y="499910"/>
                  </a:lnTo>
                  <a:lnTo>
                    <a:pt x="482159" y="490757"/>
                  </a:lnTo>
                  <a:lnTo>
                    <a:pt x="516257" y="477234"/>
                  </a:lnTo>
                  <a:lnTo>
                    <a:pt x="549602" y="456702"/>
                  </a:lnTo>
                  <a:lnTo>
                    <a:pt x="583665" y="427618"/>
                  </a:lnTo>
                  <a:lnTo>
                    <a:pt x="606328" y="396565"/>
                  </a:lnTo>
                  <a:lnTo>
                    <a:pt x="614748" y="377586"/>
                  </a:lnTo>
                  <a:lnTo>
                    <a:pt x="619001" y="344136"/>
                  </a:lnTo>
                  <a:lnTo>
                    <a:pt x="618943" y="315573"/>
                  </a:lnTo>
                  <a:lnTo>
                    <a:pt x="613458" y="282327"/>
                  </a:lnTo>
                  <a:lnTo>
                    <a:pt x="602132" y="247341"/>
                  </a:lnTo>
                  <a:lnTo>
                    <a:pt x="587927" y="211839"/>
                  </a:lnTo>
                  <a:lnTo>
                    <a:pt x="568991" y="176185"/>
                  </a:lnTo>
                  <a:lnTo>
                    <a:pt x="547505" y="140485"/>
                  </a:lnTo>
                  <a:lnTo>
                    <a:pt x="521382" y="105566"/>
                  </a:lnTo>
                  <a:lnTo>
                    <a:pt x="493535" y="75552"/>
                  </a:lnTo>
                  <a:lnTo>
                    <a:pt x="465175" y="52019"/>
                  </a:lnTo>
                  <a:lnTo>
                    <a:pt x="436664" y="34639"/>
                  </a:lnTo>
                  <a:lnTo>
                    <a:pt x="408903" y="20229"/>
                  </a:lnTo>
                  <a:lnTo>
                    <a:pt x="377879" y="7603"/>
                  </a:lnTo>
                  <a:lnTo>
                    <a:pt x="355727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333"/>
            <p:cNvSpPr/>
            <p:nvPr>
              <p:custDataLst>
                <p:tags r:id="rId12"/>
              </p:custDataLst>
            </p:nvPr>
          </p:nvSpPr>
          <p:spPr>
            <a:xfrm>
              <a:off x="5250655" y="3228975"/>
              <a:ext cx="262902" cy="550070"/>
            </a:xfrm>
            <a:custGeom>
              <a:avLst/>
              <a:gdLst/>
              <a:ahLst/>
              <a:cxnLst/>
              <a:rect l="0" t="0" r="0" b="0"/>
              <a:pathLst>
                <a:path w="262902" h="550070">
                  <a:moveTo>
                    <a:pt x="178595" y="0"/>
                  </a:moveTo>
                  <a:lnTo>
                    <a:pt x="178595" y="0"/>
                  </a:lnTo>
                  <a:lnTo>
                    <a:pt x="182387" y="0"/>
                  </a:lnTo>
                  <a:lnTo>
                    <a:pt x="186366" y="2117"/>
                  </a:lnTo>
                  <a:lnTo>
                    <a:pt x="190780" y="6497"/>
                  </a:lnTo>
                  <a:lnTo>
                    <a:pt x="209723" y="37021"/>
                  </a:lnTo>
                  <a:lnTo>
                    <a:pt x="223138" y="66668"/>
                  </a:lnTo>
                  <a:lnTo>
                    <a:pt x="234126" y="95689"/>
                  </a:lnTo>
                  <a:lnTo>
                    <a:pt x="242409" y="129423"/>
                  </a:lnTo>
                  <a:lnTo>
                    <a:pt x="247438" y="154359"/>
                  </a:lnTo>
                  <a:lnTo>
                    <a:pt x="252319" y="183962"/>
                  </a:lnTo>
                  <a:lnTo>
                    <a:pt x="257134" y="213523"/>
                  </a:lnTo>
                  <a:lnTo>
                    <a:pt x="261126" y="242537"/>
                  </a:lnTo>
                  <a:lnTo>
                    <a:pt x="262901" y="271307"/>
                  </a:lnTo>
                  <a:lnTo>
                    <a:pt x="261572" y="299968"/>
                  </a:lnTo>
                  <a:lnTo>
                    <a:pt x="258337" y="327788"/>
                  </a:lnTo>
                  <a:lnTo>
                    <a:pt x="254252" y="353382"/>
                  </a:lnTo>
                  <a:lnTo>
                    <a:pt x="247675" y="377985"/>
                  </a:lnTo>
                  <a:lnTo>
                    <a:pt x="235046" y="412033"/>
                  </a:lnTo>
                  <a:lnTo>
                    <a:pt x="219134" y="442230"/>
                  </a:lnTo>
                  <a:lnTo>
                    <a:pt x="192424" y="477086"/>
                  </a:lnTo>
                  <a:lnTo>
                    <a:pt x="158514" y="501198"/>
                  </a:lnTo>
                  <a:lnTo>
                    <a:pt x="130665" y="516362"/>
                  </a:lnTo>
                  <a:lnTo>
                    <a:pt x="101511" y="530116"/>
                  </a:lnTo>
                  <a:lnTo>
                    <a:pt x="68884" y="539571"/>
                  </a:lnTo>
                  <a:lnTo>
                    <a:pt x="34512" y="548530"/>
                  </a:lnTo>
                  <a:lnTo>
                    <a:pt x="0" y="550069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334"/>
            <p:cNvSpPr/>
            <p:nvPr>
              <p:custDataLst>
                <p:tags r:id="rId13"/>
              </p:custDataLst>
            </p:nvPr>
          </p:nvSpPr>
          <p:spPr>
            <a:xfrm>
              <a:off x="4224019" y="2986317"/>
              <a:ext cx="618976" cy="740545"/>
            </a:xfrm>
            <a:custGeom>
              <a:avLst/>
              <a:gdLst/>
              <a:ahLst/>
              <a:cxnLst/>
              <a:rect l="0" t="0" r="0" b="0"/>
              <a:pathLst>
                <a:path w="618976" h="740545">
                  <a:moveTo>
                    <a:pt x="533719" y="78352"/>
                  </a:moveTo>
                  <a:lnTo>
                    <a:pt x="533719" y="78352"/>
                  </a:lnTo>
                  <a:lnTo>
                    <a:pt x="503703" y="56108"/>
                  </a:lnTo>
                  <a:lnTo>
                    <a:pt x="468699" y="33918"/>
                  </a:lnTo>
                  <a:lnTo>
                    <a:pt x="438959" y="21177"/>
                  </a:lnTo>
                  <a:lnTo>
                    <a:pt x="406246" y="8583"/>
                  </a:lnTo>
                  <a:lnTo>
                    <a:pt x="371418" y="2381"/>
                  </a:lnTo>
                  <a:lnTo>
                    <a:pt x="345697" y="931"/>
                  </a:lnTo>
                  <a:lnTo>
                    <a:pt x="319185" y="286"/>
                  </a:lnTo>
                  <a:lnTo>
                    <a:pt x="294173" y="0"/>
                  </a:lnTo>
                  <a:lnTo>
                    <a:pt x="267710" y="4106"/>
                  </a:lnTo>
                  <a:lnTo>
                    <a:pt x="240867" y="11222"/>
                  </a:lnTo>
                  <a:lnTo>
                    <a:pt x="215708" y="19677"/>
                  </a:lnTo>
                  <a:lnTo>
                    <a:pt x="191297" y="30843"/>
                  </a:lnTo>
                  <a:lnTo>
                    <a:pt x="167219" y="43743"/>
                  </a:lnTo>
                  <a:lnTo>
                    <a:pt x="132144" y="65187"/>
                  </a:lnTo>
                  <a:lnTo>
                    <a:pt x="101291" y="92090"/>
                  </a:lnTo>
                  <a:lnTo>
                    <a:pt x="72040" y="124844"/>
                  </a:lnTo>
                  <a:lnTo>
                    <a:pt x="44853" y="159684"/>
                  </a:lnTo>
                  <a:lnTo>
                    <a:pt x="31753" y="183291"/>
                  </a:lnTo>
                  <a:lnTo>
                    <a:pt x="20639" y="209129"/>
                  </a:lnTo>
                  <a:lnTo>
                    <a:pt x="11202" y="235694"/>
                  </a:lnTo>
                  <a:lnTo>
                    <a:pt x="4362" y="260730"/>
                  </a:lnTo>
                  <a:lnTo>
                    <a:pt x="793" y="285086"/>
                  </a:lnTo>
                  <a:lnTo>
                    <a:pt x="0" y="309140"/>
                  </a:lnTo>
                  <a:lnTo>
                    <a:pt x="2294" y="333060"/>
                  </a:lnTo>
                  <a:lnTo>
                    <a:pt x="5959" y="356920"/>
                  </a:lnTo>
                  <a:lnTo>
                    <a:pt x="11028" y="381548"/>
                  </a:lnTo>
                  <a:lnTo>
                    <a:pt x="18572" y="408368"/>
                  </a:lnTo>
                  <a:lnTo>
                    <a:pt x="27216" y="434046"/>
                  </a:lnTo>
                  <a:lnTo>
                    <a:pt x="37144" y="458688"/>
                  </a:lnTo>
                  <a:lnTo>
                    <a:pt x="56915" y="494080"/>
                  </a:lnTo>
                  <a:lnTo>
                    <a:pt x="83322" y="525821"/>
                  </a:lnTo>
                  <a:lnTo>
                    <a:pt x="115929" y="559215"/>
                  </a:lnTo>
                  <a:lnTo>
                    <a:pt x="150726" y="589571"/>
                  </a:lnTo>
                  <a:lnTo>
                    <a:pt x="174323" y="609037"/>
                  </a:lnTo>
                  <a:lnTo>
                    <a:pt x="200156" y="626156"/>
                  </a:lnTo>
                  <a:lnTo>
                    <a:pt x="226718" y="641702"/>
                  </a:lnTo>
                  <a:lnTo>
                    <a:pt x="251753" y="656548"/>
                  </a:lnTo>
                  <a:lnTo>
                    <a:pt x="278226" y="671084"/>
                  </a:lnTo>
                  <a:lnTo>
                    <a:pt x="305073" y="684688"/>
                  </a:lnTo>
                  <a:lnTo>
                    <a:pt x="330234" y="696026"/>
                  </a:lnTo>
                  <a:lnTo>
                    <a:pt x="354645" y="706357"/>
                  </a:lnTo>
                  <a:lnTo>
                    <a:pt x="378724" y="715447"/>
                  </a:lnTo>
                  <a:lnTo>
                    <a:pt x="402655" y="722132"/>
                  </a:lnTo>
                  <a:lnTo>
                    <a:pt x="426520" y="727749"/>
                  </a:lnTo>
                  <a:lnTo>
                    <a:pt x="460152" y="735374"/>
                  </a:lnTo>
                  <a:lnTo>
                    <a:pt x="490225" y="740544"/>
                  </a:lnTo>
                  <a:lnTo>
                    <a:pt x="517127" y="739959"/>
                  </a:lnTo>
                  <a:lnTo>
                    <a:pt x="551343" y="732650"/>
                  </a:lnTo>
                  <a:lnTo>
                    <a:pt x="582179" y="717860"/>
                  </a:lnTo>
                  <a:lnTo>
                    <a:pt x="614110" y="690710"/>
                  </a:lnTo>
                  <a:lnTo>
                    <a:pt x="617073" y="683621"/>
                  </a:lnTo>
                  <a:lnTo>
                    <a:pt x="618975" y="669928"/>
                  </a:lnTo>
                  <a:lnTo>
                    <a:pt x="617119" y="664595"/>
                  </a:lnTo>
                  <a:lnTo>
                    <a:pt x="614442" y="659580"/>
                  </a:lnTo>
                  <a:lnTo>
                    <a:pt x="612141" y="652293"/>
                  </a:lnTo>
                  <a:lnTo>
                    <a:pt x="598335" y="635895"/>
                  </a:lnTo>
                  <a:lnTo>
                    <a:pt x="598021" y="642423"/>
                  </a:lnTo>
                  <a:lnTo>
                    <a:pt x="605156" y="649852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335"/>
            <p:cNvSpPr/>
            <p:nvPr>
              <p:custDataLst>
                <p:tags r:id="rId14"/>
              </p:custDataLst>
            </p:nvPr>
          </p:nvSpPr>
          <p:spPr>
            <a:xfrm>
              <a:off x="4944639" y="3087132"/>
              <a:ext cx="548907" cy="706200"/>
            </a:xfrm>
            <a:custGeom>
              <a:avLst/>
              <a:gdLst/>
              <a:ahLst/>
              <a:cxnLst/>
              <a:rect l="0" t="0" r="0" b="0"/>
              <a:pathLst>
                <a:path w="548907" h="706200">
                  <a:moveTo>
                    <a:pt x="548906" y="177562"/>
                  </a:moveTo>
                  <a:lnTo>
                    <a:pt x="548906" y="177562"/>
                  </a:lnTo>
                  <a:lnTo>
                    <a:pt x="548906" y="173770"/>
                  </a:lnTo>
                  <a:lnTo>
                    <a:pt x="536720" y="144657"/>
                  </a:lnTo>
                  <a:lnTo>
                    <a:pt x="525302" y="114059"/>
                  </a:lnTo>
                  <a:lnTo>
                    <a:pt x="507995" y="81057"/>
                  </a:lnTo>
                  <a:lnTo>
                    <a:pt x="488495" y="50461"/>
                  </a:lnTo>
                  <a:lnTo>
                    <a:pt x="455607" y="23290"/>
                  </a:lnTo>
                  <a:lnTo>
                    <a:pt x="421673" y="9534"/>
                  </a:lnTo>
                  <a:lnTo>
                    <a:pt x="393820" y="2452"/>
                  </a:lnTo>
                  <a:lnTo>
                    <a:pt x="364665" y="0"/>
                  </a:lnTo>
                  <a:lnTo>
                    <a:pt x="332038" y="67"/>
                  </a:lnTo>
                  <a:lnTo>
                    <a:pt x="301909" y="4762"/>
                  </a:lnTo>
                  <a:lnTo>
                    <a:pt x="272081" y="11974"/>
                  </a:lnTo>
                  <a:lnTo>
                    <a:pt x="239253" y="24605"/>
                  </a:lnTo>
                  <a:lnTo>
                    <a:pt x="208271" y="43077"/>
                  </a:lnTo>
                  <a:lnTo>
                    <a:pt x="175103" y="63631"/>
                  </a:lnTo>
                  <a:lnTo>
                    <a:pt x="144814" y="85596"/>
                  </a:lnTo>
                  <a:lnTo>
                    <a:pt x="116525" y="111860"/>
                  </a:lnTo>
                  <a:lnTo>
                    <a:pt x="91915" y="139750"/>
                  </a:lnTo>
                  <a:lnTo>
                    <a:pt x="65661" y="168916"/>
                  </a:lnTo>
                  <a:lnTo>
                    <a:pt x="43243" y="202340"/>
                  </a:lnTo>
                  <a:lnTo>
                    <a:pt x="26193" y="236585"/>
                  </a:lnTo>
                  <a:lnTo>
                    <a:pt x="11881" y="267987"/>
                  </a:lnTo>
                  <a:lnTo>
                    <a:pt x="3054" y="302074"/>
                  </a:lnTo>
                  <a:lnTo>
                    <a:pt x="86" y="336516"/>
                  </a:lnTo>
                  <a:lnTo>
                    <a:pt x="0" y="367975"/>
                  </a:lnTo>
                  <a:lnTo>
                    <a:pt x="4649" y="401285"/>
                  </a:lnTo>
                  <a:lnTo>
                    <a:pt x="11848" y="431616"/>
                  </a:lnTo>
                  <a:lnTo>
                    <a:pt x="23682" y="460711"/>
                  </a:lnTo>
                  <a:lnTo>
                    <a:pt x="38036" y="489441"/>
                  </a:lnTo>
                  <a:lnTo>
                    <a:pt x="57017" y="517267"/>
                  </a:lnTo>
                  <a:lnTo>
                    <a:pt x="84765" y="548406"/>
                  </a:lnTo>
                  <a:lnTo>
                    <a:pt x="113177" y="577487"/>
                  </a:lnTo>
                  <a:lnTo>
                    <a:pt x="147422" y="605369"/>
                  </a:lnTo>
                  <a:lnTo>
                    <a:pt x="182645" y="626986"/>
                  </a:lnTo>
                  <a:lnTo>
                    <a:pt x="212768" y="646543"/>
                  </a:lnTo>
                  <a:lnTo>
                    <a:pt x="241648" y="664900"/>
                  </a:lnTo>
                  <a:lnTo>
                    <a:pt x="270284" y="676992"/>
                  </a:lnTo>
                  <a:lnTo>
                    <a:pt x="305389" y="689740"/>
                  </a:lnTo>
                  <a:lnTo>
                    <a:pt x="320119" y="693385"/>
                  </a:lnTo>
                  <a:lnTo>
                    <a:pt x="341303" y="699628"/>
                  </a:lnTo>
                  <a:lnTo>
                    <a:pt x="348881" y="706199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SMARTInkShape-336"/>
          <p:cNvSpPr/>
          <p:nvPr>
            <p:custDataLst>
              <p:tags r:id="rId2"/>
            </p:custDataLst>
          </p:nvPr>
        </p:nvSpPr>
        <p:spPr>
          <a:xfrm>
            <a:off x="5145432" y="5267251"/>
            <a:ext cx="1169410" cy="1259786"/>
          </a:xfrm>
          <a:custGeom>
            <a:avLst/>
            <a:gdLst/>
            <a:ahLst/>
            <a:cxnLst/>
            <a:rect l="0" t="0" r="0" b="0"/>
            <a:pathLst>
              <a:path w="1169410" h="1259786">
                <a:moveTo>
                  <a:pt x="1098206" y="897804"/>
                </a:moveTo>
                <a:lnTo>
                  <a:pt x="1098206" y="897804"/>
                </a:lnTo>
                <a:lnTo>
                  <a:pt x="1098206" y="862488"/>
                </a:lnTo>
                <a:lnTo>
                  <a:pt x="1096618" y="836071"/>
                </a:lnTo>
                <a:lnTo>
                  <a:pt x="1090621" y="803164"/>
                </a:lnTo>
                <a:lnTo>
                  <a:pt x="1087593" y="784704"/>
                </a:lnTo>
                <a:lnTo>
                  <a:pt x="1084782" y="765254"/>
                </a:lnTo>
                <a:lnTo>
                  <a:pt x="1082112" y="745146"/>
                </a:lnTo>
                <a:lnTo>
                  <a:pt x="1078745" y="723800"/>
                </a:lnTo>
                <a:lnTo>
                  <a:pt x="1074913" y="701633"/>
                </a:lnTo>
                <a:lnTo>
                  <a:pt x="1070771" y="678917"/>
                </a:lnTo>
                <a:lnTo>
                  <a:pt x="1065628" y="656630"/>
                </a:lnTo>
                <a:lnTo>
                  <a:pt x="1059819" y="634628"/>
                </a:lnTo>
                <a:lnTo>
                  <a:pt x="1053565" y="612816"/>
                </a:lnTo>
                <a:lnTo>
                  <a:pt x="1046220" y="591132"/>
                </a:lnTo>
                <a:lnTo>
                  <a:pt x="1038149" y="569531"/>
                </a:lnTo>
                <a:lnTo>
                  <a:pt x="1029593" y="547987"/>
                </a:lnTo>
                <a:lnTo>
                  <a:pt x="1020714" y="526481"/>
                </a:lnTo>
                <a:lnTo>
                  <a:pt x="1011619" y="505000"/>
                </a:lnTo>
                <a:lnTo>
                  <a:pt x="1002381" y="483534"/>
                </a:lnTo>
                <a:lnTo>
                  <a:pt x="992254" y="462081"/>
                </a:lnTo>
                <a:lnTo>
                  <a:pt x="981534" y="440635"/>
                </a:lnTo>
                <a:lnTo>
                  <a:pt x="970418" y="419194"/>
                </a:lnTo>
                <a:lnTo>
                  <a:pt x="958245" y="398550"/>
                </a:lnTo>
                <a:lnTo>
                  <a:pt x="945367" y="378437"/>
                </a:lnTo>
                <a:lnTo>
                  <a:pt x="932020" y="358678"/>
                </a:lnTo>
                <a:lnTo>
                  <a:pt x="917565" y="339156"/>
                </a:lnTo>
                <a:lnTo>
                  <a:pt x="902372" y="319791"/>
                </a:lnTo>
                <a:lnTo>
                  <a:pt x="886687" y="300531"/>
                </a:lnTo>
                <a:lnTo>
                  <a:pt x="870674" y="282135"/>
                </a:lnTo>
                <a:lnTo>
                  <a:pt x="838066" y="246878"/>
                </a:lnTo>
                <a:lnTo>
                  <a:pt x="805052" y="212688"/>
                </a:lnTo>
                <a:lnTo>
                  <a:pt x="771066" y="179765"/>
                </a:lnTo>
                <a:lnTo>
                  <a:pt x="753112" y="164318"/>
                </a:lnTo>
                <a:lnTo>
                  <a:pt x="734794" y="149257"/>
                </a:lnTo>
                <a:lnTo>
                  <a:pt x="716230" y="134455"/>
                </a:lnTo>
                <a:lnTo>
                  <a:pt x="697506" y="119824"/>
                </a:lnTo>
                <a:lnTo>
                  <a:pt x="678672" y="105307"/>
                </a:lnTo>
                <a:lnTo>
                  <a:pt x="658973" y="92454"/>
                </a:lnTo>
                <a:lnTo>
                  <a:pt x="638696" y="80711"/>
                </a:lnTo>
                <a:lnTo>
                  <a:pt x="618035" y="69707"/>
                </a:lnTo>
                <a:lnTo>
                  <a:pt x="597117" y="59990"/>
                </a:lnTo>
                <a:lnTo>
                  <a:pt x="576028" y="51130"/>
                </a:lnTo>
                <a:lnTo>
                  <a:pt x="554825" y="42843"/>
                </a:lnTo>
                <a:lnTo>
                  <a:pt x="534339" y="34936"/>
                </a:lnTo>
                <a:lnTo>
                  <a:pt x="514332" y="27285"/>
                </a:lnTo>
                <a:lnTo>
                  <a:pt x="494644" y="19802"/>
                </a:lnTo>
                <a:lnTo>
                  <a:pt x="474375" y="14020"/>
                </a:lnTo>
                <a:lnTo>
                  <a:pt x="453718" y="9371"/>
                </a:lnTo>
                <a:lnTo>
                  <a:pt x="432803" y="5478"/>
                </a:lnTo>
                <a:lnTo>
                  <a:pt x="412511" y="2883"/>
                </a:lnTo>
                <a:lnTo>
                  <a:pt x="392632" y="1153"/>
                </a:lnTo>
                <a:lnTo>
                  <a:pt x="373030" y="0"/>
                </a:lnTo>
                <a:lnTo>
                  <a:pt x="353611" y="24"/>
                </a:lnTo>
                <a:lnTo>
                  <a:pt x="334316" y="835"/>
                </a:lnTo>
                <a:lnTo>
                  <a:pt x="315101" y="2168"/>
                </a:lnTo>
                <a:lnTo>
                  <a:pt x="296737" y="3852"/>
                </a:lnTo>
                <a:lnTo>
                  <a:pt x="261514" y="7839"/>
                </a:lnTo>
                <a:lnTo>
                  <a:pt x="227339" y="16489"/>
                </a:lnTo>
                <a:lnTo>
                  <a:pt x="194422" y="28272"/>
                </a:lnTo>
                <a:lnTo>
                  <a:pt x="163918" y="41446"/>
                </a:lnTo>
                <a:lnTo>
                  <a:pt x="136602" y="57355"/>
                </a:lnTo>
                <a:lnTo>
                  <a:pt x="111232" y="75010"/>
                </a:lnTo>
                <a:lnTo>
                  <a:pt x="86728" y="93439"/>
                </a:lnTo>
                <a:lnTo>
                  <a:pt x="54412" y="125458"/>
                </a:lnTo>
                <a:lnTo>
                  <a:pt x="28521" y="160079"/>
                </a:lnTo>
                <a:lnTo>
                  <a:pt x="17424" y="185752"/>
                </a:lnTo>
                <a:lnTo>
                  <a:pt x="9846" y="213037"/>
                </a:lnTo>
                <a:lnTo>
                  <a:pt x="3832" y="241039"/>
                </a:lnTo>
                <a:lnTo>
                  <a:pt x="629" y="271475"/>
                </a:lnTo>
                <a:lnTo>
                  <a:pt x="0" y="303524"/>
                </a:lnTo>
                <a:lnTo>
                  <a:pt x="2367" y="336289"/>
                </a:lnTo>
                <a:lnTo>
                  <a:pt x="8181" y="369372"/>
                </a:lnTo>
                <a:lnTo>
                  <a:pt x="16056" y="402596"/>
                </a:lnTo>
                <a:lnTo>
                  <a:pt x="24849" y="435883"/>
                </a:lnTo>
                <a:lnTo>
                  <a:pt x="38281" y="469198"/>
                </a:lnTo>
                <a:lnTo>
                  <a:pt x="54834" y="503319"/>
                </a:lnTo>
                <a:lnTo>
                  <a:pt x="63693" y="521308"/>
                </a:lnTo>
                <a:lnTo>
                  <a:pt x="82004" y="556642"/>
                </a:lnTo>
                <a:lnTo>
                  <a:pt x="100725" y="588221"/>
                </a:lnTo>
                <a:lnTo>
                  <a:pt x="121745" y="620249"/>
                </a:lnTo>
                <a:lnTo>
                  <a:pt x="144316" y="652209"/>
                </a:lnTo>
                <a:lnTo>
                  <a:pt x="167578" y="682289"/>
                </a:lnTo>
                <a:lnTo>
                  <a:pt x="191146" y="711532"/>
                </a:lnTo>
                <a:lnTo>
                  <a:pt x="214849" y="740405"/>
                </a:lnTo>
                <a:lnTo>
                  <a:pt x="238613" y="769112"/>
                </a:lnTo>
                <a:lnTo>
                  <a:pt x="264521" y="797745"/>
                </a:lnTo>
                <a:lnTo>
                  <a:pt x="291911" y="825553"/>
                </a:lnTo>
                <a:lnTo>
                  <a:pt x="319958" y="851141"/>
                </a:lnTo>
                <a:lnTo>
                  <a:pt x="348299" y="877859"/>
                </a:lnTo>
                <a:lnTo>
                  <a:pt x="377564" y="904816"/>
                </a:lnTo>
                <a:lnTo>
                  <a:pt x="409091" y="930025"/>
                </a:lnTo>
                <a:lnTo>
                  <a:pt x="441624" y="954458"/>
                </a:lnTo>
                <a:lnTo>
                  <a:pt x="474604" y="978547"/>
                </a:lnTo>
                <a:lnTo>
                  <a:pt x="507783" y="1002482"/>
                </a:lnTo>
                <a:lnTo>
                  <a:pt x="538933" y="1024232"/>
                </a:lnTo>
                <a:lnTo>
                  <a:pt x="569446" y="1045276"/>
                </a:lnTo>
                <a:lnTo>
                  <a:pt x="601528" y="1067858"/>
                </a:lnTo>
                <a:lnTo>
                  <a:pt x="632191" y="1089008"/>
                </a:lnTo>
                <a:lnTo>
                  <a:pt x="662489" y="1108196"/>
                </a:lnTo>
                <a:lnTo>
                  <a:pt x="694474" y="1124663"/>
                </a:lnTo>
                <a:lnTo>
                  <a:pt x="725095" y="1142035"/>
                </a:lnTo>
                <a:lnTo>
                  <a:pt x="754578" y="1160340"/>
                </a:lnTo>
                <a:lnTo>
                  <a:pt x="783556" y="1179058"/>
                </a:lnTo>
                <a:lnTo>
                  <a:pt x="812312" y="1193727"/>
                </a:lnTo>
                <a:lnTo>
                  <a:pt x="840173" y="1206332"/>
                </a:lnTo>
                <a:lnTo>
                  <a:pt x="865786" y="1219872"/>
                </a:lnTo>
                <a:lnTo>
                  <a:pt x="890396" y="1231710"/>
                </a:lnTo>
                <a:lnTo>
                  <a:pt x="914565" y="1241470"/>
                </a:lnTo>
                <a:lnTo>
                  <a:pt x="938535" y="1248454"/>
                </a:lnTo>
                <a:lnTo>
                  <a:pt x="962418" y="1254203"/>
                </a:lnTo>
                <a:lnTo>
                  <a:pt x="996060" y="1259785"/>
                </a:lnTo>
                <a:lnTo>
                  <a:pt x="1026136" y="1259323"/>
                </a:lnTo>
                <a:lnTo>
                  <a:pt x="1044744" y="1255330"/>
                </a:lnTo>
                <a:lnTo>
                  <a:pt x="1078208" y="1239831"/>
                </a:lnTo>
                <a:lnTo>
                  <a:pt x="1094874" y="1229998"/>
                </a:lnTo>
                <a:lnTo>
                  <a:pt x="1127440" y="1197374"/>
                </a:lnTo>
                <a:lnTo>
                  <a:pt x="1149161" y="1162062"/>
                </a:lnTo>
                <a:lnTo>
                  <a:pt x="1163657" y="1133537"/>
                </a:lnTo>
                <a:lnTo>
                  <a:pt x="1168461" y="1100062"/>
                </a:lnTo>
                <a:lnTo>
                  <a:pt x="1169409" y="1069696"/>
                </a:lnTo>
                <a:lnTo>
                  <a:pt x="1165805" y="1036975"/>
                </a:lnTo>
                <a:lnTo>
                  <a:pt x="1156655" y="1005641"/>
                </a:lnTo>
                <a:lnTo>
                  <a:pt x="1140384" y="974404"/>
                </a:lnTo>
                <a:lnTo>
                  <a:pt x="1126984" y="949726"/>
                </a:lnTo>
                <a:lnTo>
                  <a:pt x="1112493" y="933524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SMARTInkShape-Group177"/>
          <p:cNvGrpSpPr/>
          <p:nvPr/>
        </p:nvGrpSpPr>
        <p:grpSpPr>
          <a:xfrm>
            <a:off x="1521619" y="1329730"/>
            <a:ext cx="792957" cy="491927"/>
            <a:chOff x="1521619" y="1329730"/>
            <a:chExt cx="792957" cy="491927"/>
          </a:xfrm>
        </p:grpSpPr>
        <p:sp>
          <p:nvSpPr>
            <p:cNvPr id="46" name="SMARTInkShape-337"/>
            <p:cNvSpPr/>
            <p:nvPr>
              <p:custDataLst>
                <p:tags r:id="rId6"/>
              </p:custDataLst>
            </p:nvPr>
          </p:nvSpPr>
          <p:spPr>
            <a:xfrm>
              <a:off x="1521619" y="1628775"/>
              <a:ext cx="792957" cy="192882"/>
            </a:xfrm>
            <a:custGeom>
              <a:avLst/>
              <a:gdLst/>
              <a:ahLst/>
              <a:cxnLst/>
              <a:rect l="0" t="0" r="0" b="0"/>
              <a:pathLst>
                <a:path w="792957" h="192882">
                  <a:moveTo>
                    <a:pt x="792956" y="0"/>
                  </a:moveTo>
                  <a:lnTo>
                    <a:pt x="792956" y="0"/>
                  </a:lnTo>
                  <a:lnTo>
                    <a:pt x="789164" y="0"/>
                  </a:lnTo>
                  <a:lnTo>
                    <a:pt x="760051" y="7276"/>
                  </a:lnTo>
                  <a:lnTo>
                    <a:pt x="725220" y="12667"/>
                  </a:lnTo>
                  <a:lnTo>
                    <a:pt x="691924" y="15924"/>
                  </a:lnTo>
                  <a:lnTo>
                    <a:pt x="667884" y="19777"/>
                  </a:lnTo>
                  <a:lnTo>
                    <a:pt x="641325" y="24136"/>
                  </a:lnTo>
                  <a:lnTo>
                    <a:pt x="611529" y="28719"/>
                  </a:lnTo>
                  <a:lnTo>
                    <a:pt x="579766" y="33401"/>
                  </a:lnTo>
                  <a:lnTo>
                    <a:pt x="547128" y="38128"/>
                  </a:lnTo>
                  <a:lnTo>
                    <a:pt x="511984" y="42875"/>
                  </a:lnTo>
                  <a:lnTo>
                    <a:pt x="493723" y="45252"/>
                  </a:lnTo>
                  <a:lnTo>
                    <a:pt x="475198" y="47630"/>
                  </a:lnTo>
                  <a:lnTo>
                    <a:pt x="456499" y="50010"/>
                  </a:lnTo>
                  <a:lnTo>
                    <a:pt x="437683" y="52390"/>
                  </a:lnTo>
                  <a:lnTo>
                    <a:pt x="418788" y="55564"/>
                  </a:lnTo>
                  <a:lnTo>
                    <a:pt x="399842" y="59268"/>
                  </a:lnTo>
                  <a:lnTo>
                    <a:pt x="380861" y="63324"/>
                  </a:lnTo>
                  <a:lnTo>
                    <a:pt x="361858" y="67616"/>
                  </a:lnTo>
                  <a:lnTo>
                    <a:pt x="342838" y="72065"/>
                  </a:lnTo>
                  <a:lnTo>
                    <a:pt x="323809" y="76618"/>
                  </a:lnTo>
                  <a:lnTo>
                    <a:pt x="305566" y="81241"/>
                  </a:lnTo>
                  <a:lnTo>
                    <a:pt x="270480" y="90611"/>
                  </a:lnTo>
                  <a:lnTo>
                    <a:pt x="236365" y="100068"/>
                  </a:lnTo>
                  <a:lnTo>
                    <a:pt x="202682" y="109562"/>
                  </a:lnTo>
                  <a:lnTo>
                    <a:pt x="169191" y="119073"/>
                  </a:lnTo>
                  <a:lnTo>
                    <a:pt x="140019" y="130709"/>
                  </a:lnTo>
                  <a:lnTo>
                    <a:pt x="113824" y="143024"/>
                  </a:lnTo>
                  <a:lnTo>
                    <a:pt x="88953" y="153789"/>
                  </a:lnTo>
                  <a:lnTo>
                    <a:pt x="56431" y="164982"/>
                  </a:lnTo>
                  <a:lnTo>
                    <a:pt x="21483" y="181907"/>
                  </a:lnTo>
                  <a:lnTo>
                    <a:pt x="0" y="192881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338"/>
            <p:cNvSpPr/>
            <p:nvPr>
              <p:custDataLst>
                <p:tags r:id="rId7"/>
              </p:custDataLst>
            </p:nvPr>
          </p:nvSpPr>
          <p:spPr>
            <a:xfrm>
              <a:off x="1823195" y="1329730"/>
              <a:ext cx="112336" cy="291828"/>
            </a:xfrm>
            <a:custGeom>
              <a:avLst/>
              <a:gdLst/>
              <a:ahLst/>
              <a:cxnLst/>
              <a:rect l="0" t="0" r="0" b="0"/>
              <a:pathLst>
                <a:path w="112336" h="291828">
                  <a:moveTo>
                    <a:pt x="62755" y="6151"/>
                  </a:moveTo>
                  <a:lnTo>
                    <a:pt x="62755" y="6151"/>
                  </a:lnTo>
                  <a:lnTo>
                    <a:pt x="62755" y="0"/>
                  </a:lnTo>
                  <a:lnTo>
                    <a:pt x="58963" y="3094"/>
                  </a:lnTo>
                  <a:lnTo>
                    <a:pt x="35614" y="34979"/>
                  </a:lnTo>
                  <a:lnTo>
                    <a:pt x="24938" y="57618"/>
                  </a:lnTo>
                  <a:lnTo>
                    <a:pt x="15186" y="90724"/>
                  </a:lnTo>
                  <a:lnTo>
                    <a:pt x="8797" y="118434"/>
                  </a:lnTo>
                  <a:lnTo>
                    <a:pt x="5757" y="146753"/>
                  </a:lnTo>
                  <a:lnTo>
                    <a:pt x="976" y="174458"/>
                  </a:lnTo>
                  <a:lnTo>
                    <a:pt x="0" y="198101"/>
                  </a:lnTo>
                  <a:lnTo>
                    <a:pt x="6379" y="227423"/>
                  </a:lnTo>
                  <a:lnTo>
                    <a:pt x="17613" y="256805"/>
                  </a:lnTo>
                  <a:lnTo>
                    <a:pt x="22319" y="263867"/>
                  </a:lnTo>
                  <a:lnTo>
                    <a:pt x="42716" y="279834"/>
                  </a:lnTo>
                  <a:lnTo>
                    <a:pt x="46221" y="280681"/>
                  </a:lnTo>
                  <a:lnTo>
                    <a:pt x="64056" y="278174"/>
                  </a:lnTo>
                  <a:lnTo>
                    <a:pt x="66798" y="276400"/>
                  </a:lnTo>
                  <a:lnTo>
                    <a:pt x="79017" y="264262"/>
                  </a:lnTo>
                  <a:lnTo>
                    <a:pt x="83121" y="261569"/>
                  </a:lnTo>
                  <a:lnTo>
                    <a:pt x="89798" y="252227"/>
                  </a:lnTo>
                  <a:lnTo>
                    <a:pt x="105483" y="220744"/>
                  </a:lnTo>
                  <a:lnTo>
                    <a:pt x="109527" y="210269"/>
                  </a:lnTo>
                  <a:lnTo>
                    <a:pt x="112335" y="180992"/>
                  </a:lnTo>
                  <a:lnTo>
                    <a:pt x="106573" y="151496"/>
                  </a:lnTo>
                  <a:lnTo>
                    <a:pt x="101809" y="141922"/>
                  </a:lnTo>
                  <a:lnTo>
                    <a:pt x="95194" y="133962"/>
                  </a:lnTo>
                  <a:lnTo>
                    <a:pt x="82000" y="124641"/>
                  </a:lnTo>
                  <a:lnTo>
                    <a:pt x="79554" y="124038"/>
                  </a:lnTo>
                  <a:lnTo>
                    <a:pt x="77129" y="124430"/>
                  </a:lnTo>
                  <a:lnTo>
                    <a:pt x="72319" y="126982"/>
                  </a:lnTo>
                  <a:lnTo>
                    <a:pt x="67535" y="130762"/>
                  </a:lnTo>
                  <a:lnTo>
                    <a:pt x="64879" y="137205"/>
                  </a:lnTo>
                  <a:lnTo>
                    <a:pt x="59382" y="154276"/>
                  </a:lnTo>
                  <a:lnTo>
                    <a:pt x="51447" y="174522"/>
                  </a:lnTo>
                  <a:lnTo>
                    <a:pt x="46939" y="205333"/>
                  </a:lnTo>
                  <a:lnTo>
                    <a:pt x="42433" y="234585"/>
                  </a:lnTo>
                  <a:lnTo>
                    <a:pt x="45445" y="252341"/>
                  </a:lnTo>
                  <a:lnTo>
                    <a:pt x="58145" y="282248"/>
                  </a:lnTo>
                  <a:lnTo>
                    <a:pt x="62823" y="287611"/>
                  </a:lnTo>
                  <a:lnTo>
                    <a:pt x="67548" y="289994"/>
                  </a:lnTo>
                  <a:lnTo>
                    <a:pt x="79165" y="291525"/>
                  </a:lnTo>
                  <a:lnTo>
                    <a:pt x="88927" y="291827"/>
                  </a:lnTo>
                  <a:lnTo>
                    <a:pt x="92379" y="289752"/>
                  </a:lnTo>
                  <a:lnTo>
                    <a:pt x="98474" y="284758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339"/>
            <p:cNvSpPr/>
            <p:nvPr>
              <p:custDataLst>
                <p:tags r:id="rId8"/>
              </p:custDataLst>
            </p:nvPr>
          </p:nvSpPr>
          <p:spPr>
            <a:xfrm>
              <a:off x="1979121" y="1421606"/>
              <a:ext cx="63993" cy="78458"/>
            </a:xfrm>
            <a:custGeom>
              <a:avLst/>
              <a:gdLst/>
              <a:ahLst/>
              <a:cxnLst/>
              <a:rect l="0" t="0" r="0" b="0"/>
              <a:pathLst>
                <a:path w="63993" h="78458">
                  <a:moveTo>
                    <a:pt x="13985" y="0"/>
                  </a:moveTo>
                  <a:lnTo>
                    <a:pt x="13985" y="0"/>
                  </a:lnTo>
                  <a:lnTo>
                    <a:pt x="13985" y="10642"/>
                  </a:lnTo>
                  <a:lnTo>
                    <a:pt x="11869" y="14784"/>
                  </a:lnTo>
                  <a:lnTo>
                    <a:pt x="10193" y="17000"/>
                  </a:lnTo>
                  <a:lnTo>
                    <a:pt x="8331" y="23695"/>
                  </a:lnTo>
                  <a:lnTo>
                    <a:pt x="6244" y="39839"/>
                  </a:lnTo>
                  <a:lnTo>
                    <a:pt x="1226" y="49879"/>
                  </a:lnTo>
                  <a:lnTo>
                    <a:pt x="0" y="59506"/>
                  </a:lnTo>
                  <a:lnTo>
                    <a:pt x="1949" y="64283"/>
                  </a:lnTo>
                  <a:lnTo>
                    <a:pt x="4667" y="69052"/>
                  </a:lnTo>
                  <a:lnTo>
                    <a:pt x="5875" y="73817"/>
                  </a:lnTo>
                  <a:lnTo>
                    <a:pt x="6991" y="75405"/>
                  </a:lnTo>
                  <a:lnTo>
                    <a:pt x="8529" y="76464"/>
                  </a:lnTo>
                  <a:lnTo>
                    <a:pt x="14485" y="77954"/>
                  </a:lnTo>
                  <a:lnTo>
                    <a:pt x="19817" y="78457"/>
                  </a:lnTo>
                  <a:lnTo>
                    <a:pt x="31483" y="72854"/>
                  </a:lnTo>
                  <a:lnTo>
                    <a:pt x="63992" y="42863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340"/>
            <p:cNvSpPr/>
            <p:nvPr>
              <p:custDataLst>
                <p:tags r:id="rId9"/>
              </p:custDataLst>
            </p:nvPr>
          </p:nvSpPr>
          <p:spPr>
            <a:xfrm>
              <a:off x="2035969" y="1343025"/>
              <a:ext cx="21432" cy="221457"/>
            </a:xfrm>
            <a:custGeom>
              <a:avLst/>
              <a:gdLst/>
              <a:ahLst/>
              <a:cxnLst/>
              <a:rect l="0" t="0" r="0" b="0"/>
              <a:pathLst>
                <a:path w="21432" h="221457">
                  <a:moveTo>
                    <a:pt x="21431" y="0"/>
                  </a:moveTo>
                  <a:lnTo>
                    <a:pt x="21431" y="0"/>
                  </a:lnTo>
                  <a:lnTo>
                    <a:pt x="21431" y="10642"/>
                  </a:lnTo>
                  <a:lnTo>
                    <a:pt x="19314" y="14784"/>
                  </a:lnTo>
                  <a:lnTo>
                    <a:pt x="17639" y="17000"/>
                  </a:lnTo>
                  <a:lnTo>
                    <a:pt x="15777" y="23695"/>
                  </a:lnTo>
                  <a:lnTo>
                    <a:pt x="14374" y="54901"/>
                  </a:lnTo>
                  <a:lnTo>
                    <a:pt x="8144" y="89506"/>
                  </a:lnTo>
                  <a:lnTo>
                    <a:pt x="5159" y="121942"/>
                  </a:lnTo>
                  <a:lnTo>
                    <a:pt x="679" y="157228"/>
                  </a:lnTo>
                  <a:lnTo>
                    <a:pt x="89" y="192890"/>
                  </a:lnTo>
                  <a:lnTo>
                    <a:pt x="0" y="221456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SMARTInkShape-Group178"/>
          <p:cNvGrpSpPr/>
          <p:nvPr/>
        </p:nvGrpSpPr>
        <p:grpSpPr>
          <a:xfrm>
            <a:off x="1614488" y="1744181"/>
            <a:ext cx="553823" cy="434213"/>
            <a:chOff x="1614488" y="1744181"/>
            <a:chExt cx="553823" cy="434213"/>
          </a:xfrm>
        </p:grpSpPr>
        <p:sp>
          <p:nvSpPr>
            <p:cNvPr id="51" name="SMARTInkShape-341"/>
            <p:cNvSpPr/>
            <p:nvPr>
              <p:custDataLst>
                <p:tags r:id="rId3"/>
              </p:custDataLst>
            </p:nvPr>
          </p:nvSpPr>
          <p:spPr>
            <a:xfrm>
              <a:off x="1800583" y="1787345"/>
              <a:ext cx="92512" cy="248625"/>
            </a:xfrm>
            <a:custGeom>
              <a:avLst/>
              <a:gdLst/>
              <a:ahLst/>
              <a:cxnLst/>
              <a:rect l="0" t="0" r="0" b="0"/>
              <a:pathLst>
                <a:path w="92512" h="248625">
                  <a:moveTo>
                    <a:pt x="92511" y="34311"/>
                  </a:moveTo>
                  <a:lnTo>
                    <a:pt x="92511" y="34311"/>
                  </a:lnTo>
                  <a:lnTo>
                    <a:pt x="92511" y="17518"/>
                  </a:lnTo>
                  <a:lnTo>
                    <a:pt x="90394" y="12825"/>
                  </a:lnTo>
                  <a:lnTo>
                    <a:pt x="82568" y="3344"/>
                  </a:lnTo>
                  <a:lnTo>
                    <a:pt x="75921" y="704"/>
                  </a:lnTo>
                  <a:lnTo>
                    <a:pt x="71926" y="0"/>
                  </a:lnTo>
                  <a:lnTo>
                    <a:pt x="63254" y="1335"/>
                  </a:lnTo>
                  <a:lnTo>
                    <a:pt x="40827" y="10860"/>
                  </a:lnTo>
                  <a:lnTo>
                    <a:pt x="34351" y="15422"/>
                  </a:lnTo>
                  <a:lnTo>
                    <a:pt x="12275" y="44124"/>
                  </a:lnTo>
                  <a:lnTo>
                    <a:pt x="1453" y="77191"/>
                  </a:lnTo>
                  <a:lnTo>
                    <a:pt x="0" y="96227"/>
                  </a:lnTo>
                  <a:lnTo>
                    <a:pt x="1918" y="103633"/>
                  </a:lnTo>
                  <a:lnTo>
                    <a:pt x="5343" y="112266"/>
                  </a:lnTo>
                  <a:lnTo>
                    <a:pt x="5824" y="114856"/>
                  </a:lnTo>
                  <a:lnTo>
                    <a:pt x="6938" y="116583"/>
                  </a:lnTo>
                  <a:lnTo>
                    <a:pt x="8475" y="117734"/>
                  </a:lnTo>
                  <a:lnTo>
                    <a:pt x="13093" y="119013"/>
                  </a:lnTo>
                  <a:lnTo>
                    <a:pt x="29704" y="119902"/>
                  </a:lnTo>
                  <a:lnTo>
                    <a:pt x="34963" y="117860"/>
                  </a:lnTo>
                  <a:lnTo>
                    <a:pt x="66016" y="96186"/>
                  </a:lnTo>
                  <a:lnTo>
                    <a:pt x="85355" y="62699"/>
                  </a:lnTo>
                  <a:lnTo>
                    <a:pt x="89331" y="53278"/>
                  </a:lnTo>
                  <a:lnTo>
                    <a:pt x="92486" y="23412"/>
                  </a:lnTo>
                  <a:lnTo>
                    <a:pt x="91717" y="51499"/>
                  </a:lnTo>
                  <a:lnTo>
                    <a:pt x="86360" y="82446"/>
                  </a:lnTo>
                  <a:lnTo>
                    <a:pt x="81869" y="108987"/>
                  </a:lnTo>
                  <a:lnTo>
                    <a:pt x="79303" y="136959"/>
                  </a:lnTo>
                  <a:lnTo>
                    <a:pt x="74751" y="165355"/>
                  </a:lnTo>
                  <a:lnTo>
                    <a:pt x="72167" y="193877"/>
                  </a:lnTo>
                  <a:lnTo>
                    <a:pt x="71223" y="227362"/>
                  </a:lnTo>
                  <a:lnTo>
                    <a:pt x="71080" y="248624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342"/>
            <p:cNvSpPr/>
            <p:nvPr>
              <p:custDataLst>
                <p:tags r:id="rId4"/>
              </p:custDataLst>
            </p:nvPr>
          </p:nvSpPr>
          <p:spPr>
            <a:xfrm>
              <a:off x="1614488" y="1918343"/>
              <a:ext cx="207169" cy="260051"/>
            </a:xfrm>
            <a:custGeom>
              <a:avLst/>
              <a:gdLst/>
              <a:ahLst/>
              <a:cxnLst/>
              <a:rect l="0" t="0" r="0" b="0"/>
              <a:pathLst>
                <a:path w="207169" h="260051">
                  <a:moveTo>
                    <a:pt x="0" y="31901"/>
                  </a:moveTo>
                  <a:lnTo>
                    <a:pt x="0" y="31901"/>
                  </a:lnTo>
                  <a:lnTo>
                    <a:pt x="0" y="28108"/>
                  </a:lnTo>
                  <a:lnTo>
                    <a:pt x="1587" y="26991"/>
                  </a:lnTo>
                  <a:lnTo>
                    <a:pt x="7584" y="25750"/>
                  </a:lnTo>
                  <a:lnTo>
                    <a:pt x="10612" y="23831"/>
                  </a:lnTo>
                  <a:lnTo>
                    <a:pt x="27434" y="8750"/>
                  </a:lnTo>
                  <a:lnTo>
                    <a:pt x="61028" y="10"/>
                  </a:lnTo>
                  <a:lnTo>
                    <a:pt x="73161" y="0"/>
                  </a:lnTo>
                  <a:lnTo>
                    <a:pt x="96560" y="6461"/>
                  </a:lnTo>
                  <a:lnTo>
                    <a:pt x="107809" y="13074"/>
                  </a:lnTo>
                  <a:lnTo>
                    <a:pt x="118721" y="28123"/>
                  </a:lnTo>
                  <a:lnTo>
                    <a:pt x="123673" y="37101"/>
                  </a:lnTo>
                  <a:lnTo>
                    <a:pt x="124286" y="48499"/>
                  </a:lnTo>
                  <a:lnTo>
                    <a:pt x="116114" y="82211"/>
                  </a:lnTo>
                  <a:lnTo>
                    <a:pt x="107044" y="112659"/>
                  </a:lnTo>
                  <a:lnTo>
                    <a:pt x="97862" y="137585"/>
                  </a:lnTo>
                  <a:lnTo>
                    <a:pt x="80537" y="167341"/>
                  </a:lnTo>
                  <a:lnTo>
                    <a:pt x="61828" y="196149"/>
                  </a:lnTo>
                  <a:lnTo>
                    <a:pt x="39033" y="228452"/>
                  </a:lnTo>
                  <a:lnTo>
                    <a:pt x="30876" y="244351"/>
                  </a:lnTo>
                  <a:lnTo>
                    <a:pt x="28709" y="258981"/>
                  </a:lnTo>
                  <a:lnTo>
                    <a:pt x="29458" y="259487"/>
                  </a:lnTo>
                  <a:lnTo>
                    <a:pt x="32407" y="260050"/>
                  </a:lnTo>
                  <a:lnTo>
                    <a:pt x="64536" y="246010"/>
                  </a:lnTo>
                  <a:lnTo>
                    <a:pt x="98544" y="231908"/>
                  </a:lnTo>
                  <a:lnTo>
                    <a:pt x="129334" y="215108"/>
                  </a:lnTo>
                  <a:lnTo>
                    <a:pt x="160612" y="201263"/>
                  </a:lnTo>
                  <a:lnTo>
                    <a:pt x="180715" y="192296"/>
                  </a:lnTo>
                  <a:lnTo>
                    <a:pt x="207168" y="189063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343"/>
            <p:cNvSpPr/>
            <p:nvPr>
              <p:custDataLst>
                <p:tags r:id="rId5"/>
              </p:custDataLst>
            </p:nvPr>
          </p:nvSpPr>
          <p:spPr>
            <a:xfrm>
              <a:off x="1989829" y="1744181"/>
              <a:ext cx="178482" cy="270358"/>
            </a:xfrm>
            <a:custGeom>
              <a:avLst/>
              <a:gdLst/>
              <a:ahLst/>
              <a:cxnLst/>
              <a:rect l="0" t="0" r="0" b="0"/>
              <a:pathLst>
                <a:path w="178482" h="270358">
                  <a:moveTo>
                    <a:pt x="74715" y="20325"/>
                  </a:moveTo>
                  <a:lnTo>
                    <a:pt x="74715" y="20325"/>
                  </a:lnTo>
                  <a:lnTo>
                    <a:pt x="74715" y="0"/>
                  </a:lnTo>
                  <a:lnTo>
                    <a:pt x="72598" y="1502"/>
                  </a:lnTo>
                  <a:lnTo>
                    <a:pt x="68564" y="5142"/>
                  </a:lnTo>
                  <a:lnTo>
                    <a:pt x="61270" y="16474"/>
                  </a:lnTo>
                  <a:lnTo>
                    <a:pt x="40861" y="37241"/>
                  </a:lnTo>
                  <a:lnTo>
                    <a:pt x="18908" y="71555"/>
                  </a:lnTo>
                  <a:lnTo>
                    <a:pt x="7188" y="99148"/>
                  </a:lnTo>
                  <a:lnTo>
                    <a:pt x="0" y="134657"/>
                  </a:lnTo>
                  <a:lnTo>
                    <a:pt x="1072" y="156066"/>
                  </a:lnTo>
                  <a:lnTo>
                    <a:pt x="13027" y="188977"/>
                  </a:lnTo>
                  <a:lnTo>
                    <a:pt x="23805" y="203558"/>
                  </a:lnTo>
                  <a:lnTo>
                    <a:pt x="47240" y="222303"/>
                  </a:lnTo>
                  <a:lnTo>
                    <a:pt x="56947" y="225187"/>
                  </a:lnTo>
                  <a:lnTo>
                    <a:pt x="78790" y="227038"/>
                  </a:lnTo>
                  <a:lnTo>
                    <a:pt x="103301" y="221701"/>
                  </a:lnTo>
                  <a:lnTo>
                    <a:pt x="119256" y="214489"/>
                  </a:lnTo>
                  <a:lnTo>
                    <a:pt x="153255" y="184428"/>
                  </a:lnTo>
                  <a:lnTo>
                    <a:pt x="168546" y="165541"/>
                  </a:lnTo>
                  <a:lnTo>
                    <a:pt x="177977" y="137003"/>
                  </a:lnTo>
                  <a:lnTo>
                    <a:pt x="178481" y="133035"/>
                  </a:lnTo>
                  <a:lnTo>
                    <a:pt x="175378" y="114582"/>
                  </a:lnTo>
                  <a:lnTo>
                    <a:pt x="170783" y="105609"/>
                  </a:lnTo>
                  <a:lnTo>
                    <a:pt x="164243" y="97916"/>
                  </a:lnTo>
                  <a:lnTo>
                    <a:pt x="147310" y="88781"/>
                  </a:lnTo>
                  <a:lnTo>
                    <a:pt x="130091" y="85852"/>
                  </a:lnTo>
                  <a:lnTo>
                    <a:pt x="121022" y="87284"/>
                  </a:lnTo>
                  <a:lnTo>
                    <a:pt x="100422" y="97670"/>
                  </a:lnTo>
                  <a:lnTo>
                    <a:pt x="87271" y="109476"/>
                  </a:lnTo>
                  <a:lnTo>
                    <a:pt x="80824" y="118421"/>
                  </a:lnTo>
                  <a:lnTo>
                    <a:pt x="73403" y="149601"/>
                  </a:lnTo>
                  <a:lnTo>
                    <a:pt x="63430" y="183928"/>
                  </a:lnTo>
                  <a:lnTo>
                    <a:pt x="61762" y="195167"/>
                  </a:lnTo>
                  <a:lnTo>
                    <a:pt x="67182" y="228930"/>
                  </a:lnTo>
                  <a:lnTo>
                    <a:pt x="68192" y="236863"/>
                  </a:lnTo>
                  <a:lnTo>
                    <a:pt x="73191" y="250541"/>
                  </a:lnTo>
                  <a:lnTo>
                    <a:pt x="73699" y="254765"/>
                  </a:lnTo>
                  <a:lnTo>
                    <a:pt x="74831" y="257581"/>
                  </a:lnTo>
                  <a:lnTo>
                    <a:pt x="76380" y="259458"/>
                  </a:lnTo>
                  <a:lnTo>
                    <a:pt x="80776" y="262471"/>
                  </a:lnTo>
                  <a:lnTo>
                    <a:pt x="81859" y="270357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876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District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5562600"/>
            <a:ext cx="8229600" cy="7921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2 Electors to Romney because of the popular vote</a:t>
            </a:r>
          </a:p>
          <a:p>
            <a:r>
              <a:rPr lang="en-US" b="1" dirty="0" smtClean="0"/>
              <a:t>5-1 instead of 6-0</a:t>
            </a:r>
            <a:endParaRPr lang="en-US" b="1" dirty="0"/>
          </a:p>
        </p:txBody>
      </p:sp>
      <p:pic>
        <p:nvPicPr>
          <p:cNvPr id="1026" name="Picture 2" descr="http://www.iolp.gsa.gov/iolp/images/K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7174" y="1219200"/>
            <a:ext cx="9361174" cy="42100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91588" y="2209800"/>
            <a:ext cx="1146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Romney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77788" y="4038600"/>
            <a:ext cx="1146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Romney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200" y="3962400"/>
            <a:ext cx="1139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Romney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53400" y="25908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Obama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SMARTInkShape-550"/>
          <p:cNvSpPr/>
          <p:nvPr>
            <p:custDataLst>
              <p:tags r:id="rId1"/>
            </p:custDataLst>
          </p:nvPr>
        </p:nvSpPr>
        <p:spPr>
          <a:xfrm>
            <a:off x="7850981" y="2450306"/>
            <a:ext cx="342876" cy="900114"/>
          </a:xfrm>
          <a:custGeom>
            <a:avLst/>
            <a:gdLst/>
            <a:ahLst/>
            <a:cxnLst/>
            <a:rect l="0" t="0" r="0" b="0"/>
            <a:pathLst>
              <a:path w="342876" h="900114">
                <a:moveTo>
                  <a:pt x="7144" y="50007"/>
                </a:moveTo>
                <a:lnTo>
                  <a:pt x="7144" y="50007"/>
                </a:lnTo>
                <a:lnTo>
                  <a:pt x="13296" y="56157"/>
                </a:lnTo>
                <a:lnTo>
                  <a:pt x="14201" y="63214"/>
                </a:lnTo>
                <a:lnTo>
                  <a:pt x="14288" y="97691"/>
                </a:lnTo>
                <a:lnTo>
                  <a:pt x="14288" y="130675"/>
                </a:lnTo>
                <a:lnTo>
                  <a:pt x="14288" y="163034"/>
                </a:lnTo>
                <a:lnTo>
                  <a:pt x="13494" y="188846"/>
                </a:lnTo>
                <a:lnTo>
                  <a:pt x="7806" y="211848"/>
                </a:lnTo>
                <a:lnTo>
                  <a:pt x="7161" y="245197"/>
                </a:lnTo>
                <a:lnTo>
                  <a:pt x="7144" y="280239"/>
                </a:lnTo>
                <a:lnTo>
                  <a:pt x="7144" y="313741"/>
                </a:lnTo>
                <a:lnTo>
                  <a:pt x="7144" y="348098"/>
                </a:lnTo>
                <a:lnTo>
                  <a:pt x="7144" y="382697"/>
                </a:lnTo>
                <a:lnTo>
                  <a:pt x="7144" y="416417"/>
                </a:lnTo>
                <a:lnTo>
                  <a:pt x="7144" y="449922"/>
                </a:lnTo>
                <a:lnTo>
                  <a:pt x="7144" y="484285"/>
                </a:lnTo>
                <a:lnTo>
                  <a:pt x="7144" y="495006"/>
                </a:lnTo>
                <a:lnTo>
                  <a:pt x="9262" y="499932"/>
                </a:lnTo>
                <a:lnTo>
                  <a:pt x="12054" y="504767"/>
                </a:lnTo>
                <a:lnTo>
                  <a:pt x="13847" y="514339"/>
                </a:lnTo>
                <a:lnTo>
                  <a:pt x="14288" y="545332"/>
                </a:lnTo>
                <a:lnTo>
                  <a:pt x="12171" y="550080"/>
                </a:lnTo>
                <a:lnTo>
                  <a:pt x="10496" y="552458"/>
                </a:lnTo>
                <a:lnTo>
                  <a:pt x="7439" y="569097"/>
                </a:lnTo>
                <a:lnTo>
                  <a:pt x="7144" y="603451"/>
                </a:lnTo>
                <a:lnTo>
                  <a:pt x="7144" y="637323"/>
                </a:lnTo>
                <a:lnTo>
                  <a:pt x="7144" y="639194"/>
                </a:lnTo>
                <a:lnTo>
                  <a:pt x="7938" y="640442"/>
                </a:lnTo>
                <a:lnTo>
                  <a:pt x="9262" y="641274"/>
                </a:lnTo>
                <a:lnTo>
                  <a:pt x="10937" y="641829"/>
                </a:lnTo>
                <a:lnTo>
                  <a:pt x="12054" y="642992"/>
                </a:lnTo>
                <a:lnTo>
                  <a:pt x="14287" y="650078"/>
                </a:lnTo>
                <a:lnTo>
                  <a:pt x="14288" y="650082"/>
                </a:lnTo>
                <a:lnTo>
                  <a:pt x="21138" y="650082"/>
                </a:lnTo>
                <a:lnTo>
                  <a:pt x="27557" y="656232"/>
                </a:lnTo>
                <a:lnTo>
                  <a:pt x="34637" y="657138"/>
                </a:lnTo>
                <a:lnTo>
                  <a:pt x="41775" y="657217"/>
                </a:lnTo>
                <a:lnTo>
                  <a:pt x="42138" y="658014"/>
                </a:lnTo>
                <a:lnTo>
                  <a:pt x="42767" y="663375"/>
                </a:lnTo>
                <a:lnTo>
                  <a:pt x="44937" y="663927"/>
                </a:lnTo>
                <a:lnTo>
                  <a:pt x="46627" y="664074"/>
                </a:lnTo>
                <a:lnTo>
                  <a:pt x="47754" y="664966"/>
                </a:lnTo>
                <a:lnTo>
                  <a:pt x="50603" y="671627"/>
                </a:lnTo>
                <a:lnTo>
                  <a:pt x="54858" y="677015"/>
                </a:lnTo>
                <a:lnTo>
                  <a:pt x="56471" y="683638"/>
                </a:lnTo>
                <a:lnTo>
                  <a:pt x="56849" y="688279"/>
                </a:lnTo>
                <a:lnTo>
                  <a:pt x="59133" y="692987"/>
                </a:lnTo>
                <a:lnTo>
                  <a:pt x="63275" y="698685"/>
                </a:lnTo>
                <a:lnTo>
                  <a:pt x="64886" y="705514"/>
                </a:lnTo>
                <a:lnTo>
                  <a:pt x="67997" y="709908"/>
                </a:lnTo>
                <a:lnTo>
                  <a:pt x="72025" y="712390"/>
                </a:lnTo>
                <a:lnTo>
                  <a:pt x="78513" y="714114"/>
                </a:lnTo>
                <a:lnTo>
                  <a:pt x="88411" y="714341"/>
                </a:lnTo>
                <a:lnTo>
                  <a:pt x="93005" y="716477"/>
                </a:lnTo>
                <a:lnTo>
                  <a:pt x="95341" y="718158"/>
                </a:lnTo>
                <a:lnTo>
                  <a:pt x="96898" y="718484"/>
                </a:lnTo>
                <a:lnTo>
                  <a:pt x="97936" y="717908"/>
                </a:lnTo>
                <a:lnTo>
                  <a:pt x="98628" y="716731"/>
                </a:lnTo>
                <a:lnTo>
                  <a:pt x="99884" y="715946"/>
                </a:lnTo>
                <a:lnTo>
                  <a:pt x="105443" y="714841"/>
                </a:lnTo>
                <a:lnTo>
                  <a:pt x="121115" y="714377"/>
                </a:lnTo>
                <a:lnTo>
                  <a:pt x="121415" y="720526"/>
                </a:lnTo>
                <a:lnTo>
                  <a:pt x="122219" y="720857"/>
                </a:lnTo>
                <a:lnTo>
                  <a:pt x="125228" y="721225"/>
                </a:lnTo>
                <a:lnTo>
                  <a:pt x="126348" y="722117"/>
                </a:lnTo>
                <a:lnTo>
                  <a:pt x="128293" y="727644"/>
                </a:lnTo>
                <a:lnTo>
                  <a:pt x="128501" y="732153"/>
                </a:lnTo>
                <a:lnTo>
                  <a:pt x="129324" y="733371"/>
                </a:lnTo>
                <a:lnTo>
                  <a:pt x="130666" y="734183"/>
                </a:lnTo>
                <a:lnTo>
                  <a:pt x="132355" y="734724"/>
                </a:lnTo>
                <a:lnTo>
                  <a:pt x="141586" y="741862"/>
                </a:lnTo>
                <a:lnTo>
                  <a:pt x="146286" y="742628"/>
                </a:lnTo>
                <a:lnTo>
                  <a:pt x="181271" y="742950"/>
                </a:lnTo>
                <a:lnTo>
                  <a:pt x="191773" y="742950"/>
                </a:lnTo>
                <a:lnTo>
                  <a:pt x="198935" y="749101"/>
                </a:lnTo>
                <a:lnTo>
                  <a:pt x="199541" y="751769"/>
                </a:lnTo>
                <a:lnTo>
                  <a:pt x="199703" y="753592"/>
                </a:lnTo>
                <a:lnTo>
                  <a:pt x="201999" y="757734"/>
                </a:lnTo>
                <a:lnTo>
                  <a:pt x="206147" y="763068"/>
                </a:lnTo>
                <a:lnTo>
                  <a:pt x="207761" y="769825"/>
                </a:lnTo>
                <a:lnTo>
                  <a:pt x="212018" y="776489"/>
                </a:lnTo>
                <a:lnTo>
                  <a:pt x="213293" y="781140"/>
                </a:lnTo>
                <a:lnTo>
                  <a:pt x="214427" y="782697"/>
                </a:lnTo>
                <a:lnTo>
                  <a:pt x="215976" y="783736"/>
                </a:lnTo>
                <a:lnTo>
                  <a:pt x="217803" y="784428"/>
                </a:lnTo>
                <a:lnTo>
                  <a:pt x="219021" y="785683"/>
                </a:lnTo>
                <a:lnTo>
                  <a:pt x="220374" y="789195"/>
                </a:lnTo>
                <a:lnTo>
                  <a:pt x="221529" y="790449"/>
                </a:lnTo>
                <a:lnTo>
                  <a:pt x="235887" y="798464"/>
                </a:lnTo>
                <a:lnTo>
                  <a:pt x="247670" y="800679"/>
                </a:lnTo>
                <a:lnTo>
                  <a:pt x="255767" y="806222"/>
                </a:lnTo>
                <a:lnTo>
                  <a:pt x="262601" y="807042"/>
                </a:lnTo>
                <a:lnTo>
                  <a:pt x="278510" y="807244"/>
                </a:lnTo>
                <a:lnTo>
                  <a:pt x="284749" y="813395"/>
                </a:lnTo>
                <a:lnTo>
                  <a:pt x="285454" y="817886"/>
                </a:lnTo>
                <a:lnTo>
                  <a:pt x="285725" y="827362"/>
                </a:lnTo>
                <a:lnTo>
                  <a:pt x="290655" y="834119"/>
                </a:lnTo>
                <a:lnTo>
                  <a:pt x="292230" y="840783"/>
                </a:lnTo>
                <a:lnTo>
                  <a:pt x="292807" y="852514"/>
                </a:lnTo>
                <a:lnTo>
                  <a:pt x="293630" y="854093"/>
                </a:lnTo>
                <a:lnTo>
                  <a:pt x="294972" y="855145"/>
                </a:lnTo>
                <a:lnTo>
                  <a:pt x="299038" y="856835"/>
                </a:lnTo>
                <a:lnTo>
                  <a:pt x="303534" y="860919"/>
                </a:lnTo>
                <a:lnTo>
                  <a:pt x="305560" y="864966"/>
                </a:lnTo>
                <a:lnTo>
                  <a:pt x="306101" y="867157"/>
                </a:lnTo>
                <a:lnTo>
                  <a:pt x="307254" y="868617"/>
                </a:lnTo>
                <a:lnTo>
                  <a:pt x="310654" y="870239"/>
                </a:lnTo>
                <a:lnTo>
                  <a:pt x="311877" y="871466"/>
                </a:lnTo>
                <a:lnTo>
                  <a:pt x="313238" y="874946"/>
                </a:lnTo>
                <a:lnTo>
                  <a:pt x="314393" y="876191"/>
                </a:lnTo>
                <a:lnTo>
                  <a:pt x="321147" y="878585"/>
                </a:lnTo>
                <a:lnTo>
                  <a:pt x="321374" y="882445"/>
                </a:lnTo>
                <a:lnTo>
                  <a:pt x="322199" y="883572"/>
                </a:lnTo>
                <a:lnTo>
                  <a:pt x="328317" y="885738"/>
                </a:lnTo>
                <a:lnTo>
                  <a:pt x="328525" y="889592"/>
                </a:lnTo>
                <a:lnTo>
                  <a:pt x="327760" y="890717"/>
                </a:lnTo>
                <a:lnTo>
                  <a:pt x="326457" y="891468"/>
                </a:lnTo>
                <a:lnTo>
                  <a:pt x="322455" y="892673"/>
                </a:lnTo>
                <a:lnTo>
                  <a:pt x="325554" y="892881"/>
                </a:lnTo>
                <a:lnTo>
                  <a:pt x="326573" y="893704"/>
                </a:lnTo>
                <a:lnTo>
                  <a:pt x="328612" y="900109"/>
                </a:lnTo>
                <a:lnTo>
                  <a:pt x="328613" y="900113"/>
                </a:lnTo>
                <a:lnTo>
                  <a:pt x="328613" y="868852"/>
                </a:lnTo>
                <a:lnTo>
                  <a:pt x="329407" y="867366"/>
                </a:lnTo>
                <a:lnTo>
                  <a:pt x="330730" y="866375"/>
                </a:lnTo>
                <a:lnTo>
                  <a:pt x="332406" y="865715"/>
                </a:lnTo>
                <a:lnTo>
                  <a:pt x="333523" y="864481"/>
                </a:lnTo>
                <a:lnTo>
                  <a:pt x="334764" y="860993"/>
                </a:lnTo>
                <a:lnTo>
                  <a:pt x="335463" y="854567"/>
                </a:lnTo>
                <a:lnTo>
                  <a:pt x="333509" y="849972"/>
                </a:lnTo>
                <a:lnTo>
                  <a:pt x="330789" y="845284"/>
                </a:lnTo>
                <a:lnTo>
                  <a:pt x="329043" y="835807"/>
                </a:lnTo>
                <a:lnTo>
                  <a:pt x="328698" y="826292"/>
                </a:lnTo>
                <a:lnTo>
                  <a:pt x="330768" y="821530"/>
                </a:lnTo>
                <a:lnTo>
                  <a:pt x="333540" y="816768"/>
                </a:lnTo>
                <a:lnTo>
                  <a:pt x="335319" y="807244"/>
                </a:lnTo>
                <a:lnTo>
                  <a:pt x="335755" y="773113"/>
                </a:lnTo>
                <a:lnTo>
                  <a:pt x="335757" y="740964"/>
                </a:lnTo>
                <a:lnTo>
                  <a:pt x="335757" y="708291"/>
                </a:lnTo>
                <a:lnTo>
                  <a:pt x="336550" y="695211"/>
                </a:lnTo>
                <a:lnTo>
                  <a:pt x="341908" y="677358"/>
                </a:lnTo>
                <a:lnTo>
                  <a:pt x="342875" y="644230"/>
                </a:lnTo>
                <a:lnTo>
                  <a:pt x="342106" y="618399"/>
                </a:lnTo>
                <a:lnTo>
                  <a:pt x="336418" y="590487"/>
                </a:lnTo>
                <a:lnTo>
                  <a:pt x="335783" y="554806"/>
                </a:lnTo>
                <a:lnTo>
                  <a:pt x="335758" y="521145"/>
                </a:lnTo>
                <a:lnTo>
                  <a:pt x="334963" y="497636"/>
                </a:lnTo>
                <a:lnTo>
                  <a:pt x="329275" y="469102"/>
                </a:lnTo>
                <a:lnTo>
                  <a:pt x="328652" y="435769"/>
                </a:lnTo>
                <a:lnTo>
                  <a:pt x="328615" y="402432"/>
                </a:lnTo>
                <a:lnTo>
                  <a:pt x="328613" y="368300"/>
                </a:lnTo>
                <a:lnTo>
                  <a:pt x="327819" y="334037"/>
                </a:lnTo>
                <a:lnTo>
                  <a:pt x="321910" y="300077"/>
                </a:lnTo>
                <a:lnTo>
                  <a:pt x="321495" y="266702"/>
                </a:lnTo>
                <a:lnTo>
                  <a:pt x="321471" y="233363"/>
                </a:lnTo>
                <a:lnTo>
                  <a:pt x="321469" y="201414"/>
                </a:lnTo>
                <a:lnTo>
                  <a:pt x="322263" y="169805"/>
                </a:lnTo>
                <a:lnTo>
                  <a:pt x="327124" y="155662"/>
                </a:lnTo>
                <a:lnTo>
                  <a:pt x="328574" y="122032"/>
                </a:lnTo>
                <a:lnTo>
                  <a:pt x="328613" y="88108"/>
                </a:lnTo>
                <a:lnTo>
                  <a:pt x="328613" y="76201"/>
                </a:lnTo>
                <a:lnTo>
                  <a:pt x="327819" y="74613"/>
                </a:lnTo>
                <a:lnTo>
                  <a:pt x="326496" y="73554"/>
                </a:lnTo>
                <a:lnTo>
                  <a:pt x="324821" y="72849"/>
                </a:lnTo>
                <a:lnTo>
                  <a:pt x="323703" y="71585"/>
                </a:lnTo>
                <a:lnTo>
                  <a:pt x="321471" y="64298"/>
                </a:lnTo>
                <a:lnTo>
                  <a:pt x="321470" y="64297"/>
                </a:lnTo>
                <a:lnTo>
                  <a:pt x="315319" y="64294"/>
                </a:lnTo>
                <a:lnTo>
                  <a:pt x="308262" y="70445"/>
                </a:lnTo>
                <a:lnTo>
                  <a:pt x="301692" y="72035"/>
                </a:lnTo>
                <a:lnTo>
                  <a:pt x="294209" y="77563"/>
                </a:lnTo>
                <a:lnTo>
                  <a:pt x="287451" y="78380"/>
                </a:lnTo>
                <a:lnTo>
                  <a:pt x="279928" y="78555"/>
                </a:lnTo>
                <a:lnTo>
                  <a:pt x="273164" y="73667"/>
                </a:lnTo>
                <a:lnTo>
                  <a:pt x="266499" y="71304"/>
                </a:lnTo>
                <a:lnTo>
                  <a:pt x="259498" y="66724"/>
                </a:lnTo>
                <a:lnTo>
                  <a:pt x="252396" y="64220"/>
                </a:lnTo>
                <a:lnTo>
                  <a:pt x="235743" y="51979"/>
                </a:lnTo>
                <a:lnTo>
                  <a:pt x="230982" y="50090"/>
                </a:lnTo>
                <a:lnTo>
                  <a:pt x="223838" y="45357"/>
                </a:lnTo>
                <a:lnTo>
                  <a:pt x="216694" y="43602"/>
                </a:lnTo>
                <a:lnTo>
                  <a:pt x="208757" y="42288"/>
                </a:lnTo>
                <a:lnTo>
                  <a:pt x="191493" y="36741"/>
                </a:lnTo>
                <a:lnTo>
                  <a:pt x="169373" y="33642"/>
                </a:lnTo>
                <a:lnTo>
                  <a:pt x="155782" y="29576"/>
                </a:lnTo>
                <a:lnTo>
                  <a:pt x="145455" y="27979"/>
                </a:lnTo>
                <a:lnTo>
                  <a:pt x="135770" y="22960"/>
                </a:lnTo>
                <a:lnTo>
                  <a:pt x="116683" y="20697"/>
                </a:lnTo>
                <a:lnTo>
                  <a:pt x="107157" y="15789"/>
                </a:lnTo>
                <a:lnTo>
                  <a:pt x="95250" y="13692"/>
                </a:lnTo>
                <a:lnTo>
                  <a:pt x="85725" y="8673"/>
                </a:lnTo>
                <a:lnTo>
                  <a:pt x="50399" y="7144"/>
                </a:lnTo>
                <a:lnTo>
                  <a:pt x="43167" y="7144"/>
                </a:lnTo>
                <a:lnTo>
                  <a:pt x="42953" y="3352"/>
                </a:lnTo>
                <a:lnTo>
                  <a:pt x="42129" y="2234"/>
                </a:lnTo>
                <a:lnTo>
                  <a:pt x="35731" y="3"/>
                </a:lnTo>
                <a:lnTo>
                  <a:pt x="35720" y="0"/>
                </a:lnTo>
                <a:lnTo>
                  <a:pt x="24783" y="0"/>
                </a:lnTo>
                <a:lnTo>
                  <a:pt x="23665" y="794"/>
                </a:lnTo>
                <a:lnTo>
                  <a:pt x="22921" y="2117"/>
                </a:lnTo>
                <a:lnTo>
                  <a:pt x="21726" y="6151"/>
                </a:lnTo>
                <a:lnTo>
                  <a:pt x="19446" y="6703"/>
                </a:lnTo>
                <a:lnTo>
                  <a:pt x="15307" y="7057"/>
                </a:lnTo>
                <a:lnTo>
                  <a:pt x="14968" y="7880"/>
                </a:lnTo>
                <a:lnTo>
                  <a:pt x="14590" y="10911"/>
                </a:lnTo>
                <a:lnTo>
                  <a:pt x="13696" y="12036"/>
                </a:lnTo>
                <a:lnTo>
                  <a:pt x="8164" y="13991"/>
                </a:lnTo>
                <a:lnTo>
                  <a:pt x="7597" y="16273"/>
                </a:lnTo>
                <a:lnTo>
                  <a:pt x="7170" y="21130"/>
                </a:lnTo>
                <a:lnTo>
                  <a:pt x="0" y="21432"/>
                </a:lnTo>
                <a:lnTo>
                  <a:pt x="0" y="28575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Preserves the electoral college system, small states retain some advantages</a:t>
            </a:r>
          </a:p>
          <a:p>
            <a:r>
              <a:rPr lang="en-US" dirty="0" smtClean="0"/>
              <a:t>Politically homogenous states could become invigorated by the two-party system carrying more relevance</a:t>
            </a:r>
          </a:p>
          <a:p>
            <a:endParaRPr lang="en-US" dirty="0" smtClean="0"/>
          </a:p>
          <a:p>
            <a:r>
              <a:rPr lang="en-US" dirty="0" smtClean="0"/>
              <a:t>Disadvantages… maintains small state bias, possibility of losing the popular vote and winning Electoral College </a:t>
            </a:r>
          </a:p>
        </p:txBody>
      </p:sp>
      <p:grpSp>
        <p:nvGrpSpPr>
          <p:cNvPr id="77" name="SMARTInkShape-Group286"/>
          <p:cNvGrpSpPr/>
          <p:nvPr/>
        </p:nvGrpSpPr>
        <p:grpSpPr>
          <a:xfrm>
            <a:off x="107156" y="4688086"/>
            <a:ext cx="473275" cy="392907"/>
            <a:chOff x="107156" y="4688086"/>
            <a:chExt cx="473275" cy="392907"/>
          </a:xfrm>
        </p:grpSpPr>
        <p:sp>
          <p:nvSpPr>
            <p:cNvPr id="72" name="SMARTInkShape-565"/>
            <p:cNvSpPr/>
            <p:nvPr>
              <p:custDataLst>
                <p:tags r:id="rId10"/>
              </p:custDataLst>
            </p:nvPr>
          </p:nvSpPr>
          <p:spPr>
            <a:xfrm>
              <a:off x="214313" y="4822031"/>
              <a:ext cx="26790" cy="258962"/>
            </a:xfrm>
            <a:custGeom>
              <a:avLst/>
              <a:gdLst/>
              <a:ahLst/>
              <a:cxnLst/>
              <a:rect l="0" t="0" r="0" b="0"/>
              <a:pathLst>
                <a:path w="26790" h="258962">
                  <a:moveTo>
                    <a:pt x="26789" y="0"/>
                  </a:moveTo>
                  <a:lnTo>
                    <a:pt x="26789" y="0"/>
                  </a:lnTo>
                  <a:lnTo>
                    <a:pt x="20652" y="14258"/>
                  </a:lnTo>
                  <a:lnTo>
                    <a:pt x="18022" y="56362"/>
                  </a:lnTo>
                  <a:lnTo>
                    <a:pt x="17880" y="98593"/>
                  </a:lnTo>
                  <a:lnTo>
                    <a:pt x="15217" y="134018"/>
                  </a:lnTo>
                  <a:lnTo>
                    <a:pt x="9757" y="178603"/>
                  </a:lnTo>
                  <a:lnTo>
                    <a:pt x="9038" y="218503"/>
                  </a:lnTo>
                  <a:lnTo>
                    <a:pt x="6332" y="228743"/>
                  </a:lnTo>
                  <a:lnTo>
                    <a:pt x="1876" y="240086"/>
                  </a:lnTo>
                  <a:lnTo>
                    <a:pt x="0" y="258961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MARTInkShape-566"/>
            <p:cNvSpPr/>
            <p:nvPr>
              <p:custDataLst>
                <p:tags r:id="rId11"/>
              </p:custDataLst>
            </p:nvPr>
          </p:nvSpPr>
          <p:spPr>
            <a:xfrm>
              <a:off x="508992" y="4688086"/>
              <a:ext cx="71439" cy="107157"/>
            </a:xfrm>
            <a:custGeom>
              <a:avLst/>
              <a:gdLst/>
              <a:ahLst/>
              <a:cxnLst/>
              <a:rect l="0" t="0" r="0" b="0"/>
              <a:pathLst>
                <a:path w="71439" h="107157">
                  <a:moveTo>
                    <a:pt x="71438" y="0"/>
                  </a:moveTo>
                  <a:lnTo>
                    <a:pt x="71438" y="0"/>
                  </a:lnTo>
                  <a:lnTo>
                    <a:pt x="66697" y="4740"/>
                  </a:lnTo>
                  <a:lnTo>
                    <a:pt x="64370" y="9714"/>
                  </a:lnTo>
                  <a:lnTo>
                    <a:pt x="58135" y="25731"/>
                  </a:lnTo>
                  <a:lnTo>
                    <a:pt x="29519" y="65597"/>
                  </a:lnTo>
                  <a:lnTo>
                    <a:pt x="0" y="107156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MARTInkShape-567"/>
            <p:cNvSpPr/>
            <p:nvPr>
              <p:custDataLst>
                <p:tags r:id="rId12"/>
              </p:custDataLst>
            </p:nvPr>
          </p:nvSpPr>
          <p:spPr>
            <a:xfrm>
              <a:off x="383977" y="4866680"/>
              <a:ext cx="133946" cy="167855"/>
            </a:xfrm>
            <a:custGeom>
              <a:avLst/>
              <a:gdLst/>
              <a:ahLst/>
              <a:cxnLst/>
              <a:rect l="0" t="0" r="0" b="0"/>
              <a:pathLst>
                <a:path w="133946" h="167855">
                  <a:moveTo>
                    <a:pt x="133945" y="0"/>
                  </a:moveTo>
                  <a:lnTo>
                    <a:pt x="133945" y="0"/>
                  </a:lnTo>
                  <a:lnTo>
                    <a:pt x="133945" y="4740"/>
                  </a:lnTo>
                  <a:lnTo>
                    <a:pt x="132953" y="6137"/>
                  </a:lnTo>
                  <a:lnTo>
                    <a:pt x="131299" y="7067"/>
                  </a:lnTo>
                  <a:lnTo>
                    <a:pt x="129204" y="7688"/>
                  </a:lnTo>
                  <a:lnTo>
                    <a:pt x="115853" y="18480"/>
                  </a:lnTo>
                  <a:lnTo>
                    <a:pt x="101172" y="33815"/>
                  </a:lnTo>
                  <a:lnTo>
                    <a:pt x="64960" y="77548"/>
                  </a:lnTo>
                  <a:lnTo>
                    <a:pt x="32876" y="119071"/>
                  </a:lnTo>
                  <a:lnTo>
                    <a:pt x="11757" y="151021"/>
                  </a:lnTo>
                  <a:lnTo>
                    <a:pt x="9194" y="157409"/>
                  </a:lnTo>
                  <a:lnTo>
                    <a:pt x="1406" y="167854"/>
                  </a:lnTo>
                  <a:lnTo>
                    <a:pt x="937" y="167465"/>
                  </a:lnTo>
                  <a:lnTo>
                    <a:pt x="0" y="160734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MARTInkShape-568"/>
            <p:cNvSpPr/>
            <p:nvPr>
              <p:custDataLst>
                <p:tags r:id="rId13"/>
              </p:custDataLst>
            </p:nvPr>
          </p:nvSpPr>
          <p:spPr>
            <a:xfrm>
              <a:off x="107156" y="4795252"/>
              <a:ext cx="267892" cy="35710"/>
            </a:xfrm>
            <a:custGeom>
              <a:avLst/>
              <a:gdLst/>
              <a:ahLst/>
              <a:cxnLst/>
              <a:rect l="0" t="0" r="0" b="0"/>
              <a:pathLst>
                <a:path w="267892" h="35710">
                  <a:moveTo>
                    <a:pt x="0" y="8920"/>
                  </a:moveTo>
                  <a:lnTo>
                    <a:pt x="0" y="8920"/>
                  </a:lnTo>
                  <a:lnTo>
                    <a:pt x="12429" y="8920"/>
                  </a:lnTo>
                  <a:lnTo>
                    <a:pt x="18092" y="6274"/>
                  </a:lnTo>
                  <a:lnTo>
                    <a:pt x="20991" y="4179"/>
                  </a:lnTo>
                  <a:lnTo>
                    <a:pt x="34552" y="1231"/>
                  </a:lnTo>
                  <a:lnTo>
                    <a:pt x="73361" y="99"/>
                  </a:lnTo>
                  <a:lnTo>
                    <a:pt x="117496" y="0"/>
                  </a:lnTo>
                  <a:lnTo>
                    <a:pt x="162100" y="7679"/>
                  </a:lnTo>
                  <a:lnTo>
                    <a:pt x="195849" y="11402"/>
                  </a:lnTo>
                  <a:lnTo>
                    <a:pt x="237918" y="25700"/>
                  </a:lnTo>
                  <a:lnTo>
                    <a:pt x="252836" y="27452"/>
                  </a:lnTo>
                  <a:lnTo>
                    <a:pt x="267891" y="35709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569"/>
            <p:cNvSpPr/>
            <p:nvPr>
              <p:custDataLst>
                <p:tags r:id="rId14"/>
              </p:custDataLst>
            </p:nvPr>
          </p:nvSpPr>
          <p:spPr>
            <a:xfrm>
              <a:off x="401836" y="4875609"/>
              <a:ext cx="133946" cy="151806"/>
            </a:xfrm>
            <a:custGeom>
              <a:avLst/>
              <a:gdLst/>
              <a:ahLst/>
              <a:cxnLst/>
              <a:rect l="0" t="0" r="0" b="0"/>
              <a:pathLst>
                <a:path w="133946" h="151806">
                  <a:moveTo>
                    <a:pt x="0" y="0"/>
                  </a:moveTo>
                  <a:lnTo>
                    <a:pt x="0" y="0"/>
                  </a:lnTo>
                  <a:lnTo>
                    <a:pt x="0" y="4741"/>
                  </a:lnTo>
                  <a:lnTo>
                    <a:pt x="992" y="6136"/>
                  </a:lnTo>
                  <a:lnTo>
                    <a:pt x="2646" y="7069"/>
                  </a:lnTo>
                  <a:lnTo>
                    <a:pt x="4740" y="7689"/>
                  </a:lnTo>
                  <a:lnTo>
                    <a:pt x="18092" y="15835"/>
                  </a:lnTo>
                  <a:lnTo>
                    <a:pt x="20991" y="16510"/>
                  </a:lnTo>
                  <a:lnTo>
                    <a:pt x="29811" y="22200"/>
                  </a:lnTo>
                  <a:lnTo>
                    <a:pt x="56741" y="48881"/>
                  </a:lnTo>
                  <a:lnTo>
                    <a:pt x="89918" y="89371"/>
                  </a:lnTo>
                  <a:lnTo>
                    <a:pt x="100487" y="102228"/>
                  </a:lnTo>
                  <a:lnTo>
                    <a:pt x="133945" y="15180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SMARTInkShape-Group287"/>
          <p:cNvGrpSpPr/>
          <p:nvPr/>
        </p:nvGrpSpPr>
        <p:grpSpPr>
          <a:xfrm>
            <a:off x="145098" y="4210867"/>
            <a:ext cx="363895" cy="457430"/>
            <a:chOff x="145098" y="4210867"/>
            <a:chExt cx="363895" cy="457430"/>
          </a:xfrm>
        </p:grpSpPr>
        <p:sp>
          <p:nvSpPr>
            <p:cNvPr id="78" name="SMARTInkShape-570"/>
            <p:cNvSpPr/>
            <p:nvPr>
              <p:custDataLst>
                <p:tags r:id="rId7"/>
              </p:custDataLst>
            </p:nvPr>
          </p:nvSpPr>
          <p:spPr>
            <a:xfrm>
              <a:off x="145098" y="4210867"/>
              <a:ext cx="185266" cy="262738"/>
            </a:xfrm>
            <a:custGeom>
              <a:avLst/>
              <a:gdLst/>
              <a:ahLst/>
              <a:cxnLst/>
              <a:rect l="0" t="0" r="0" b="0"/>
              <a:pathLst>
                <a:path w="185266" h="262738">
                  <a:moveTo>
                    <a:pt x="167441" y="93242"/>
                  </a:moveTo>
                  <a:lnTo>
                    <a:pt x="167441" y="93242"/>
                  </a:lnTo>
                  <a:lnTo>
                    <a:pt x="172182" y="88502"/>
                  </a:lnTo>
                  <a:lnTo>
                    <a:pt x="174509" y="83529"/>
                  </a:lnTo>
                  <a:lnTo>
                    <a:pt x="184900" y="41231"/>
                  </a:lnTo>
                  <a:lnTo>
                    <a:pt x="185265" y="19227"/>
                  </a:lnTo>
                  <a:lnTo>
                    <a:pt x="182639" y="13053"/>
                  </a:lnTo>
                  <a:lnTo>
                    <a:pt x="180550" y="10017"/>
                  </a:lnTo>
                  <a:lnTo>
                    <a:pt x="168128" y="1004"/>
                  </a:lnTo>
                  <a:lnTo>
                    <a:pt x="162938" y="0"/>
                  </a:lnTo>
                  <a:lnTo>
                    <a:pt x="134498" y="3230"/>
                  </a:lnTo>
                  <a:lnTo>
                    <a:pt x="103718" y="18062"/>
                  </a:lnTo>
                  <a:lnTo>
                    <a:pt x="64865" y="45908"/>
                  </a:lnTo>
                  <a:lnTo>
                    <a:pt x="34621" y="76616"/>
                  </a:lnTo>
                  <a:lnTo>
                    <a:pt x="13592" y="120194"/>
                  </a:lnTo>
                  <a:lnTo>
                    <a:pt x="546" y="162056"/>
                  </a:lnTo>
                  <a:lnTo>
                    <a:pt x="0" y="176412"/>
                  </a:lnTo>
                  <a:lnTo>
                    <a:pt x="10368" y="213887"/>
                  </a:lnTo>
                  <a:lnTo>
                    <a:pt x="18816" y="232728"/>
                  </a:lnTo>
                  <a:lnTo>
                    <a:pt x="27302" y="242217"/>
                  </a:lnTo>
                  <a:lnTo>
                    <a:pt x="48919" y="256394"/>
                  </a:lnTo>
                  <a:lnTo>
                    <a:pt x="66398" y="260977"/>
                  </a:lnTo>
                  <a:lnTo>
                    <a:pt x="101971" y="262737"/>
                  </a:lnTo>
                  <a:lnTo>
                    <a:pt x="113869" y="257540"/>
                  </a:lnTo>
                  <a:lnTo>
                    <a:pt x="167441" y="218258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571"/>
            <p:cNvSpPr/>
            <p:nvPr>
              <p:custDataLst>
                <p:tags r:id="rId8"/>
              </p:custDataLst>
            </p:nvPr>
          </p:nvSpPr>
          <p:spPr>
            <a:xfrm>
              <a:off x="330766" y="4250700"/>
              <a:ext cx="151438" cy="417597"/>
            </a:xfrm>
            <a:custGeom>
              <a:avLst/>
              <a:gdLst/>
              <a:ahLst/>
              <a:cxnLst/>
              <a:rect l="0" t="0" r="0" b="0"/>
              <a:pathLst>
                <a:path w="151438" h="417597">
                  <a:moveTo>
                    <a:pt x="8562" y="106988"/>
                  </a:moveTo>
                  <a:lnTo>
                    <a:pt x="8562" y="106988"/>
                  </a:lnTo>
                  <a:lnTo>
                    <a:pt x="3822" y="111728"/>
                  </a:lnTo>
                  <a:lnTo>
                    <a:pt x="1494" y="116701"/>
                  </a:lnTo>
                  <a:lnTo>
                    <a:pt x="0" y="132719"/>
                  </a:lnTo>
                  <a:lnTo>
                    <a:pt x="7756" y="173576"/>
                  </a:lnTo>
                  <a:lnTo>
                    <a:pt x="8456" y="214681"/>
                  </a:lnTo>
                  <a:lnTo>
                    <a:pt x="8548" y="251795"/>
                  </a:lnTo>
                  <a:lnTo>
                    <a:pt x="9552" y="293773"/>
                  </a:lnTo>
                  <a:lnTo>
                    <a:pt x="17124" y="337279"/>
                  </a:lnTo>
                  <a:lnTo>
                    <a:pt x="17482" y="347808"/>
                  </a:lnTo>
                  <a:lnTo>
                    <a:pt x="16499" y="325712"/>
                  </a:lnTo>
                  <a:lnTo>
                    <a:pt x="9803" y="292544"/>
                  </a:lnTo>
                  <a:lnTo>
                    <a:pt x="8807" y="252267"/>
                  </a:lnTo>
                  <a:lnTo>
                    <a:pt x="8611" y="214619"/>
                  </a:lnTo>
                  <a:lnTo>
                    <a:pt x="8572" y="173778"/>
                  </a:lnTo>
                  <a:lnTo>
                    <a:pt x="9556" y="134622"/>
                  </a:lnTo>
                  <a:lnTo>
                    <a:pt x="15630" y="98225"/>
                  </a:lnTo>
                  <a:lnTo>
                    <a:pt x="19586" y="73964"/>
                  </a:lnTo>
                  <a:lnTo>
                    <a:pt x="38450" y="29755"/>
                  </a:lnTo>
                  <a:lnTo>
                    <a:pt x="47294" y="16525"/>
                  </a:lnTo>
                  <a:lnTo>
                    <a:pt x="60938" y="6321"/>
                  </a:lnTo>
                  <a:lnTo>
                    <a:pt x="72808" y="1754"/>
                  </a:lnTo>
                  <a:lnTo>
                    <a:pt x="91797" y="0"/>
                  </a:lnTo>
                  <a:lnTo>
                    <a:pt x="97811" y="2552"/>
                  </a:lnTo>
                  <a:lnTo>
                    <a:pt x="100803" y="4622"/>
                  </a:lnTo>
                  <a:lnTo>
                    <a:pt x="112735" y="22201"/>
                  </a:lnTo>
                  <a:lnTo>
                    <a:pt x="127624" y="55375"/>
                  </a:lnTo>
                  <a:lnTo>
                    <a:pt x="135440" y="98317"/>
                  </a:lnTo>
                  <a:lnTo>
                    <a:pt x="141111" y="138568"/>
                  </a:lnTo>
                  <a:lnTo>
                    <a:pt x="142094" y="173010"/>
                  </a:lnTo>
                  <a:lnTo>
                    <a:pt x="148563" y="214066"/>
                  </a:lnTo>
                  <a:lnTo>
                    <a:pt x="150869" y="256719"/>
                  </a:lnTo>
                  <a:lnTo>
                    <a:pt x="151325" y="298842"/>
                  </a:lnTo>
                  <a:lnTo>
                    <a:pt x="151422" y="340416"/>
                  </a:lnTo>
                  <a:lnTo>
                    <a:pt x="151436" y="383134"/>
                  </a:lnTo>
                  <a:lnTo>
                    <a:pt x="151437" y="413011"/>
                  </a:lnTo>
                  <a:lnTo>
                    <a:pt x="150445" y="415183"/>
                  </a:lnTo>
                  <a:lnTo>
                    <a:pt x="148791" y="416631"/>
                  </a:lnTo>
                  <a:lnTo>
                    <a:pt x="146697" y="417596"/>
                  </a:lnTo>
                  <a:lnTo>
                    <a:pt x="145300" y="417247"/>
                  </a:lnTo>
                  <a:lnTo>
                    <a:pt x="144369" y="416023"/>
                  </a:lnTo>
                  <a:lnTo>
                    <a:pt x="142507" y="410597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572"/>
            <p:cNvSpPr/>
            <p:nvPr>
              <p:custDataLst>
                <p:tags r:id="rId9"/>
              </p:custDataLst>
            </p:nvPr>
          </p:nvSpPr>
          <p:spPr>
            <a:xfrm>
              <a:off x="330398" y="4446984"/>
              <a:ext cx="178595" cy="89298"/>
            </a:xfrm>
            <a:custGeom>
              <a:avLst/>
              <a:gdLst/>
              <a:ahLst/>
              <a:cxnLst/>
              <a:rect l="0" t="0" r="0" b="0"/>
              <a:pathLst>
                <a:path w="178595" h="89298">
                  <a:moveTo>
                    <a:pt x="0" y="0"/>
                  </a:moveTo>
                  <a:lnTo>
                    <a:pt x="0" y="0"/>
                  </a:lnTo>
                  <a:lnTo>
                    <a:pt x="4741" y="0"/>
                  </a:lnTo>
                  <a:lnTo>
                    <a:pt x="6137" y="993"/>
                  </a:lnTo>
                  <a:lnTo>
                    <a:pt x="7068" y="2646"/>
                  </a:lnTo>
                  <a:lnTo>
                    <a:pt x="7689" y="4741"/>
                  </a:lnTo>
                  <a:lnTo>
                    <a:pt x="9095" y="6137"/>
                  </a:lnTo>
                  <a:lnTo>
                    <a:pt x="49048" y="24089"/>
                  </a:lnTo>
                  <a:lnTo>
                    <a:pt x="89877" y="43473"/>
                  </a:lnTo>
                  <a:lnTo>
                    <a:pt x="131376" y="64607"/>
                  </a:lnTo>
                  <a:lnTo>
                    <a:pt x="152091" y="79284"/>
                  </a:lnTo>
                  <a:lnTo>
                    <a:pt x="178594" y="89297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SMARTInkShape-573"/>
          <p:cNvSpPr/>
          <p:nvPr>
            <p:custDataLst>
              <p:tags r:id="rId1"/>
            </p:custDataLst>
          </p:nvPr>
        </p:nvSpPr>
        <p:spPr>
          <a:xfrm>
            <a:off x="241102" y="3723680"/>
            <a:ext cx="8930" cy="408420"/>
          </a:xfrm>
          <a:custGeom>
            <a:avLst/>
            <a:gdLst/>
            <a:ahLst/>
            <a:cxnLst/>
            <a:rect l="0" t="0" r="0" b="0"/>
            <a:pathLst>
              <a:path w="8930" h="408420">
                <a:moveTo>
                  <a:pt x="0" y="0"/>
                </a:moveTo>
                <a:lnTo>
                  <a:pt x="0" y="0"/>
                </a:lnTo>
                <a:lnTo>
                  <a:pt x="8820" y="0"/>
                </a:lnTo>
                <a:lnTo>
                  <a:pt x="8927" y="40139"/>
                </a:lnTo>
                <a:lnTo>
                  <a:pt x="8929" y="74956"/>
                </a:lnTo>
                <a:lnTo>
                  <a:pt x="8929" y="108199"/>
                </a:lnTo>
                <a:lnTo>
                  <a:pt x="8929" y="145830"/>
                </a:lnTo>
                <a:lnTo>
                  <a:pt x="8929" y="185753"/>
                </a:lnTo>
                <a:lnTo>
                  <a:pt x="8929" y="225363"/>
                </a:lnTo>
                <a:lnTo>
                  <a:pt x="8929" y="265873"/>
                </a:lnTo>
                <a:lnTo>
                  <a:pt x="6283" y="303011"/>
                </a:lnTo>
                <a:lnTo>
                  <a:pt x="1241" y="346375"/>
                </a:lnTo>
                <a:lnTo>
                  <a:pt x="109" y="389241"/>
                </a:lnTo>
                <a:lnTo>
                  <a:pt x="9" y="408419"/>
                </a:lnTo>
                <a:lnTo>
                  <a:pt x="0" y="392906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SMARTInkShape-Group289"/>
          <p:cNvGrpSpPr/>
          <p:nvPr/>
        </p:nvGrpSpPr>
        <p:grpSpPr>
          <a:xfrm>
            <a:off x="241260" y="2536038"/>
            <a:ext cx="4124071" cy="1643057"/>
            <a:chOff x="241260" y="2536038"/>
            <a:chExt cx="4124071" cy="1643057"/>
          </a:xfrm>
        </p:grpSpPr>
        <p:sp>
          <p:nvSpPr>
            <p:cNvPr id="83" name="SMARTInkShape-574"/>
            <p:cNvSpPr/>
            <p:nvPr>
              <p:custDataLst>
                <p:tags r:id="rId2"/>
              </p:custDataLst>
            </p:nvPr>
          </p:nvSpPr>
          <p:spPr>
            <a:xfrm>
              <a:off x="473432" y="3679031"/>
              <a:ext cx="151370" cy="445917"/>
            </a:xfrm>
            <a:custGeom>
              <a:avLst/>
              <a:gdLst/>
              <a:ahLst/>
              <a:cxnLst/>
              <a:rect l="0" t="0" r="0" b="0"/>
              <a:pathLst>
                <a:path w="151370" h="445917">
                  <a:moveTo>
                    <a:pt x="106998" y="0"/>
                  </a:moveTo>
                  <a:lnTo>
                    <a:pt x="106998" y="0"/>
                  </a:lnTo>
                  <a:lnTo>
                    <a:pt x="102257" y="0"/>
                  </a:lnTo>
                  <a:lnTo>
                    <a:pt x="97284" y="2646"/>
                  </a:lnTo>
                  <a:lnTo>
                    <a:pt x="61545" y="32150"/>
                  </a:lnTo>
                  <a:lnTo>
                    <a:pt x="29206" y="71125"/>
                  </a:lnTo>
                  <a:lnTo>
                    <a:pt x="5945" y="113091"/>
                  </a:lnTo>
                  <a:lnTo>
                    <a:pt x="1047" y="129789"/>
                  </a:lnTo>
                  <a:lnTo>
                    <a:pt x="0" y="145697"/>
                  </a:lnTo>
                  <a:lnTo>
                    <a:pt x="2558" y="151736"/>
                  </a:lnTo>
                  <a:lnTo>
                    <a:pt x="4629" y="154736"/>
                  </a:lnTo>
                  <a:lnTo>
                    <a:pt x="9576" y="158069"/>
                  </a:lnTo>
                  <a:lnTo>
                    <a:pt x="53673" y="176111"/>
                  </a:lnTo>
                  <a:lnTo>
                    <a:pt x="71354" y="180504"/>
                  </a:lnTo>
                  <a:lnTo>
                    <a:pt x="112955" y="199542"/>
                  </a:lnTo>
                  <a:lnTo>
                    <a:pt x="122213" y="208079"/>
                  </a:lnTo>
                  <a:lnTo>
                    <a:pt x="144536" y="235504"/>
                  </a:lnTo>
                  <a:lnTo>
                    <a:pt x="149539" y="253113"/>
                  </a:lnTo>
                  <a:lnTo>
                    <a:pt x="151369" y="282788"/>
                  </a:lnTo>
                  <a:lnTo>
                    <a:pt x="139193" y="323234"/>
                  </a:lnTo>
                  <a:lnTo>
                    <a:pt x="126733" y="350408"/>
                  </a:lnTo>
                  <a:lnTo>
                    <a:pt x="88900" y="392858"/>
                  </a:lnTo>
                  <a:lnTo>
                    <a:pt x="53646" y="436770"/>
                  </a:lnTo>
                  <a:lnTo>
                    <a:pt x="47567" y="442167"/>
                  </a:lnTo>
                  <a:lnTo>
                    <a:pt x="37337" y="445916"/>
                  </a:lnTo>
                  <a:lnTo>
                    <a:pt x="36745" y="445113"/>
                  </a:lnTo>
                  <a:lnTo>
                    <a:pt x="35664" y="437357"/>
                  </a:lnTo>
                  <a:lnTo>
                    <a:pt x="35560" y="42862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ARTInkShape-575"/>
            <p:cNvSpPr/>
            <p:nvPr>
              <p:custDataLst>
                <p:tags r:id="rId3"/>
              </p:custDataLst>
            </p:nvPr>
          </p:nvSpPr>
          <p:spPr>
            <a:xfrm>
              <a:off x="241260" y="3687961"/>
              <a:ext cx="249874" cy="294676"/>
            </a:xfrm>
            <a:custGeom>
              <a:avLst/>
              <a:gdLst/>
              <a:ahLst/>
              <a:cxnLst/>
              <a:rect l="0" t="0" r="0" b="0"/>
              <a:pathLst>
                <a:path w="249874" h="294676">
                  <a:moveTo>
                    <a:pt x="187365" y="0"/>
                  </a:moveTo>
                  <a:lnTo>
                    <a:pt x="187365" y="0"/>
                  </a:lnTo>
                  <a:lnTo>
                    <a:pt x="187365" y="4740"/>
                  </a:lnTo>
                  <a:lnTo>
                    <a:pt x="184719" y="9714"/>
                  </a:lnTo>
                  <a:lnTo>
                    <a:pt x="181228" y="15231"/>
                  </a:lnTo>
                  <a:lnTo>
                    <a:pt x="170559" y="40894"/>
                  </a:lnTo>
                  <a:lnTo>
                    <a:pt x="145447" y="83614"/>
                  </a:lnTo>
                  <a:lnTo>
                    <a:pt x="113739" y="125443"/>
                  </a:lnTo>
                  <a:lnTo>
                    <a:pt x="80705" y="169721"/>
                  </a:lnTo>
                  <a:lnTo>
                    <a:pt x="50508" y="213328"/>
                  </a:lnTo>
                  <a:lnTo>
                    <a:pt x="21859" y="252660"/>
                  </a:lnTo>
                  <a:lnTo>
                    <a:pt x="2557" y="284946"/>
                  </a:lnTo>
                  <a:lnTo>
                    <a:pt x="0" y="294110"/>
                  </a:lnTo>
                  <a:lnTo>
                    <a:pt x="29654" y="294675"/>
                  </a:lnTo>
                  <a:lnTo>
                    <a:pt x="71513" y="286302"/>
                  </a:lnTo>
                  <a:lnTo>
                    <a:pt x="112965" y="285782"/>
                  </a:lnTo>
                  <a:lnTo>
                    <a:pt x="155616" y="286744"/>
                  </a:lnTo>
                  <a:lnTo>
                    <a:pt x="187337" y="293439"/>
                  </a:lnTo>
                  <a:lnTo>
                    <a:pt x="231697" y="284981"/>
                  </a:lnTo>
                  <a:lnTo>
                    <a:pt x="249873" y="27682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MARTInkShape-576"/>
            <p:cNvSpPr/>
            <p:nvPr>
              <p:custDataLst>
                <p:tags r:id="rId4"/>
              </p:custDataLst>
            </p:nvPr>
          </p:nvSpPr>
          <p:spPr>
            <a:xfrm>
              <a:off x="687586" y="3062883"/>
              <a:ext cx="348259" cy="500063"/>
            </a:xfrm>
            <a:custGeom>
              <a:avLst/>
              <a:gdLst/>
              <a:ahLst/>
              <a:cxnLst/>
              <a:rect l="0" t="0" r="0" b="0"/>
              <a:pathLst>
                <a:path w="348259" h="500063">
                  <a:moveTo>
                    <a:pt x="348258" y="0"/>
                  </a:moveTo>
                  <a:lnTo>
                    <a:pt x="348258" y="0"/>
                  </a:lnTo>
                  <a:lnTo>
                    <a:pt x="314217" y="36686"/>
                  </a:lnTo>
                  <a:lnTo>
                    <a:pt x="285113" y="78590"/>
                  </a:lnTo>
                  <a:lnTo>
                    <a:pt x="255900" y="118020"/>
                  </a:lnTo>
                  <a:lnTo>
                    <a:pt x="229509" y="161704"/>
                  </a:lnTo>
                  <a:lnTo>
                    <a:pt x="204594" y="196740"/>
                  </a:lnTo>
                  <a:lnTo>
                    <a:pt x="169508" y="239394"/>
                  </a:lnTo>
                  <a:lnTo>
                    <a:pt x="133914" y="283612"/>
                  </a:lnTo>
                  <a:lnTo>
                    <a:pt x="107147" y="318740"/>
                  </a:lnTo>
                  <a:lnTo>
                    <a:pt x="81357" y="353292"/>
                  </a:lnTo>
                  <a:lnTo>
                    <a:pt x="48147" y="396582"/>
                  </a:lnTo>
                  <a:lnTo>
                    <a:pt x="20574" y="435393"/>
                  </a:lnTo>
                  <a:lnTo>
                    <a:pt x="2884" y="463370"/>
                  </a:lnTo>
                  <a:lnTo>
                    <a:pt x="253" y="475049"/>
                  </a:lnTo>
                  <a:lnTo>
                    <a:pt x="0" y="500062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SMARTInkShape-577"/>
            <p:cNvSpPr/>
            <p:nvPr>
              <p:custDataLst>
                <p:tags r:id="rId5"/>
              </p:custDataLst>
            </p:nvPr>
          </p:nvSpPr>
          <p:spPr>
            <a:xfrm>
              <a:off x="1000289" y="2536038"/>
              <a:ext cx="3365042" cy="580424"/>
            </a:xfrm>
            <a:custGeom>
              <a:avLst/>
              <a:gdLst/>
              <a:ahLst/>
              <a:cxnLst/>
              <a:rect l="0" t="0" r="0" b="0"/>
              <a:pathLst>
                <a:path w="3365042" h="580424">
                  <a:moveTo>
                    <a:pt x="35555" y="8923"/>
                  </a:moveTo>
                  <a:lnTo>
                    <a:pt x="35555" y="8923"/>
                  </a:lnTo>
                  <a:lnTo>
                    <a:pt x="26993" y="8923"/>
                  </a:lnTo>
                  <a:lnTo>
                    <a:pt x="20561" y="22189"/>
                  </a:lnTo>
                  <a:lnTo>
                    <a:pt x="18261" y="38038"/>
                  </a:lnTo>
                  <a:lnTo>
                    <a:pt x="17745" y="81348"/>
                  </a:lnTo>
                  <a:lnTo>
                    <a:pt x="17705" y="116275"/>
                  </a:lnTo>
                  <a:lnTo>
                    <a:pt x="11560" y="157974"/>
                  </a:lnTo>
                  <a:lnTo>
                    <a:pt x="9318" y="198548"/>
                  </a:lnTo>
                  <a:lnTo>
                    <a:pt x="8929" y="232788"/>
                  </a:lnTo>
                  <a:lnTo>
                    <a:pt x="8814" y="268068"/>
                  </a:lnTo>
                  <a:lnTo>
                    <a:pt x="4035" y="310805"/>
                  </a:lnTo>
                  <a:lnTo>
                    <a:pt x="665" y="347910"/>
                  </a:lnTo>
                  <a:lnTo>
                    <a:pt x="0" y="383902"/>
                  </a:lnTo>
                  <a:lnTo>
                    <a:pt x="901" y="400807"/>
                  </a:lnTo>
                  <a:lnTo>
                    <a:pt x="7945" y="440173"/>
                  </a:lnTo>
                  <a:lnTo>
                    <a:pt x="9515" y="458280"/>
                  </a:lnTo>
                  <a:lnTo>
                    <a:pt x="24573" y="502865"/>
                  </a:lnTo>
                  <a:lnTo>
                    <a:pt x="56401" y="538715"/>
                  </a:lnTo>
                  <a:lnTo>
                    <a:pt x="62349" y="542042"/>
                  </a:lnTo>
                  <a:lnTo>
                    <a:pt x="78991" y="548919"/>
                  </a:lnTo>
                  <a:lnTo>
                    <a:pt x="95251" y="558839"/>
                  </a:lnTo>
                  <a:lnTo>
                    <a:pt x="139857" y="570107"/>
                  </a:lnTo>
                  <a:lnTo>
                    <a:pt x="180204" y="576112"/>
                  </a:lnTo>
                  <a:lnTo>
                    <a:pt x="223312" y="579855"/>
                  </a:lnTo>
                  <a:lnTo>
                    <a:pt x="262613" y="580348"/>
                  </a:lnTo>
                  <a:lnTo>
                    <a:pt x="302141" y="580408"/>
                  </a:lnTo>
                  <a:lnTo>
                    <a:pt x="338906" y="580420"/>
                  </a:lnTo>
                  <a:lnTo>
                    <a:pt x="381961" y="580422"/>
                  </a:lnTo>
                  <a:lnTo>
                    <a:pt x="426038" y="580423"/>
                  </a:lnTo>
                  <a:lnTo>
                    <a:pt x="468441" y="580423"/>
                  </a:lnTo>
                  <a:lnTo>
                    <a:pt x="503256" y="580423"/>
                  </a:lnTo>
                  <a:lnTo>
                    <a:pt x="538707" y="580423"/>
                  </a:lnTo>
                  <a:lnTo>
                    <a:pt x="579086" y="580423"/>
                  </a:lnTo>
                  <a:lnTo>
                    <a:pt x="617730" y="580423"/>
                  </a:lnTo>
                  <a:lnTo>
                    <a:pt x="659055" y="580423"/>
                  </a:lnTo>
                  <a:lnTo>
                    <a:pt x="702719" y="580423"/>
                  </a:lnTo>
                  <a:lnTo>
                    <a:pt x="747076" y="580423"/>
                  </a:lnTo>
                  <a:lnTo>
                    <a:pt x="791638" y="580423"/>
                  </a:lnTo>
                  <a:lnTo>
                    <a:pt x="836261" y="575683"/>
                  </a:lnTo>
                  <a:lnTo>
                    <a:pt x="880902" y="572734"/>
                  </a:lnTo>
                  <a:lnTo>
                    <a:pt x="913311" y="572045"/>
                  </a:lnTo>
                  <a:lnTo>
                    <a:pt x="946567" y="571738"/>
                  </a:lnTo>
                  <a:lnTo>
                    <a:pt x="977884" y="571602"/>
                  </a:lnTo>
                  <a:lnTo>
                    <a:pt x="1010985" y="571542"/>
                  </a:lnTo>
                  <a:lnTo>
                    <a:pt x="1045540" y="571515"/>
                  </a:lnTo>
                  <a:lnTo>
                    <a:pt x="1080742" y="571503"/>
                  </a:lnTo>
                  <a:lnTo>
                    <a:pt x="1113585" y="571497"/>
                  </a:lnTo>
                  <a:lnTo>
                    <a:pt x="1145711" y="571495"/>
                  </a:lnTo>
                  <a:lnTo>
                    <a:pt x="1179832" y="571494"/>
                  </a:lnTo>
                  <a:lnTo>
                    <a:pt x="1214841" y="568848"/>
                  </a:lnTo>
                  <a:lnTo>
                    <a:pt x="1250245" y="565357"/>
                  </a:lnTo>
                  <a:lnTo>
                    <a:pt x="1285823" y="563805"/>
                  </a:lnTo>
                  <a:lnTo>
                    <a:pt x="1318834" y="563115"/>
                  </a:lnTo>
                  <a:lnTo>
                    <a:pt x="1351034" y="562809"/>
                  </a:lnTo>
                  <a:lnTo>
                    <a:pt x="1385189" y="562672"/>
                  </a:lnTo>
                  <a:lnTo>
                    <a:pt x="1420212" y="562612"/>
                  </a:lnTo>
                  <a:lnTo>
                    <a:pt x="1455622" y="562585"/>
                  </a:lnTo>
                  <a:lnTo>
                    <a:pt x="1491204" y="562573"/>
                  </a:lnTo>
                  <a:lnTo>
                    <a:pt x="1524216" y="559922"/>
                  </a:lnTo>
                  <a:lnTo>
                    <a:pt x="1556416" y="556428"/>
                  </a:lnTo>
                  <a:lnTo>
                    <a:pt x="1590571" y="554876"/>
                  </a:lnTo>
                  <a:lnTo>
                    <a:pt x="1625595" y="554186"/>
                  </a:lnTo>
                  <a:lnTo>
                    <a:pt x="1661005" y="553879"/>
                  </a:lnTo>
                  <a:lnTo>
                    <a:pt x="1696587" y="553743"/>
                  </a:lnTo>
                  <a:lnTo>
                    <a:pt x="1729598" y="553682"/>
                  </a:lnTo>
                  <a:lnTo>
                    <a:pt x="1761799" y="553655"/>
                  </a:lnTo>
                  <a:lnTo>
                    <a:pt x="1795954" y="553644"/>
                  </a:lnTo>
                  <a:lnTo>
                    <a:pt x="1828332" y="553638"/>
                  </a:lnTo>
                  <a:lnTo>
                    <a:pt x="1859259" y="553636"/>
                  </a:lnTo>
                  <a:lnTo>
                    <a:pt x="1889540" y="553635"/>
                  </a:lnTo>
                  <a:lnTo>
                    <a:pt x="1919535" y="550988"/>
                  </a:lnTo>
                  <a:lnTo>
                    <a:pt x="1949403" y="547497"/>
                  </a:lnTo>
                  <a:lnTo>
                    <a:pt x="1979214" y="545946"/>
                  </a:lnTo>
                  <a:lnTo>
                    <a:pt x="2011645" y="545256"/>
                  </a:lnTo>
                  <a:lnTo>
                    <a:pt x="2044911" y="544950"/>
                  </a:lnTo>
                  <a:lnTo>
                    <a:pt x="2076232" y="544813"/>
                  </a:lnTo>
                  <a:lnTo>
                    <a:pt x="2117016" y="544736"/>
                  </a:lnTo>
                  <a:lnTo>
                    <a:pt x="2158976" y="544714"/>
                  </a:lnTo>
                  <a:lnTo>
                    <a:pt x="2202828" y="549448"/>
                  </a:lnTo>
                  <a:lnTo>
                    <a:pt x="2247240" y="552394"/>
                  </a:lnTo>
                  <a:lnTo>
                    <a:pt x="2291819" y="553266"/>
                  </a:lnTo>
                  <a:lnTo>
                    <a:pt x="2331706" y="553525"/>
                  </a:lnTo>
                  <a:lnTo>
                    <a:pt x="2373400" y="553602"/>
                  </a:lnTo>
                  <a:lnTo>
                    <a:pt x="2412433" y="553624"/>
                  </a:lnTo>
                  <a:lnTo>
                    <a:pt x="2449134" y="553631"/>
                  </a:lnTo>
                  <a:lnTo>
                    <a:pt x="2489884" y="558374"/>
                  </a:lnTo>
                  <a:lnTo>
                    <a:pt x="2528637" y="561322"/>
                  </a:lnTo>
                  <a:lnTo>
                    <a:pt x="2565255" y="562196"/>
                  </a:lnTo>
                  <a:lnTo>
                    <a:pt x="2601239" y="562455"/>
                  </a:lnTo>
                  <a:lnTo>
                    <a:pt x="2637037" y="562531"/>
                  </a:lnTo>
                  <a:lnTo>
                    <a:pt x="2677520" y="562554"/>
                  </a:lnTo>
                  <a:lnTo>
                    <a:pt x="2716193" y="562561"/>
                  </a:lnTo>
                  <a:lnTo>
                    <a:pt x="2752788" y="562563"/>
                  </a:lnTo>
                  <a:lnTo>
                    <a:pt x="2793506" y="562563"/>
                  </a:lnTo>
                  <a:lnTo>
                    <a:pt x="2832250" y="562564"/>
                  </a:lnTo>
                  <a:lnTo>
                    <a:pt x="2868865" y="562564"/>
                  </a:lnTo>
                  <a:lnTo>
                    <a:pt x="2904849" y="562564"/>
                  </a:lnTo>
                  <a:lnTo>
                    <a:pt x="2940646" y="562564"/>
                  </a:lnTo>
                  <a:lnTo>
                    <a:pt x="2982162" y="562564"/>
                  </a:lnTo>
                  <a:lnTo>
                    <a:pt x="3024904" y="562564"/>
                  </a:lnTo>
                  <a:lnTo>
                    <a:pt x="3062305" y="562564"/>
                  </a:lnTo>
                  <a:lnTo>
                    <a:pt x="3105485" y="562564"/>
                  </a:lnTo>
                  <a:lnTo>
                    <a:pt x="3149586" y="562564"/>
                  </a:lnTo>
                  <a:lnTo>
                    <a:pt x="3187255" y="562564"/>
                  </a:lnTo>
                  <a:lnTo>
                    <a:pt x="3223359" y="562564"/>
                  </a:lnTo>
                  <a:lnTo>
                    <a:pt x="3259153" y="565209"/>
                  </a:lnTo>
                  <a:lnTo>
                    <a:pt x="3303035" y="570942"/>
                  </a:lnTo>
                  <a:lnTo>
                    <a:pt x="3333017" y="571461"/>
                  </a:lnTo>
                  <a:lnTo>
                    <a:pt x="3339286" y="568833"/>
                  </a:lnTo>
                  <a:lnTo>
                    <a:pt x="3345380" y="565350"/>
                  </a:lnTo>
                  <a:lnTo>
                    <a:pt x="3355620" y="562930"/>
                  </a:lnTo>
                  <a:lnTo>
                    <a:pt x="3356213" y="561816"/>
                  </a:lnTo>
                  <a:lnTo>
                    <a:pt x="3356871" y="557932"/>
                  </a:lnTo>
                  <a:lnTo>
                    <a:pt x="3358039" y="556499"/>
                  </a:lnTo>
                  <a:lnTo>
                    <a:pt x="3361983" y="554907"/>
                  </a:lnTo>
                  <a:lnTo>
                    <a:pt x="3363431" y="553490"/>
                  </a:lnTo>
                  <a:lnTo>
                    <a:pt x="3365041" y="549271"/>
                  </a:lnTo>
                  <a:lnTo>
                    <a:pt x="3364478" y="546756"/>
                  </a:lnTo>
                  <a:lnTo>
                    <a:pt x="3359937" y="537485"/>
                  </a:lnTo>
                  <a:lnTo>
                    <a:pt x="3351328" y="496141"/>
                  </a:lnTo>
                  <a:lnTo>
                    <a:pt x="3341568" y="455352"/>
                  </a:lnTo>
                  <a:lnTo>
                    <a:pt x="3338814" y="418505"/>
                  </a:lnTo>
                  <a:lnTo>
                    <a:pt x="3331886" y="374884"/>
                  </a:lnTo>
                  <a:lnTo>
                    <a:pt x="3330778" y="330371"/>
                  </a:lnTo>
                  <a:lnTo>
                    <a:pt x="3333305" y="303596"/>
                  </a:lnTo>
                  <a:lnTo>
                    <a:pt x="3338718" y="258953"/>
                  </a:lnTo>
                  <a:lnTo>
                    <a:pt x="3342023" y="225881"/>
                  </a:lnTo>
                  <a:lnTo>
                    <a:pt x="3346559" y="203514"/>
                  </a:lnTo>
                  <a:lnTo>
                    <a:pt x="3350549" y="180681"/>
                  </a:lnTo>
                  <a:lnTo>
                    <a:pt x="3355369" y="158702"/>
                  </a:lnTo>
                  <a:lnTo>
                    <a:pt x="3357280" y="115271"/>
                  </a:lnTo>
                  <a:lnTo>
                    <a:pt x="3356383" y="95488"/>
                  </a:lnTo>
                  <a:lnTo>
                    <a:pt x="3350263" y="84291"/>
                  </a:lnTo>
                  <a:lnTo>
                    <a:pt x="3336407" y="68580"/>
                  </a:lnTo>
                  <a:lnTo>
                    <a:pt x="3327894" y="65203"/>
                  </a:lnTo>
                  <a:lnTo>
                    <a:pt x="3288779" y="57919"/>
                  </a:lnTo>
                  <a:lnTo>
                    <a:pt x="3245516" y="53953"/>
                  </a:lnTo>
                  <a:lnTo>
                    <a:pt x="3202326" y="60690"/>
                  </a:lnTo>
                  <a:lnTo>
                    <a:pt x="3162064" y="62143"/>
                  </a:lnTo>
                  <a:lnTo>
                    <a:pt x="3118319" y="62431"/>
                  </a:lnTo>
                  <a:lnTo>
                    <a:pt x="3083272" y="63472"/>
                  </a:lnTo>
                  <a:lnTo>
                    <a:pt x="3047752" y="68632"/>
                  </a:lnTo>
                  <a:lnTo>
                    <a:pt x="3011100" y="70601"/>
                  </a:lnTo>
                  <a:lnTo>
                    <a:pt x="2970254" y="71185"/>
                  </a:lnTo>
                  <a:lnTo>
                    <a:pt x="2931583" y="72350"/>
                  </a:lnTo>
                  <a:lnTo>
                    <a:pt x="2889147" y="77546"/>
                  </a:lnTo>
                  <a:lnTo>
                    <a:pt x="2845154" y="79526"/>
                  </a:lnTo>
                  <a:lnTo>
                    <a:pt x="2800700" y="80113"/>
                  </a:lnTo>
                  <a:lnTo>
                    <a:pt x="2770979" y="80251"/>
                  </a:lnTo>
                  <a:lnTo>
                    <a:pt x="2738588" y="80312"/>
                  </a:lnTo>
                  <a:lnTo>
                    <a:pt x="2705340" y="80339"/>
                  </a:lnTo>
                  <a:lnTo>
                    <a:pt x="2674027" y="80351"/>
                  </a:lnTo>
                  <a:lnTo>
                    <a:pt x="2640928" y="80356"/>
                  </a:lnTo>
                  <a:lnTo>
                    <a:pt x="2607366" y="80358"/>
                  </a:lnTo>
                  <a:lnTo>
                    <a:pt x="2575912" y="80360"/>
                  </a:lnTo>
                  <a:lnTo>
                    <a:pt x="2542751" y="83006"/>
                  </a:lnTo>
                  <a:lnTo>
                    <a:pt x="2508169" y="86497"/>
                  </a:lnTo>
                  <a:lnTo>
                    <a:pt x="2472955" y="88049"/>
                  </a:lnTo>
                  <a:lnTo>
                    <a:pt x="2440107" y="88738"/>
                  </a:lnTo>
                  <a:lnTo>
                    <a:pt x="2407979" y="88053"/>
                  </a:lnTo>
                  <a:lnTo>
                    <a:pt x="2373856" y="84441"/>
                  </a:lnTo>
                  <a:lnTo>
                    <a:pt x="2338847" y="82174"/>
                  </a:lnTo>
                  <a:lnTo>
                    <a:pt x="2304436" y="81167"/>
                  </a:lnTo>
                  <a:lnTo>
                    <a:pt x="2272605" y="80719"/>
                  </a:lnTo>
                  <a:lnTo>
                    <a:pt x="2239276" y="80520"/>
                  </a:lnTo>
                  <a:lnTo>
                    <a:pt x="2204619" y="80431"/>
                  </a:lnTo>
                  <a:lnTo>
                    <a:pt x="2169373" y="80392"/>
                  </a:lnTo>
                  <a:lnTo>
                    <a:pt x="2133863" y="80374"/>
                  </a:lnTo>
                  <a:lnTo>
                    <a:pt x="2098238" y="80367"/>
                  </a:lnTo>
                  <a:lnTo>
                    <a:pt x="2062561" y="80363"/>
                  </a:lnTo>
                  <a:lnTo>
                    <a:pt x="2026860" y="80362"/>
                  </a:lnTo>
                  <a:lnTo>
                    <a:pt x="1991150" y="80361"/>
                  </a:lnTo>
                  <a:lnTo>
                    <a:pt x="1955435" y="80361"/>
                  </a:lnTo>
                  <a:lnTo>
                    <a:pt x="1919718" y="80360"/>
                  </a:lnTo>
                  <a:lnTo>
                    <a:pt x="1883999" y="79368"/>
                  </a:lnTo>
                  <a:lnTo>
                    <a:pt x="1848281" y="75620"/>
                  </a:lnTo>
                  <a:lnTo>
                    <a:pt x="1812563" y="73293"/>
                  </a:lnTo>
                  <a:lnTo>
                    <a:pt x="1776844" y="72258"/>
                  </a:lnTo>
                  <a:lnTo>
                    <a:pt x="1741125" y="71799"/>
                  </a:lnTo>
                  <a:lnTo>
                    <a:pt x="1705406" y="71594"/>
                  </a:lnTo>
                  <a:lnTo>
                    <a:pt x="1669688" y="71503"/>
                  </a:lnTo>
                  <a:lnTo>
                    <a:pt x="1633969" y="71463"/>
                  </a:lnTo>
                  <a:lnTo>
                    <a:pt x="1600896" y="71445"/>
                  </a:lnTo>
                  <a:lnTo>
                    <a:pt x="1568668" y="71437"/>
                  </a:lnTo>
                  <a:lnTo>
                    <a:pt x="1534501" y="71433"/>
                  </a:lnTo>
                  <a:lnTo>
                    <a:pt x="1502118" y="68786"/>
                  </a:lnTo>
                  <a:lnTo>
                    <a:pt x="1470197" y="65294"/>
                  </a:lnTo>
                  <a:lnTo>
                    <a:pt x="1436165" y="63742"/>
                  </a:lnTo>
                  <a:lnTo>
                    <a:pt x="1403843" y="63053"/>
                  </a:lnTo>
                  <a:lnTo>
                    <a:pt x="1372941" y="62746"/>
                  </a:lnTo>
                  <a:lnTo>
                    <a:pt x="1342670" y="62610"/>
                  </a:lnTo>
                  <a:lnTo>
                    <a:pt x="1310034" y="62550"/>
                  </a:lnTo>
                  <a:lnTo>
                    <a:pt x="1276677" y="61531"/>
                  </a:lnTo>
                  <a:lnTo>
                    <a:pt x="1245316" y="57770"/>
                  </a:lnTo>
                  <a:lnTo>
                    <a:pt x="1214841" y="55438"/>
                  </a:lnTo>
                  <a:lnTo>
                    <a:pt x="1183768" y="54401"/>
                  </a:lnTo>
                  <a:lnTo>
                    <a:pt x="1150114" y="53940"/>
                  </a:lnTo>
                  <a:lnTo>
                    <a:pt x="1117959" y="53735"/>
                  </a:lnTo>
                  <a:lnTo>
                    <a:pt x="1087131" y="52652"/>
                  </a:lnTo>
                  <a:lnTo>
                    <a:pt x="1056893" y="48863"/>
                  </a:lnTo>
                  <a:lnTo>
                    <a:pt x="1026918" y="46518"/>
                  </a:lnTo>
                  <a:lnTo>
                    <a:pt x="997059" y="45476"/>
                  </a:lnTo>
                  <a:lnTo>
                    <a:pt x="967252" y="45012"/>
                  </a:lnTo>
                  <a:lnTo>
                    <a:pt x="937468" y="42160"/>
                  </a:lnTo>
                  <a:lnTo>
                    <a:pt x="907694" y="38578"/>
                  </a:lnTo>
                  <a:lnTo>
                    <a:pt x="864033" y="35569"/>
                  </a:lnTo>
                  <a:lnTo>
                    <a:pt x="824528" y="29827"/>
                  </a:lnTo>
                  <a:lnTo>
                    <a:pt x="781845" y="26692"/>
                  </a:lnTo>
                  <a:lnTo>
                    <a:pt x="738771" y="20913"/>
                  </a:lnTo>
                  <a:lnTo>
                    <a:pt x="699439" y="17767"/>
                  </a:lnTo>
                  <a:lnTo>
                    <a:pt x="657800" y="11984"/>
                  </a:lnTo>
                  <a:lnTo>
                    <a:pt x="619885" y="9830"/>
                  </a:lnTo>
                  <a:lnTo>
                    <a:pt x="582524" y="8199"/>
                  </a:lnTo>
                  <a:lnTo>
                    <a:pt x="541468" y="2866"/>
                  </a:lnTo>
                  <a:lnTo>
                    <a:pt x="503727" y="844"/>
                  </a:lnTo>
                  <a:lnTo>
                    <a:pt x="467409" y="245"/>
                  </a:lnTo>
                  <a:lnTo>
                    <a:pt x="431512" y="68"/>
                  </a:lnTo>
                  <a:lnTo>
                    <a:pt x="395741" y="15"/>
                  </a:lnTo>
                  <a:lnTo>
                    <a:pt x="360007" y="0"/>
                  </a:lnTo>
                  <a:lnTo>
                    <a:pt x="325275" y="987"/>
                  </a:lnTo>
                  <a:lnTo>
                    <a:pt x="286370" y="7061"/>
                  </a:lnTo>
                  <a:lnTo>
                    <a:pt x="250022" y="8555"/>
                  </a:lnTo>
                  <a:lnTo>
                    <a:pt x="214179" y="8850"/>
                  </a:lnTo>
                  <a:lnTo>
                    <a:pt x="181082" y="11554"/>
                  </a:lnTo>
                  <a:lnTo>
                    <a:pt x="150401" y="16609"/>
                  </a:lnTo>
                  <a:lnTo>
                    <a:pt x="106625" y="20450"/>
                  </a:lnTo>
                  <a:lnTo>
                    <a:pt x="80955" y="28872"/>
                  </a:lnTo>
                  <a:lnTo>
                    <a:pt x="74584" y="32672"/>
                  </a:lnTo>
                  <a:lnTo>
                    <a:pt x="65419" y="35803"/>
                  </a:lnTo>
                  <a:lnTo>
                    <a:pt x="59411" y="40052"/>
                  </a:lnTo>
                  <a:lnTo>
                    <a:pt x="56079" y="45248"/>
                  </a:lnTo>
                  <a:lnTo>
                    <a:pt x="53941" y="51927"/>
                  </a:lnTo>
                  <a:lnTo>
                    <a:pt x="52773" y="52475"/>
                  </a:lnTo>
                  <a:lnTo>
                    <a:pt x="44484" y="53571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MARTInkShape-578"/>
            <p:cNvSpPr/>
            <p:nvPr>
              <p:custDataLst>
                <p:tags r:id="rId6"/>
              </p:custDataLst>
            </p:nvPr>
          </p:nvSpPr>
          <p:spPr>
            <a:xfrm>
              <a:off x="678656" y="4054078"/>
              <a:ext cx="35720" cy="125017"/>
            </a:xfrm>
            <a:custGeom>
              <a:avLst/>
              <a:gdLst/>
              <a:ahLst/>
              <a:cxnLst/>
              <a:rect l="0" t="0" r="0" b="0"/>
              <a:pathLst>
                <a:path w="35720" h="125017">
                  <a:moveTo>
                    <a:pt x="35719" y="0"/>
                  </a:moveTo>
                  <a:lnTo>
                    <a:pt x="35719" y="0"/>
                  </a:lnTo>
                  <a:lnTo>
                    <a:pt x="34727" y="40894"/>
                  </a:lnTo>
                  <a:lnTo>
                    <a:pt x="27598" y="64041"/>
                  </a:lnTo>
                  <a:lnTo>
                    <a:pt x="7551" y="103902"/>
                  </a:lnTo>
                  <a:lnTo>
                    <a:pt x="0" y="125016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Proportional Plan in the states</a:t>
            </a:r>
            <a:endParaRPr lang="en-US" dirty="0"/>
          </a:p>
        </p:txBody>
      </p:sp>
      <p:pic>
        <p:nvPicPr>
          <p:cNvPr id="18435" name="Picture 3" descr="C:\Users\kbarikmo\AppData\Local\Microsoft\Windows\Temporary Internet Files\Content.IE5\BICNX3MJ\MC900436716[1].wmf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r="40557"/>
          <a:stretch>
            <a:fillRect/>
          </a:stretch>
        </p:blipFill>
        <p:spPr bwMode="auto">
          <a:xfrm>
            <a:off x="941198" y="1447800"/>
            <a:ext cx="4316602" cy="3962400"/>
          </a:xfrm>
          <a:prstGeom prst="rect">
            <a:avLst/>
          </a:prstGeom>
          <a:noFill/>
        </p:spPr>
      </p:pic>
      <p:pic>
        <p:nvPicPr>
          <p:cNvPr id="7" name="Picture 3" descr="C:\Users\kbarikmo\AppData\Local\Microsoft\Windows\Temporary Internet Files\Content.IE5\BICNX3MJ\MC900436716[1].wmf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9075"/>
          <a:stretch>
            <a:fillRect/>
          </a:stretch>
        </p:blipFill>
        <p:spPr bwMode="auto">
          <a:xfrm>
            <a:off x="5486400" y="1447800"/>
            <a:ext cx="2971800" cy="3962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219200" y="54864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Romney would get 4 electoral votes</a:t>
            </a:r>
          </a:p>
          <a:p>
            <a:endParaRPr lang="en-US" b="1" dirty="0"/>
          </a:p>
          <a:p>
            <a:r>
              <a:rPr lang="en-US" b="1" dirty="0" smtClean="0"/>
              <a:t>…he won 60% of the vote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486400" y="54864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Obama would get 2 electoral votes</a:t>
            </a:r>
          </a:p>
          <a:p>
            <a:endParaRPr lang="en-US" b="1" dirty="0"/>
          </a:p>
          <a:p>
            <a:r>
              <a:rPr lang="en-US" b="1" dirty="0" smtClean="0"/>
              <a:t>…he won 38% of the vote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they calculate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08848" cy="4495800"/>
          </a:xfrm>
        </p:spPr>
        <p:txBody>
          <a:bodyPr/>
          <a:lstStyle/>
          <a:p>
            <a:r>
              <a:rPr lang="en-US" dirty="0" smtClean="0"/>
              <a:t>Rounding system (as shown with license plate)</a:t>
            </a:r>
          </a:p>
          <a:p>
            <a:r>
              <a:rPr lang="en-US" dirty="0" smtClean="0"/>
              <a:t>Decimal system (some proposals take it down to the thousandths place)</a:t>
            </a:r>
          </a:p>
          <a:p>
            <a:endParaRPr lang="en-US" dirty="0"/>
          </a:p>
          <a:p>
            <a:pPr lvl="3"/>
            <a:r>
              <a:rPr lang="en-US" sz="4400" dirty="0" smtClean="0">
                <a:solidFill>
                  <a:srgbClr val="FF0000"/>
                </a:solidFill>
              </a:rPr>
              <a:t>MR = 3.6 EV’s</a:t>
            </a:r>
          </a:p>
          <a:p>
            <a:pPr lvl="3"/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BO = 2.28 EV’s</a:t>
            </a:r>
          </a:p>
          <a:p>
            <a:pPr lvl="3"/>
            <a:r>
              <a:rPr lang="en-US" sz="4400" dirty="0" smtClean="0"/>
              <a:t>GJ = .12 EV’s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/ Disadvantages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05400"/>
          </a:xfrm>
        </p:spPr>
        <p:txBody>
          <a:bodyPr numCol="2">
            <a:normAutofit/>
          </a:bodyPr>
          <a:lstStyle/>
          <a:p>
            <a:r>
              <a:rPr lang="en-US" sz="2600" dirty="0" smtClean="0"/>
              <a:t>Preserves the EC system</a:t>
            </a:r>
          </a:p>
          <a:p>
            <a:r>
              <a:rPr lang="en-US" sz="2600" dirty="0" smtClean="0"/>
              <a:t>Give weight to losing candidates even though they don’t win full state</a:t>
            </a:r>
          </a:p>
          <a:p>
            <a:r>
              <a:rPr lang="en-US" sz="2600" dirty="0" smtClean="0"/>
              <a:t>Enfranchises voters in the “fly over” states</a:t>
            </a:r>
          </a:p>
          <a:p>
            <a:r>
              <a:rPr lang="en-US" sz="2600" dirty="0" smtClean="0"/>
              <a:t>Campaigns become national in scope because we eliminate the “battleground” states that become the focus of the election</a:t>
            </a:r>
          </a:p>
          <a:p>
            <a:r>
              <a:rPr lang="en-US" dirty="0" smtClean="0"/>
              <a:t>Disadvantages… could eliminate the 2-party system falsely inflating power and message of minor parties, </a:t>
            </a:r>
          </a:p>
          <a:p>
            <a:r>
              <a:rPr lang="en-US" dirty="0" smtClean="0"/>
              <a:t>could easily produce EV deadlock with no person attaining the 270 needed to win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Bonus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Preserves the Electoral college system of 538 votes</a:t>
            </a:r>
          </a:p>
          <a:p>
            <a:r>
              <a:rPr lang="en-US" dirty="0" smtClean="0"/>
              <a:t>Allows the winner of the popular vote to win 102 “bonus” votes in the election</a:t>
            </a:r>
          </a:p>
          <a:p>
            <a:r>
              <a:rPr lang="en-US" dirty="0" smtClean="0"/>
              <a:t>Here’s what the election of 2000 would have looked like…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Election of 2000</a:t>
            </a:r>
            <a:br>
              <a:rPr lang="en-US" dirty="0" smtClean="0"/>
            </a:br>
            <a:r>
              <a:rPr lang="en-US" dirty="0" smtClean="0"/>
              <a:t>(W. Bush v. Gore)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 l="11250" t="26000" r="11875" b="14000"/>
          <a:stretch>
            <a:fillRect/>
          </a:stretch>
        </p:blipFill>
        <p:spPr bwMode="auto">
          <a:xfrm>
            <a:off x="80011" y="1524000"/>
            <a:ext cx="906017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6096000" y="1600200"/>
            <a:ext cx="3048000" cy="3937000"/>
            <a:chOff x="6096000" y="1371600"/>
            <a:chExt cx="3048000" cy="3937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71347" t="34276" r="13136" b="33655"/>
            <a:stretch>
              <a:fillRect/>
            </a:stretch>
          </p:blipFill>
          <p:spPr bwMode="auto">
            <a:xfrm>
              <a:off x="6096000" y="1371600"/>
              <a:ext cx="3048000" cy="393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7467600" y="3733800"/>
              <a:ext cx="6096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368</a:t>
              </a:r>
              <a:endParaRPr lang="en-US" dirty="0"/>
            </a:p>
          </p:txBody>
        </p:sp>
      </p:grpSp>
      <p:sp>
        <p:nvSpPr>
          <p:cNvPr id="11" name="5-Point Star 10"/>
          <p:cNvSpPr/>
          <p:nvPr/>
        </p:nvSpPr>
        <p:spPr>
          <a:xfrm>
            <a:off x="6934200" y="3581400"/>
            <a:ext cx="1524000" cy="1143000"/>
          </a:xfrm>
          <a:prstGeom prst="star5">
            <a:avLst/>
          </a:prstGeom>
          <a:solidFill>
            <a:srgbClr val="FFFF00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1362"/>
          </a:xfrm>
        </p:spPr>
        <p:txBody>
          <a:bodyPr>
            <a:normAutofit/>
          </a:bodyPr>
          <a:lstStyle/>
          <a:p>
            <a:r>
              <a:rPr lang="en-US" sz="5400" dirty="0" smtClean="0"/>
              <a:t>Would that have made things easier to handle the day after the election?</a:t>
            </a:r>
            <a:endParaRPr lang="en-US" sz="5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Encourages voters to participate in states where they may otherwise be disenfranchised (a la a Democrat in Kansas or a Republican in California) because their vote still counts in the system.</a:t>
            </a:r>
          </a:p>
          <a:p>
            <a:r>
              <a:rPr lang="en-US" dirty="0" smtClean="0"/>
              <a:t>Disadvantages… maintains the inequality of the EV system as it is now, strong 2-party system only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what’s the answer…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FRQ…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How does the current Electoral System ensure state power and the 2 party system?  Which reforms presented are most effective in addressing the current power of the parties?  Which reforms are most likely to give disenfranchised voters or non-participating voters more voice than they currently have?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Due at the end of the hour…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Election of 2012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 t="23047" r="15227" b="7836"/>
          <a:stretch/>
        </p:blipFill>
        <p:spPr bwMode="auto">
          <a:xfrm>
            <a:off x="-100012" y="1685925"/>
            <a:ext cx="9244012" cy="5056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SMARTInkShape-Group179"/>
          <p:cNvGrpSpPr/>
          <p:nvPr/>
        </p:nvGrpSpPr>
        <p:grpSpPr>
          <a:xfrm>
            <a:off x="1228725" y="1428755"/>
            <a:ext cx="5464944" cy="4050501"/>
            <a:chOff x="1228725" y="1428755"/>
            <a:chExt cx="5464944" cy="4050501"/>
          </a:xfrm>
        </p:grpSpPr>
        <p:sp>
          <p:nvSpPr>
            <p:cNvPr id="21" name="SMARTInkShape-344"/>
            <p:cNvSpPr/>
            <p:nvPr>
              <p:custDataLst>
                <p:tags r:id="rId6"/>
              </p:custDataLst>
            </p:nvPr>
          </p:nvSpPr>
          <p:spPr>
            <a:xfrm>
              <a:off x="1228725" y="1428755"/>
              <a:ext cx="2527888" cy="2165188"/>
            </a:xfrm>
            <a:custGeom>
              <a:avLst/>
              <a:gdLst/>
              <a:ahLst/>
              <a:cxnLst/>
              <a:rect l="0" t="0" r="0" b="0"/>
              <a:pathLst>
                <a:path w="2527888" h="2165188">
                  <a:moveTo>
                    <a:pt x="2517051" y="2165187"/>
                  </a:moveTo>
                  <a:lnTo>
                    <a:pt x="2517051" y="2165187"/>
                  </a:lnTo>
                  <a:lnTo>
                    <a:pt x="2516899" y="2163648"/>
                  </a:lnTo>
                  <a:lnTo>
                    <a:pt x="2515622" y="2132135"/>
                  </a:lnTo>
                  <a:lnTo>
                    <a:pt x="2515054" y="2099609"/>
                  </a:lnTo>
                  <a:lnTo>
                    <a:pt x="2514802" y="2065838"/>
                  </a:lnTo>
                  <a:lnTo>
                    <a:pt x="2514734" y="2047942"/>
                  </a:lnTo>
                  <a:lnTo>
                    <a:pt x="2514690" y="2029662"/>
                  </a:lnTo>
                  <a:lnTo>
                    <a:pt x="2514660" y="2011125"/>
                  </a:lnTo>
                  <a:lnTo>
                    <a:pt x="2514640" y="1992417"/>
                  </a:lnTo>
                  <a:lnTo>
                    <a:pt x="2514627" y="1973595"/>
                  </a:lnTo>
                  <a:lnTo>
                    <a:pt x="2514618" y="1953903"/>
                  </a:lnTo>
                  <a:lnTo>
                    <a:pt x="2514612" y="1933632"/>
                  </a:lnTo>
                  <a:lnTo>
                    <a:pt x="2514608" y="1912974"/>
                  </a:lnTo>
                  <a:lnTo>
                    <a:pt x="2514605" y="1892058"/>
                  </a:lnTo>
                  <a:lnTo>
                    <a:pt x="2514603" y="1870970"/>
                  </a:lnTo>
                  <a:lnTo>
                    <a:pt x="2514602" y="1849768"/>
                  </a:lnTo>
                  <a:lnTo>
                    <a:pt x="2514602" y="1828490"/>
                  </a:lnTo>
                  <a:lnTo>
                    <a:pt x="2514601" y="1807160"/>
                  </a:lnTo>
                  <a:lnTo>
                    <a:pt x="2514601" y="1785797"/>
                  </a:lnTo>
                  <a:lnTo>
                    <a:pt x="2514601" y="1764411"/>
                  </a:lnTo>
                  <a:lnTo>
                    <a:pt x="2514601" y="1743010"/>
                  </a:lnTo>
                  <a:lnTo>
                    <a:pt x="2514600" y="1721598"/>
                  </a:lnTo>
                  <a:lnTo>
                    <a:pt x="2514600" y="1700181"/>
                  </a:lnTo>
                  <a:lnTo>
                    <a:pt x="2514600" y="1678758"/>
                  </a:lnTo>
                  <a:lnTo>
                    <a:pt x="2514600" y="1657333"/>
                  </a:lnTo>
                  <a:lnTo>
                    <a:pt x="2514600" y="1635112"/>
                  </a:lnTo>
                  <a:lnTo>
                    <a:pt x="2514600" y="1612361"/>
                  </a:lnTo>
                  <a:lnTo>
                    <a:pt x="2514600" y="1589255"/>
                  </a:lnTo>
                  <a:lnTo>
                    <a:pt x="2514600" y="1566708"/>
                  </a:lnTo>
                  <a:lnTo>
                    <a:pt x="2514600" y="1544533"/>
                  </a:lnTo>
                  <a:lnTo>
                    <a:pt x="2514600" y="1522606"/>
                  </a:lnTo>
                  <a:lnTo>
                    <a:pt x="2514600" y="1500050"/>
                  </a:lnTo>
                  <a:lnTo>
                    <a:pt x="2514600" y="1477075"/>
                  </a:lnTo>
                  <a:lnTo>
                    <a:pt x="2514600" y="1453821"/>
                  </a:lnTo>
                  <a:lnTo>
                    <a:pt x="2514600" y="1431175"/>
                  </a:lnTo>
                  <a:lnTo>
                    <a:pt x="2514600" y="1408934"/>
                  </a:lnTo>
                  <a:lnTo>
                    <a:pt x="2514600" y="1386962"/>
                  </a:lnTo>
                  <a:lnTo>
                    <a:pt x="2514600" y="1364377"/>
                  </a:lnTo>
                  <a:lnTo>
                    <a:pt x="2514600" y="1341383"/>
                  </a:lnTo>
                  <a:lnTo>
                    <a:pt x="2514600" y="1318116"/>
                  </a:lnTo>
                  <a:lnTo>
                    <a:pt x="2514600" y="1294668"/>
                  </a:lnTo>
                  <a:lnTo>
                    <a:pt x="2514600" y="1271097"/>
                  </a:lnTo>
                  <a:lnTo>
                    <a:pt x="2514600" y="1247446"/>
                  </a:lnTo>
                  <a:lnTo>
                    <a:pt x="2514600" y="1223742"/>
                  </a:lnTo>
                  <a:lnTo>
                    <a:pt x="2514600" y="1200001"/>
                  </a:lnTo>
                  <a:lnTo>
                    <a:pt x="2514600" y="1176237"/>
                  </a:lnTo>
                  <a:lnTo>
                    <a:pt x="2514600" y="1153250"/>
                  </a:lnTo>
                  <a:lnTo>
                    <a:pt x="2514600" y="1130781"/>
                  </a:lnTo>
                  <a:lnTo>
                    <a:pt x="2514600" y="1108659"/>
                  </a:lnTo>
                  <a:lnTo>
                    <a:pt x="2514600" y="1085973"/>
                  </a:lnTo>
                  <a:lnTo>
                    <a:pt x="2514600" y="1062912"/>
                  </a:lnTo>
                  <a:lnTo>
                    <a:pt x="2514600" y="1039600"/>
                  </a:lnTo>
                  <a:lnTo>
                    <a:pt x="2514600" y="1016915"/>
                  </a:lnTo>
                  <a:lnTo>
                    <a:pt x="2514600" y="994648"/>
                  </a:lnTo>
                  <a:lnTo>
                    <a:pt x="2514600" y="972659"/>
                  </a:lnTo>
                  <a:lnTo>
                    <a:pt x="2513806" y="950857"/>
                  </a:lnTo>
                  <a:lnTo>
                    <a:pt x="2512483" y="929178"/>
                  </a:lnTo>
                  <a:lnTo>
                    <a:pt x="2510808" y="907581"/>
                  </a:lnTo>
                  <a:lnTo>
                    <a:pt x="2509691" y="886834"/>
                  </a:lnTo>
                  <a:lnTo>
                    <a:pt x="2508946" y="866652"/>
                  </a:lnTo>
                  <a:lnTo>
                    <a:pt x="2508449" y="846848"/>
                  </a:lnTo>
                  <a:lnTo>
                    <a:pt x="2508118" y="826501"/>
                  </a:lnTo>
                  <a:lnTo>
                    <a:pt x="2507898" y="805793"/>
                  </a:lnTo>
                  <a:lnTo>
                    <a:pt x="2507751" y="784843"/>
                  </a:lnTo>
                  <a:lnTo>
                    <a:pt x="2507652" y="763734"/>
                  </a:lnTo>
                  <a:lnTo>
                    <a:pt x="2507587" y="742517"/>
                  </a:lnTo>
                  <a:lnTo>
                    <a:pt x="2507543" y="721228"/>
                  </a:lnTo>
                  <a:lnTo>
                    <a:pt x="2508308" y="700686"/>
                  </a:lnTo>
                  <a:lnTo>
                    <a:pt x="2509612" y="680641"/>
                  </a:lnTo>
                  <a:lnTo>
                    <a:pt x="2511274" y="660928"/>
                  </a:lnTo>
                  <a:lnTo>
                    <a:pt x="2512383" y="641435"/>
                  </a:lnTo>
                  <a:lnTo>
                    <a:pt x="2513122" y="622091"/>
                  </a:lnTo>
                  <a:lnTo>
                    <a:pt x="2513615" y="602844"/>
                  </a:lnTo>
                  <a:lnTo>
                    <a:pt x="2513943" y="583663"/>
                  </a:lnTo>
                  <a:lnTo>
                    <a:pt x="2514162" y="564526"/>
                  </a:lnTo>
                  <a:lnTo>
                    <a:pt x="2514308" y="545418"/>
                  </a:lnTo>
                  <a:lnTo>
                    <a:pt x="2514405" y="526329"/>
                  </a:lnTo>
                  <a:lnTo>
                    <a:pt x="2514471" y="507253"/>
                  </a:lnTo>
                  <a:lnTo>
                    <a:pt x="2514514" y="488186"/>
                  </a:lnTo>
                  <a:lnTo>
                    <a:pt x="2515336" y="469918"/>
                  </a:lnTo>
                  <a:lnTo>
                    <a:pt x="2518367" y="434804"/>
                  </a:lnTo>
                  <a:lnTo>
                    <a:pt x="2520243" y="402793"/>
                  </a:lnTo>
                  <a:lnTo>
                    <a:pt x="2521077" y="372691"/>
                  </a:lnTo>
                  <a:lnTo>
                    <a:pt x="2521447" y="343438"/>
                  </a:lnTo>
                  <a:lnTo>
                    <a:pt x="2521612" y="314561"/>
                  </a:lnTo>
                  <a:lnTo>
                    <a:pt x="2522479" y="285852"/>
                  </a:lnTo>
                  <a:lnTo>
                    <a:pt x="2525510" y="257218"/>
                  </a:lnTo>
                  <a:lnTo>
                    <a:pt x="2527887" y="221906"/>
                  </a:lnTo>
                  <a:lnTo>
                    <a:pt x="2524799" y="187543"/>
                  </a:lnTo>
                  <a:lnTo>
                    <a:pt x="2522649" y="156018"/>
                  </a:lnTo>
                  <a:lnTo>
                    <a:pt x="2520335" y="121831"/>
                  </a:lnTo>
                  <a:lnTo>
                    <a:pt x="2508354" y="89560"/>
                  </a:lnTo>
                  <a:lnTo>
                    <a:pt x="2494874" y="57504"/>
                  </a:lnTo>
                  <a:lnTo>
                    <a:pt x="2482738" y="42082"/>
                  </a:lnTo>
                  <a:lnTo>
                    <a:pt x="2459712" y="22921"/>
                  </a:lnTo>
                  <a:lnTo>
                    <a:pt x="2446020" y="18122"/>
                  </a:lnTo>
                  <a:lnTo>
                    <a:pt x="2415152" y="11249"/>
                  </a:lnTo>
                  <a:lnTo>
                    <a:pt x="2384537" y="3041"/>
                  </a:lnTo>
                  <a:lnTo>
                    <a:pt x="2354002" y="897"/>
                  </a:lnTo>
                  <a:lnTo>
                    <a:pt x="2323699" y="262"/>
                  </a:lnTo>
                  <a:lnTo>
                    <a:pt x="2289939" y="74"/>
                  </a:lnTo>
                  <a:lnTo>
                    <a:pt x="2254800" y="18"/>
                  </a:lnTo>
                  <a:lnTo>
                    <a:pt x="2231123" y="5"/>
                  </a:lnTo>
                  <a:lnTo>
                    <a:pt x="2205254" y="0"/>
                  </a:lnTo>
                  <a:lnTo>
                    <a:pt x="2177882" y="791"/>
                  </a:lnTo>
                  <a:lnTo>
                    <a:pt x="2149841" y="3788"/>
                  </a:lnTo>
                  <a:lnTo>
                    <a:pt x="2121504" y="5650"/>
                  </a:lnTo>
                  <a:lnTo>
                    <a:pt x="2092241" y="6477"/>
                  </a:lnTo>
                  <a:lnTo>
                    <a:pt x="2060714" y="6845"/>
                  </a:lnTo>
                  <a:lnTo>
                    <a:pt x="2030298" y="9125"/>
                  </a:lnTo>
                  <a:lnTo>
                    <a:pt x="2000111" y="11990"/>
                  </a:lnTo>
                  <a:lnTo>
                    <a:pt x="1968174" y="13264"/>
                  </a:lnTo>
                  <a:lnTo>
                    <a:pt x="1933342" y="15946"/>
                  </a:lnTo>
                  <a:lnTo>
                    <a:pt x="1915163" y="17773"/>
                  </a:lnTo>
                  <a:lnTo>
                    <a:pt x="1880148" y="21919"/>
                  </a:lnTo>
                  <a:lnTo>
                    <a:pt x="1846065" y="25614"/>
                  </a:lnTo>
                  <a:lnTo>
                    <a:pt x="1812396" y="27256"/>
                  </a:lnTo>
                  <a:lnTo>
                    <a:pt x="1776795" y="30103"/>
                  </a:lnTo>
                  <a:lnTo>
                    <a:pt x="1758411" y="31973"/>
                  </a:lnTo>
                  <a:lnTo>
                    <a:pt x="1739805" y="34014"/>
                  </a:lnTo>
                  <a:lnTo>
                    <a:pt x="1721052" y="36168"/>
                  </a:lnTo>
                  <a:lnTo>
                    <a:pt x="1702199" y="38398"/>
                  </a:lnTo>
                  <a:lnTo>
                    <a:pt x="1684074" y="40678"/>
                  </a:lnTo>
                  <a:lnTo>
                    <a:pt x="1649119" y="45328"/>
                  </a:lnTo>
                  <a:lnTo>
                    <a:pt x="1631225" y="47680"/>
                  </a:lnTo>
                  <a:lnTo>
                    <a:pt x="1612946" y="50041"/>
                  </a:lnTo>
                  <a:lnTo>
                    <a:pt x="1594410" y="52409"/>
                  </a:lnTo>
                  <a:lnTo>
                    <a:pt x="1575702" y="54781"/>
                  </a:lnTo>
                  <a:lnTo>
                    <a:pt x="1556881" y="57157"/>
                  </a:lnTo>
                  <a:lnTo>
                    <a:pt x="1537983" y="59534"/>
                  </a:lnTo>
                  <a:lnTo>
                    <a:pt x="1519829" y="61913"/>
                  </a:lnTo>
                  <a:lnTo>
                    <a:pt x="1484840" y="66672"/>
                  </a:lnTo>
                  <a:lnTo>
                    <a:pt x="1466143" y="68259"/>
                  </a:lnTo>
                  <a:lnTo>
                    <a:pt x="1446535" y="69317"/>
                  </a:lnTo>
                  <a:lnTo>
                    <a:pt x="1426319" y="70022"/>
                  </a:lnTo>
                  <a:lnTo>
                    <a:pt x="1407286" y="71286"/>
                  </a:lnTo>
                  <a:lnTo>
                    <a:pt x="1389040" y="72922"/>
                  </a:lnTo>
                  <a:lnTo>
                    <a:pt x="1371321" y="74807"/>
                  </a:lnTo>
                  <a:lnTo>
                    <a:pt x="1353158" y="76857"/>
                  </a:lnTo>
                  <a:lnTo>
                    <a:pt x="1334699" y="79018"/>
                  </a:lnTo>
                  <a:lnTo>
                    <a:pt x="1316043" y="81252"/>
                  </a:lnTo>
                  <a:lnTo>
                    <a:pt x="1280498" y="85851"/>
                  </a:lnTo>
                  <a:lnTo>
                    <a:pt x="1245385" y="90541"/>
                  </a:lnTo>
                  <a:lnTo>
                    <a:pt x="1227132" y="92902"/>
                  </a:lnTo>
                  <a:lnTo>
                    <a:pt x="1208613" y="95271"/>
                  </a:lnTo>
                  <a:lnTo>
                    <a:pt x="1173220" y="100019"/>
                  </a:lnTo>
                  <a:lnTo>
                    <a:pt x="1138175" y="104775"/>
                  </a:lnTo>
                  <a:lnTo>
                    <a:pt x="1119939" y="107154"/>
                  </a:lnTo>
                  <a:lnTo>
                    <a:pt x="1084332" y="111121"/>
                  </a:lnTo>
                  <a:lnTo>
                    <a:pt x="1052632" y="112884"/>
                  </a:lnTo>
                  <a:lnTo>
                    <a:pt x="1018434" y="115785"/>
                  </a:lnTo>
                  <a:lnTo>
                    <a:pt x="983656" y="118926"/>
                  </a:lnTo>
                  <a:lnTo>
                    <a:pt x="952324" y="120322"/>
                  </a:lnTo>
                  <a:lnTo>
                    <a:pt x="920407" y="123059"/>
                  </a:lnTo>
                  <a:lnTo>
                    <a:pt x="887701" y="126921"/>
                  </a:lnTo>
                  <a:lnTo>
                    <a:pt x="854644" y="131284"/>
                  </a:lnTo>
                  <a:lnTo>
                    <a:pt x="823548" y="133752"/>
                  </a:lnTo>
                  <a:lnTo>
                    <a:pt x="793853" y="134849"/>
                  </a:lnTo>
                  <a:lnTo>
                    <a:pt x="764780" y="135336"/>
                  </a:lnTo>
                  <a:lnTo>
                    <a:pt x="733867" y="135553"/>
                  </a:lnTo>
                  <a:lnTo>
                    <a:pt x="702401" y="136443"/>
                  </a:lnTo>
                  <a:lnTo>
                    <a:pt x="672541" y="139484"/>
                  </a:lnTo>
                  <a:lnTo>
                    <a:pt x="643394" y="141365"/>
                  </a:lnTo>
                  <a:lnTo>
                    <a:pt x="614566" y="142201"/>
                  </a:lnTo>
                  <a:lnTo>
                    <a:pt x="585878" y="142573"/>
                  </a:lnTo>
                  <a:lnTo>
                    <a:pt x="557253" y="142738"/>
                  </a:lnTo>
                  <a:lnTo>
                    <a:pt x="527862" y="143605"/>
                  </a:lnTo>
                  <a:lnTo>
                    <a:pt x="496278" y="146636"/>
                  </a:lnTo>
                  <a:lnTo>
                    <a:pt x="465837" y="148513"/>
                  </a:lnTo>
                  <a:lnTo>
                    <a:pt x="436432" y="149347"/>
                  </a:lnTo>
                  <a:lnTo>
                    <a:pt x="407489" y="149717"/>
                  </a:lnTo>
                  <a:lnTo>
                    <a:pt x="380867" y="151999"/>
                  </a:lnTo>
                  <a:lnTo>
                    <a:pt x="355011" y="154865"/>
                  </a:lnTo>
                  <a:lnTo>
                    <a:pt x="327645" y="156138"/>
                  </a:lnTo>
                  <a:lnTo>
                    <a:pt x="299608" y="156705"/>
                  </a:lnTo>
                  <a:lnTo>
                    <a:pt x="272065" y="157750"/>
                  </a:lnTo>
                  <a:lnTo>
                    <a:pt x="246595" y="160860"/>
                  </a:lnTo>
                  <a:lnTo>
                    <a:pt x="222046" y="162772"/>
                  </a:lnTo>
                  <a:lnTo>
                    <a:pt x="197906" y="163621"/>
                  </a:lnTo>
                  <a:lnTo>
                    <a:pt x="162796" y="164893"/>
                  </a:lnTo>
                  <a:lnTo>
                    <a:pt x="131932" y="169151"/>
                  </a:lnTo>
                  <a:lnTo>
                    <a:pt x="102679" y="171559"/>
                  </a:lnTo>
                  <a:lnTo>
                    <a:pt x="73903" y="176947"/>
                  </a:lnTo>
                  <a:lnTo>
                    <a:pt x="39969" y="183762"/>
                  </a:lnTo>
                  <a:lnTo>
                    <a:pt x="25093" y="185343"/>
                  </a:lnTo>
                  <a:lnTo>
                    <a:pt x="0" y="20002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345"/>
            <p:cNvSpPr/>
            <p:nvPr>
              <p:custDataLst>
                <p:tags r:id="rId7"/>
              </p:custDataLst>
            </p:nvPr>
          </p:nvSpPr>
          <p:spPr>
            <a:xfrm>
              <a:off x="1278770" y="1571625"/>
              <a:ext cx="5414899" cy="3907631"/>
            </a:xfrm>
            <a:custGeom>
              <a:avLst/>
              <a:gdLst/>
              <a:ahLst/>
              <a:cxnLst/>
              <a:rect l="0" t="0" r="0" b="0"/>
              <a:pathLst>
                <a:path w="5414899" h="3907631">
                  <a:moveTo>
                    <a:pt x="7105" y="0"/>
                  </a:moveTo>
                  <a:lnTo>
                    <a:pt x="7105" y="0"/>
                  </a:lnTo>
                  <a:lnTo>
                    <a:pt x="6311" y="24370"/>
                  </a:lnTo>
                  <a:lnTo>
                    <a:pt x="954" y="51491"/>
                  </a:lnTo>
                  <a:lnTo>
                    <a:pt x="157" y="83784"/>
                  </a:lnTo>
                  <a:lnTo>
                    <a:pt x="0" y="116033"/>
                  </a:lnTo>
                  <a:lnTo>
                    <a:pt x="2089" y="145505"/>
                  </a:lnTo>
                  <a:lnTo>
                    <a:pt x="5619" y="179373"/>
                  </a:lnTo>
                  <a:lnTo>
                    <a:pt x="6665" y="214543"/>
                  </a:lnTo>
                  <a:lnTo>
                    <a:pt x="6975" y="250099"/>
                  </a:lnTo>
                  <a:lnTo>
                    <a:pt x="7047" y="274668"/>
                  </a:lnTo>
                  <a:lnTo>
                    <a:pt x="7079" y="301462"/>
                  </a:lnTo>
                  <a:lnTo>
                    <a:pt x="7094" y="331362"/>
                  </a:lnTo>
                  <a:lnTo>
                    <a:pt x="6306" y="362378"/>
                  </a:lnTo>
                  <a:lnTo>
                    <a:pt x="3310" y="392038"/>
                  </a:lnTo>
                  <a:lnTo>
                    <a:pt x="3567" y="423212"/>
                  </a:lnTo>
                  <a:lnTo>
                    <a:pt x="5532" y="456382"/>
                  </a:lnTo>
                  <a:lnTo>
                    <a:pt x="6057" y="474117"/>
                  </a:lnTo>
                  <a:lnTo>
                    <a:pt x="6406" y="492290"/>
                  </a:lnTo>
                  <a:lnTo>
                    <a:pt x="6794" y="527300"/>
                  </a:lnTo>
                  <a:lnTo>
                    <a:pt x="6967" y="562174"/>
                  </a:lnTo>
                  <a:lnTo>
                    <a:pt x="7013" y="580364"/>
                  </a:lnTo>
                  <a:lnTo>
                    <a:pt x="7044" y="598841"/>
                  </a:lnTo>
                  <a:lnTo>
                    <a:pt x="7064" y="617508"/>
                  </a:lnTo>
                  <a:lnTo>
                    <a:pt x="7078" y="636304"/>
                  </a:lnTo>
                  <a:lnTo>
                    <a:pt x="7087" y="655184"/>
                  </a:lnTo>
                  <a:lnTo>
                    <a:pt x="7093" y="674914"/>
                  </a:lnTo>
                  <a:lnTo>
                    <a:pt x="7097" y="695211"/>
                  </a:lnTo>
                  <a:lnTo>
                    <a:pt x="7100" y="715887"/>
                  </a:lnTo>
                  <a:lnTo>
                    <a:pt x="7102" y="736020"/>
                  </a:lnTo>
                  <a:lnTo>
                    <a:pt x="7103" y="755793"/>
                  </a:lnTo>
                  <a:lnTo>
                    <a:pt x="7103" y="775324"/>
                  </a:lnTo>
                  <a:lnTo>
                    <a:pt x="7104" y="795489"/>
                  </a:lnTo>
                  <a:lnTo>
                    <a:pt x="7104" y="816076"/>
                  </a:lnTo>
                  <a:lnTo>
                    <a:pt x="7105" y="836945"/>
                  </a:lnTo>
                  <a:lnTo>
                    <a:pt x="7105" y="858001"/>
                  </a:lnTo>
                  <a:lnTo>
                    <a:pt x="7105" y="879182"/>
                  </a:lnTo>
                  <a:lnTo>
                    <a:pt x="7105" y="900446"/>
                  </a:lnTo>
                  <a:lnTo>
                    <a:pt x="7105" y="921766"/>
                  </a:lnTo>
                  <a:lnTo>
                    <a:pt x="7105" y="943123"/>
                  </a:lnTo>
                  <a:lnTo>
                    <a:pt x="7105" y="964505"/>
                  </a:lnTo>
                  <a:lnTo>
                    <a:pt x="7899" y="985903"/>
                  </a:lnTo>
                  <a:lnTo>
                    <a:pt x="9222" y="1007313"/>
                  </a:lnTo>
                  <a:lnTo>
                    <a:pt x="10897" y="1028729"/>
                  </a:lnTo>
                  <a:lnTo>
                    <a:pt x="12015" y="1050945"/>
                  </a:lnTo>
                  <a:lnTo>
                    <a:pt x="12759" y="1073692"/>
                  </a:lnTo>
                  <a:lnTo>
                    <a:pt x="13256" y="1096795"/>
                  </a:lnTo>
                  <a:lnTo>
                    <a:pt x="13587" y="1119340"/>
                  </a:lnTo>
                  <a:lnTo>
                    <a:pt x="13807" y="1141514"/>
                  </a:lnTo>
                  <a:lnTo>
                    <a:pt x="13955" y="1163441"/>
                  </a:lnTo>
                  <a:lnTo>
                    <a:pt x="14053" y="1185996"/>
                  </a:lnTo>
                  <a:lnTo>
                    <a:pt x="14118" y="1208970"/>
                  </a:lnTo>
                  <a:lnTo>
                    <a:pt x="14162" y="1232224"/>
                  </a:lnTo>
                  <a:lnTo>
                    <a:pt x="14191" y="1255664"/>
                  </a:lnTo>
                  <a:lnTo>
                    <a:pt x="14210" y="1279228"/>
                  </a:lnTo>
                  <a:lnTo>
                    <a:pt x="14223" y="1302875"/>
                  </a:lnTo>
                  <a:lnTo>
                    <a:pt x="14232" y="1326577"/>
                  </a:lnTo>
                  <a:lnTo>
                    <a:pt x="14237" y="1350316"/>
                  </a:lnTo>
                  <a:lnTo>
                    <a:pt x="14241" y="1374079"/>
                  </a:lnTo>
                  <a:lnTo>
                    <a:pt x="15037" y="1397065"/>
                  </a:lnTo>
                  <a:lnTo>
                    <a:pt x="16362" y="1419533"/>
                  </a:lnTo>
                  <a:lnTo>
                    <a:pt x="18039" y="1441655"/>
                  </a:lnTo>
                  <a:lnTo>
                    <a:pt x="19157" y="1464341"/>
                  </a:lnTo>
                  <a:lnTo>
                    <a:pt x="19902" y="1487402"/>
                  </a:lnTo>
                  <a:lnTo>
                    <a:pt x="20399" y="1510714"/>
                  </a:lnTo>
                  <a:lnTo>
                    <a:pt x="20730" y="1534193"/>
                  </a:lnTo>
                  <a:lnTo>
                    <a:pt x="20951" y="1557782"/>
                  </a:lnTo>
                  <a:lnTo>
                    <a:pt x="21098" y="1581446"/>
                  </a:lnTo>
                  <a:lnTo>
                    <a:pt x="21990" y="1605160"/>
                  </a:lnTo>
                  <a:lnTo>
                    <a:pt x="23378" y="1628907"/>
                  </a:lnTo>
                  <a:lnTo>
                    <a:pt x="25098" y="1652675"/>
                  </a:lnTo>
                  <a:lnTo>
                    <a:pt x="26244" y="1676459"/>
                  </a:lnTo>
                  <a:lnTo>
                    <a:pt x="27008" y="1700252"/>
                  </a:lnTo>
                  <a:lnTo>
                    <a:pt x="27517" y="1724051"/>
                  </a:lnTo>
                  <a:lnTo>
                    <a:pt x="27857" y="1747855"/>
                  </a:lnTo>
                  <a:lnTo>
                    <a:pt x="28084" y="1771662"/>
                  </a:lnTo>
                  <a:lnTo>
                    <a:pt x="28234" y="1795470"/>
                  </a:lnTo>
                  <a:lnTo>
                    <a:pt x="29129" y="1819280"/>
                  </a:lnTo>
                  <a:lnTo>
                    <a:pt x="30519" y="1843091"/>
                  </a:lnTo>
                  <a:lnTo>
                    <a:pt x="32239" y="1866902"/>
                  </a:lnTo>
                  <a:lnTo>
                    <a:pt x="33386" y="1890714"/>
                  </a:lnTo>
                  <a:lnTo>
                    <a:pt x="34151" y="1914526"/>
                  </a:lnTo>
                  <a:lnTo>
                    <a:pt x="34661" y="1938338"/>
                  </a:lnTo>
                  <a:lnTo>
                    <a:pt x="35794" y="1962151"/>
                  </a:lnTo>
                  <a:lnTo>
                    <a:pt x="37344" y="1985963"/>
                  </a:lnTo>
                  <a:lnTo>
                    <a:pt x="39170" y="2009775"/>
                  </a:lnTo>
                  <a:lnTo>
                    <a:pt x="40388" y="2033588"/>
                  </a:lnTo>
                  <a:lnTo>
                    <a:pt x="41200" y="2057400"/>
                  </a:lnTo>
                  <a:lnTo>
                    <a:pt x="41741" y="2081213"/>
                  </a:lnTo>
                  <a:lnTo>
                    <a:pt x="42102" y="2105025"/>
                  </a:lnTo>
                  <a:lnTo>
                    <a:pt x="42343" y="2128838"/>
                  </a:lnTo>
                  <a:lnTo>
                    <a:pt x="42503" y="2152650"/>
                  </a:lnTo>
                  <a:lnTo>
                    <a:pt x="42610" y="2176463"/>
                  </a:lnTo>
                  <a:lnTo>
                    <a:pt x="42681" y="2200275"/>
                  </a:lnTo>
                  <a:lnTo>
                    <a:pt x="42729" y="2224088"/>
                  </a:lnTo>
                  <a:lnTo>
                    <a:pt x="43554" y="2247900"/>
                  </a:lnTo>
                  <a:lnTo>
                    <a:pt x="44898" y="2271713"/>
                  </a:lnTo>
                  <a:lnTo>
                    <a:pt x="46588" y="2295525"/>
                  </a:lnTo>
                  <a:lnTo>
                    <a:pt x="47714" y="2319338"/>
                  </a:lnTo>
                  <a:lnTo>
                    <a:pt x="48466" y="2343150"/>
                  </a:lnTo>
                  <a:lnTo>
                    <a:pt x="48966" y="2366963"/>
                  </a:lnTo>
                  <a:lnTo>
                    <a:pt x="49300" y="2390775"/>
                  </a:lnTo>
                  <a:lnTo>
                    <a:pt x="49522" y="2414588"/>
                  </a:lnTo>
                  <a:lnTo>
                    <a:pt x="49671" y="2438400"/>
                  </a:lnTo>
                  <a:lnTo>
                    <a:pt x="50564" y="2461419"/>
                  </a:lnTo>
                  <a:lnTo>
                    <a:pt x="51952" y="2483908"/>
                  </a:lnTo>
                  <a:lnTo>
                    <a:pt x="53672" y="2506045"/>
                  </a:lnTo>
                  <a:lnTo>
                    <a:pt x="54818" y="2528741"/>
                  </a:lnTo>
                  <a:lnTo>
                    <a:pt x="55583" y="2551808"/>
                  </a:lnTo>
                  <a:lnTo>
                    <a:pt x="56092" y="2575124"/>
                  </a:lnTo>
                  <a:lnTo>
                    <a:pt x="56432" y="2598606"/>
                  </a:lnTo>
                  <a:lnTo>
                    <a:pt x="56658" y="2622198"/>
                  </a:lnTo>
                  <a:lnTo>
                    <a:pt x="56809" y="2645863"/>
                  </a:lnTo>
                  <a:lnTo>
                    <a:pt x="57704" y="2668784"/>
                  </a:lnTo>
                  <a:lnTo>
                    <a:pt x="59094" y="2691208"/>
                  </a:lnTo>
                  <a:lnTo>
                    <a:pt x="60814" y="2713301"/>
                  </a:lnTo>
                  <a:lnTo>
                    <a:pt x="61961" y="2735967"/>
                  </a:lnTo>
                  <a:lnTo>
                    <a:pt x="62726" y="2759016"/>
                  </a:lnTo>
                  <a:lnTo>
                    <a:pt x="63236" y="2782319"/>
                  </a:lnTo>
                  <a:lnTo>
                    <a:pt x="63575" y="2804998"/>
                  </a:lnTo>
                  <a:lnTo>
                    <a:pt x="63802" y="2827261"/>
                  </a:lnTo>
                  <a:lnTo>
                    <a:pt x="63953" y="2849247"/>
                  </a:lnTo>
                  <a:lnTo>
                    <a:pt x="64054" y="2871048"/>
                  </a:lnTo>
                  <a:lnTo>
                    <a:pt x="64121" y="2892726"/>
                  </a:lnTo>
                  <a:lnTo>
                    <a:pt x="64166" y="2914321"/>
                  </a:lnTo>
                  <a:lnTo>
                    <a:pt x="64989" y="2935862"/>
                  </a:lnTo>
                  <a:lnTo>
                    <a:pt x="66332" y="2957366"/>
                  </a:lnTo>
                  <a:lnTo>
                    <a:pt x="68021" y="2978846"/>
                  </a:lnTo>
                  <a:lnTo>
                    <a:pt x="69147" y="3000310"/>
                  </a:lnTo>
                  <a:lnTo>
                    <a:pt x="69897" y="3021763"/>
                  </a:lnTo>
                  <a:lnTo>
                    <a:pt x="70398" y="3043209"/>
                  </a:lnTo>
                  <a:lnTo>
                    <a:pt x="70732" y="3063856"/>
                  </a:lnTo>
                  <a:lnTo>
                    <a:pt x="70954" y="3083970"/>
                  </a:lnTo>
                  <a:lnTo>
                    <a:pt x="71102" y="3103730"/>
                  </a:lnTo>
                  <a:lnTo>
                    <a:pt x="71995" y="3124047"/>
                  </a:lnTo>
                  <a:lnTo>
                    <a:pt x="73384" y="3144736"/>
                  </a:lnTo>
                  <a:lnTo>
                    <a:pt x="75103" y="3165671"/>
                  </a:lnTo>
                  <a:lnTo>
                    <a:pt x="76250" y="3185979"/>
                  </a:lnTo>
                  <a:lnTo>
                    <a:pt x="77014" y="3205867"/>
                  </a:lnTo>
                  <a:lnTo>
                    <a:pt x="77524" y="3225476"/>
                  </a:lnTo>
                  <a:lnTo>
                    <a:pt x="77863" y="3244899"/>
                  </a:lnTo>
                  <a:lnTo>
                    <a:pt x="78090" y="3264197"/>
                  </a:lnTo>
                  <a:lnTo>
                    <a:pt x="78241" y="3283413"/>
                  </a:lnTo>
                  <a:lnTo>
                    <a:pt x="79135" y="3302573"/>
                  </a:lnTo>
                  <a:lnTo>
                    <a:pt x="80525" y="3321696"/>
                  </a:lnTo>
                  <a:lnTo>
                    <a:pt x="82245" y="3340795"/>
                  </a:lnTo>
                  <a:lnTo>
                    <a:pt x="83392" y="3359085"/>
                  </a:lnTo>
                  <a:lnTo>
                    <a:pt x="84667" y="3394222"/>
                  </a:lnTo>
                  <a:lnTo>
                    <a:pt x="85233" y="3426243"/>
                  </a:lnTo>
                  <a:lnTo>
                    <a:pt x="86279" y="3457144"/>
                  </a:lnTo>
                  <a:lnTo>
                    <a:pt x="89389" y="3489398"/>
                  </a:lnTo>
                  <a:lnTo>
                    <a:pt x="91301" y="3520137"/>
                  </a:lnTo>
                  <a:lnTo>
                    <a:pt x="92944" y="3548880"/>
                  </a:lnTo>
                  <a:lnTo>
                    <a:pt x="96320" y="3574885"/>
                  </a:lnTo>
                  <a:lnTo>
                    <a:pt x="98350" y="3599671"/>
                  </a:lnTo>
                  <a:lnTo>
                    <a:pt x="101609" y="3633821"/>
                  </a:lnTo>
                  <a:lnTo>
                    <a:pt x="105485" y="3664048"/>
                  </a:lnTo>
                  <a:lnTo>
                    <a:pt x="106795" y="3698915"/>
                  </a:lnTo>
                  <a:lnTo>
                    <a:pt x="111963" y="3728732"/>
                  </a:lnTo>
                  <a:lnTo>
                    <a:pt x="113959" y="3760924"/>
                  </a:lnTo>
                  <a:lnTo>
                    <a:pt x="115037" y="3794834"/>
                  </a:lnTo>
                  <a:lnTo>
                    <a:pt x="120410" y="3809571"/>
                  </a:lnTo>
                  <a:lnTo>
                    <a:pt x="121318" y="3820458"/>
                  </a:lnTo>
                  <a:lnTo>
                    <a:pt x="122141" y="3820940"/>
                  </a:lnTo>
                  <a:lnTo>
                    <a:pt x="125171" y="3821477"/>
                  </a:lnTo>
                  <a:lnTo>
                    <a:pt x="126297" y="3822414"/>
                  </a:lnTo>
                  <a:lnTo>
                    <a:pt x="127548" y="3825572"/>
                  </a:lnTo>
                  <a:lnTo>
                    <a:pt x="128675" y="3826731"/>
                  </a:lnTo>
                  <a:lnTo>
                    <a:pt x="132045" y="3828019"/>
                  </a:lnTo>
                  <a:lnTo>
                    <a:pt x="141523" y="3828960"/>
                  </a:lnTo>
                  <a:lnTo>
                    <a:pt x="148280" y="3824123"/>
                  </a:lnTo>
                  <a:lnTo>
                    <a:pt x="154944" y="3822563"/>
                  </a:lnTo>
                  <a:lnTo>
                    <a:pt x="183455" y="3821130"/>
                  </a:lnTo>
                  <a:lnTo>
                    <a:pt x="201288" y="3815759"/>
                  </a:lnTo>
                  <a:lnTo>
                    <a:pt x="235849" y="3814801"/>
                  </a:lnTo>
                  <a:lnTo>
                    <a:pt x="245294" y="3813987"/>
                  </a:lnTo>
                  <a:lnTo>
                    <a:pt x="273811" y="3808282"/>
                  </a:lnTo>
                  <a:lnTo>
                    <a:pt x="309260" y="3807658"/>
                  </a:lnTo>
                  <a:lnTo>
                    <a:pt x="329201" y="3805513"/>
                  </a:lnTo>
                  <a:lnTo>
                    <a:pt x="359466" y="3801139"/>
                  </a:lnTo>
                  <a:lnTo>
                    <a:pt x="393173" y="3800562"/>
                  </a:lnTo>
                  <a:lnTo>
                    <a:pt x="428626" y="3800487"/>
                  </a:lnTo>
                  <a:lnTo>
                    <a:pt x="464310" y="3800477"/>
                  </a:lnTo>
                  <a:lnTo>
                    <a:pt x="494998" y="3800476"/>
                  </a:lnTo>
                  <a:lnTo>
                    <a:pt x="527606" y="3800475"/>
                  </a:lnTo>
                  <a:lnTo>
                    <a:pt x="562681" y="3800475"/>
                  </a:lnTo>
                  <a:lnTo>
                    <a:pt x="598067" y="3800475"/>
                  </a:lnTo>
                  <a:lnTo>
                    <a:pt x="632015" y="3800475"/>
                  </a:lnTo>
                  <a:lnTo>
                    <a:pt x="659870" y="3800475"/>
                  </a:lnTo>
                  <a:lnTo>
                    <a:pt x="688232" y="3800475"/>
                  </a:lnTo>
                  <a:lnTo>
                    <a:pt x="716744" y="3800475"/>
                  </a:lnTo>
                  <a:lnTo>
                    <a:pt x="745300" y="3800475"/>
                  </a:lnTo>
                  <a:lnTo>
                    <a:pt x="777662" y="3800475"/>
                  </a:lnTo>
                  <a:lnTo>
                    <a:pt x="808594" y="3800475"/>
                  </a:lnTo>
                  <a:lnTo>
                    <a:pt x="841660" y="3804267"/>
                  </a:lnTo>
                  <a:lnTo>
                    <a:pt x="872800" y="3806627"/>
                  </a:lnTo>
                  <a:lnTo>
                    <a:pt x="905927" y="3807325"/>
                  </a:lnTo>
                  <a:lnTo>
                    <a:pt x="937086" y="3807532"/>
                  </a:lnTo>
                  <a:lnTo>
                    <a:pt x="970219" y="3807593"/>
                  </a:lnTo>
                  <a:lnTo>
                    <a:pt x="1005171" y="3807611"/>
                  </a:lnTo>
                  <a:lnTo>
                    <a:pt x="1040663" y="3807616"/>
                  </a:lnTo>
                  <a:lnTo>
                    <a:pt x="1072522" y="3811410"/>
                  </a:lnTo>
                  <a:lnTo>
                    <a:pt x="1105863" y="3813770"/>
                  </a:lnTo>
                  <a:lnTo>
                    <a:pt x="1140877" y="3814468"/>
                  </a:lnTo>
                  <a:lnTo>
                    <a:pt x="1176387" y="3814675"/>
                  </a:lnTo>
                  <a:lnTo>
                    <a:pt x="1202267" y="3814724"/>
                  </a:lnTo>
                  <a:lnTo>
                    <a:pt x="1228851" y="3814745"/>
                  </a:lnTo>
                  <a:lnTo>
                    <a:pt x="1253895" y="3814755"/>
                  </a:lnTo>
                  <a:lnTo>
                    <a:pt x="1278255" y="3814759"/>
                  </a:lnTo>
                  <a:lnTo>
                    <a:pt x="1303104" y="3815555"/>
                  </a:lnTo>
                  <a:lnTo>
                    <a:pt x="1330023" y="3818554"/>
                  </a:lnTo>
                  <a:lnTo>
                    <a:pt x="1355746" y="3820416"/>
                  </a:lnTo>
                  <a:lnTo>
                    <a:pt x="1380407" y="3821244"/>
                  </a:lnTo>
                  <a:lnTo>
                    <a:pt x="1404597" y="3821612"/>
                  </a:lnTo>
                  <a:lnTo>
                    <a:pt x="1430694" y="3821775"/>
                  </a:lnTo>
                  <a:lnTo>
                    <a:pt x="1457374" y="3821848"/>
                  </a:lnTo>
                  <a:lnTo>
                    <a:pt x="1482461" y="3821881"/>
                  </a:lnTo>
                  <a:lnTo>
                    <a:pt x="1506840" y="3821895"/>
                  </a:lnTo>
                  <a:lnTo>
                    <a:pt x="1531697" y="3821901"/>
                  </a:lnTo>
                  <a:lnTo>
                    <a:pt x="1558620" y="3821904"/>
                  </a:lnTo>
                  <a:lnTo>
                    <a:pt x="1586461" y="3821905"/>
                  </a:lnTo>
                  <a:lnTo>
                    <a:pt x="1614710" y="3821905"/>
                  </a:lnTo>
                  <a:lnTo>
                    <a:pt x="1643140" y="3821905"/>
                  </a:lnTo>
                  <a:lnTo>
                    <a:pt x="1671650" y="3821905"/>
                  </a:lnTo>
                  <a:lnTo>
                    <a:pt x="1699403" y="3821905"/>
                  </a:lnTo>
                  <a:lnTo>
                    <a:pt x="1724967" y="3821905"/>
                  </a:lnTo>
                  <a:lnTo>
                    <a:pt x="1751674" y="3819789"/>
                  </a:lnTo>
                  <a:lnTo>
                    <a:pt x="1779419" y="3816996"/>
                  </a:lnTo>
                  <a:lnTo>
                    <a:pt x="1807625" y="3815755"/>
                  </a:lnTo>
                  <a:lnTo>
                    <a:pt x="1836036" y="3815204"/>
                  </a:lnTo>
                  <a:lnTo>
                    <a:pt x="1864539" y="3814959"/>
                  </a:lnTo>
                  <a:lnTo>
                    <a:pt x="1893081" y="3814850"/>
                  </a:lnTo>
                  <a:lnTo>
                    <a:pt x="1921642" y="3814801"/>
                  </a:lnTo>
                  <a:lnTo>
                    <a:pt x="1950210" y="3814780"/>
                  </a:lnTo>
                  <a:lnTo>
                    <a:pt x="1978782" y="3814770"/>
                  </a:lnTo>
                  <a:lnTo>
                    <a:pt x="2007356" y="3812649"/>
                  </a:lnTo>
                  <a:lnTo>
                    <a:pt x="2035931" y="3809855"/>
                  </a:lnTo>
                  <a:lnTo>
                    <a:pt x="2064505" y="3808612"/>
                  </a:lnTo>
                  <a:lnTo>
                    <a:pt x="2095197" y="3808061"/>
                  </a:lnTo>
                  <a:lnTo>
                    <a:pt x="2126565" y="3807815"/>
                  </a:lnTo>
                  <a:lnTo>
                    <a:pt x="2156381" y="3807706"/>
                  </a:lnTo>
                  <a:lnTo>
                    <a:pt x="2185508" y="3807658"/>
                  </a:lnTo>
                  <a:lnTo>
                    <a:pt x="2215121" y="3806842"/>
                  </a:lnTo>
                  <a:lnTo>
                    <a:pt x="2246804" y="3803834"/>
                  </a:lnTo>
                  <a:lnTo>
                    <a:pt x="2277289" y="3801968"/>
                  </a:lnTo>
                  <a:lnTo>
                    <a:pt x="2306713" y="3801139"/>
                  </a:lnTo>
                  <a:lnTo>
                    <a:pt x="2335666" y="3800770"/>
                  </a:lnTo>
                  <a:lnTo>
                    <a:pt x="2366525" y="3800606"/>
                  </a:lnTo>
                  <a:lnTo>
                    <a:pt x="2398761" y="3799739"/>
                  </a:lnTo>
                  <a:lnTo>
                    <a:pt x="2431609" y="3796709"/>
                  </a:lnTo>
                  <a:lnTo>
                    <a:pt x="2462612" y="3794832"/>
                  </a:lnTo>
                  <a:lnTo>
                    <a:pt x="2493061" y="3793999"/>
                  </a:lnTo>
                  <a:lnTo>
                    <a:pt x="2525114" y="3793628"/>
                  </a:lnTo>
                  <a:lnTo>
                    <a:pt x="2555764" y="3793463"/>
                  </a:lnTo>
                  <a:lnTo>
                    <a:pt x="2586055" y="3793390"/>
                  </a:lnTo>
                  <a:lnTo>
                    <a:pt x="2618038" y="3793358"/>
                  </a:lnTo>
                  <a:lnTo>
                    <a:pt x="2648657" y="3793343"/>
                  </a:lnTo>
                  <a:lnTo>
                    <a:pt x="2678935" y="3793337"/>
                  </a:lnTo>
                  <a:lnTo>
                    <a:pt x="2710912" y="3793334"/>
                  </a:lnTo>
                  <a:lnTo>
                    <a:pt x="2743645" y="3791216"/>
                  </a:lnTo>
                  <a:lnTo>
                    <a:pt x="2775920" y="3788421"/>
                  </a:lnTo>
                  <a:lnTo>
                    <a:pt x="2806140" y="3787181"/>
                  </a:lnTo>
                  <a:lnTo>
                    <a:pt x="2837562" y="3786629"/>
                  </a:lnTo>
                  <a:lnTo>
                    <a:pt x="2870048" y="3786384"/>
                  </a:lnTo>
                  <a:lnTo>
                    <a:pt x="2903008" y="3786275"/>
                  </a:lnTo>
                  <a:lnTo>
                    <a:pt x="2934060" y="3786226"/>
                  </a:lnTo>
                  <a:lnTo>
                    <a:pt x="2964531" y="3785412"/>
                  </a:lnTo>
                  <a:lnTo>
                    <a:pt x="2996593" y="3782403"/>
                  </a:lnTo>
                  <a:lnTo>
                    <a:pt x="3027248" y="3780537"/>
                  </a:lnTo>
                  <a:lnTo>
                    <a:pt x="3057541" y="3779707"/>
                  </a:lnTo>
                  <a:lnTo>
                    <a:pt x="3089525" y="3779338"/>
                  </a:lnTo>
                  <a:lnTo>
                    <a:pt x="3122261" y="3779175"/>
                  </a:lnTo>
                  <a:lnTo>
                    <a:pt x="3155331" y="3779102"/>
                  </a:lnTo>
                  <a:lnTo>
                    <a:pt x="3188550" y="3779070"/>
                  </a:lnTo>
                  <a:lnTo>
                    <a:pt x="3219718" y="3779055"/>
                  </a:lnTo>
                  <a:lnTo>
                    <a:pt x="3250240" y="3778255"/>
                  </a:lnTo>
                  <a:lnTo>
                    <a:pt x="3282325" y="3775254"/>
                  </a:lnTo>
                  <a:lnTo>
                    <a:pt x="3315106" y="3775508"/>
                  </a:lnTo>
                  <a:lnTo>
                    <a:pt x="3348197" y="3777473"/>
                  </a:lnTo>
                  <a:lnTo>
                    <a:pt x="3381424" y="3778345"/>
                  </a:lnTo>
                  <a:lnTo>
                    <a:pt x="3414713" y="3778733"/>
                  </a:lnTo>
                  <a:lnTo>
                    <a:pt x="3447235" y="3779700"/>
                  </a:lnTo>
                  <a:lnTo>
                    <a:pt x="3477564" y="3782775"/>
                  </a:lnTo>
                  <a:lnTo>
                    <a:pt x="3511152" y="3784671"/>
                  </a:lnTo>
                  <a:lnTo>
                    <a:pt x="3545660" y="3785514"/>
                  </a:lnTo>
                  <a:lnTo>
                    <a:pt x="3576871" y="3785888"/>
                  </a:lnTo>
                  <a:lnTo>
                    <a:pt x="3608735" y="3788171"/>
                  </a:lnTo>
                  <a:lnTo>
                    <a:pt x="3641417" y="3791038"/>
                  </a:lnTo>
                  <a:lnTo>
                    <a:pt x="3674463" y="3792312"/>
                  </a:lnTo>
                  <a:lnTo>
                    <a:pt x="3707671" y="3794995"/>
                  </a:lnTo>
                  <a:lnTo>
                    <a:pt x="3740951" y="3798832"/>
                  </a:lnTo>
                  <a:lnTo>
                    <a:pt x="3774263" y="3803185"/>
                  </a:lnTo>
                  <a:lnTo>
                    <a:pt x="3805472" y="3805648"/>
                  </a:lnTo>
                  <a:lnTo>
                    <a:pt x="3836012" y="3806743"/>
                  </a:lnTo>
                  <a:lnTo>
                    <a:pt x="3868106" y="3807230"/>
                  </a:lnTo>
                  <a:lnTo>
                    <a:pt x="3898774" y="3809562"/>
                  </a:lnTo>
                  <a:lnTo>
                    <a:pt x="3929073" y="3813245"/>
                  </a:lnTo>
                  <a:lnTo>
                    <a:pt x="3961060" y="3817528"/>
                  </a:lnTo>
                  <a:lnTo>
                    <a:pt x="3993798" y="3819961"/>
                  </a:lnTo>
                  <a:lnTo>
                    <a:pt x="4026075" y="3821835"/>
                  </a:lnTo>
                  <a:lnTo>
                    <a:pt x="4056295" y="3825314"/>
                  </a:lnTo>
                  <a:lnTo>
                    <a:pt x="4085601" y="3827390"/>
                  </a:lnTo>
                  <a:lnTo>
                    <a:pt x="4114502" y="3829106"/>
                  </a:lnTo>
                  <a:lnTo>
                    <a:pt x="4143221" y="3832514"/>
                  </a:lnTo>
                  <a:lnTo>
                    <a:pt x="4173977" y="3836675"/>
                  </a:lnTo>
                  <a:lnTo>
                    <a:pt x="4205373" y="3840376"/>
                  </a:lnTo>
                  <a:lnTo>
                    <a:pt x="4235202" y="3842022"/>
                  </a:lnTo>
                  <a:lnTo>
                    <a:pt x="4264335" y="3844869"/>
                  </a:lnTo>
                  <a:lnTo>
                    <a:pt x="4293157" y="3848781"/>
                  </a:lnTo>
                  <a:lnTo>
                    <a:pt x="4321842" y="3853166"/>
                  </a:lnTo>
                  <a:lnTo>
                    <a:pt x="4350466" y="3857759"/>
                  </a:lnTo>
                  <a:lnTo>
                    <a:pt x="4379063" y="3862447"/>
                  </a:lnTo>
                  <a:lnTo>
                    <a:pt x="4407647" y="3867177"/>
                  </a:lnTo>
                  <a:lnTo>
                    <a:pt x="4436227" y="3869807"/>
                  </a:lnTo>
                  <a:lnTo>
                    <a:pt x="4464804" y="3871771"/>
                  </a:lnTo>
                  <a:lnTo>
                    <a:pt x="4493379" y="3875289"/>
                  </a:lnTo>
                  <a:lnTo>
                    <a:pt x="4521955" y="3879499"/>
                  </a:lnTo>
                  <a:lnTo>
                    <a:pt x="4550530" y="3884015"/>
                  </a:lnTo>
                  <a:lnTo>
                    <a:pt x="4579105" y="3888668"/>
                  </a:lnTo>
                  <a:lnTo>
                    <a:pt x="4605564" y="3891266"/>
                  </a:lnTo>
                  <a:lnTo>
                    <a:pt x="4631346" y="3893214"/>
                  </a:lnTo>
                  <a:lnTo>
                    <a:pt x="4658678" y="3896726"/>
                  </a:lnTo>
                  <a:lnTo>
                    <a:pt x="4684586" y="3898816"/>
                  </a:lnTo>
                  <a:lnTo>
                    <a:pt x="4709329" y="3899745"/>
                  </a:lnTo>
                  <a:lnTo>
                    <a:pt x="4733555" y="3900157"/>
                  </a:lnTo>
                  <a:lnTo>
                    <a:pt x="4757551" y="3900340"/>
                  </a:lnTo>
                  <a:lnTo>
                    <a:pt x="4782240" y="3900422"/>
                  </a:lnTo>
                  <a:lnTo>
                    <a:pt x="4809087" y="3900458"/>
                  </a:lnTo>
                  <a:lnTo>
                    <a:pt x="4834779" y="3900475"/>
                  </a:lnTo>
                  <a:lnTo>
                    <a:pt x="4859425" y="3901276"/>
                  </a:lnTo>
                  <a:lnTo>
                    <a:pt x="4883609" y="3904277"/>
                  </a:lnTo>
                  <a:lnTo>
                    <a:pt x="4907586" y="3906141"/>
                  </a:lnTo>
                  <a:lnTo>
                    <a:pt x="4931472" y="3906969"/>
                  </a:lnTo>
                  <a:lnTo>
                    <a:pt x="4966438" y="3907435"/>
                  </a:lnTo>
                  <a:lnTo>
                    <a:pt x="4998053" y="3907573"/>
                  </a:lnTo>
                  <a:lnTo>
                    <a:pt x="5032203" y="3907614"/>
                  </a:lnTo>
                  <a:lnTo>
                    <a:pt x="5066664" y="3907626"/>
                  </a:lnTo>
                  <a:lnTo>
                    <a:pt x="5097335" y="3907630"/>
                  </a:lnTo>
                  <a:lnTo>
                    <a:pt x="5126531" y="3907630"/>
                  </a:lnTo>
                  <a:lnTo>
                    <a:pt x="5154497" y="3906837"/>
                  </a:lnTo>
                  <a:lnTo>
                    <a:pt x="5187798" y="3901977"/>
                  </a:lnTo>
                  <a:lnTo>
                    <a:pt x="5220923" y="3900782"/>
                  </a:lnTo>
                  <a:lnTo>
                    <a:pt x="5255498" y="3900526"/>
                  </a:lnTo>
                  <a:lnTo>
                    <a:pt x="5286185" y="3900493"/>
                  </a:lnTo>
                  <a:lnTo>
                    <a:pt x="5317864" y="3900488"/>
                  </a:lnTo>
                  <a:lnTo>
                    <a:pt x="5351665" y="3900488"/>
                  </a:lnTo>
                  <a:lnTo>
                    <a:pt x="5359822" y="3899694"/>
                  </a:lnTo>
                  <a:lnTo>
                    <a:pt x="5374085" y="3894337"/>
                  </a:lnTo>
                  <a:lnTo>
                    <a:pt x="5388699" y="3893431"/>
                  </a:lnTo>
                  <a:lnTo>
                    <a:pt x="5390297" y="3892608"/>
                  </a:lnTo>
                  <a:lnTo>
                    <a:pt x="5391362" y="3891266"/>
                  </a:lnTo>
                  <a:lnTo>
                    <a:pt x="5393072" y="3887201"/>
                  </a:lnTo>
                  <a:lnTo>
                    <a:pt x="5393492" y="3851928"/>
                  </a:lnTo>
                  <a:lnTo>
                    <a:pt x="5393493" y="3818510"/>
                  </a:lnTo>
                  <a:lnTo>
                    <a:pt x="5393493" y="3785740"/>
                  </a:lnTo>
                  <a:lnTo>
                    <a:pt x="5393493" y="3750410"/>
                  </a:lnTo>
                  <a:lnTo>
                    <a:pt x="5393493" y="3718090"/>
                  </a:lnTo>
                  <a:lnTo>
                    <a:pt x="5397285" y="3686725"/>
                  </a:lnTo>
                  <a:lnTo>
                    <a:pt x="5399644" y="3652295"/>
                  </a:lnTo>
                  <a:lnTo>
                    <a:pt x="5400342" y="3616958"/>
                  </a:lnTo>
                  <a:lnTo>
                    <a:pt x="5400505" y="3591118"/>
                  </a:lnTo>
                  <a:lnTo>
                    <a:pt x="5400578" y="3563758"/>
                  </a:lnTo>
                  <a:lnTo>
                    <a:pt x="5400611" y="3535724"/>
                  </a:lnTo>
                  <a:lnTo>
                    <a:pt x="5402742" y="3505273"/>
                  </a:lnTo>
                  <a:lnTo>
                    <a:pt x="5405541" y="3473217"/>
                  </a:lnTo>
                  <a:lnTo>
                    <a:pt x="5406785" y="3440450"/>
                  </a:lnTo>
                  <a:lnTo>
                    <a:pt x="5407337" y="3409483"/>
                  </a:lnTo>
                  <a:lnTo>
                    <a:pt x="5407583" y="3378257"/>
                  </a:lnTo>
                  <a:lnTo>
                    <a:pt x="5407693" y="3343211"/>
                  </a:lnTo>
                  <a:lnTo>
                    <a:pt x="5407722" y="3324977"/>
                  </a:lnTo>
                  <a:lnTo>
                    <a:pt x="5407741" y="3306469"/>
                  </a:lnTo>
                  <a:lnTo>
                    <a:pt x="5407754" y="3287782"/>
                  </a:lnTo>
                  <a:lnTo>
                    <a:pt x="5408557" y="3268973"/>
                  </a:lnTo>
                  <a:lnTo>
                    <a:pt x="5409885" y="3250084"/>
                  </a:lnTo>
                  <a:lnTo>
                    <a:pt x="5411565" y="3231142"/>
                  </a:lnTo>
                  <a:lnTo>
                    <a:pt x="5412684" y="3212163"/>
                  </a:lnTo>
                  <a:lnTo>
                    <a:pt x="5413431" y="3193161"/>
                  </a:lnTo>
                  <a:lnTo>
                    <a:pt x="5413928" y="3174143"/>
                  </a:lnTo>
                  <a:lnTo>
                    <a:pt x="5414260" y="3155114"/>
                  </a:lnTo>
                  <a:lnTo>
                    <a:pt x="5414481" y="3136078"/>
                  </a:lnTo>
                  <a:lnTo>
                    <a:pt x="5414629" y="3117037"/>
                  </a:lnTo>
                  <a:lnTo>
                    <a:pt x="5414727" y="3097200"/>
                  </a:lnTo>
                  <a:lnTo>
                    <a:pt x="5414793" y="3076831"/>
                  </a:lnTo>
                  <a:lnTo>
                    <a:pt x="5414837" y="3056108"/>
                  </a:lnTo>
                  <a:lnTo>
                    <a:pt x="5414866" y="3035943"/>
                  </a:lnTo>
                  <a:lnTo>
                    <a:pt x="5414885" y="3016150"/>
                  </a:lnTo>
                  <a:lnTo>
                    <a:pt x="5414898" y="2996604"/>
                  </a:lnTo>
                  <a:lnTo>
                    <a:pt x="5414113" y="2976430"/>
                  </a:lnTo>
                  <a:lnTo>
                    <a:pt x="5412796" y="2955837"/>
                  </a:lnTo>
                  <a:lnTo>
                    <a:pt x="5411124" y="2934964"/>
                  </a:lnTo>
                  <a:lnTo>
                    <a:pt x="5410009" y="2914699"/>
                  </a:lnTo>
                  <a:lnTo>
                    <a:pt x="5409266" y="2894839"/>
                  </a:lnTo>
                  <a:lnTo>
                    <a:pt x="5408771" y="2875249"/>
                  </a:lnTo>
                  <a:lnTo>
                    <a:pt x="5408440" y="2855839"/>
                  </a:lnTo>
                  <a:lnTo>
                    <a:pt x="5408220" y="2836549"/>
                  </a:lnTo>
                  <a:lnTo>
                    <a:pt x="5408074" y="2817339"/>
                  </a:lnTo>
                  <a:lnTo>
                    <a:pt x="5407976" y="2797389"/>
                  </a:lnTo>
                  <a:lnTo>
                    <a:pt x="5407910" y="2776944"/>
                  </a:lnTo>
                  <a:lnTo>
                    <a:pt x="5407867" y="2756171"/>
                  </a:lnTo>
                  <a:lnTo>
                    <a:pt x="5407044" y="2735973"/>
                  </a:lnTo>
                  <a:lnTo>
                    <a:pt x="5405703" y="2716157"/>
                  </a:lnTo>
                  <a:lnTo>
                    <a:pt x="5404014" y="2696596"/>
                  </a:lnTo>
                  <a:lnTo>
                    <a:pt x="5402888" y="2678000"/>
                  </a:lnTo>
                  <a:lnTo>
                    <a:pt x="5401637" y="2642520"/>
                  </a:lnTo>
                  <a:lnTo>
                    <a:pt x="5401304" y="2624486"/>
                  </a:lnTo>
                  <a:lnTo>
                    <a:pt x="5401081" y="2606114"/>
                  </a:lnTo>
                  <a:lnTo>
                    <a:pt x="5400933" y="2587516"/>
                  </a:lnTo>
                  <a:lnTo>
                    <a:pt x="5400768" y="2552034"/>
                  </a:lnTo>
                  <a:lnTo>
                    <a:pt x="5401489" y="2517743"/>
                  </a:lnTo>
                  <a:lnTo>
                    <a:pt x="5404455" y="2483982"/>
                  </a:lnTo>
                  <a:lnTo>
                    <a:pt x="5405758" y="2460344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SMARTInkShape-346"/>
          <p:cNvSpPr/>
          <p:nvPr>
            <p:custDataLst>
              <p:tags r:id="rId1"/>
            </p:custDataLst>
          </p:nvPr>
        </p:nvSpPr>
        <p:spPr>
          <a:xfrm>
            <a:off x="3700463" y="3414715"/>
            <a:ext cx="3000376" cy="771524"/>
          </a:xfrm>
          <a:custGeom>
            <a:avLst/>
            <a:gdLst/>
            <a:ahLst/>
            <a:cxnLst/>
            <a:rect l="0" t="0" r="0" b="0"/>
            <a:pathLst>
              <a:path w="3000376" h="771524">
                <a:moveTo>
                  <a:pt x="0" y="85723"/>
                </a:moveTo>
                <a:lnTo>
                  <a:pt x="0" y="85723"/>
                </a:lnTo>
                <a:lnTo>
                  <a:pt x="0" y="89515"/>
                </a:lnTo>
                <a:lnTo>
                  <a:pt x="4233" y="93493"/>
                </a:lnTo>
                <a:lnTo>
                  <a:pt x="9819" y="97907"/>
                </a:lnTo>
                <a:lnTo>
                  <a:pt x="13757" y="104061"/>
                </a:lnTo>
                <a:lnTo>
                  <a:pt x="27848" y="110539"/>
                </a:lnTo>
                <a:lnTo>
                  <a:pt x="59628" y="118987"/>
                </a:lnTo>
                <a:lnTo>
                  <a:pt x="83356" y="124910"/>
                </a:lnTo>
                <a:lnTo>
                  <a:pt x="107157" y="133755"/>
                </a:lnTo>
                <a:lnTo>
                  <a:pt x="136672" y="135469"/>
                </a:lnTo>
                <a:lnTo>
                  <a:pt x="171574" y="135695"/>
                </a:lnTo>
                <a:lnTo>
                  <a:pt x="207185" y="141378"/>
                </a:lnTo>
                <a:lnTo>
                  <a:pt x="228604" y="140313"/>
                </a:lnTo>
                <a:lnTo>
                  <a:pt x="264319" y="136333"/>
                </a:lnTo>
                <a:lnTo>
                  <a:pt x="300037" y="135809"/>
                </a:lnTo>
                <a:lnTo>
                  <a:pt x="329406" y="130835"/>
                </a:lnTo>
                <a:lnTo>
                  <a:pt x="364958" y="129030"/>
                </a:lnTo>
                <a:lnTo>
                  <a:pt x="398762" y="124881"/>
                </a:lnTo>
                <a:lnTo>
                  <a:pt x="434074" y="121327"/>
                </a:lnTo>
                <a:lnTo>
                  <a:pt x="462165" y="116733"/>
                </a:lnTo>
                <a:lnTo>
                  <a:pt x="490597" y="114225"/>
                </a:lnTo>
                <a:lnTo>
                  <a:pt x="519130" y="109602"/>
                </a:lnTo>
                <a:lnTo>
                  <a:pt x="547692" y="107086"/>
                </a:lnTo>
                <a:lnTo>
                  <a:pt x="577057" y="101665"/>
                </a:lnTo>
                <a:lnTo>
                  <a:pt x="609747" y="95826"/>
                </a:lnTo>
                <a:lnTo>
                  <a:pt x="639894" y="92949"/>
                </a:lnTo>
                <a:lnTo>
                  <a:pt x="669729" y="88217"/>
                </a:lnTo>
                <a:lnTo>
                  <a:pt x="702557" y="86461"/>
                </a:lnTo>
                <a:lnTo>
                  <a:pt x="733539" y="85941"/>
                </a:lnTo>
                <a:lnTo>
                  <a:pt x="767501" y="84994"/>
                </a:lnTo>
                <a:lnTo>
                  <a:pt x="790903" y="81959"/>
                </a:lnTo>
                <a:lnTo>
                  <a:pt x="816650" y="80081"/>
                </a:lnTo>
                <a:lnTo>
                  <a:pt x="843174" y="79247"/>
                </a:lnTo>
                <a:lnTo>
                  <a:pt x="868191" y="78875"/>
                </a:lnTo>
                <a:lnTo>
                  <a:pt x="892540" y="78711"/>
                </a:lnTo>
                <a:lnTo>
                  <a:pt x="916590" y="77844"/>
                </a:lnTo>
                <a:lnTo>
                  <a:pt x="940509" y="74812"/>
                </a:lnTo>
                <a:lnTo>
                  <a:pt x="964368" y="70820"/>
                </a:lnTo>
                <a:lnTo>
                  <a:pt x="988996" y="67193"/>
                </a:lnTo>
                <a:lnTo>
                  <a:pt x="1015816" y="65581"/>
                </a:lnTo>
                <a:lnTo>
                  <a:pt x="1041494" y="62748"/>
                </a:lnTo>
                <a:lnTo>
                  <a:pt x="1066136" y="59636"/>
                </a:lnTo>
                <a:lnTo>
                  <a:pt x="1090317" y="58254"/>
                </a:lnTo>
                <a:lnTo>
                  <a:pt x="1116410" y="57639"/>
                </a:lnTo>
                <a:lnTo>
                  <a:pt x="1143089" y="56572"/>
                </a:lnTo>
                <a:lnTo>
                  <a:pt x="1168175" y="53452"/>
                </a:lnTo>
                <a:lnTo>
                  <a:pt x="1192553" y="51536"/>
                </a:lnTo>
                <a:lnTo>
                  <a:pt x="1217410" y="50685"/>
                </a:lnTo>
                <a:lnTo>
                  <a:pt x="1244334" y="50307"/>
                </a:lnTo>
                <a:lnTo>
                  <a:pt x="1270058" y="50138"/>
                </a:lnTo>
                <a:lnTo>
                  <a:pt x="1295513" y="49270"/>
                </a:lnTo>
                <a:lnTo>
                  <a:pt x="1322702" y="46238"/>
                </a:lnTo>
                <a:lnTo>
                  <a:pt x="1350660" y="44361"/>
                </a:lnTo>
                <a:lnTo>
                  <a:pt x="1378963" y="43527"/>
                </a:lnTo>
                <a:lnTo>
                  <a:pt x="1407416" y="43156"/>
                </a:lnTo>
                <a:lnTo>
                  <a:pt x="1435937" y="42992"/>
                </a:lnTo>
                <a:lnTo>
                  <a:pt x="1464488" y="42919"/>
                </a:lnTo>
                <a:lnTo>
                  <a:pt x="1493052" y="42886"/>
                </a:lnTo>
                <a:lnTo>
                  <a:pt x="1521622" y="42872"/>
                </a:lnTo>
                <a:lnTo>
                  <a:pt x="1550195" y="43659"/>
                </a:lnTo>
                <a:lnTo>
                  <a:pt x="1578769" y="46654"/>
                </a:lnTo>
                <a:lnTo>
                  <a:pt x="1607344" y="48515"/>
                </a:lnTo>
                <a:lnTo>
                  <a:pt x="1635919" y="49342"/>
                </a:lnTo>
                <a:lnTo>
                  <a:pt x="1664492" y="49710"/>
                </a:lnTo>
                <a:lnTo>
                  <a:pt x="1693067" y="49873"/>
                </a:lnTo>
                <a:lnTo>
                  <a:pt x="1722437" y="50739"/>
                </a:lnTo>
                <a:lnTo>
                  <a:pt x="1754010" y="53770"/>
                </a:lnTo>
                <a:lnTo>
                  <a:pt x="1784448" y="55646"/>
                </a:lnTo>
                <a:lnTo>
                  <a:pt x="1813850" y="56480"/>
                </a:lnTo>
                <a:lnTo>
                  <a:pt x="1842793" y="56851"/>
                </a:lnTo>
                <a:lnTo>
                  <a:pt x="1873648" y="59132"/>
                </a:lnTo>
                <a:lnTo>
                  <a:pt x="1905882" y="61998"/>
                </a:lnTo>
                <a:lnTo>
                  <a:pt x="1938729" y="63272"/>
                </a:lnTo>
                <a:lnTo>
                  <a:pt x="1969732" y="65955"/>
                </a:lnTo>
                <a:lnTo>
                  <a:pt x="1999386" y="68999"/>
                </a:lnTo>
                <a:lnTo>
                  <a:pt x="2028442" y="70353"/>
                </a:lnTo>
                <a:lnTo>
                  <a:pt x="2057229" y="70954"/>
                </a:lnTo>
                <a:lnTo>
                  <a:pt x="2085899" y="71221"/>
                </a:lnTo>
                <a:lnTo>
                  <a:pt x="2114516" y="71340"/>
                </a:lnTo>
                <a:lnTo>
                  <a:pt x="2143109" y="71393"/>
                </a:lnTo>
                <a:lnTo>
                  <a:pt x="2170899" y="70623"/>
                </a:lnTo>
                <a:lnTo>
                  <a:pt x="2196479" y="67634"/>
                </a:lnTo>
                <a:lnTo>
                  <a:pt x="2223194" y="65777"/>
                </a:lnTo>
                <a:lnTo>
                  <a:pt x="2250149" y="64951"/>
                </a:lnTo>
                <a:lnTo>
                  <a:pt x="2275358" y="64585"/>
                </a:lnTo>
                <a:lnTo>
                  <a:pt x="2301907" y="64422"/>
                </a:lnTo>
                <a:lnTo>
                  <a:pt x="2328788" y="64349"/>
                </a:lnTo>
                <a:lnTo>
                  <a:pt x="2353964" y="64317"/>
                </a:lnTo>
                <a:lnTo>
                  <a:pt x="2380500" y="62186"/>
                </a:lnTo>
                <a:lnTo>
                  <a:pt x="2406581" y="59387"/>
                </a:lnTo>
                <a:lnTo>
                  <a:pt x="2439908" y="57811"/>
                </a:lnTo>
                <a:lnTo>
                  <a:pt x="2474566" y="56550"/>
                </a:lnTo>
                <a:lnTo>
                  <a:pt x="2509176" y="52296"/>
                </a:lnTo>
                <a:lnTo>
                  <a:pt x="2540686" y="49889"/>
                </a:lnTo>
                <a:lnTo>
                  <a:pt x="2574011" y="44502"/>
                </a:lnTo>
                <a:lnTo>
                  <a:pt x="2604346" y="37878"/>
                </a:lnTo>
                <a:lnTo>
                  <a:pt x="2633443" y="31682"/>
                </a:lnTo>
                <a:lnTo>
                  <a:pt x="2661378" y="28700"/>
                </a:lnTo>
                <a:lnTo>
                  <a:pt x="2694670" y="23100"/>
                </a:lnTo>
                <a:lnTo>
                  <a:pt x="2727793" y="17967"/>
                </a:lnTo>
                <a:lnTo>
                  <a:pt x="2758060" y="14218"/>
                </a:lnTo>
                <a:lnTo>
                  <a:pt x="2789556" y="8774"/>
                </a:lnTo>
                <a:lnTo>
                  <a:pt x="2822241" y="2447"/>
                </a:lnTo>
                <a:lnTo>
                  <a:pt x="2857560" y="320"/>
                </a:lnTo>
                <a:lnTo>
                  <a:pt x="2887572" y="40"/>
                </a:lnTo>
                <a:lnTo>
                  <a:pt x="2920075" y="0"/>
                </a:lnTo>
                <a:lnTo>
                  <a:pt x="2947878" y="791"/>
                </a:lnTo>
                <a:lnTo>
                  <a:pt x="2968677" y="6479"/>
                </a:lnTo>
                <a:lnTo>
                  <a:pt x="2992111" y="7139"/>
                </a:lnTo>
                <a:lnTo>
                  <a:pt x="2999283" y="13292"/>
                </a:lnTo>
                <a:lnTo>
                  <a:pt x="2999889" y="15960"/>
                </a:lnTo>
                <a:lnTo>
                  <a:pt x="3000369" y="47774"/>
                </a:lnTo>
                <a:lnTo>
                  <a:pt x="3000375" y="83440"/>
                </a:lnTo>
                <a:lnTo>
                  <a:pt x="2998258" y="114938"/>
                </a:lnTo>
                <a:lnTo>
                  <a:pt x="2994224" y="146792"/>
                </a:lnTo>
                <a:lnTo>
                  <a:pt x="2993525" y="174284"/>
                </a:lnTo>
                <a:lnTo>
                  <a:pt x="2989526" y="202539"/>
                </a:lnTo>
                <a:lnTo>
                  <a:pt x="2987106" y="234811"/>
                </a:lnTo>
                <a:lnTo>
                  <a:pt x="2986389" y="269509"/>
                </a:lnTo>
                <a:lnTo>
                  <a:pt x="2986177" y="304925"/>
                </a:lnTo>
                <a:lnTo>
                  <a:pt x="2986113" y="340554"/>
                </a:lnTo>
                <a:lnTo>
                  <a:pt x="2983982" y="366462"/>
                </a:lnTo>
                <a:lnTo>
                  <a:pt x="2981183" y="393058"/>
                </a:lnTo>
                <a:lnTo>
                  <a:pt x="2979939" y="418108"/>
                </a:lnTo>
                <a:lnTo>
                  <a:pt x="2981503" y="442470"/>
                </a:lnTo>
                <a:lnTo>
                  <a:pt x="2983256" y="467321"/>
                </a:lnTo>
                <a:lnTo>
                  <a:pt x="2981389" y="494241"/>
                </a:lnTo>
                <a:lnTo>
                  <a:pt x="2980030" y="519963"/>
                </a:lnTo>
                <a:lnTo>
                  <a:pt x="2979266" y="554640"/>
                </a:lnTo>
                <a:lnTo>
                  <a:pt x="2979039" y="587140"/>
                </a:lnTo>
                <a:lnTo>
                  <a:pt x="2978971" y="621905"/>
                </a:lnTo>
                <a:lnTo>
                  <a:pt x="2978952" y="655225"/>
                </a:lnTo>
                <a:lnTo>
                  <a:pt x="2978946" y="683089"/>
                </a:lnTo>
                <a:lnTo>
                  <a:pt x="2978944" y="717630"/>
                </a:lnTo>
                <a:lnTo>
                  <a:pt x="2978943" y="752660"/>
                </a:lnTo>
                <a:lnTo>
                  <a:pt x="2971800" y="771523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SMARTInkShape-Group181"/>
          <p:cNvGrpSpPr/>
          <p:nvPr/>
        </p:nvGrpSpPr>
        <p:grpSpPr>
          <a:xfrm>
            <a:off x="2222252" y="3386836"/>
            <a:ext cx="492012" cy="1290698"/>
            <a:chOff x="2222252" y="3386836"/>
            <a:chExt cx="492012" cy="1290698"/>
          </a:xfrm>
        </p:grpSpPr>
        <p:sp>
          <p:nvSpPr>
            <p:cNvPr id="25" name="SMARTInkShape-347"/>
            <p:cNvSpPr/>
            <p:nvPr>
              <p:custDataLst>
                <p:tags r:id="rId4"/>
              </p:custDataLst>
            </p:nvPr>
          </p:nvSpPr>
          <p:spPr>
            <a:xfrm>
              <a:off x="2300959" y="3386836"/>
              <a:ext cx="413305" cy="576487"/>
            </a:xfrm>
            <a:custGeom>
              <a:avLst/>
              <a:gdLst/>
              <a:ahLst/>
              <a:cxnLst/>
              <a:rect l="0" t="0" r="0" b="0"/>
              <a:pathLst>
                <a:path w="413305" h="576487">
                  <a:moveTo>
                    <a:pt x="313654" y="142177"/>
                  </a:moveTo>
                  <a:lnTo>
                    <a:pt x="313654" y="142177"/>
                  </a:lnTo>
                  <a:lnTo>
                    <a:pt x="312860" y="130770"/>
                  </a:lnTo>
                  <a:lnTo>
                    <a:pt x="303766" y="111113"/>
                  </a:lnTo>
                  <a:lnTo>
                    <a:pt x="281542" y="77555"/>
                  </a:lnTo>
                  <a:lnTo>
                    <a:pt x="252687" y="42121"/>
                  </a:lnTo>
                  <a:lnTo>
                    <a:pt x="227968" y="20078"/>
                  </a:lnTo>
                  <a:lnTo>
                    <a:pt x="198261" y="4605"/>
                  </a:lnTo>
                  <a:lnTo>
                    <a:pt x="163491" y="0"/>
                  </a:lnTo>
                  <a:lnTo>
                    <a:pt x="142161" y="1625"/>
                  </a:lnTo>
                  <a:lnTo>
                    <a:pt x="120760" y="9251"/>
                  </a:lnTo>
                  <a:lnTo>
                    <a:pt x="107273" y="18011"/>
                  </a:lnTo>
                  <a:lnTo>
                    <a:pt x="76916" y="49890"/>
                  </a:lnTo>
                  <a:lnTo>
                    <a:pt x="54842" y="78792"/>
                  </a:lnTo>
                  <a:lnTo>
                    <a:pt x="37311" y="114251"/>
                  </a:lnTo>
                  <a:lnTo>
                    <a:pt x="26457" y="142369"/>
                  </a:lnTo>
                  <a:lnTo>
                    <a:pt x="15304" y="172925"/>
                  </a:lnTo>
                  <a:lnTo>
                    <a:pt x="6973" y="207114"/>
                  </a:lnTo>
                  <a:lnTo>
                    <a:pt x="1593" y="242380"/>
                  </a:lnTo>
                  <a:lnTo>
                    <a:pt x="0" y="277964"/>
                  </a:lnTo>
                  <a:lnTo>
                    <a:pt x="1644" y="313643"/>
                  </a:lnTo>
                  <a:lnTo>
                    <a:pt x="5042" y="347233"/>
                  </a:lnTo>
                  <a:lnTo>
                    <a:pt x="10282" y="379411"/>
                  </a:lnTo>
                  <a:lnTo>
                    <a:pt x="21889" y="411964"/>
                  </a:lnTo>
                  <a:lnTo>
                    <a:pt x="37499" y="441718"/>
                  </a:lnTo>
                  <a:lnTo>
                    <a:pt x="55088" y="470642"/>
                  </a:lnTo>
                  <a:lnTo>
                    <a:pt x="79046" y="505068"/>
                  </a:lnTo>
                  <a:lnTo>
                    <a:pt x="112413" y="534005"/>
                  </a:lnTo>
                  <a:lnTo>
                    <a:pt x="147461" y="553714"/>
                  </a:lnTo>
                  <a:lnTo>
                    <a:pt x="181342" y="565486"/>
                  </a:lnTo>
                  <a:lnTo>
                    <a:pt x="209186" y="573019"/>
                  </a:lnTo>
                  <a:lnTo>
                    <a:pt x="237545" y="576486"/>
                  </a:lnTo>
                  <a:lnTo>
                    <a:pt x="262263" y="573721"/>
                  </a:lnTo>
                  <a:lnTo>
                    <a:pt x="296858" y="559972"/>
                  </a:lnTo>
                  <a:lnTo>
                    <a:pt x="327446" y="539852"/>
                  </a:lnTo>
                  <a:lnTo>
                    <a:pt x="352626" y="513183"/>
                  </a:lnTo>
                  <a:lnTo>
                    <a:pt x="372887" y="479281"/>
                  </a:lnTo>
                  <a:lnTo>
                    <a:pt x="387384" y="450639"/>
                  </a:lnTo>
                  <a:lnTo>
                    <a:pt x="400940" y="418164"/>
                  </a:lnTo>
                  <a:lnTo>
                    <a:pt x="409543" y="387286"/>
                  </a:lnTo>
                  <a:lnTo>
                    <a:pt x="412444" y="354149"/>
                  </a:lnTo>
                  <a:lnTo>
                    <a:pt x="413304" y="323869"/>
                  </a:lnTo>
                  <a:lnTo>
                    <a:pt x="412765" y="294789"/>
                  </a:lnTo>
                  <a:lnTo>
                    <a:pt x="407931" y="266858"/>
                  </a:lnTo>
                  <a:lnTo>
                    <a:pt x="399187" y="235685"/>
                  </a:lnTo>
                  <a:lnTo>
                    <a:pt x="386023" y="206597"/>
                  </a:lnTo>
                  <a:lnTo>
                    <a:pt x="362741" y="172991"/>
                  </a:lnTo>
                  <a:lnTo>
                    <a:pt x="356516" y="156464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348"/>
            <p:cNvSpPr/>
            <p:nvPr>
              <p:custDataLst>
                <p:tags r:id="rId5"/>
              </p:custDataLst>
            </p:nvPr>
          </p:nvSpPr>
          <p:spPr>
            <a:xfrm>
              <a:off x="2222252" y="4194374"/>
              <a:ext cx="362740" cy="483160"/>
            </a:xfrm>
            <a:custGeom>
              <a:avLst/>
              <a:gdLst/>
              <a:ahLst/>
              <a:cxnLst/>
              <a:rect l="0" t="0" r="0" b="0"/>
              <a:pathLst>
                <a:path w="362740" h="483160">
                  <a:moveTo>
                    <a:pt x="185192" y="6151"/>
                  </a:moveTo>
                  <a:lnTo>
                    <a:pt x="185192" y="6151"/>
                  </a:lnTo>
                  <a:lnTo>
                    <a:pt x="175249" y="6151"/>
                  </a:lnTo>
                  <a:lnTo>
                    <a:pt x="170719" y="4034"/>
                  </a:lnTo>
                  <a:lnTo>
                    <a:pt x="166059" y="1242"/>
                  </a:lnTo>
                  <a:lnTo>
                    <a:pt x="161343" y="0"/>
                  </a:lnTo>
                  <a:lnTo>
                    <a:pt x="150432" y="3094"/>
                  </a:lnTo>
                  <a:lnTo>
                    <a:pt x="119362" y="15826"/>
                  </a:lnTo>
                  <a:lnTo>
                    <a:pt x="96929" y="31728"/>
                  </a:lnTo>
                  <a:lnTo>
                    <a:pt x="67206" y="63847"/>
                  </a:lnTo>
                  <a:lnTo>
                    <a:pt x="43176" y="97687"/>
                  </a:lnTo>
                  <a:lnTo>
                    <a:pt x="31283" y="126318"/>
                  </a:lnTo>
                  <a:lnTo>
                    <a:pt x="18057" y="159584"/>
                  </a:lnTo>
                  <a:lnTo>
                    <a:pt x="5672" y="193782"/>
                  </a:lnTo>
                  <a:lnTo>
                    <a:pt x="1297" y="225169"/>
                  </a:lnTo>
                  <a:lnTo>
                    <a:pt x="0" y="258458"/>
                  </a:lnTo>
                  <a:lnTo>
                    <a:pt x="410" y="289577"/>
                  </a:lnTo>
                  <a:lnTo>
                    <a:pt x="5205" y="322786"/>
                  </a:lnTo>
                  <a:lnTo>
                    <a:pt x="12447" y="352293"/>
                  </a:lnTo>
                  <a:lnTo>
                    <a:pt x="28714" y="386116"/>
                  </a:lnTo>
                  <a:lnTo>
                    <a:pt x="44636" y="411627"/>
                  </a:lnTo>
                  <a:lnTo>
                    <a:pt x="73432" y="443134"/>
                  </a:lnTo>
                  <a:lnTo>
                    <a:pt x="106945" y="467960"/>
                  </a:lnTo>
                  <a:lnTo>
                    <a:pt x="123163" y="473337"/>
                  </a:lnTo>
                  <a:lnTo>
                    <a:pt x="155653" y="480581"/>
                  </a:lnTo>
                  <a:lnTo>
                    <a:pt x="190705" y="483159"/>
                  </a:lnTo>
                  <a:lnTo>
                    <a:pt x="226086" y="476847"/>
                  </a:lnTo>
                  <a:lnTo>
                    <a:pt x="260033" y="464165"/>
                  </a:lnTo>
                  <a:lnTo>
                    <a:pt x="286700" y="450488"/>
                  </a:lnTo>
                  <a:lnTo>
                    <a:pt x="321120" y="419735"/>
                  </a:lnTo>
                  <a:lnTo>
                    <a:pt x="338620" y="398834"/>
                  </a:lnTo>
                  <a:lnTo>
                    <a:pt x="353053" y="364735"/>
                  </a:lnTo>
                  <a:lnTo>
                    <a:pt x="360253" y="336060"/>
                  </a:lnTo>
                  <a:lnTo>
                    <a:pt x="362739" y="303574"/>
                  </a:lnTo>
                  <a:lnTo>
                    <a:pt x="362682" y="273487"/>
                  </a:lnTo>
                  <a:lnTo>
                    <a:pt x="357991" y="244465"/>
                  </a:lnTo>
                  <a:lnTo>
                    <a:pt x="351573" y="215757"/>
                  </a:lnTo>
                  <a:lnTo>
                    <a:pt x="342294" y="181845"/>
                  </a:lnTo>
                  <a:lnTo>
                    <a:pt x="329646" y="149438"/>
                  </a:lnTo>
                  <a:lnTo>
                    <a:pt x="302069" y="116040"/>
                  </a:lnTo>
                  <a:lnTo>
                    <a:pt x="294787" y="109443"/>
                  </a:lnTo>
                  <a:lnTo>
                    <a:pt x="289993" y="107621"/>
                  </a:lnTo>
                  <a:lnTo>
                    <a:pt x="278061" y="106164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SMARTInkShape-349"/>
          <p:cNvSpPr/>
          <p:nvPr>
            <p:custDataLst>
              <p:tags r:id="rId2"/>
            </p:custDataLst>
          </p:nvPr>
        </p:nvSpPr>
        <p:spPr>
          <a:xfrm>
            <a:off x="5859418" y="4980617"/>
            <a:ext cx="362788" cy="391448"/>
          </a:xfrm>
          <a:custGeom>
            <a:avLst/>
            <a:gdLst/>
            <a:ahLst/>
            <a:cxnLst/>
            <a:rect l="0" t="0" r="0" b="0"/>
            <a:pathLst>
              <a:path w="362788" h="391448">
                <a:moveTo>
                  <a:pt x="277062" y="134308"/>
                </a:moveTo>
                <a:lnTo>
                  <a:pt x="277062" y="134308"/>
                </a:lnTo>
                <a:lnTo>
                  <a:pt x="277062" y="130516"/>
                </a:lnTo>
                <a:lnTo>
                  <a:pt x="262590" y="96232"/>
                </a:lnTo>
                <a:lnTo>
                  <a:pt x="249422" y="69548"/>
                </a:lnTo>
                <a:lnTo>
                  <a:pt x="230740" y="47051"/>
                </a:lnTo>
                <a:lnTo>
                  <a:pt x="204942" y="29436"/>
                </a:lnTo>
                <a:lnTo>
                  <a:pt x="169817" y="15546"/>
                </a:lnTo>
                <a:lnTo>
                  <a:pt x="134177" y="3380"/>
                </a:lnTo>
                <a:lnTo>
                  <a:pt x="112754" y="0"/>
                </a:lnTo>
                <a:lnTo>
                  <a:pt x="91325" y="2791"/>
                </a:lnTo>
                <a:lnTo>
                  <a:pt x="61261" y="13105"/>
                </a:lnTo>
                <a:lnTo>
                  <a:pt x="54614" y="15407"/>
                </a:lnTo>
                <a:lnTo>
                  <a:pt x="42995" y="24313"/>
                </a:lnTo>
                <a:lnTo>
                  <a:pt x="18522" y="51384"/>
                </a:lnTo>
                <a:lnTo>
                  <a:pt x="3667" y="84671"/>
                </a:lnTo>
                <a:lnTo>
                  <a:pt x="0" y="105842"/>
                </a:lnTo>
                <a:lnTo>
                  <a:pt x="3671" y="139239"/>
                </a:lnTo>
                <a:lnTo>
                  <a:pt x="6617" y="163021"/>
                </a:lnTo>
                <a:lnTo>
                  <a:pt x="18913" y="196982"/>
                </a:lnTo>
                <a:lnTo>
                  <a:pt x="33013" y="226857"/>
                </a:lnTo>
                <a:lnTo>
                  <a:pt x="51085" y="255688"/>
                </a:lnTo>
                <a:lnTo>
                  <a:pt x="65997" y="276370"/>
                </a:lnTo>
                <a:lnTo>
                  <a:pt x="100989" y="307859"/>
                </a:lnTo>
                <a:lnTo>
                  <a:pt x="134520" y="331915"/>
                </a:lnTo>
                <a:lnTo>
                  <a:pt x="167834" y="350105"/>
                </a:lnTo>
                <a:lnTo>
                  <a:pt x="185698" y="361231"/>
                </a:lnTo>
                <a:lnTo>
                  <a:pt x="215202" y="374593"/>
                </a:lnTo>
                <a:lnTo>
                  <a:pt x="245016" y="386691"/>
                </a:lnTo>
                <a:lnTo>
                  <a:pt x="275430" y="390852"/>
                </a:lnTo>
                <a:lnTo>
                  <a:pt x="310305" y="391447"/>
                </a:lnTo>
                <a:lnTo>
                  <a:pt x="317767" y="389350"/>
                </a:lnTo>
                <a:lnTo>
                  <a:pt x="329024" y="381536"/>
                </a:lnTo>
                <a:lnTo>
                  <a:pt x="338891" y="371556"/>
                </a:lnTo>
                <a:lnTo>
                  <a:pt x="353523" y="349057"/>
                </a:lnTo>
                <a:lnTo>
                  <a:pt x="355496" y="344052"/>
                </a:lnTo>
                <a:lnTo>
                  <a:pt x="360274" y="336772"/>
                </a:lnTo>
                <a:lnTo>
                  <a:pt x="362457" y="328609"/>
                </a:lnTo>
                <a:lnTo>
                  <a:pt x="362787" y="305758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MARTInkShape-350"/>
          <p:cNvSpPr/>
          <p:nvPr>
            <p:custDataLst>
              <p:tags r:id="rId3"/>
            </p:custDataLst>
          </p:nvPr>
        </p:nvSpPr>
        <p:spPr>
          <a:xfrm>
            <a:off x="6000807" y="3493592"/>
            <a:ext cx="249951" cy="328116"/>
          </a:xfrm>
          <a:custGeom>
            <a:avLst/>
            <a:gdLst/>
            <a:ahLst/>
            <a:cxnLst/>
            <a:rect l="0" t="0" r="0" b="0"/>
            <a:pathLst>
              <a:path w="249951" h="328116">
                <a:moveTo>
                  <a:pt x="185681" y="78283"/>
                </a:moveTo>
                <a:lnTo>
                  <a:pt x="185681" y="78283"/>
                </a:lnTo>
                <a:lnTo>
                  <a:pt x="181888" y="74491"/>
                </a:lnTo>
                <a:lnTo>
                  <a:pt x="180026" y="70512"/>
                </a:lnTo>
                <a:lnTo>
                  <a:pt x="173029" y="53447"/>
                </a:lnTo>
                <a:lnTo>
                  <a:pt x="168681" y="44491"/>
                </a:lnTo>
                <a:lnTo>
                  <a:pt x="161985" y="37335"/>
                </a:lnTo>
                <a:lnTo>
                  <a:pt x="154512" y="30715"/>
                </a:lnTo>
                <a:lnTo>
                  <a:pt x="144254" y="18857"/>
                </a:lnTo>
                <a:lnTo>
                  <a:pt x="112302" y="3095"/>
                </a:lnTo>
                <a:lnTo>
                  <a:pt x="78416" y="0"/>
                </a:lnTo>
                <a:lnTo>
                  <a:pt x="62529" y="584"/>
                </a:lnTo>
                <a:lnTo>
                  <a:pt x="48562" y="5431"/>
                </a:lnTo>
                <a:lnTo>
                  <a:pt x="29933" y="20290"/>
                </a:lnTo>
                <a:lnTo>
                  <a:pt x="12183" y="53612"/>
                </a:lnTo>
                <a:lnTo>
                  <a:pt x="3184" y="79054"/>
                </a:lnTo>
                <a:lnTo>
                  <a:pt x="370" y="114103"/>
                </a:lnTo>
                <a:lnTo>
                  <a:pt x="0" y="149734"/>
                </a:lnTo>
                <a:lnTo>
                  <a:pt x="2077" y="171156"/>
                </a:lnTo>
                <a:lnTo>
                  <a:pt x="12131" y="201961"/>
                </a:lnTo>
                <a:lnTo>
                  <a:pt x="27585" y="235740"/>
                </a:lnTo>
                <a:lnTo>
                  <a:pt x="48688" y="268391"/>
                </a:lnTo>
                <a:lnTo>
                  <a:pt x="65874" y="290427"/>
                </a:lnTo>
                <a:lnTo>
                  <a:pt x="97670" y="315288"/>
                </a:lnTo>
                <a:lnTo>
                  <a:pt x="116644" y="324918"/>
                </a:lnTo>
                <a:lnTo>
                  <a:pt x="149963" y="328115"/>
                </a:lnTo>
                <a:lnTo>
                  <a:pt x="173775" y="327494"/>
                </a:lnTo>
                <a:lnTo>
                  <a:pt x="187268" y="322603"/>
                </a:lnTo>
                <a:lnTo>
                  <a:pt x="209362" y="308387"/>
                </a:lnTo>
                <a:lnTo>
                  <a:pt x="223450" y="287404"/>
                </a:lnTo>
                <a:lnTo>
                  <a:pt x="238039" y="255428"/>
                </a:lnTo>
                <a:lnTo>
                  <a:pt x="247854" y="226622"/>
                </a:lnTo>
                <a:lnTo>
                  <a:pt x="249787" y="190946"/>
                </a:lnTo>
                <a:lnTo>
                  <a:pt x="249950" y="157443"/>
                </a:lnTo>
                <a:lnTo>
                  <a:pt x="249178" y="126168"/>
                </a:lnTo>
                <a:lnTo>
                  <a:pt x="237618" y="92586"/>
                </a:lnTo>
                <a:lnTo>
                  <a:pt x="235751" y="83846"/>
                </a:lnTo>
                <a:lnTo>
                  <a:pt x="230237" y="74463"/>
                </a:lnTo>
                <a:lnTo>
                  <a:pt x="217370" y="59316"/>
                </a:lnTo>
                <a:lnTo>
                  <a:pt x="215640" y="54507"/>
                </a:lnTo>
                <a:lnTo>
                  <a:pt x="214385" y="52907"/>
                </a:lnTo>
                <a:lnTo>
                  <a:pt x="199968" y="42564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3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Electoral Vote by county…</a:t>
            </a:r>
            <a:endParaRPr lang="en-US" dirty="0"/>
          </a:p>
        </p:txBody>
      </p:sp>
      <p:pic>
        <p:nvPicPr>
          <p:cNvPr id="2050" name="Picture 2" descr="http://freedomslighthouse.net/wp-content/uploads/2012/11/2012electoralcountybycountymap111612web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3" y="1912362"/>
            <a:ext cx="6852882" cy="448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electoral-vote.com/evp2012/Images/election-by-county-2012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3" y="1905000"/>
            <a:ext cx="7162800" cy="482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0" name="SMARTInkShape-411"/>
          <p:cNvSpPr/>
          <p:nvPr>
            <p:custDataLst>
              <p:tags r:id="rId1"/>
            </p:custDataLst>
          </p:nvPr>
        </p:nvSpPr>
        <p:spPr>
          <a:xfrm>
            <a:off x="3193684" y="4216679"/>
            <a:ext cx="370539" cy="446378"/>
          </a:xfrm>
          <a:custGeom>
            <a:avLst/>
            <a:gdLst/>
            <a:ahLst/>
            <a:cxnLst/>
            <a:rect l="0" t="0" r="0" b="0"/>
            <a:pathLst>
              <a:path w="370539" h="446378">
                <a:moveTo>
                  <a:pt x="85297" y="26709"/>
                </a:moveTo>
                <a:lnTo>
                  <a:pt x="85297" y="26709"/>
                </a:lnTo>
                <a:lnTo>
                  <a:pt x="68187" y="39702"/>
                </a:lnTo>
                <a:lnTo>
                  <a:pt x="42504" y="72596"/>
                </a:lnTo>
                <a:lnTo>
                  <a:pt x="26103" y="103653"/>
                </a:lnTo>
                <a:lnTo>
                  <a:pt x="14397" y="133542"/>
                </a:lnTo>
                <a:lnTo>
                  <a:pt x="4441" y="166168"/>
                </a:lnTo>
                <a:lnTo>
                  <a:pt x="1015" y="193795"/>
                </a:lnTo>
                <a:lnTo>
                  <a:pt x="0" y="222089"/>
                </a:lnTo>
                <a:lnTo>
                  <a:pt x="3491" y="250581"/>
                </a:lnTo>
                <a:lnTo>
                  <a:pt x="12576" y="283743"/>
                </a:lnTo>
                <a:lnTo>
                  <a:pt x="28834" y="317928"/>
                </a:lnTo>
                <a:lnTo>
                  <a:pt x="47333" y="347846"/>
                </a:lnTo>
                <a:lnTo>
                  <a:pt x="76682" y="381736"/>
                </a:lnTo>
                <a:lnTo>
                  <a:pt x="87818" y="391667"/>
                </a:lnTo>
                <a:lnTo>
                  <a:pt x="121348" y="410956"/>
                </a:lnTo>
                <a:lnTo>
                  <a:pt x="154566" y="428517"/>
                </a:lnTo>
                <a:lnTo>
                  <a:pt x="184881" y="440453"/>
                </a:lnTo>
                <a:lnTo>
                  <a:pt x="206614" y="445897"/>
                </a:lnTo>
                <a:lnTo>
                  <a:pt x="220972" y="446377"/>
                </a:lnTo>
                <a:lnTo>
                  <a:pt x="249593" y="442334"/>
                </a:lnTo>
                <a:lnTo>
                  <a:pt x="256740" y="441905"/>
                </a:lnTo>
                <a:lnTo>
                  <a:pt x="268915" y="437194"/>
                </a:lnTo>
                <a:lnTo>
                  <a:pt x="299478" y="420842"/>
                </a:lnTo>
                <a:lnTo>
                  <a:pt x="329552" y="388286"/>
                </a:lnTo>
                <a:lnTo>
                  <a:pt x="343918" y="359804"/>
                </a:lnTo>
                <a:lnTo>
                  <a:pt x="355071" y="333101"/>
                </a:lnTo>
                <a:lnTo>
                  <a:pt x="361287" y="305081"/>
                </a:lnTo>
                <a:lnTo>
                  <a:pt x="365245" y="276670"/>
                </a:lnTo>
                <a:lnTo>
                  <a:pt x="369328" y="246028"/>
                </a:lnTo>
                <a:lnTo>
                  <a:pt x="370538" y="213930"/>
                </a:lnTo>
                <a:lnTo>
                  <a:pt x="368780" y="184311"/>
                </a:lnTo>
                <a:lnTo>
                  <a:pt x="363231" y="155426"/>
                </a:lnTo>
                <a:lnTo>
                  <a:pt x="356561" y="126760"/>
                </a:lnTo>
                <a:lnTo>
                  <a:pt x="347196" y="92421"/>
                </a:lnTo>
                <a:lnTo>
                  <a:pt x="331999" y="62707"/>
                </a:lnTo>
                <a:lnTo>
                  <a:pt x="309010" y="30538"/>
                </a:lnTo>
                <a:lnTo>
                  <a:pt x="285306" y="7584"/>
                </a:lnTo>
                <a:lnTo>
                  <a:pt x="275790" y="2334"/>
                </a:lnTo>
                <a:lnTo>
                  <a:pt x="266269" y="0"/>
                </a:lnTo>
                <a:lnTo>
                  <a:pt x="248192" y="2479"/>
                </a:lnTo>
                <a:lnTo>
                  <a:pt x="213885" y="19565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1" name="SMARTInkShape-412"/>
          <p:cNvSpPr/>
          <p:nvPr>
            <p:custDataLst>
              <p:tags r:id="rId2"/>
            </p:custDataLst>
          </p:nvPr>
        </p:nvSpPr>
        <p:spPr>
          <a:xfrm>
            <a:off x="5693643" y="3429000"/>
            <a:ext cx="557102" cy="614030"/>
          </a:xfrm>
          <a:custGeom>
            <a:avLst/>
            <a:gdLst/>
            <a:ahLst/>
            <a:cxnLst/>
            <a:rect l="0" t="0" r="0" b="0"/>
            <a:pathLst>
              <a:path w="557102" h="614030">
                <a:moveTo>
                  <a:pt x="514277" y="285750"/>
                </a:moveTo>
                <a:lnTo>
                  <a:pt x="514277" y="285750"/>
                </a:lnTo>
                <a:lnTo>
                  <a:pt x="514277" y="256440"/>
                </a:lnTo>
                <a:lnTo>
                  <a:pt x="513482" y="221503"/>
                </a:lnTo>
                <a:lnTo>
                  <a:pt x="506505" y="187158"/>
                </a:lnTo>
                <a:lnTo>
                  <a:pt x="497483" y="157443"/>
                </a:lnTo>
                <a:lnTo>
                  <a:pt x="490427" y="139607"/>
                </a:lnTo>
                <a:lnTo>
                  <a:pt x="460078" y="105876"/>
                </a:lnTo>
                <a:lnTo>
                  <a:pt x="435770" y="81156"/>
                </a:lnTo>
                <a:lnTo>
                  <a:pt x="405395" y="62105"/>
                </a:lnTo>
                <a:lnTo>
                  <a:pt x="370590" y="50514"/>
                </a:lnTo>
                <a:lnTo>
                  <a:pt x="342585" y="43013"/>
                </a:lnTo>
                <a:lnTo>
                  <a:pt x="314180" y="35763"/>
                </a:lnTo>
                <a:lnTo>
                  <a:pt x="285655" y="30705"/>
                </a:lnTo>
                <a:lnTo>
                  <a:pt x="254978" y="29206"/>
                </a:lnTo>
                <a:lnTo>
                  <a:pt x="222870" y="30879"/>
                </a:lnTo>
                <a:lnTo>
                  <a:pt x="193248" y="36401"/>
                </a:lnTo>
                <a:lnTo>
                  <a:pt x="164363" y="45181"/>
                </a:lnTo>
                <a:lnTo>
                  <a:pt x="135696" y="57837"/>
                </a:lnTo>
                <a:lnTo>
                  <a:pt x="101358" y="76336"/>
                </a:lnTo>
                <a:lnTo>
                  <a:pt x="71643" y="101774"/>
                </a:lnTo>
                <a:lnTo>
                  <a:pt x="44959" y="134433"/>
                </a:lnTo>
                <a:lnTo>
                  <a:pt x="24167" y="167842"/>
                </a:lnTo>
                <a:lnTo>
                  <a:pt x="9578" y="195605"/>
                </a:lnTo>
                <a:lnTo>
                  <a:pt x="2785" y="223939"/>
                </a:lnTo>
                <a:lnTo>
                  <a:pt x="773" y="256235"/>
                </a:lnTo>
                <a:lnTo>
                  <a:pt x="177" y="287147"/>
                </a:lnTo>
                <a:lnTo>
                  <a:pt x="0" y="320207"/>
                </a:lnTo>
                <a:lnTo>
                  <a:pt x="3741" y="351346"/>
                </a:lnTo>
                <a:lnTo>
                  <a:pt x="13668" y="384473"/>
                </a:lnTo>
                <a:lnTo>
                  <a:pt x="22872" y="415631"/>
                </a:lnTo>
                <a:lnTo>
                  <a:pt x="38210" y="444972"/>
                </a:lnTo>
                <a:lnTo>
                  <a:pt x="54043" y="473773"/>
                </a:lnTo>
                <a:lnTo>
                  <a:pt x="79319" y="506247"/>
                </a:lnTo>
                <a:lnTo>
                  <a:pt x="107242" y="535592"/>
                </a:lnTo>
                <a:lnTo>
                  <a:pt x="130677" y="555040"/>
                </a:lnTo>
                <a:lnTo>
                  <a:pt x="163248" y="572041"/>
                </a:lnTo>
                <a:lnTo>
                  <a:pt x="198316" y="587952"/>
                </a:lnTo>
                <a:lnTo>
                  <a:pt x="233701" y="599562"/>
                </a:lnTo>
                <a:lnTo>
                  <a:pt x="258634" y="604950"/>
                </a:lnTo>
                <a:lnTo>
                  <a:pt x="286130" y="608663"/>
                </a:lnTo>
                <a:lnTo>
                  <a:pt x="314386" y="612674"/>
                </a:lnTo>
                <a:lnTo>
                  <a:pt x="348585" y="614029"/>
                </a:lnTo>
                <a:lnTo>
                  <a:pt x="383181" y="609387"/>
                </a:lnTo>
                <a:lnTo>
                  <a:pt x="406377" y="606274"/>
                </a:lnTo>
                <a:lnTo>
                  <a:pt x="435548" y="593921"/>
                </a:lnTo>
                <a:lnTo>
                  <a:pt x="464241" y="579810"/>
                </a:lnTo>
                <a:lnTo>
                  <a:pt x="494330" y="557052"/>
                </a:lnTo>
                <a:lnTo>
                  <a:pt x="506205" y="546823"/>
                </a:lnTo>
                <a:lnTo>
                  <a:pt x="526844" y="517715"/>
                </a:lnTo>
                <a:lnTo>
                  <a:pt x="539659" y="486469"/>
                </a:lnTo>
                <a:lnTo>
                  <a:pt x="547375" y="459081"/>
                </a:lnTo>
                <a:lnTo>
                  <a:pt x="554974" y="423499"/>
                </a:lnTo>
                <a:lnTo>
                  <a:pt x="556711" y="389512"/>
                </a:lnTo>
                <a:lnTo>
                  <a:pt x="557012" y="361650"/>
                </a:lnTo>
                <a:lnTo>
                  <a:pt x="557101" y="333286"/>
                </a:lnTo>
                <a:lnTo>
                  <a:pt x="553335" y="304774"/>
                </a:lnTo>
                <a:lnTo>
                  <a:pt x="550984" y="276217"/>
                </a:lnTo>
                <a:lnTo>
                  <a:pt x="546496" y="247648"/>
                </a:lnTo>
                <a:lnTo>
                  <a:pt x="540139" y="219074"/>
                </a:lnTo>
                <a:lnTo>
                  <a:pt x="529435" y="190500"/>
                </a:lnTo>
                <a:lnTo>
                  <a:pt x="520003" y="161925"/>
                </a:lnTo>
                <a:lnTo>
                  <a:pt x="508389" y="133350"/>
                </a:lnTo>
                <a:lnTo>
                  <a:pt x="490241" y="100159"/>
                </a:lnTo>
                <a:lnTo>
                  <a:pt x="469253" y="65969"/>
                </a:lnTo>
                <a:lnTo>
                  <a:pt x="440321" y="34499"/>
                </a:lnTo>
                <a:lnTo>
                  <a:pt x="404689" y="9956"/>
                </a:lnTo>
                <a:lnTo>
                  <a:pt x="385687" y="0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54" name="SMARTInkShape-Group234"/>
          <p:cNvGrpSpPr/>
          <p:nvPr/>
        </p:nvGrpSpPr>
        <p:grpSpPr>
          <a:xfrm>
            <a:off x="6407945" y="3857625"/>
            <a:ext cx="64294" cy="14289"/>
            <a:chOff x="6407945" y="3857625"/>
            <a:chExt cx="64294" cy="14289"/>
          </a:xfrm>
        </p:grpSpPr>
        <p:sp>
          <p:nvSpPr>
            <p:cNvPr id="2252" name="SMARTInkShape-413"/>
            <p:cNvSpPr/>
            <p:nvPr>
              <p:custDataLst>
                <p:tags r:id="rId12"/>
              </p:custDataLst>
            </p:nvPr>
          </p:nvSpPr>
          <p:spPr>
            <a:xfrm>
              <a:off x="6407945" y="3864769"/>
              <a:ext cx="21431" cy="1"/>
            </a:xfrm>
            <a:custGeom>
              <a:avLst/>
              <a:gdLst/>
              <a:ahLst/>
              <a:cxnLst/>
              <a:rect l="0" t="0" r="0" b="0"/>
              <a:pathLst>
                <a:path w="21431" h="1">
                  <a:moveTo>
                    <a:pt x="21430" y="0"/>
                  </a:moveTo>
                  <a:lnTo>
                    <a:pt x="2143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3" name="SMARTInkShape-414"/>
            <p:cNvSpPr/>
            <p:nvPr>
              <p:custDataLst>
                <p:tags r:id="rId13"/>
              </p:custDataLst>
            </p:nvPr>
          </p:nvSpPr>
          <p:spPr>
            <a:xfrm>
              <a:off x="6465095" y="3857625"/>
              <a:ext cx="7144" cy="14289"/>
            </a:xfrm>
            <a:custGeom>
              <a:avLst/>
              <a:gdLst/>
              <a:ahLst/>
              <a:cxnLst/>
              <a:rect l="0" t="0" r="0" b="0"/>
              <a:pathLst>
                <a:path w="7144" h="14289">
                  <a:moveTo>
                    <a:pt x="0" y="14288"/>
                  </a:moveTo>
                  <a:lnTo>
                    <a:pt x="0" y="14288"/>
                  </a:lnTo>
                  <a:lnTo>
                    <a:pt x="7143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55" name="SMARTInkShape-415"/>
          <p:cNvSpPr/>
          <p:nvPr>
            <p:custDataLst>
              <p:tags r:id="rId3"/>
            </p:custDataLst>
          </p:nvPr>
        </p:nvSpPr>
        <p:spPr>
          <a:xfrm>
            <a:off x="5007971" y="3237471"/>
            <a:ext cx="385518" cy="591444"/>
          </a:xfrm>
          <a:custGeom>
            <a:avLst/>
            <a:gdLst/>
            <a:ahLst/>
            <a:cxnLst/>
            <a:rect l="0" t="0" r="0" b="0"/>
            <a:pathLst>
              <a:path w="385518" h="591444">
                <a:moveTo>
                  <a:pt x="314124" y="455848"/>
                </a:moveTo>
                <a:lnTo>
                  <a:pt x="314124" y="455848"/>
                </a:lnTo>
                <a:lnTo>
                  <a:pt x="314124" y="459640"/>
                </a:lnTo>
                <a:lnTo>
                  <a:pt x="316240" y="463619"/>
                </a:lnTo>
                <a:lnTo>
                  <a:pt x="320274" y="468848"/>
                </a:lnTo>
                <a:lnTo>
                  <a:pt x="321398" y="468483"/>
                </a:lnTo>
                <a:lnTo>
                  <a:pt x="324765" y="465962"/>
                </a:lnTo>
                <a:lnTo>
                  <a:pt x="326791" y="462195"/>
                </a:lnTo>
                <a:lnTo>
                  <a:pt x="328091" y="453309"/>
                </a:lnTo>
                <a:lnTo>
                  <a:pt x="326151" y="448634"/>
                </a:lnTo>
                <a:lnTo>
                  <a:pt x="324523" y="446276"/>
                </a:lnTo>
                <a:lnTo>
                  <a:pt x="315754" y="411763"/>
                </a:lnTo>
                <a:lnTo>
                  <a:pt x="304714" y="382052"/>
                </a:lnTo>
                <a:lnTo>
                  <a:pt x="292021" y="355136"/>
                </a:lnTo>
                <a:lnTo>
                  <a:pt x="278205" y="327053"/>
                </a:lnTo>
                <a:lnTo>
                  <a:pt x="264058" y="296507"/>
                </a:lnTo>
                <a:lnTo>
                  <a:pt x="248847" y="262007"/>
                </a:lnTo>
                <a:lnTo>
                  <a:pt x="232496" y="229293"/>
                </a:lnTo>
                <a:lnTo>
                  <a:pt x="213053" y="195590"/>
                </a:lnTo>
                <a:lnTo>
                  <a:pt x="191853" y="163786"/>
                </a:lnTo>
                <a:lnTo>
                  <a:pt x="171555" y="131163"/>
                </a:lnTo>
                <a:lnTo>
                  <a:pt x="147476" y="102352"/>
                </a:lnTo>
                <a:lnTo>
                  <a:pt x="123629" y="67377"/>
                </a:lnTo>
                <a:lnTo>
                  <a:pt x="91403" y="33156"/>
                </a:lnTo>
                <a:lnTo>
                  <a:pt x="71162" y="18576"/>
                </a:lnTo>
                <a:lnTo>
                  <a:pt x="37663" y="3212"/>
                </a:lnTo>
                <a:lnTo>
                  <a:pt x="23540" y="0"/>
                </a:lnTo>
                <a:lnTo>
                  <a:pt x="19595" y="1137"/>
                </a:lnTo>
                <a:lnTo>
                  <a:pt x="4973" y="14860"/>
                </a:lnTo>
                <a:lnTo>
                  <a:pt x="2098" y="21993"/>
                </a:lnTo>
                <a:lnTo>
                  <a:pt x="0" y="54476"/>
                </a:lnTo>
                <a:lnTo>
                  <a:pt x="1974" y="71810"/>
                </a:lnTo>
                <a:lnTo>
                  <a:pt x="9703" y="92028"/>
                </a:lnTo>
                <a:lnTo>
                  <a:pt x="24621" y="126509"/>
                </a:lnTo>
                <a:lnTo>
                  <a:pt x="29642" y="144571"/>
                </a:lnTo>
                <a:lnTo>
                  <a:pt x="49349" y="178314"/>
                </a:lnTo>
                <a:lnTo>
                  <a:pt x="63957" y="206134"/>
                </a:lnTo>
                <a:lnTo>
                  <a:pt x="83115" y="240187"/>
                </a:lnTo>
                <a:lnTo>
                  <a:pt x="101295" y="273539"/>
                </a:lnTo>
                <a:lnTo>
                  <a:pt x="123025" y="307574"/>
                </a:lnTo>
                <a:lnTo>
                  <a:pt x="141311" y="337985"/>
                </a:lnTo>
                <a:lnTo>
                  <a:pt x="160338" y="370184"/>
                </a:lnTo>
                <a:lnTo>
                  <a:pt x="179392" y="401715"/>
                </a:lnTo>
                <a:lnTo>
                  <a:pt x="200119" y="431518"/>
                </a:lnTo>
                <a:lnTo>
                  <a:pt x="221342" y="459663"/>
                </a:lnTo>
                <a:lnTo>
                  <a:pt x="247730" y="493026"/>
                </a:lnTo>
                <a:lnTo>
                  <a:pt x="263494" y="514224"/>
                </a:lnTo>
                <a:lnTo>
                  <a:pt x="294753" y="547335"/>
                </a:lnTo>
                <a:lnTo>
                  <a:pt x="327965" y="575054"/>
                </a:lnTo>
                <a:lnTo>
                  <a:pt x="351370" y="588109"/>
                </a:lnTo>
                <a:lnTo>
                  <a:pt x="363491" y="590894"/>
                </a:lnTo>
                <a:lnTo>
                  <a:pt x="373528" y="591443"/>
                </a:lnTo>
                <a:lnTo>
                  <a:pt x="375157" y="590695"/>
                </a:lnTo>
                <a:lnTo>
                  <a:pt x="376244" y="589402"/>
                </a:lnTo>
                <a:lnTo>
                  <a:pt x="378245" y="585849"/>
                </a:lnTo>
                <a:lnTo>
                  <a:pt x="383040" y="579386"/>
                </a:lnTo>
                <a:lnTo>
                  <a:pt x="384441" y="574783"/>
                </a:lnTo>
                <a:lnTo>
                  <a:pt x="385517" y="541382"/>
                </a:lnTo>
                <a:lnTo>
                  <a:pt x="384747" y="532757"/>
                </a:lnTo>
                <a:lnTo>
                  <a:pt x="371086" y="503291"/>
                </a:lnTo>
                <a:lnTo>
                  <a:pt x="353639" y="469798"/>
                </a:lnTo>
                <a:lnTo>
                  <a:pt x="326872" y="434372"/>
                </a:lnTo>
                <a:lnTo>
                  <a:pt x="300260" y="398692"/>
                </a:lnTo>
                <a:lnTo>
                  <a:pt x="275531" y="365722"/>
                </a:lnTo>
                <a:lnTo>
                  <a:pt x="274108" y="362427"/>
                </a:lnTo>
                <a:lnTo>
                  <a:pt x="272365" y="360230"/>
                </a:lnTo>
                <a:lnTo>
                  <a:pt x="264117" y="348692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60" name="SMARTInkShape-Group236"/>
          <p:cNvGrpSpPr/>
          <p:nvPr/>
        </p:nvGrpSpPr>
        <p:grpSpPr>
          <a:xfrm>
            <a:off x="6836569" y="521374"/>
            <a:ext cx="1150145" cy="480757"/>
            <a:chOff x="6836569" y="521374"/>
            <a:chExt cx="1150145" cy="480757"/>
          </a:xfrm>
        </p:grpSpPr>
        <p:sp>
          <p:nvSpPr>
            <p:cNvPr id="2256" name="SMARTInkShape-416"/>
            <p:cNvSpPr/>
            <p:nvPr>
              <p:custDataLst>
                <p:tags r:id="rId8"/>
              </p:custDataLst>
            </p:nvPr>
          </p:nvSpPr>
          <p:spPr>
            <a:xfrm>
              <a:off x="6836569" y="531198"/>
              <a:ext cx="292895" cy="470933"/>
            </a:xfrm>
            <a:custGeom>
              <a:avLst/>
              <a:gdLst/>
              <a:ahLst/>
              <a:cxnLst/>
              <a:rect l="0" t="0" r="0" b="0"/>
              <a:pathLst>
                <a:path w="292895" h="470933">
                  <a:moveTo>
                    <a:pt x="0" y="90308"/>
                  </a:moveTo>
                  <a:lnTo>
                    <a:pt x="0" y="90308"/>
                  </a:lnTo>
                  <a:lnTo>
                    <a:pt x="23312" y="61341"/>
                  </a:lnTo>
                  <a:lnTo>
                    <a:pt x="58192" y="27550"/>
                  </a:lnTo>
                  <a:lnTo>
                    <a:pt x="85151" y="15181"/>
                  </a:lnTo>
                  <a:lnTo>
                    <a:pt x="117129" y="3402"/>
                  </a:lnTo>
                  <a:lnTo>
                    <a:pt x="147064" y="0"/>
                  </a:lnTo>
                  <a:lnTo>
                    <a:pt x="176042" y="4460"/>
                  </a:lnTo>
                  <a:lnTo>
                    <a:pt x="203944" y="15483"/>
                  </a:lnTo>
                  <a:lnTo>
                    <a:pt x="226850" y="29597"/>
                  </a:lnTo>
                  <a:lnTo>
                    <a:pt x="254249" y="62205"/>
                  </a:lnTo>
                  <a:lnTo>
                    <a:pt x="259844" y="78347"/>
                  </a:lnTo>
                  <a:lnTo>
                    <a:pt x="262992" y="107402"/>
                  </a:lnTo>
                  <a:lnTo>
                    <a:pt x="262142" y="129655"/>
                  </a:lnTo>
                  <a:lnTo>
                    <a:pt x="252738" y="164496"/>
                  </a:lnTo>
                  <a:lnTo>
                    <a:pt x="244355" y="188104"/>
                  </a:lnTo>
                  <a:lnTo>
                    <a:pt x="233220" y="213942"/>
                  </a:lnTo>
                  <a:lnTo>
                    <a:pt x="220334" y="241300"/>
                  </a:lnTo>
                  <a:lnTo>
                    <a:pt x="206670" y="269334"/>
                  </a:lnTo>
                  <a:lnTo>
                    <a:pt x="190543" y="295553"/>
                  </a:lnTo>
                  <a:lnTo>
                    <a:pt x="172792" y="320434"/>
                  </a:lnTo>
                  <a:lnTo>
                    <a:pt x="154319" y="344722"/>
                  </a:lnTo>
                  <a:lnTo>
                    <a:pt x="135526" y="368746"/>
                  </a:lnTo>
                  <a:lnTo>
                    <a:pt x="109212" y="400350"/>
                  </a:lnTo>
                  <a:lnTo>
                    <a:pt x="75194" y="432362"/>
                  </a:lnTo>
                  <a:lnTo>
                    <a:pt x="43985" y="458928"/>
                  </a:lnTo>
                  <a:lnTo>
                    <a:pt x="24034" y="470744"/>
                  </a:lnTo>
                  <a:lnTo>
                    <a:pt x="20785" y="470932"/>
                  </a:lnTo>
                  <a:lnTo>
                    <a:pt x="18619" y="469470"/>
                  </a:lnTo>
                  <a:lnTo>
                    <a:pt x="17175" y="466908"/>
                  </a:lnTo>
                  <a:lnTo>
                    <a:pt x="17006" y="463612"/>
                  </a:lnTo>
                  <a:lnTo>
                    <a:pt x="21355" y="449801"/>
                  </a:lnTo>
                  <a:lnTo>
                    <a:pt x="28276" y="434762"/>
                  </a:lnTo>
                  <a:lnTo>
                    <a:pt x="38762" y="423845"/>
                  </a:lnTo>
                  <a:lnTo>
                    <a:pt x="74220" y="401960"/>
                  </a:lnTo>
                  <a:lnTo>
                    <a:pt x="97281" y="392597"/>
                  </a:lnTo>
                  <a:lnTo>
                    <a:pt x="123404" y="387378"/>
                  </a:lnTo>
                  <a:lnTo>
                    <a:pt x="149302" y="385058"/>
                  </a:lnTo>
                  <a:lnTo>
                    <a:pt x="180145" y="384546"/>
                  </a:lnTo>
                  <a:lnTo>
                    <a:pt x="214673" y="393217"/>
                  </a:lnTo>
                  <a:lnTo>
                    <a:pt x="224527" y="399824"/>
                  </a:lnTo>
                  <a:lnTo>
                    <a:pt x="236654" y="410352"/>
                  </a:lnTo>
                  <a:lnTo>
                    <a:pt x="271493" y="434513"/>
                  </a:lnTo>
                  <a:lnTo>
                    <a:pt x="292894" y="447496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7" name="SMARTInkShape-417"/>
            <p:cNvSpPr/>
            <p:nvPr>
              <p:custDataLst>
                <p:tags r:id="rId9"/>
              </p:custDataLst>
            </p:nvPr>
          </p:nvSpPr>
          <p:spPr>
            <a:xfrm>
              <a:off x="7245575" y="604555"/>
              <a:ext cx="211630" cy="347776"/>
            </a:xfrm>
            <a:custGeom>
              <a:avLst/>
              <a:gdLst/>
              <a:ahLst/>
              <a:cxnLst/>
              <a:rect l="0" t="0" r="0" b="0"/>
              <a:pathLst>
                <a:path w="211630" h="347776">
                  <a:moveTo>
                    <a:pt x="105344" y="16951"/>
                  </a:moveTo>
                  <a:lnTo>
                    <a:pt x="105344" y="16951"/>
                  </a:lnTo>
                  <a:lnTo>
                    <a:pt x="101552" y="13159"/>
                  </a:lnTo>
                  <a:lnTo>
                    <a:pt x="95456" y="11297"/>
                  </a:lnTo>
                  <a:lnTo>
                    <a:pt x="91608" y="10800"/>
                  </a:lnTo>
                  <a:lnTo>
                    <a:pt x="80982" y="16599"/>
                  </a:lnTo>
                  <a:lnTo>
                    <a:pt x="58551" y="35932"/>
                  </a:lnTo>
                  <a:lnTo>
                    <a:pt x="43743" y="66444"/>
                  </a:lnTo>
                  <a:lnTo>
                    <a:pt x="30913" y="94498"/>
                  </a:lnTo>
                  <a:lnTo>
                    <a:pt x="17850" y="127593"/>
                  </a:lnTo>
                  <a:lnTo>
                    <a:pt x="8599" y="162535"/>
                  </a:lnTo>
                  <a:lnTo>
                    <a:pt x="1626" y="197229"/>
                  </a:lnTo>
                  <a:lnTo>
                    <a:pt x="0" y="227970"/>
                  </a:lnTo>
                  <a:lnTo>
                    <a:pt x="4193" y="257187"/>
                  </a:lnTo>
                  <a:lnTo>
                    <a:pt x="10463" y="285159"/>
                  </a:lnTo>
                  <a:lnTo>
                    <a:pt x="18141" y="308087"/>
                  </a:lnTo>
                  <a:lnTo>
                    <a:pt x="30911" y="325287"/>
                  </a:lnTo>
                  <a:lnTo>
                    <a:pt x="49423" y="339644"/>
                  </a:lnTo>
                  <a:lnTo>
                    <a:pt x="63028" y="346372"/>
                  </a:lnTo>
                  <a:lnTo>
                    <a:pt x="77012" y="347775"/>
                  </a:lnTo>
                  <a:lnTo>
                    <a:pt x="105392" y="342208"/>
                  </a:lnTo>
                  <a:lnTo>
                    <a:pt x="138838" y="322058"/>
                  </a:lnTo>
                  <a:lnTo>
                    <a:pt x="169198" y="293031"/>
                  </a:lnTo>
                  <a:lnTo>
                    <a:pt x="188822" y="266234"/>
                  </a:lnTo>
                  <a:lnTo>
                    <a:pt x="202573" y="236069"/>
                  </a:lnTo>
                  <a:lnTo>
                    <a:pt x="209559" y="201996"/>
                  </a:lnTo>
                  <a:lnTo>
                    <a:pt x="211629" y="166765"/>
                  </a:lnTo>
                  <a:lnTo>
                    <a:pt x="210526" y="143066"/>
                  </a:lnTo>
                  <a:lnTo>
                    <a:pt x="200979" y="108205"/>
                  </a:lnTo>
                  <a:lnTo>
                    <a:pt x="187303" y="78209"/>
                  </a:lnTo>
                  <a:lnTo>
                    <a:pt x="163867" y="46338"/>
                  </a:lnTo>
                  <a:lnTo>
                    <a:pt x="146496" y="26452"/>
                  </a:lnTo>
                  <a:lnTo>
                    <a:pt x="126268" y="12622"/>
                  </a:lnTo>
                  <a:lnTo>
                    <a:pt x="94308" y="838"/>
                  </a:lnTo>
                  <a:lnTo>
                    <a:pt x="80331" y="0"/>
                  </a:lnTo>
                  <a:lnTo>
                    <a:pt x="69621" y="2274"/>
                  </a:lnTo>
                  <a:lnTo>
                    <a:pt x="62215" y="5930"/>
                  </a:lnTo>
                  <a:lnTo>
                    <a:pt x="60716" y="7222"/>
                  </a:lnTo>
                  <a:lnTo>
                    <a:pt x="60511" y="8084"/>
                  </a:lnTo>
                  <a:lnTo>
                    <a:pt x="61168" y="8659"/>
                  </a:lnTo>
                  <a:lnTo>
                    <a:pt x="76769" y="9807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8" name="SMARTInkShape-418"/>
            <p:cNvSpPr/>
            <p:nvPr>
              <p:custDataLst>
                <p:tags r:id="rId10"/>
              </p:custDataLst>
            </p:nvPr>
          </p:nvSpPr>
          <p:spPr>
            <a:xfrm>
              <a:off x="7579519" y="564356"/>
              <a:ext cx="71438" cy="314326"/>
            </a:xfrm>
            <a:custGeom>
              <a:avLst/>
              <a:gdLst/>
              <a:ahLst/>
              <a:cxnLst/>
              <a:rect l="0" t="0" r="0" b="0"/>
              <a:pathLst>
                <a:path w="71438" h="314326">
                  <a:moveTo>
                    <a:pt x="71437" y="0"/>
                  </a:moveTo>
                  <a:lnTo>
                    <a:pt x="71437" y="0"/>
                  </a:lnTo>
                  <a:lnTo>
                    <a:pt x="67645" y="27471"/>
                  </a:lnTo>
                  <a:lnTo>
                    <a:pt x="59253" y="62635"/>
                  </a:lnTo>
                  <a:lnTo>
                    <a:pt x="52305" y="90702"/>
                  </a:lnTo>
                  <a:lnTo>
                    <a:pt x="44426" y="119920"/>
                  </a:lnTo>
                  <a:lnTo>
                    <a:pt x="33183" y="152566"/>
                  </a:lnTo>
                  <a:lnTo>
                    <a:pt x="24472" y="183494"/>
                  </a:lnTo>
                  <a:lnTo>
                    <a:pt x="16864" y="215853"/>
                  </a:lnTo>
                  <a:lnTo>
                    <a:pt x="7182" y="251041"/>
                  </a:lnTo>
                  <a:lnTo>
                    <a:pt x="1418" y="284539"/>
                  </a:lnTo>
                  <a:lnTo>
                    <a:pt x="0" y="314325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9" name="SMARTInkShape-419"/>
            <p:cNvSpPr/>
            <p:nvPr>
              <p:custDataLst>
                <p:tags r:id="rId11"/>
              </p:custDataLst>
            </p:nvPr>
          </p:nvSpPr>
          <p:spPr>
            <a:xfrm>
              <a:off x="7715250" y="521374"/>
              <a:ext cx="271464" cy="409137"/>
            </a:xfrm>
            <a:custGeom>
              <a:avLst/>
              <a:gdLst/>
              <a:ahLst/>
              <a:cxnLst/>
              <a:rect l="0" t="0" r="0" b="0"/>
              <a:pathLst>
                <a:path w="271464" h="409137">
                  <a:moveTo>
                    <a:pt x="0" y="57270"/>
                  </a:moveTo>
                  <a:lnTo>
                    <a:pt x="0" y="57270"/>
                  </a:lnTo>
                  <a:lnTo>
                    <a:pt x="2118" y="43149"/>
                  </a:lnTo>
                  <a:lnTo>
                    <a:pt x="6497" y="29562"/>
                  </a:lnTo>
                  <a:lnTo>
                    <a:pt x="13736" y="18232"/>
                  </a:lnTo>
                  <a:lnTo>
                    <a:pt x="30528" y="2929"/>
                  </a:lnTo>
                  <a:lnTo>
                    <a:pt x="37021" y="405"/>
                  </a:lnTo>
                  <a:lnTo>
                    <a:pt x="71610" y="0"/>
                  </a:lnTo>
                  <a:lnTo>
                    <a:pt x="104956" y="10709"/>
                  </a:lnTo>
                  <a:lnTo>
                    <a:pt x="135296" y="23407"/>
                  </a:lnTo>
                  <a:lnTo>
                    <a:pt x="164221" y="44760"/>
                  </a:lnTo>
                  <a:lnTo>
                    <a:pt x="191277" y="66999"/>
                  </a:lnTo>
                  <a:lnTo>
                    <a:pt x="205911" y="93499"/>
                  </a:lnTo>
                  <a:lnTo>
                    <a:pt x="210579" y="108297"/>
                  </a:lnTo>
                  <a:lnTo>
                    <a:pt x="213575" y="141550"/>
                  </a:lnTo>
                  <a:lnTo>
                    <a:pt x="210375" y="175077"/>
                  </a:lnTo>
                  <a:lnTo>
                    <a:pt x="196396" y="207364"/>
                  </a:lnTo>
                  <a:lnTo>
                    <a:pt x="176230" y="241376"/>
                  </a:lnTo>
                  <a:lnTo>
                    <a:pt x="153344" y="271260"/>
                  </a:lnTo>
                  <a:lnTo>
                    <a:pt x="127833" y="300887"/>
                  </a:lnTo>
                  <a:lnTo>
                    <a:pt x="99864" y="334374"/>
                  </a:lnTo>
                  <a:lnTo>
                    <a:pt x="69184" y="365694"/>
                  </a:lnTo>
                  <a:lnTo>
                    <a:pt x="39215" y="394287"/>
                  </a:lnTo>
                  <a:lnTo>
                    <a:pt x="31728" y="407246"/>
                  </a:lnTo>
                  <a:lnTo>
                    <a:pt x="31471" y="408856"/>
                  </a:lnTo>
                  <a:lnTo>
                    <a:pt x="32093" y="409136"/>
                  </a:lnTo>
                  <a:lnTo>
                    <a:pt x="64367" y="399703"/>
                  </a:lnTo>
                  <a:lnTo>
                    <a:pt x="92883" y="390552"/>
                  </a:lnTo>
                  <a:lnTo>
                    <a:pt x="127150" y="381101"/>
                  </a:lnTo>
                  <a:lnTo>
                    <a:pt x="155062" y="374764"/>
                  </a:lnTo>
                  <a:lnTo>
                    <a:pt x="182646" y="372534"/>
                  </a:lnTo>
                  <a:lnTo>
                    <a:pt x="215819" y="373897"/>
                  </a:lnTo>
                  <a:lnTo>
                    <a:pt x="245125" y="381574"/>
                  </a:lnTo>
                  <a:lnTo>
                    <a:pt x="271463" y="40017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61" name="SMARTInkShape-420"/>
          <p:cNvSpPr/>
          <p:nvPr>
            <p:custDataLst>
              <p:tags r:id="rId4"/>
            </p:custDataLst>
          </p:nvPr>
        </p:nvSpPr>
        <p:spPr>
          <a:xfrm>
            <a:off x="4136232" y="4150606"/>
            <a:ext cx="571586" cy="485689"/>
          </a:xfrm>
          <a:custGeom>
            <a:avLst/>
            <a:gdLst/>
            <a:ahLst/>
            <a:cxnLst/>
            <a:rect l="0" t="0" r="0" b="0"/>
            <a:pathLst>
              <a:path w="571586" h="485689">
                <a:moveTo>
                  <a:pt x="571585" y="364173"/>
                </a:moveTo>
                <a:lnTo>
                  <a:pt x="571585" y="364173"/>
                </a:lnTo>
                <a:lnTo>
                  <a:pt x="571499" y="371067"/>
                </a:lnTo>
                <a:lnTo>
                  <a:pt x="571499" y="404924"/>
                </a:lnTo>
                <a:lnTo>
                  <a:pt x="571499" y="417632"/>
                </a:lnTo>
                <a:lnTo>
                  <a:pt x="569383" y="421839"/>
                </a:lnTo>
                <a:lnTo>
                  <a:pt x="565348" y="427215"/>
                </a:lnTo>
                <a:lnTo>
                  <a:pt x="564552" y="433980"/>
                </a:lnTo>
                <a:lnTo>
                  <a:pt x="564356" y="464230"/>
                </a:lnTo>
                <a:lnTo>
                  <a:pt x="564356" y="457139"/>
                </a:lnTo>
                <a:lnTo>
                  <a:pt x="564356" y="470320"/>
                </a:lnTo>
                <a:lnTo>
                  <a:pt x="558205" y="477456"/>
                </a:lnTo>
                <a:lnTo>
                  <a:pt x="557212" y="485688"/>
                </a:lnTo>
                <a:lnTo>
                  <a:pt x="557212" y="479537"/>
                </a:lnTo>
                <a:lnTo>
                  <a:pt x="556418" y="479206"/>
                </a:lnTo>
                <a:lnTo>
                  <a:pt x="551061" y="478631"/>
                </a:lnTo>
                <a:lnTo>
                  <a:pt x="550509" y="476466"/>
                </a:lnTo>
                <a:lnTo>
                  <a:pt x="550094" y="471697"/>
                </a:lnTo>
                <a:lnTo>
                  <a:pt x="543920" y="471427"/>
                </a:lnTo>
                <a:lnTo>
                  <a:pt x="543588" y="470624"/>
                </a:lnTo>
                <a:lnTo>
                  <a:pt x="542950" y="464551"/>
                </a:lnTo>
                <a:lnTo>
                  <a:pt x="525925" y="464259"/>
                </a:lnTo>
                <a:lnTo>
                  <a:pt x="524448" y="463464"/>
                </a:lnTo>
                <a:lnTo>
                  <a:pt x="523463" y="462141"/>
                </a:lnTo>
                <a:lnTo>
                  <a:pt x="522806" y="460465"/>
                </a:lnTo>
                <a:lnTo>
                  <a:pt x="521575" y="459347"/>
                </a:lnTo>
                <a:lnTo>
                  <a:pt x="515458" y="457407"/>
                </a:lnTo>
                <a:lnTo>
                  <a:pt x="496592" y="457114"/>
                </a:lnTo>
                <a:lnTo>
                  <a:pt x="492434" y="454997"/>
                </a:lnTo>
                <a:lnTo>
                  <a:pt x="487090" y="450962"/>
                </a:lnTo>
                <a:lnTo>
                  <a:pt x="480331" y="450165"/>
                </a:lnTo>
                <a:lnTo>
                  <a:pt x="471878" y="449977"/>
                </a:lnTo>
                <a:lnTo>
                  <a:pt x="465861" y="445061"/>
                </a:lnTo>
                <a:lnTo>
                  <a:pt x="459325" y="443488"/>
                </a:lnTo>
                <a:lnTo>
                  <a:pt x="423661" y="442826"/>
                </a:lnTo>
                <a:lnTo>
                  <a:pt x="390204" y="442825"/>
                </a:lnTo>
                <a:lnTo>
                  <a:pt x="360930" y="442825"/>
                </a:lnTo>
                <a:lnTo>
                  <a:pt x="356734" y="444942"/>
                </a:lnTo>
                <a:lnTo>
                  <a:pt x="352223" y="447735"/>
                </a:lnTo>
                <a:lnTo>
                  <a:pt x="342859" y="449528"/>
                </a:lnTo>
                <a:lnTo>
                  <a:pt x="325936" y="449961"/>
                </a:lnTo>
                <a:lnTo>
                  <a:pt x="321337" y="452082"/>
                </a:lnTo>
                <a:lnTo>
                  <a:pt x="315709" y="456119"/>
                </a:lnTo>
                <a:lnTo>
                  <a:pt x="308895" y="456917"/>
                </a:lnTo>
                <a:lnTo>
                  <a:pt x="304503" y="457026"/>
                </a:lnTo>
                <a:lnTo>
                  <a:pt x="299905" y="454957"/>
                </a:lnTo>
                <a:lnTo>
                  <a:pt x="294278" y="450954"/>
                </a:lnTo>
                <a:lnTo>
                  <a:pt x="287463" y="450164"/>
                </a:lnTo>
                <a:lnTo>
                  <a:pt x="254498" y="449969"/>
                </a:lnTo>
                <a:lnTo>
                  <a:pt x="249900" y="447852"/>
                </a:lnTo>
                <a:lnTo>
                  <a:pt x="244272" y="443818"/>
                </a:lnTo>
                <a:lnTo>
                  <a:pt x="237457" y="443021"/>
                </a:lnTo>
                <a:lnTo>
                  <a:pt x="202347" y="442826"/>
                </a:lnTo>
                <a:lnTo>
                  <a:pt x="175917" y="442825"/>
                </a:lnTo>
                <a:lnTo>
                  <a:pt x="171318" y="440709"/>
                </a:lnTo>
                <a:lnTo>
                  <a:pt x="165691" y="436674"/>
                </a:lnTo>
                <a:lnTo>
                  <a:pt x="158876" y="435878"/>
                </a:lnTo>
                <a:lnTo>
                  <a:pt x="151341" y="435707"/>
                </a:lnTo>
                <a:lnTo>
                  <a:pt x="144576" y="430777"/>
                </a:lnTo>
                <a:lnTo>
                  <a:pt x="137911" y="429201"/>
                </a:lnTo>
                <a:lnTo>
                  <a:pt x="126179" y="428625"/>
                </a:lnTo>
                <a:lnTo>
                  <a:pt x="124600" y="427802"/>
                </a:lnTo>
                <a:lnTo>
                  <a:pt x="123548" y="426460"/>
                </a:lnTo>
                <a:lnTo>
                  <a:pt x="122846" y="424771"/>
                </a:lnTo>
                <a:lnTo>
                  <a:pt x="121585" y="423646"/>
                </a:lnTo>
                <a:lnTo>
                  <a:pt x="118066" y="422395"/>
                </a:lnTo>
                <a:lnTo>
                  <a:pt x="101714" y="420618"/>
                </a:lnTo>
                <a:lnTo>
                  <a:pt x="94190" y="415246"/>
                </a:lnTo>
                <a:lnTo>
                  <a:pt x="87426" y="414447"/>
                </a:lnTo>
                <a:lnTo>
                  <a:pt x="79902" y="414276"/>
                </a:lnTo>
                <a:lnTo>
                  <a:pt x="73138" y="409346"/>
                </a:lnTo>
                <a:lnTo>
                  <a:pt x="65615" y="407401"/>
                </a:lnTo>
                <a:lnTo>
                  <a:pt x="54466" y="407132"/>
                </a:lnTo>
                <a:lnTo>
                  <a:pt x="52979" y="406330"/>
                </a:lnTo>
                <a:lnTo>
                  <a:pt x="51988" y="405001"/>
                </a:lnTo>
                <a:lnTo>
                  <a:pt x="51327" y="403322"/>
                </a:lnTo>
                <a:lnTo>
                  <a:pt x="50093" y="402202"/>
                </a:lnTo>
                <a:lnTo>
                  <a:pt x="43190" y="400050"/>
                </a:lnTo>
                <a:lnTo>
                  <a:pt x="15306" y="399963"/>
                </a:lnTo>
                <a:lnTo>
                  <a:pt x="14967" y="399169"/>
                </a:lnTo>
                <a:lnTo>
                  <a:pt x="14295" y="392906"/>
                </a:lnTo>
                <a:lnTo>
                  <a:pt x="7143" y="392819"/>
                </a:lnTo>
                <a:lnTo>
                  <a:pt x="7143" y="367915"/>
                </a:lnTo>
                <a:lnTo>
                  <a:pt x="5026" y="363759"/>
                </a:lnTo>
                <a:lnTo>
                  <a:pt x="992" y="358416"/>
                </a:lnTo>
                <a:lnTo>
                  <a:pt x="195" y="351657"/>
                </a:lnTo>
                <a:lnTo>
                  <a:pt x="0" y="325848"/>
                </a:lnTo>
                <a:lnTo>
                  <a:pt x="2116" y="321250"/>
                </a:lnTo>
                <a:lnTo>
                  <a:pt x="4909" y="316560"/>
                </a:lnTo>
                <a:lnTo>
                  <a:pt x="6150" y="311830"/>
                </a:lnTo>
                <a:lnTo>
                  <a:pt x="5687" y="309458"/>
                </a:lnTo>
                <a:lnTo>
                  <a:pt x="1358" y="299947"/>
                </a:lnTo>
                <a:lnTo>
                  <a:pt x="268" y="290424"/>
                </a:lnTo>
                <a:lnTo>
                  <a:pt x="2235" y="285662"/>
                </a:lnTo>
                <a:lnTo>
                  <a:pt x="4962" y="280900"/>
                </a:lnTo>
                <a:lnTo>
                  <a:pt x="6712" y="271375"/>
                </a:lnTo>
                <a:lnTo>
                  <a:pt x="7142" y="235657"/>
                </a:lnTo>
                <a:lnTo>
                  <a:pt x="7143" y="199938"/>
                </a:lnTo>
                <a:lnTo>
                  <a:pt x="7143" y="164219"/>
                </a:lnTo>
                <a:lnTo>
                  <a:pt x="7143" y="128500"/>
                </a:lnTo>
                <a:lnTo>
                  <a:pt x="7143" y="93435"/>
                </a:lnTo>
                <a:lnTo>
                  <a:pt x="7143" y="58472"/>
                </a:lnTo>
                <a:lnTo>
                  <a:pt x="7143" y="23007"/>
                </a:lnTo>
                <a:lnTo>
                  <a:pt x="7143" y="17880"/>
                </a:lnTo>
                <a:lnTo>
                  <a:pt x="7937" y="16654"/>
                </a:lnTo>
                <a:lnTo>
                  <a:pt x="9260" y="15836"/>
                </a:lnTo>
                <a:lnTo>
                  <a:pt x="13294" y="14523"/>
                </a:lnTo>
                <a:lnTo>
                  <a:pt x="13846" y="12227"/>
                </a:lnTo>
                <a:lnTo>
                  <a:pt x="14284" y="7083"/>
                </a:lnTo>
                <a:lnTo>
                  <a:pt x="27579" y="7057"/>
                </a:lnTo>
                <a:lnTo>
                  <a:pt x="27911" y="6263"/>
                </a:lnTo>
                <a:lnTo>
                  <a:pt x="28280" y="3264"/>
                </a:lnTo>
                <a:lnTo>
                  <a:pt x="29172" y="2147"/>
                </a:lnTo>
                <a:lnTo>
                  <a:pt x="35416" y="0"/>
                </a:lnTo>
                <a:lnTo>
                  <a:pt x="42560" y="6765"/>
                </a:lnTo>
                <a:lnTo>
                  <a:pt x="53708" y="7054"/>
                </a:lnTo>
                <a:lnTo>
                  <a:pt x="54856" y="7849"/>
                </a:lnTo>
                <a:lnTo>
                  <a:pt x="55620" y="9172"/>
                </a:lnTo>
                <a:lnTo>
                  <a:pt x="56130" y="10849"/>
                </a:lnTo>
                <a:lnTo>
                  <a:pt x="57264" y="11966"/>
                </a:lnTo>
                <a:lnTo>
                  <a:pt x="60640" y="13207"/>
                </a:lnTo>
                <a:lnTo>
                  <a:pt x="61857" y="12744"/>
                </a:lnTo>
                <a:lnTo>
                  <a:pt x="62669" y="11642"/>
                </a:lnTo>
                <a:lnTo>
                  <a:pt x="63211" y="10114"/>
                </a:lnTo>
                <a:lnTo>
                  <a:pt x="64365" y="9095"/>
                </a:lnTo>
                <a:lnTo>
                  <a:pt x="67765" y="7963"/>
                </a:lnTo>
                <a:lnTo>
                  <a:pt x="82258" y="7063"/>
                </a:lnTo>
                <a:lnTo>
                  <a:pt x="83414" y="7855"/>
                </a:lnTo>
                <a:lnTo>
                  <a:pt x="84184" y="9176"/>
                </a:lnTo>
                <a:lnTo>
                  <a:pt x="84697" y="10851"/>
                </a:lnTo>
                <a:lnTo>
                  <a:pt x="85834" y="11967"/>
                </a:lnTo>
                <a:lnTo>
                  <a:pt x="91785" y="13906"/>
                </a:lnTo>
                <a:lnTo>
                  <a:pt x="96339" y="14113"/>
                </a:lnTo>
                <a:lnTo>
                  <a:pt x="97564" y="14936"/>
                </a:lnTo>
                <a:lnTo>
                  <a:pt x="98380" y="16278"/>
                </a:lnTo>
                <a:lnTo>
                  <a:pt x="98924" y="17967"/>
                </a:lnTo>
                <a:lnTo>
                  <a:pt x="100080" y="19092"/>
                </a:lnTo>
                <a:lnTo>
                  <a:pt x="106067" y="21048"/>
                </a:lnTo>
                <a:lnTo>
                  <a:pt x="138434" y="21344"/>
                </a:lnTo>
                <a:lnTo>
                  <a:pt x="139914" y="22138"/>
                </a:lnTo>
                <a:lnTo>
                  <a:pt x="140901" y="23461"/>
                </a:lnTo>
                <a:lnTo>
                  <a:pt x="141559" y="25136"/>
                </a:lnTo>
                <a:lnTo>
                  <a:pt x="142791" y="26254"/>
                </a:lnTo>
                <a:lnTo>
                  <a:pt x="148910" y="28194"/>
                </a:lnTo>
                <a:lnTo>
                  <a:pt x="184416" y="28488"/>
                </a:lnTo>
                <a:lnTo>
                  <a:pt x="220071" y="28488"/>
                </a:lnTo>
                <a:lnTo>
                  <a:pt x="228891" y="28488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2" name="SMARTInkShape-421"/>
          <p:cNvSpPr/>
          <p:nvPr>
            <p:custDataLst>
              <p:tags r:id="rId5"/>
            </p:custDataLst>
          </p:nvPr>
        </p:nvSpPr>
        <p:spPr>
          <a:xfrm>
            <a:off x="4337249" y="4114829"/>
            <a:ext cx="377627" cy="371447"/>
          </a:xfrm>
          <a:custGeom>
            <a:avLst/>
            <a:gdLst/>
            <a:ahLst/>
            <a:cxnLst/>
            <a:rect l="0" t="0" r="0" b="0"/>
            <a:pathLst>
              <a:path w="377627" h="371447">
                <a:moveTo>
                  <a:pt x="6151" y="14259"/>
                </a:moveTo>
                <a:lnTo>
                  <a:pt x="6151" y="14259"/>
                </a:lnTo>
                <a:lnTo>
                  <a:pt x="6151" y="10466"/>
                </a:lnTo>
                <a:lnTo>
                  <a:pt x="5357" y="9349"/>
                </a:lnTo>
                <a:lnTo>
                  <a:pt x="4034" y="8604"/>
                </a:lnTo>
                <a:lnTo>
                  <a:pt x="0" y="7409"/>
                </a:lnTo>
                <a:lnTo>
                  <a:pt x="5245" y="13292"/>
                </a:lnTo>
                <a:lnTo>
                  <a:pt x="6072" y="20324"/>
                </a:lnTo>
                <a:lnTo>
                  <a:pt x="12295" y="27458"/>
                </a:lnTo>
                <a:lnTo>
                  <a:pt x="12999" y="32016"/>
                </a:lnTo>
                <a:lnTo>
                  <a:pt x="13891" y="33241"/>
                </a:lnTo>
                <a:lnTo>
                  <a:pt x="15280" y="34057"/>
                </a:lnTo>
                <a:lnTo>
                  <a:pt x="20349" y="35661"/>
                </a:lnTo>
                <a:lnTo>
                  <a:pt x="24205" y="35681"/>
                </a:lnTo>
                <a:lnTo>
                  <a:pt x="28198" y="33569"/>
                </a:lnTo>
                <a:lnTo>
                  <a:pt x="45335" y="17930"/>
                </a:lnTo>
                <a:lnTo>
                  <a:pt x="47378" y="13774"/>
                </a:lnTo>
                <a:lnTo>
                  <a:pt x="48691" y="8430"/>
                </a:lnTo>
                <a:lnTo>
                  <a:pt x="55136" y="1079"/>
                </a:lnTo>
                <a:lnTo>
                  <a:pt x="57820" y="464"/>
                </a:lnTo>
                <a:lnTo>
                  <a:pt x="66773" y="0"/>
                </a:lnTo>
                <a:lnTo>
                  <a:pt x="67997" y="784"/>
                </a:lnTo>
                <a:lnTo>
                  <a:pt x="68813" y="2101"/>
                </a:lnTo>
                <a:lnTo>
                  <a:pt x="69357" y="3772"/>
                </a:lnTo>
                <a:lnTo>
                  <a:pt x="70513" y="4886"/>
                </a:lnTo>
                <a:lnTo>
                  <a:pt x="78073" y="8791"/>
                </a:lnTo>
                <a:lnTo>
                  <a:pt x="80293" y="10614"/>
                </a:lnTo>
                <a:lnTo>
                  <a:pt x="82759" y="14755"/>
                </a:lnTo>
                <a:lnTo>
                  <a:pt x="83417" y="16971"/>
                </a:lnTo>
                <a:lnTo>
                  <a:pt x="84649" y="18448"/>
                </a:lnTo>
                <a:lnTo>
                  <a:pt x="99501" y="27005"/>
                </a:lnTo>
                <a:lnTo>
                  <a:pt x="119337" y="28538"/>
                </a:lnTo>
                <a:lnTo>
                  <a:pt x="133650" y="28546"/>
                </a:lnTo>
                <a:lnTo>
                  <a:pt x="140794" y="34697"/>
                </a:lnTo>
                <a:lnTo>
                  <a:pt x="148704" y="35664"/>
                </a:lnTo>
                <a:lnTo>
                  <a:pt x="173228" y="35690"/>
                </a:lnTo>
                <a:lnTo>
                  <a:pt x="174686" y="36484"/>
                </a:lnTo>
                <a:lnTo>
                  <a:pt x="175658" y="37806"/>
                </a:lnTo>
                <a:lnTo>
                  <a:pt x="176306" y="39482"/>
                </a:lnTo>
                <a:lnTo>
                  <a:pt x="177531" y="40600"/>
                </a:lnTo>
                <a:lnTo>
                  <a:pt x="184801" y="43431"/>
                </a:lnTo>
                <a:lnTo>
                  <a:pt x="191566" y="49676"/>
                </a:lnTo>
                <a:lnTo>
                  <a:pt x="226519" y="49977"/>
                </a:lnTo>
                <a:lnTo>
                  <a:pt x="233663" y="56128"/>
                </a:lnTo>
                <a:lnTo>
                  <a:pt x="234429" y="60619"/>
                </a:lnTo>
                <a:lnTo>
                  <a:pt x="235330" y="61834"/>
                </a:lnTo>
                <a:lnTo>
                  <a:pt x="243557" y="66239"/>
                </a:lnTo>
                <a:lnTo>
                  <a:pt x="248718" y="71106"/>
                </a:lnTo>
                <a:lnTo>
                  <a:pt x="255161" y="65231"/>
                </a:lnTo>
                <a:lnTo>
                  <a:pt x="259672" y="64551"/>
                </a:lnTo>
                <a:lnTo>
                  <a:pt x="260890" y="63662"/>
                </a:lnTo>
                <a:lnTo>
                  <a:pt x="261702" y="62275"/>
                </a:lnTo>
                <a:lnTo>
                  <a:pt x="262244" y="60557"/>
                </a:lnTo>
                <a:lnTo>
                  <a:pt x="270147" y="50361"/>
                </a:lnTo>
                <a:lnTo>
                  <a:pt x="281103" y="49987"/>
                </a:lnTo>
                <a:lnTo>
                  <a:pt x="282321" y="50778"/>
                </a:lnTo>
                <a:lnTo>
                  <a:pt x="283133" y="52098"/>
                </a:lnTo>
                <a:lnTo>
                  <a:pt x="283675" y="53773"/>
                </a:lnTo>
                <a:lnTo>
                  <a:pt x="284829" y="54889"/>
                </a:lnTo>
                <a:lnTo>
                  <a:pt x="288229" y="56129"/>
                </a:lnTo>
                <a:lnTo>
                  <a:pt x="289453" y="57253"/>
                </a:lnTo>
                <a:lnTo>
                  <a:pt x="290813" y="60620"/>
                </a:lnTo>
                <a:lnTo>
                  <a:pt x="291970" y="61835"/>
                </a:lnTo>
                <a:lnTo>
                  <a:pt x="299113" y="64845"/>
                </a:lnTo>
                <a:lnTo>
                  <a:pt x="305866" y="71106"/>
                </a:lnTo>
                <a:lnTo>
                  <a:pt x="311828" y="66439"/>
                </a:lnTo>
                <a:lnTo>
                  <a:pt x="319181" y="64551"/>
                </a:lnTo>
                <a:lnTo>
                  <a:pt x="338466" y="64265"/>
                </a:lnTo>
                <a:lnTo>
                  <a:pt x="339613" y="65059"/>
                </a:lnTo>
                <a:lnTo>
                  <a:pt x="340378" y="66381"/>
                </a:lnTo>
                <a:lnTo>
                  <a:pt x="341881" y="71322"/>
                </a:lnTo>
                <a:lnTo>
                  <a:pt x="352756" y="71408"/>
                </a:lnTo>
                <a:lnTo>
                  <a:pt x="353903" y="72202"/>
                </a:lnTo>
                <a:lnTo>
                  <a:pt x="354667" y="73525"/>
                </a:lnTo>
                <a:lnTo>
                  <a:pt x="356106" y="78258"/>
                </a:lnTo>
                <a:lnTo>
                  <a:pt x="363042" y="85394"/>
                </a:lnTo>
                <a:lnTo>
                  <a:pt x="363339" y="96632"/>
                </a:lnTo>
                <a:lnTo>
                  <a:pt x="364132" y="97749"/>
                </a:lnTo>
                <a:lnTo>
                  <a:pt x="365455" y="98494"/>
                </a:lnTo>
                <a:lnTo>
                  <a:pt x="370482" y="99984"/>
                </a:lnTo>
                <a:lnTo>
                  <a:pt x="363426" y="107040"/>
                </a:lnTo>
                <a:lnTo>
                  <a:pt x="363346" y="113270"/>
                </a:lnTo>
                <a:lnTo>
                  <a:pt x="364138" y="113604"/>
                </a:lnTo>
                <a:lnTo>
                  <a:pt x="367133" y="113975"/>
                </a:lnTo>
                <a:lnTo>
                  <a:pt x="368249" y="114867"/>
                </a:lnTo>
                <a:lnTo>
                  <a:pt x="369490" y="117975"/>
                </a:lnTo>
                <a:lnTo>
                  <a:pt x="370481" y="152398"/>
                </a:lnTo>
                <a:lnTo>
                  <a:pt x="370482" y="187796"/>
                </a:lnTo>
                <a:lnTo>
                  <a:pt x="370482" y="221602"/>
                </a:lnTo>
                <a:lnTo>
                  <a:pt x="371276" y="253052"/>
                </a:lnTo>
                <a:lnTo>
                  <a:pt x="377185" y="283644"/>
                </a:lnTo>
                <a:lnTo>
                  <a:pt x="377609" y="316081"/>
                </a:lnTo>
                <a:lnTo>
                  <a:pt x="377626" y="351638"/>
                </a:lnTo>
                <a:lnTo>
                  <a:pt x="377626" y="371446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3" name="SMARTInkShape-422"/>
          <p:cNvSpPr/>
          <p:nvPr>
            <p:custDataLst>
              <p:tags r:id="rId6"/>
            </p:custDataLst>
          </p:nvPr>
        </p:nvSpPr>
        <p:spPr>
          <a:xfrm>
            <a:off x="4764881" y="4286250"/>
            <a:ext cx="7145" cy="1"/>
          </a:xfrm>
          <a:custGeom>
            <a:avLst/>
            <a:gdLst/>
            <a:ahLst/>
            <a:cxnLst/>
            <a:rect l="0" t="0" r="0" b="0"/>
            <a:pathLst>
              <a:path w="7145" h="1">
                <a:moveTo>
                  <a:pt x="0" y="0"/>
                </a:moveTo>
                <a:lnTo>
                  <a:pt x="0" y="0"/>
                </a:lnTo>
                <a:lnTo>
                  <a:pt x="7144" y="0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4" name="SMARTInkShape-423"/>
          <p:cNvSpPr/>
          <p:nvPr>
            <p:custDataLst>
              <p:tags r:id="rId7"/>
            </p:custDataLst>
          </p:nvPr>
        </p:nvSpPr>
        <p:spPr>
          <a:xfrm>
            <a:off x="6929569" y="3579019"/>
            <a:ext cx="353729" cy="523740"/>
          </a:xfrm>
          <a:custGeom>
            <a:avLst/>
            <a:gdLst/>
            <a:ahLst/>
            <a:cxnLst/>
            <a:rect l="0" t="0" r="0" b="0"/>
            <a:pathLst>
              <a:path w="353729" h="523740">
                <a:moveTo>
                  <a:pt x="85594" y="0"/>
                </a:moveTo>
                <a:lnTo>
                  <a:pt x="85594" y="0"/>
                </a:lnTo>
                <a:lnTo>
                  <a:pt x="69277" y="6497"/>
                </a:lnTo>
                <a:lnTo>
                  <a:pt x="37574" y="30528"/>
                </a:lnTo>
                <a:lnTo>
                  <a:pt x="26416" y="43730"/>
                </a:lnTo>
                <a:lnTo>
                  <a:pt x="10067" y="74580"/>
                </a:lnTo>
                <a:lnTo>
                  <a:pt x="2119" y="106130"/>
                </a:lnTo>
                <a:lnTo>
                  <a:pt x="313" y="139321"/>
                </a:lnTo>
                <a:lnTo>
                  <a:pt x="0" y="167045"/>
                </a:lnTo>
                <a:lnTo>
                  <a:pt x="3700" y="199161"/>
                </a:lnTo>
                <a:lnTo>
                  <a:pt x="9823" y="233812"/>
                </a:lnTo>
                <a:lnTo>
                  <a:pt x="16664" y="265422"/>
                </a:lnTo>
                <a:lnTo>
                  <a:pt x="27512" y="298688"/>
                </a:lnTo>
                <a:lnTo>
                  <a:pt x="40779" y="329888"/>
                </a:lnTo>
                <a:lnTo>
                  <a:pt x="58557" y="359241"/>
                </a:lnTo>
                <a:lnTo>
                  <a:pt x="75114" y="388047"/>
                </a:lnTo>
                <a:lnTo>
                  <a:pt x="93866" y="416690"/>
                </a:lnTo>
                <a:lnTo>
                  <a:pt x="121535" y="449110"/>
                </a:lnTo>
                <a:lnTo>
                  <a:pt x="152048" y="476327"/>
                </a:lnTo>
                <a:lnTo>
                  <a:pt x="184622" y="497226"/>
                </a:lnTo>
                <a:lnTo>
                  <a:pt x="213987" y="510938"/>
                </a:lnTo>
                <a:lnTo>
                  <a:pt x="246082" y="523739"/>
                </a:lnTo>
                <a:lnTo>
                  <a:pt x="272757" y="523394"/>
                </a:lnTo>
                <a:lnTo>
                  <a:pt x="298212" y="518264"/>
                </a:lnTo>
                <a:lnTo>
                  <a:pt x="309207" y="511856"/>
                </a:lnTo>
                <a:lnTo>
                  <a:pt x="326526" y="491015"/>
                </a:lnTo>
                <a:lnTo>
                  <a:pt x="342198" y="456949"/>
                </a:lnTo>
                <a:lnTo>
                  <a:pt x="347626" y="433578"/>
                </a:lnTo>
                <a:lnTo>
                  <a:pt x="351352" y="406544"/>
                </a:lnTo>
                <a:lnTo>
                  <a:pt x="353728" y="385474"/>
                </a:lnTo>
                <a:lnTo>
                  <a:pt x="352137" y="357588"/>
                </a:lnTo>
                <a:lnTo>
                  <a:pt x="350572" y="322028"/>
                </a:lnTo>
                <a:lnTo>
                  <a:pt x="349249" y="286478"/>
                </a:lnTo>
                <a:lnTo>
                  <a:pt x="344284" y="251821"/>
                </a:lnTo>
                <a:lnTo>
                  <a:pt x="339276" y="221810"/>
                </a:lnTo>
                <a:lnTo>
                  <a:pt x="329850" y="186454"/>
                </a:lnTo>
                <a:lnTo>
                  <a:pt x="317951" y="155170"/>
                </a:lnTo>
                <a:lnTo>
                  <a:pt x="301824" y="124578"/>
                </a:lnTo>
                <a:lnTo>
                  <a:pt x="286967" y="103013"/>
                </a:lnTo>
                <a:lnTo>
                  <a:pt x="264052" y="80779"/>
                </a:lnTo>
                <a:lnTo>
                  <a:pt x="229946" y="64487"/>
                </a:lnTo>
                <a:lnTo>
                  <a:pt x="217220" y="60411"/>
                </a:lnTo>
                <a:lnTo>
                  <a:pt x="187742" y="58116"/>
                </a:lnTo>
                <a:lnTo>
                  <a:pt x="153872" y="59023"/>
                </a:lnTo>
                <a:lnTo>
                  <a:pt x="121081" y="67053"/>
                </a:lnTo>
                <a:lnTo>
                  <a:pt x="92737" y="71437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Electoral Votes by County 2016</a:t>
            </a:r>
            <a:endParaRPr lang="en-US" dirty="0"/>
          </a:p>
        </p:txBody>
      </p:sp>
      <p:pic>
        <p:nvPicPr>
          <p:cNvPr id="1026" name="Picture 2" descr="https://upload.wikimedia.org/wikipedia/commons/thumb/d/da/2016_Presidential_Election_by_County.svg/1024px-2016_Presidential_Election_by_County.svg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7093527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3" name="SMARTInkShape-424"/>
          <p:cNvSpPr/>
          <p:nvPr>
            <p:custDataLst>
              <p:tags r:id="rId1"/>
            </p:custDataLst>
          </p:nvPr>
        </p:nvSpPr>
        <p:spPr>
          <a:xfrm>
            <a:off x="6429375" y="3593306"/>
            <a:ext cx="150020" cy="171423"/>
          </a:xfrm>
          <a:custGeom>
            <a:avLst/>
            <a:gdLst/>
            <a:ahLst/>
            <a:cxnLst/>
            <a:rect l="0" t="0" r="0" b="0"/>
            <a:pathLst>
              <a:path w="150020" h="171423">
                <a:moveTo>
                  <a:pt x="0" y="142875"/>
                </a:moveTo>
                <a:lnTo>
                  <a:pt x="0" y="142875"/>
                </a:lnTo>
                <a:lnTo>
                  <a:pt x="0" y="160635"/>
                </a:lnTo>
                <a:lnTo>
                  <a:pt x="794" y="161859"/>
                </a:lnTo>
                <a:lnTo>
                  <a:pt x="2117" y="162675"/>
                </a:lnTo>
                <a:lnTo>
                  <a:pt x="3792" y="163219"/>
                </a:lnTo>
                <a:lnTo>
                  <a:pt x="4910" y="164375"/>
                </a:lnTo>
                <a:lnTo>
                  <a:pt x="7057" y="171128"/>
                </a:lnTo>
                <a:lnTo>
                  <a:pt x="13287" y="171422"/>
                </a:lnTo>
                <a:lnTo>
                  <a:pt x="17784" y="167649"/>
                </a:lnTo>
                <a:lnTo>
                  <a:pt x="19810" y="163676"/>
                </a:lnTo>
                <a:lnTo>
                  <a:pt x="20351" y="161505"/>
                </a:lnTo>
                <a:lnTo>
                  <a:pt x="24904" y="154657"/>
                </a:lnTo>
                <a:lnTo>
                  <a:pt x="32760" y="145232"/>
                </a:lnTo>
                <a:lnTo>
                  <a:pt x="43317" y="122932"/>
                </a:lnTo>
                <a:lnTo>
                  <a:pt x="48621" y="117343"/>
                </a:lnTo>
                <a:lnTo>
                  <a:pt x="59737" y="108940"/>
                </a:lnTo>
                <a:lnTo>
                  <a:pt x="84081" y="76255"/>
                </a:lnTo>
                <a:lnTo>
                  <a:pt x="104108" y="58952"/>
                </a:lnTo>
                <a:lnTo>
                  <a:pt x="132552" y="23872"/>
                </a:lnTo>
                <a:lnTo>
                  <a:pt x="137220" y="14300"/>
                </a:lnTo>
                <a:lnTo>
                  <a:pt x="140362" y="9531"/>
                </a:lnTo>
                <a:lnTo>
                  <a:pt x="142777" y="418"/>
                </a:lnTo>
                <a:lnTo>
                  <a:pt x="150019" y="0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4" name="SMARTInkShape-425"/>
          <p:cNvSpPr/>
          <p:nvPr>
            <p:custDataLst>
              <p:tags r:id="rId2"/>
            </p:custDataLst>
          </p:nvPr>
        </p:nvSpPr>
        <p:spPr>
          <a:xfrm>
            <a:off x="4307681" y="4222055"/>
            <a:ext cx="178505" cy="163082"/>
          </a:xfrm>
          <a:custGeom>
            <a:avLst/>
            <a:gdLst/>
            <a:ahLst/>
            <a:cxnLst/>
            <a:rect l="0" t="0" r="0" b="0"/>
            <a:pathLst>
              <a:path w="178505" h="163082">
                <a:moveTo>
                  <a:pt x="0" y="92770"/>
                </a:moveTo>
                <a:lnTo>
                  <a:pt x="0" y="92770"/>
                </a:lnTo>
                <a:lnTo>
                  <a:pt x="0" y="125194"/>
                </a:lnTo>
                <a:lnTo>
                  <a:pt x="0" y="151940"/>
                </a:lnTo>
                <a:lnTo>
                  <a:pt x="794" y="153648"/>
                </a:lnTo>
                <a:lnTo>
                  <a:pt x="2117" y="154787"/>
                </a:lnTo>
                <a:lnTo>
                  <a:pt x="3793" y="155546"/>
                </a:lnTo>
                <a:lnTo>
                  <a:pt x="4910" y="156846"/>
                </a:lnTo>
                <a:lnTo>
                  <a:pt x="6151" y="160407"/>
                </a:lnTo>
                <a:lnTo>
                  <a:pt x="7276" y="161674"/>
                </a:lnTo>
                <a:lnTo>
                  <a:pt x="10642" y="163081"/>
                </a:lnTo>
                <a:lnTo>
                  <a:pt x="11858" y="162663"/>
                </a:lnTo>
                <a:lnTo>
                  <a:pt x="12668" y="161590"/>
                </a:lnTo>
                <a:lnTo>
                  <a:pt x="13208" y="160081"/>
                </a:lnTo>
                <a:lnTo>
                  <a:pt x="14361" y="159076"/>
                </a:lnTo>
                <a:lnTo>
                  <a:pt x="21916" y="155344"/>
                </a:lnTo>
                <a:lnTo>
                  <a:pt x="55895" y="129429"/>
                </a:lnTo>
                <a:lnTo>
                  <a:pt x="73076" y="108985"/>
                </a:lnTo>
                <a:lnTo>
                  <a:pt x="80897" y="102358"/>
                </a:lnTo>
                <a:lnTo>
                  <a:pt x="94502" y="87285"/>
                </a:lnTo>
                <a:lnTo>
                  <a:pt x="112242" y="72637"/>
                </a:lnTo>
                <a:lnTo>
                  <a:pt x="133884" y="46022"/>
                </a:lnTo>
                <a:lnTo>
                  <a:pt x="145327" y="37468"/>
                </a:lnTo>
                <a:lnTo>
                  <a:pt x="153303" y="26025"/>
                </a:lnTo>
                <a:lnTo>
                  <a:pt x="158517" y="14645"/>
                </a:lnTo>
                <a:lnTo>
                  <a:pt x="160447" y="12112"/>
                </a:lnTo>
                <a:lnTo>
                  <a:pt x="164708" y="9297"/>
                </a:lnTo>
                <a:lnTo>
                  <a:pt x="166955" y="8546"/>
                </a:lnTo>
                <a:lnTo>
                  <a:pt x="168454" y="7252"/>
                </a:lnTo>
                <a:lnTo>
                  <a:pt x="171056" y="1026"/>
                </a:lnTo>
                <a:lnTo>
                  <a:pt x="173392" y="401"/>
                </a:lnTo>
                <a:lnTo>
                  <a:pt x="177567" y="0"/>
                </a:lnTo>
                <a:lnTo>
                  <a:pt x="177909" y="761"/>
                </a:lnTo>
                <a:lnTo>
                  <a:pt x="178504" y="6061"/>
                </a:lnTo>
                <a:lnTo>
                  <a:pt x="177740" y="6389"/>
                </a:lnTo>
                <a:lnTo>
                  <a:pt x="171450" y="7045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5" name="SMARTInkShape-426"/>
          <p:cNvSpPr/>
          <p:nvPr>
            <p:custDataLst>
              <p:tags r:id="rId3"/>
            </p:custDataLst>
          </p:nvPr>
        </p:nvSpPr>
        <p:spPr>
          <a:xfrm>
            <a:off x="2233182" y="5586413"/>
            <a:ext cx="388146" cy="253588"/>
          </a:xfrm>
          <a:custGeom>
            <a:avLst/>
            <a:gdLst/>
            <a:ahLst/>
            <a:cxnLst/>
            <a:rect l="0" t="0" r="0" b="0"/>
            <a:pathLst>
              <a:path w="388146" h="253588">
                <a:moveTo>
                  <a:pt x="74249" y="0"/>
                </a:moveTo>
                <a:lnTo>
                  <a:pt x="74249" y="0"/>
                </a:lnTo>
                <a:lnTo>
                  <a:pt x="74249" y="3792"/>
                </a:lnTo>
                <a:lnTo>
                  <a:pt x="88723" y="35959"/>
                </a:lnTo>
                <a:lnTo>
                  <a:pt x="100468" y="65266"/>
                </a:lnTo>
                <a:lnTo>
                  <a:pt x="112353" y="100141"/>
                </a:lnTo>
                <a:lnTo>
                  <a:pt x="129910" y="130093"/>
                </a:lnTo>
                <a:lnTo>
                  <a:pt x="137088" y="143543"/>
                </a:lnTo>
                <a:lnTo>
                  <a:pt x="160282" y="178682"/>
                </a:lnTo>
                <a:lnTo>
                  <a:pt x="192555" y="211520"/>
                </a:lnTo>
                <a:lnTo>
                  <a:pt x="225613" y="240470"/>
                </a:lnTo>
                <a:lnTo>
                  <a:pt x="239153" y="245781"/>
                </a:lnTo>
                <a:lnTo>
                  <a:pt x="269444" y="253587"/>
                </a:lnTo>
                <a:lnTo>
                  <a:pt x="288453" y="250644"/>
                </a:lnTo>
                <a:lnTo>
                  <a:pt x="304493" y="243951"/>
                </a:lnTo>
                <a:lnTo>
                  <a:pt x="338525" y="214095"/>
                </a:lnTo>
                <a:lnTo>
                  <a:pt x="357609" y="191427"/>
                </a:lnTo>
                <a:lnTo>
                  <a:pt x="373658" y="156971"/>
                </a:lnTo>
                <a:lnTo>
                  <a:pt x="385317" y="122212"/>
                </a:lnTo>
                <a:lnTo>
                  <a:pt x="388145" y="91872"/>
                </a:lnTo>
                <a:lnTo>
                  <a:pt x="387696" y="69800"/>
                </a:lnTo>
                <a:lnTo>
                  <a:pt x="384744" y="59862"/>
                </a:lnTo>
                <a:lnTo>
                  <a:pt x="374828" y="45342"/>
                </a:lnTo>
                <a:lnTo>
                  <a:pt x="357255" y="31916"/>
                </a:lnTo>
                <a:lnTo>
                  <a:pt x="334263" y="21620"/>
                </a:lnTo>
                <a:lnTo>
                  <a:pt x="303410" y="15737"/>
                </a:lnTo>
                <a:lnTo>
                  <a:pt x="268682" y="14573"/>
                </a:lnTo>
                <a:lnTo>
                  <a:pt x="233365" y="16460"/>
                </a:lnTo>
                <a:lnTo>
                  <a:pt x="206326" y="22074"/>
                </a:lnTo>
                <a:lnTo>
                  <a:pt x="175296" y="28765"/>
                </a:lnTo>
                <a:lnTo>
                  <a:pt x="145993" y="35775"/>
                </a:lnTo>
                <a:lnTo>
                  <a:pt x="117202" y="42879"/>
                </a:lnTo>
                <a:lnTo>
                  <a:pt x="82822" y="48598"/>
                </a:lnTo>
                <a:lnTo>
                  <a:pt x="53100" y="59546"/>
                </a:lnTo>
                <a:lnTo>
                  <a:pt x="20929" y="67460"/>
                </a:lnTo>
                <a:lnTo>
                  <a:pt x="6420" y="76355"/>
                </a:lnTo>
                <a:lnTo>
                  <a:pt x="976" y="81031"/>
                </a:lnTo>
                <a:lnTo>
                  <a:pt x="0" y="83389"/>
                </a:lnTo>
                <a:lnTo>
                  <a:pt x="144" y="85756"/>
                </a:lnTo>
                <a:lnTo>
                  <a:pt x="2420" y="90501"/>
                </a:lnTo>
                <a:lnTo>
                  <a:pt x="15687" y="109685"/>
                </a:lnTo>
                <a:lnTo>
                  <a:pt x="28411" y="118400"/>
                </a:lnTo>
                <a:lnTo>
                  <a:pt x="51524" y="130573"/>
                </a:lnTo>
                <a:lnTo>
                  <a:pt x="56718" y="134673"/>
                </a:lnTo>
                <a:lnTo>
                  <a:pt x="68839" y="139230"/>
                </a:lnTo>
                <a:lnTo>
                  <a:pt x="102259" y="142395"/>
                </a:lnTo>
                <a:lnTo>
                  <a:pt x="136254" y="142847"/>
                </a:lnTo>
                <a:lnTo>
                  <a:pt x="143082" y="142068"/>
                </a:lnTo>
                <a:lnTo>
                  <a:pt x="159222" y="136025"/>
                </a:lnTo>
                <a:lnTo>
                  <a:pt x="159974" y="128587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6" name="SMARTInkShape-427"/>
          <p:cNvSpPr/>
          <p:nvPr>
            <p:custDataLst>
              <p:tags r:id="rId4"/>
            </p:custDataLst>
          </p:nvPr>
        </p:nvSpPr>
        <p:spPr>
          <a:xfrm>
            <a:off x="1482898" y="4851441"/>
            <a:ext cx="724064" cy="915451"/>
          </a:xfrm>
          <a:custGeom>
            <a:avLst/>
            <a:gdLst/>
            <a:ahLst/>
            <a:cxnLst/>
            <a:rect l="0" t="0" r="0" b="0"/>
            <a:pathLst>
              <a:path w="724064" h="915451">
                <a:moveTo>
                  <a:pt x="695946" y="406359"/>
                </a:moveTo>
                <a:lnTo>
                  <a:pt x="695946" y="406359"/>
                </a:lnTo>
                <a:lnTo>
                  <a:pt x="699738" y="377455"/>
                </a:lnTo>
                <a:lnTo>
                  <a:pt x="705889" y="347435"/>
                </a:lnTo>
                <a:lnTo>
                  <a:pt x="708946" y="314641"/>
                </a:lnTo>
                <a:lnTo>
                  <a:pt x="709852" y="279788"/>
                </a:lnTo>
                <a:lnTo>
                  <a:pt x="702536" y="244326"/>
                </a:lnTo>
                <a:lnTo>
                  <a:pt x="694106" y="208683"/>
                </a:lnTo>
                <a:lnTo>
                  <a:pt x="678996" y="172986"/>
                </a:lnTo>
                <a:lnTo>
                  <a:pt x="663231" y="141067"/>
                </a:lnTo>
                <a:lnTo>
                  <a:pt x="644713" y="107709"/>
                </a:lnTo>
                <a:lnTo>
                  <a:pt x="620352" y="76482"/>
                </a:lnTo>
                <a:lnTo>
                  <a:pt x="593026" y="50914"/>
                </a:lnTo>
                <a:lnTo>
                  <a:pt x="564821" y="32049"/>
                </a:lnTo>
                <a:lnTo>
                  <a:pt x="532563" y="16405"/>
                </a:lnTo>
                <a:lnTo>
                  <a:pt x="497870" y="5508"/>
                </a:lnTo>
                <a:lnTo>
                  <a:pt x="462455" y="1045"/>
                </a:lnTo>
                <a:lnTo>
                  <a:pt x="436597" y="0"/>
                </a:lnTo>
                <a:lnTo>
                  <a:pt x="409230" y="330"/>
                </a:lnTo>
                <a:lnTo>
                  <a:pt x="381192" y="3122"/>
                </a:lnTo>
                <a:lnTo>
                  <a:pt x="354972" y="9126"/>
                </a:lnTo>
                <a:lnTo>
                  <a:pt x="328502" y="17086"/>
                </a:lnTo>
                <a:lnTo>
                  <a:pt x="298216" y="25916"/>
                </a:lnTo>
                <a:lnTo>
                  <a:pt x="270469" y="37248"/>
                </a:lnTo>
                <a:lnTo>
                  <a:pt x="244114" y="51016"/>
                </a:lnTo>
                <a:lnTo>
                  <a:pt x="216525" y="67718"/>
                </a:lnTo>
                <a:lnTo>
                  <a:pt x="190505" y="87842"/>
                </a:lnTo>
                <a:lnTo>
                  <a:pt x="165712" y="110014"/>
                </a:lnTo>
                <a:lnTo>
                  <a:pt x="130235" y="145604"/>
                </a:lnTo>
                <a:lnTo>
                  <a:pt x="109291" y="172200"/>
                </a:lnTo>
                <a:lnTo>
                  <a:pt x="89400" y="199894"/>
                </a:lnTo>
                <a:lnTo>
                  <a:pt x="70770" y="228078"/>
                </a:lnTo>
                <a:lnTo>
                  <a:pt x="54552" y="256479"/>
                </a:lnTo>
                <a:lnTo>
                  <a:pt x="39407" y="287093"/>
                </a:lnTo>
                <a:lnTo>
                  <a:pt x="26326" y="319221"/>
                </a:lnTo>
                <a:lnTo>
                  <a:pt x="17866" y="352020"/>
                </a:lnTo>
                <a:lnTo>
                  <a:pt x="11460" y="387236"/>
                </a:lnTo>
                <a:lnTo>
                  <a:pt x="8641" y="405516"/>
                </a:lnTo>
                <a:lnTo>
                  <a:pt x="3392" y="440645"/>
                </a:lnTo>
                <a:lnTo>
                  <a:pt x="0" y="475572"/>
                </a:lnTo>
                <a:lnTo>
                  <a:pt x="207" y="493776"/>
                </a:lnTo>
                <a:lnTo>
                  <a:pt x="1139" y="512263"/>
                </a:lnTo>
                <a:lnTo>
                  <a:pt x="4291" y="547619"/>
                </a:lnTo>
                <a:lnTo>
                  <a:pt x="9131" y="582647"/>
                </a:lnTo>
                <a:lnTo>
                  <a:pt x="12644" y="600878"/>
                </a:lnTo>
                <a:lnTo>
                  <a:pt x="16574" y="619382"/>
                </a:lnTo>
                <a:lnTo>
                  <a:pt x="27290" y="654759"/>
                </a:lnTo>
                <a:lnTo>
                  <a:pt x="39991" y="689003"/>
                </a:lnTo>
                <a:lnTo>
                  <a:pt x="53573" y="722743"/>
                </a:lnTo>
                <a:lnTo>
                  <a:pt x="67547" y="756260"/>
                </a:lnTo>
                <a:lnTo>
                  <a:pt x="82488" y="788089"/>
                </a:lnTo>
                <a:lnTo>
                  <a:pt x="99713" y="815465"/>
                </a:lnTo>
                <a:lnTo>
                  <a:pt x="123468" y="849397"/>
                </a:lnTo>
                <a:lnTo>
                  <a:pt x="149379" y="879559"/>
                </a:lnTo>
                <a:lnTo>
                  <a:pt x="177166" y="901020"/>
                </a:lnTo>
                <a:lnTo>
                  <a:pt x="205507" y="913640"/>
                </a:lnTo>
                <a:lnTo>
                  <a:pt x="222386" y="915450"/>
                </a:lnTo>
                <a:lnTo>
                  <a:pt x="256416" y="913938"/>
                </a:lnTo>
                <a:lnTo>
                  <a:pt x="284286" y="906091"/>
                </a:lnTo>
                <a:lnTo>
                  <a:pt x="312652" y="889919"/>
                </a:lnTo>
                <a:lnTo>
                  <a:pt x="341166" y="870046"/>
                </a:lnTo>
                <a:lnTo>
                  <a:pt x="369722" y="845285"/>
                </a:lnTo>
                <a:lnTo>
                  <a:pt x="398292" y="817840"/>
                </a:lnTo>
                <a:lnTo>
                  <a:pt x="426865" y="785807"/>
                </a:lnTo>
                <a:lnTo>
                  <a:pt x="455440" y="754973"/>
                </a:lnTo>
                <a:lnTo>
                  <a:pt x="484015" y="721936"/>
                </a:lnTo>
                <a:lnTo>
                  <a:pt x="516382" y="690804"/>
                </a:lnTo>
                <a:lnTo>
                  <a:pt x="543523" y="657679"/>
                </a:lnTo>
                <a:lnTo>
                  <a:pt x="570438" y="622730"/>
                </a:lnTo>
                <a:lnTo>
                  <a:pt x="598522" y="587238"/>
                </a:lnTo>
                <a:lnTo>
                  <a:pt x="623159" y="555379"/>
                </a:lnTo>
                <a:lnTo>
                  <a:pt x="645540" y="522039"/>
                </a:lnTo>
                <a:lnTo>
                  <a:pt x="667252" y="490817"/>
                </a:lnTo>
                <a:lnTo>
                  <a:pt x="684975" y="461458"/>
                </a:lnTo>
                <a:lnTo>
                  <a:pt x="700280" y="432651"/>
                </a:lnTo>
                <a:lnTo>
                  <a:pt x="711077" y="404007"/>
                </a:lnTo>
                <a:lnTo>
                  <a:pt x="719303" y="371618"/>
                </a:lnTo>
                <a:lnTo>
                  <a:pt x="722975" y="340680"/>
                </a:lnTo>
                <a:lnTo>
                  <a:pt x="724063" y="311404"/>
                </a:lnTo>
                <a:lnTo>
                  <a:pt x="720593" y="282621"/>
                </a:lnTo>
                <a:lnTo>
                  <a:pt x="714537" y="253985"/>
                </a:lnTo>
                <a:lnTo>
                  <a:pt x="703924" y="225392"/>
                </a:lnTo>
                <a:lnTo>
                  <a:pt x="681455" y="193301"/>
                </a:lnTo>
                <a:lnTo>
                  <a:pt x="671249" y="183873"/>
                </a:lnTo>
                <a:lnTo>
                  <a:pt x="636872" y="166082"/>
                </a:lnTo>
                <a:lnTo>
                  <a:pt x="631652" y="163472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7" name="SMARTInkShape-428"/>
          <p:cNvSpPr/>
          <p:nvPr>
            <p:custDataLst>
              <p:tags r:id="rId5"/>
            </p:custDataLst>
          </p:nvPr>
        </p:nvSpPr>
        <p:spPr>
          <a:xfrm>
            <a:off x="4924138" y="2704278"/>
            <a:ext cx="431869" cy="566482"/>
          </a:xfrm>
          <a:custGeom>
            <a:avLst/>
            <a:gdLst/>
            <a:ahLst/>
            <a:cxnLst/>
            <a:rect l="0" t="0" r="0" b="0"/>
            <a:pathLst>
              <a:path w="431869" h="566482">
                <a:moveTo>
                  <a:pt x="390812" y="481835"/>
                </a:moveTo>
                <a:lnTo>
                  <a:pt x="390812" y="481835"/>
                </a:lnTo>
                <a:lnTo>
                  <a:pt x="394928" y="459815"/>
                </a:lnTo>
                <a:lnTo>
                  <a:pt x="389743" y="427479"/>
                </a:lnTo>
                <a:lnTo>
                  <a:pt x="383352" y="399054"/>
                </a:lnTo>
                <a:lnTo>
                  <a:pt x="371721" y="365688"/>
                </a:lnTo>
                <a:lnTo>
                  <a:pt x="362229" y="336478"/>
                </a:lnTo>
                <a:lnTo>
                  <a:pt x="348918" y="304162"/>
                </a:lnTo>
                <a:lnTo>
                  <a:pt x="335911" y="274054"/>
                </a:lnTo>
                <a:lnTo>
                  <a:pt x="318878" y="240472"/>
                </a:lnTo>
                <a:lnTo>
                  <a:pt x="296434" y="206881"/>
                </a:lnTo>
                <a:lnTo>
                  <a:pt x="269070" y="174581"/>
                </a:lnTo>
                <a:lnTo>
                  <a:pt x="240734" y="140567"/>
                </a:lnTo>
                <a:lnTo>
                  <a:pt x="212207" y="106890"/>
                </a:lnTo>
                <a:lnTo>
                  <a:pt x="176498" y="73635"/>
                </a:lnTo>
                <a:lnTo>
                  <a:pt x="145691" y="44493"/>
                </a:lnTo>
                <a:lnTo>
                  <a:pt x="118908" y="26911"/>
                </a:lnTo>
                <a:lnTo>
                  <a:pt x="99904" y="16049"/>
                </a:lnTo>
                <a:lnTo>
                  <a:pt x="88482" y="8912"/>
                </a:lnTo>
                <a:lnTo>
                  <a:pt x="54754" y="163"/>
                </a:lnTo>
                <a:lnTo>
                  <a:pt x="40635" y="0"/>
                </a:lnTo>
                <a:lnTo>
                  <a:pt x="27215" y="3367"/>
                </a:lnTo>
                <a:lnTo>
                  <a:pt x="15959" y="10155"/>
                </a:lnTo>
                <a:lnTo>
                  <a:pt x="7782" y="20580"/>
                </a:lnTo>
                <a:lnTo>
                  <a:pt x="2295" y="33945"/>
                </a:lnTo>
                <a:lnTo>
                  <a:pt x="0" y="58526"/>
                </a:lnTo>
                <a:lnTo>
                  <a:pt x="4228" y="92039"/>
                </a:lnTo>
                <a:lnTo>
                  <a:pt x="11385" y="120499"/>
                </a:lnTo>
                <a:lnTo>
                  <a:pt x="22096" y="153845"/>
                </a:lnTo>
                <a:lnTo>
                  <a:pt x="33229" y="187653"/>
                </a:lnTo>
                <a:lnTo>
                  <a:pt x="46864" y="217262"/>
                </a:lnTo>
                <a:lnTo>
                  <a:pt x="64051" y="246834"/>
                </a:lnTo>
                <a:lnTo>
                  <a:pt x="78030" y="280310"/>
                </a:lnTo>
                <a:lnTo>
                  <a:pt x="95842" y="310088"/>
                </a:lnTo>
                <a:lnTo>
                  <a:pt x="110531" y="338901"/>
                </a:lnTo>
                <a:lnTo>
                  <a:pt x="132601" y="367523"/>
                </a:lnTo>
                <a:lnTo>
                  <a:pt x="152404" y="402458"/>
                </a:lnTo>
                <a:lnTo>
                  <a:pt x="174394" y="432821"/>
                </a:lnTo>
                <a:lnTo>
                  <a:pt x="202718" y="464835"/>
                </a:lnTo>
                <a:lnTo>
                  <a:pt x="237620" y="499278"/>
                </a:lnTo>
                <a:lnTo>
                  <a:pt x="268507" y="521087"/>
                </a:lnTo>
                <a:lnTo>
                  <a:pt x="281685" y="528649"/>
                </a:lnTo>
                <a:lnTo>
                  <a:pt x="300847" y="544322"/>
                </a:lnTo>
                <a:lnTo>
                  <a:pt x="331869" y="560257"/>
                </a:lnTo>
                <a:lnTo>
                  <a:pt x="361883" y="566117"/>
                </a:lnTo>
                <a:lnTo>
                  <a:pt x="384245" y="566481"/>
                </a:lnTo>
                <a:lnTo>
                  <a:pt x="391333" y="563640"/>
                </a:lnTo>
                <a:lnTo>
                  <a:pt x="421144" y="540350"/>
                </a:lnTo>
                <a:lnTo>
                  <a:pt x="427576" y="529273"/>
                </a:lnTo>
                <a:lnTo>
                  <a:pt x="431868" y="509648"/>
                </a:lnTo>
                <a:lnTo>
                  <a:pt x="427614" y="476775"/>
                </a:lnTo>
                <a:lnTo>
                  <a:pt x="416835" y="443039"/>
                </a:lnTo>
                <a:lnTo>
                  <a:pt x="405077" y="412109"/>
                </a:lnTo>
                <a:lnTo>
                  <a:pt x="397957" y="388966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8" name="SMARTInkShape-429"/>
          <p:cNvSpPr/>
          <p:nvPr>
            <p:custDataLst>
              <p:tags r:id="rId6"/>
            </p:custDataLst>
          </p:nvPr>
        </p:nvSpPr>
        <p:spPr>
          <a:xfrm>
            <a:off x="5750884" y="2801103"/>
            <a:ext cx="442048" cy="597445"/>
          </a:xfrm>
          <a:custGeom>
            <a:avLst/>
            <a:gdLst/>
            <a:ahLst/>
            <a:cxnLst/>
            <a:rect l="0" t="0" r="0" b="0"/>
            <a:pathLst>
              <a:path w="442048" h="597445">
                <a:moveTo>
                  <a:pt x="435604" y="92116"/>
                </a:moveTo>
                <a:lnTo>
                  <a:pt x="435604" y="92116"/>
                </a:lnTo>
                <a:lnTo>
                  <a:pt x="433487" y="77995"/>
                </a:lnTo>
                <a:lnTo>
                  <a:pt x="425717" y="56446"/>
                </a:lnTo>
                <a:lnTo>
                  <a:pt x="405076" y="24039"/>
                </a:lnTo>
                <a:lnTo>
                  <a:pt x="391873" y="12118"/>
                </a:lnTo>
                <a:lnTo>
                  <a:pt x="378068" y="4967"/>
                </a:lnTo>
                <a:lnTo>
                  <a:pt x="342684" y="0"/>
                </a:lnTo>
                <a:lnTo>
                  <a:pt x="328425" y="3815"/>
                </a:lnTo>
                <a:lnTo>
                  <a:pt x="296076" y="19199"/>
                </a:lnTo>
                <a:lnTo>
                  <a:pt x="264704" y="32852"/>
                </a:lnTo>
                <a:lnTo>
                  <a:pt x="234066" y="50743"/>
                </a:lnTo>
                <a:lnTo>
                  <a:pt x="201088" y="74919"/>
                </a:lnTo>
                <a:lnTo>
                  <a:pt x="166180" y="105982"/>
                </a:lnTo>
                <a:lnTo>
                  <a:pt x="134495" y="136529"/>
                </a:lnTo>
                <a:lnTo>
                  <a:pt x="114717" y="160274"/>
                </a:lnTo>
                <a:lnTo>
                  <a:pt x="95344" y="185908"/>
                </a:lnTo>
                <a:lnTo>
                  <a:pt x="76150" y="210531"/>
                </a:lnTo>
                <a:lnTo>
                  <a:pt x="59153" y="236820"/>
                </a:lnTo>
                <a:lnTo>
                  <a:pt x="44455" y="264378"/>
                </a:lnTo>
                <a:lnTo>
                  <a:pt x="32630" y="292502"/>
                </a:lnTo>
                <a:lnTo>
                  <a:pt x="22083" y="320876"/>
                </a:lnTo>
                <a:lnTo>
                  <a:pt x="12898" y="349362"/>
                </a:lnTo>
                <a:lnTo>
                  <a:pt x="6170" y="377898"/>
                </a:lnTo>
                <a:lnTo>
                  <a:pt x="2651" y="406455"/>
                </a:lnTo>
                <a:lnTo>
                  <a:pt x="1087" y="434228"/>
                </a:lnTo>
                <a:lnTo>
                  <a:pt x="391" y="459801"/>
                </a:lnTo>
                <a:lnTo>
                  <a:pt x="0" y="492718"/>
                </a:lnTo>
                <a:lnTo>
                  <a:pt x="3676" y="522580"/>
                </a:lnTo>
                <a:lnTo>
                  <a:pt x="13584" y="547744"/>
                </a:lnTo>
                <a:lnTo>
                  <a:pt x="26575" y="566489"/>
                </a:lnTo>
                <a:lnTo>
                  <a:pt x="44270" y="582097"/>
                </a:lnTo>
                <a:lnTo>
                  <a:pt x="64595" y="592984"/>
                </a:lnTo>
                <a:lnTo>
                  <a:pt x="89491" y="597444"/>
                </a:lnTo>
                <a:lnTo>
                  <a:pt x="116975" y="594973"/>
                </a:lnTo>
                <a:lnTo>
                  <a:pt x="149020" y="585422"/>
                </a:lnTo>
                <a:lnTo>
                  <a:pt x="179857" y="572537"/>
                </a:lnTo>
                <a:lnTo>
                  <a:pt x="203670" y="559107"/>
                </a:lnTo>
                <a:lnTo>
                  <a:pt x="229335" y="543349"/>
                </a:lnTo>
                <a:lnTo>
                  <a:pt x="253970" y="528407"/>
                </a:lnTo>
                <a:lnTo>
                  <a:pt x="278149" y="511713"/>
                </a:lnTo>
                <a:lnTo>
                  <a:pt x="311956" y="482347"/>
                </a:lnTo>
                <a:lnTo>
                  <a:pt x="342082" y="450627"/>
                </a:lnTo>
                <a:lnTo>
                  <a:pt x="369000" y="419004"/>
                </a:lnTo>
                <a:lnTo>
                  <a:pt x="392057" y="384499"/>
                </a:lnTo>
                <a:lnTo>
                  <a:pt x="411853" y="349139"/>
                </a:lnTo>
                <a:lnTo>
                  <a:pt x="425656" y="313527"/>
                </a:lnTo>
                <a:lnTo>
                  <a:pt x="434773" y="277840"/>
                </a:lnTo>
                <a:lnTo>
                  <a:pt x="440385" y="242131"/>
                </a:lnTo>
                <a:lnTo>
                  <a:pt x="442047" y="206415"/>
                </a:lnTo>
                <a:lnTo>
                  <a:pt x="440423" y="170697"/>
                </a:lnTo>
                <a:lnTo>
                  <a:pt x="434915" y="137095"/>
                </a:lnTo>
                <a:lnTo>
                  <a:pt x="426139" y="107030"/>
                </a:lnTo>
                <a:lnTo>
                  <a:pt x="413485" y="82247"/>
                </a:lnTo>
                <a:lnTo>
                  <a:pt x="394385" y="51276"/>
                </a:lnTo>
                <a:lnTo>
                  <a:pt x="383152" y="46183"/>
                </a:lnTo>
                <a:lnTo>
                  <a:pt x="354134" y="42268"/>
                </a:lnTo>
                <a:lnTo>
                  <a:pt x="342736" y="42110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9" name="SMARTInkShape-430"/>
          <p:cNvSpPr/>
          <p:nvPr>
            <p:custDataLst>
              <p:tags r:id="rId7"/>
            </p:custDataLst>
          </p:nvPr>
        </p:nvSpPr>
        <p:spPr>
          <a:xfrm>
            <a:off x="6854662" y="2971800"/>
            <a:ext cx="480430" cy="635108"/>
          </a:xfrm>
          <a:custGeom>
            <a:avLst/>
            <a:gdLst/>
            <a:ahLst/>
            <a:cxnLst/>
            <a:rect l="0" t="0" r="0" b="0"/>
            <a:pathLst>
              <a:path w="480430" h="635108">
                <a:moveTo>
                  <a:pt x="103351" y="92869"/>
                </a:moveTo>
                <a:lnTo>
                  <a:pt x="103351" y="92869"/>
                </a:lnTo>
                <a:lnTo>
                  <a:pt x="87809" y="102756"/>
                </a:lnTo>
                <a:lnTo>
                  <a:pt x="65086" y="125774"/>
                </a:lnTo>
                <a:lnTo>
                  <a:pt x="46168" y="156371"/>
                </a:lnTo>
                <a:lnTo>
                  <a:pt x="27144" y="189374"/>
                </a:lnTo>
                <a:lnTo>
                  <a:pt x="16653" y="217065"/>
                </a:lnTo>
                <a:lnTo>
                  <a:pt x="8518" y="249171"/>
                </a:lnTo>
                <a:lnTo>
                  <a:pt x="4873" y="283819"/>
                </a:lnTo>
                <a:lnTo>
                  <a:pt x="0" y="315429"/>
                </a:lnTo>
                <a:lnTo>
                  <a:pt x="1114" y="348695"/>
                </a:lnTo>
                <a:lnTo>
                  <a:pt x="2679" y="379895"/>
                </a:lnTo>
                <a:lnTo>
                  <a:pt x="10727" y="413040"/>
                </a:lnTo>
                <a:lnTo>
                  <a:pt x="23166" y="444204"/>
                </a:lnTo>
                <a:lnTo>
                  <a:pt x="36906" y="477338"/>
                </a:lnTo>
                <a:lnTo>
                  <a:pt x="54824" y="508498"/>
                </a:lnTo>
                <a:lnTo>
                  <a:pt x="82211" y="541769"/>
                </a:lnTo>
                <a:lnTo>
                  <a:pt x="112669" y="571272"/>
                </a:lnTo>
                <a:lnTo>
                  <a:pt x="145231" y="596237"/>
                </a:lnTo>
                <a:lnTo>
                  <a:pt x="180298" y="615662"/>
                </a:lnTo>
                <a:lnTo>
                  <a:pt x="208347" y="625243"/>
                </a:lnTo>
                <a:lnTo>
                  <a:pt x="235973" y="632315"/>
                </a:lnTo>
                <a:lnTo>
                  <a:pt x="269159" y="635107"/>
                </a:lnTo>
                <a:lnTo>
                  <a:pt x="296677" y="633473"/>
                </a:lnTo>
                <a:lnTo>
                  <a:pt x="324939" y="625846"/>
                </a:lnTo>
                <a:lnTo>
                  <a:pt x="359141" y="612839"/>
                </a:lnTo>
                <a:lnTo>
                  <a:pt x="389621" y="591219"/>
                </a:lnTo>
                <a:lnTo>
                  <a:pt x="421159" y="564018"/>
                </a:lnTo>
                <a:lnTo>
                  <a:pt x="438022" y="538592"/>
                </a:lnTo>
                <a:lnTo>
                  <a:pt x="453073" y="508039"/>
                </a:lnTo>
                <a:lnTo>
                  <a:pt x="465469" y="476761"/>
                </a:lnTo>
                <a:lnTo>
                  <a:pt x="474170" y="442358"/>
                </a:lnTo>
                <a:lnTo>
                  <a:pt x="478503" y="418060"/>
                </a:lnTo>
                <a:lnTo>
                  <a:pt x="480429" y="391386"/>
                </a:lnTo>
                <a:lnTo>
                  <a:pt x="479168" y="363655"/>
                </a:lnTo>
                <a:lnTo>
                  <a:pt x="475962" y="335456"/>
                </a:lnTo>
                <a:lnTo>
                  <a:pt x="471891" y="307048"/>
                </a:lnTo>
                <a:lnTo>
                  <a:pt x="465319" y="278547"/>
                </a:lnTo>
                <a:lnTo>
                  <a:pt x="456313" y="250005"/>
                </a:lnTo>
                <a:lnTo>
                  <a:pt x="444373" y="221445"/>
                </a:lnTo>
                <a:lnTo>
                  <a:pt x="431128" y="192876"/>
                </a:lnTo>
                <a:lnTo>
                  <a:pt x="416511" y="165098"/>
                </a:lnTo>
                <a:lnTo>
                  <a:pt x="399431" y="139522"/>
                </a:lnTo>
                <a:lnTo>
                  <a:pt x="383373" y="114927"/>
                </a:lnTo>
                <a:lnTo>
                  <a:pt x="356712" y="80883"/>
                </a:lnTo>
                <a:lnTo>
                  <a:pt x="325794" y="52805"/>
                </a:lnTo>
                <a:lnTo>
                  <a:pt x="296524" y="31521"/>
                </a:lnTo>
                <a:lnTo>
                  <a:pt x="267744" y="17277"/>
                </a:lnTo>
                <a:lnTo>
                  <a:pt x="233132" y="5917"/>
                </a:lnTo>
                <a:lnTo>
                  <a:pt x="210507" y="0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4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Electoral Vote by county…</a:t>
            </a:r>
            <a:endParaRPr lang="en-US" dirty="0"/>
          </a:p>
        </p:txBody>
      </p:sp>
      <p:pic>
        <p:nvPicPr>
          <p:cNvPr id="2050" name="Picture 2" descr="http://freedomslighthouse.net/wp-content/uploads/2012/11/2012electoralcountybycountymap111612web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3" y="1912362"/>
            <a:ext cx="6852882" cy="448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SMARTInkShape-Group248"/>
          <p:cNvGrpSpPr/>
          <p:nvPr/>
        </p:nvGrpSpPr>
        <p:grpSpPr>
          <a:xfrm>
            <a:off x="1364456" y="1021556"/>
            <a:ext cx="892970" cy="285304"/>
            <a:chOff x="1364456" y="1021556"/>
            <a:chExt cx="892970" cy="285304"/>
          </a:xfrm>
        </p:grpSpPr>
        <p:sp>
          <p:nvSpPr>
            <p:cNvPr id="22" name="SMARTInkShape-431"/>
            <p:cNvSpPr/>
            <p:nvPr>
              <p:custDataLst>
                <p:tags r:id="rId13"/>
              </p:custDataLst>
            </p:nvPr>
          </p:nvSpPr>
          <p:spPr>
            <a:xfrm>
              <a:off x="1979812" y="1042996"/>
              <a:ext cx="277614" cy="221449"/>
            </a:xfrm>
            <a:custGeom>
              <a:avLst/>
              <a:gdLst/>
              <a:ahLst/>
              <a:cxnLst/>
              <a:rect l="0" t="0" r="0" b="0"/>
              <a:pathLst>
                <a:path w="277614" h="221449">
                  <a:moveTo>
                    <a:pt x="6151" y="21423"/>
                  </a:moveTo>
                  <a:lnTo>
                    <a:pt x="6151" y="21423"/>
                  </a:lnTo>
                  <a:lnTo>
                    <a:pt x="6151" y="17630"/>
                  </a:lnTo>
                  <a:lnTo>
                    <a:pt x="5357" y="16513"/>
                  </a:lnTo>
                  <a:lnTo>
                    <a:pt x="4034" y="15768"/>
                  </a:lnTo>
                  <a:lnTo>
                    <a:pt x="2358" y="15272"/>
                  </a:lnTo>
                  <a:lnTo>
                    <a:pt x="1241" y="14147"/>
                  </a:lnTo>
                  <a:lnTo>
                    <a:pt x="0" y="10781"/>
                  </a:lnTo>
                  <a:lnTo>
                    <a:pt x="462" y="9566"/>
                  </a:lnTo>
                  <a:lnTo>
                    <a:pt x="1565" y="8755"/>
                  </a:lnTo>
                  <a:lnTo>
                    <a:pt x="3093" y="8215"/>
                  </a:lnTo>
                  <a:lnTo>
                    <a:pt x="13519" y="1623"/>
                  </a:lnTo>
                  <a:lnTo>
                    <a:pt x="33769" y="87"/>
                  </a:lnTo>
                  <a:lnTo>
                    <a:pt x="64837" y="0"/>
                  </a:lnTo>
                  <a:lnTo>
                    <a:pt x="100147" y="6143"/>
                  </a:lnTo>
                  <a:lnTo>
                    <a:pt x="121320" y="7733"/>
                  </a:lnTo>
                  <a:lnTo>
                    <a:pt x="131203" y="12780"/>
                  </a:lnTo>
                  <a:lnTo>
                    <a:pt x="144111" y="23920"/>
                  </a:lnTo>
                  <a:lnTo>
                    <a:pt x="146841" y="30735"/>
                  </a:lnTo>
                  <a:lnTo>
                    <a:pt x="148594" y="48045"/>
                  </a:lnTo>
                  <a:lnTo>
                    <a:pt x="145105" y="62031"/>
                  </a:lnTo>
                  <a:lnTo>
                    <a:pt x="131112" y="80979"/>
                  </a:lnTo>
                  <a:lnTo>
                    <a:pt x="97969" y="114441"/>
                  </a:lnTo>
                  <a:lnTo>
                    <a:pt x="66955" y="140191"/>
                  </a:lnTo>
                  <a:lnTo>
                    <a:pt x="48471" y="153774"/>
                  </a:lnTo>
                  <a:lnTo>
                    <a:pt x="44803" y="159091"/>
                  </a:lnTo>
                  <a:lnTo>
                    <a:pt x="42127" y="169991"/>
                  </a:lnTo>
                  <a:lnTo>
                    <a:pt x="49530" y="174804"/>
                  </a:lnTo>
                  <a:lnTo>
                    <a:pt x="71958" y="177838"/>
                  </a:lnTo>
                  <a:lnTo>
                    <a:pt x="101435" y="178438"/>
                  </a:lnTo>
                  <a:lnTo>
                    <a:pt x="130427" y="180658"/>
                  </a:lnTo>
                  <a:lnTo>
                    <a:pt x="162036" y="186343"/>
                  </a:lnTo>
                  <a:lnTo>
                    <a:pt x="191510" y="190938"/>
                  </a:lnTo>
                  <a:lnTo>
                    <a:pt x="210770" y="193600"/>
                  </a:lnTo>
                  <a:lnTo>
                    <a:pt x="238669" y="203231"/>
                  </a:lnTo>
                  <a:lnTo>
                    <a:pt x="268158" y="214021"/>
                  </a:lnTo>
                  <a:lnTo>
                    <a:pt x="277613" y="221448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432"/>
            <p:cNvSpPr/>
            <p:nvPr>
              <p:custDataLst>
                <p:tags r:id="rId14"/>
              </p:custDataLst>
            </p:nvPr>
          </p:nvSpPr>
          <p:spPr>
            <a:xfrm>
              <a:off x="1860884" y="1021556"/>
              <a:ext cx="82217" cy="271464"/>
            </a:xfrm>
            <a:custGeom>
              <a:avLst/>
              <a:gdLst/>
              <a:ahLst/>
              <a:cxnLst/>
              <a:rect l="0" t="0" r="0" b="0"/>
              <a:pathLst>
                <a:path w="82217" h="271464">
                  <a:moveTo>
                    <a:pt x="82216" y="0"/>
                  </a:moveTo>
                  <a:lnTo>
                    <a:pt x="82216" y="0"/>
                  </a:lnTo>
                  <a:lnTo>
                    <a:pt x="82216" y="17000"/>
                  </a:lnTo>
                  <a:lnTo>
                    <a:pt x="69237" y="47130"/>
                  </a:lnTo>
                  <a:lnTo>
                    <a:pt x="55075" y="77778"/>
                  </a:lnTo>
                  <a:lnTo>
                    <a:pt x="40607" y="110790"/>
                  </a:lnTo>
                  <a:lnTo>
                    <a:pt x="30906" y="138484"/>
                  </a:lnTo>
                  <a:lnTo>
                    <a:pt x="23004" y="170590"/>
                  </a:lnTo>
                  <a:lnTo>
                    <a:pt x="9107" y="205588"/>
                  </a:lnTo>
                  <a:lnTo>
                    <a:pt x="2599" y="235432"/>
                  </a:lnTo>
                  <a:lnTo>
                    <a:pt x="0" y="248305"/>
                  </a:lnTo>
                  <a:lnTo>
                    <a:pt x="3447" y="269798"/>
                  </a:lnTo>
                  <a:lnTo>
                    <a:pt x="4303" y="270353"/>
                  </a:lnTo>
                  <a:lnTo>
                    <a:pt x="10779" y="271463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433"/>
            <p:cNvSpPr/>
            <p:nvPr>
              <p:custDataLst>
                <p:tags r:id="rId15"/>
              </p:custDataLst>
            </p:nvPr>
          </p:nvSpPr>
          <p:spPr>
            <a:xfrm>
              <a:off x="1643899" y="1035844"/>
              <a:ext cx="152269" cy="241019"/>
            </a:xfrm>
            <a:custGeom>
              <a:avLst/>
              <a:gdLst/>
              <a:ahLst/>
              <a:cxnLst/>
              <a:rect l="0" t="0" r="0" b="0"/>
              <a:pathLst>
                <a:path w="152269" h="241019">
                  <a:moveTo>
                    <a:pt x="120607" y="14287"/>
                  </a:moveTo>
                  <a:lnTo>
                    <a:pt x="120607" y="14287"/>
                  </a:lnTo>
                  <a:lnTo>
                    <a:pt x="116815" y="14287"/>
                  </a:lnTo>
                  <a:lnTo>
                    <a:pt x="115698" y="13493"/>
                  </a:lnTo>
                  <a:lnTo>
                    <a:pt x="114953" y="12171"/>
                  </a:lnTo>
                  <a:lnTo>
                    <a:pt x="114456" y="10495"/>
                  </a:lnTo>
                  <a:lnTo>
                    <a:pt x="113332" y="9378"/>
                  </a:lnTo>
                  <a:lnTo>
                    <a:pt x="109965" y="8136"/>
                  </a:lnTo>
                  <a:lnTo>
                    <a:pt x="92904" y="7231"/>
                  </a:lnTo>
                  <a:lnTo>
                    <a:pt x="79679" y="10962"/>
                  </a:lnTo>
                  <a:lnTo>
                    <a:pt x="65706" y="20886"/>
                  </a:lnTo>
                  <a:lnTo>
                    <a:pt x="46762" y="44960"/>
                  </a:lnTo>
                  <a:lnTo>
                    <a:pt x="27733" y="77349"/>
                  </a:lnTo>
                  <a:lnTo>
                    <a:pt x="13449" y="103880"/>
                  </a:lnTo>
                  <a:lnTo>
                    <a:pt x="3396" y="134760"/>
                  </a:lnTo>
                  <a:lnTo>
                    <a:pt x="0" y="169847"/>
                  </a:lnTo>
                  <a:lnTo>
                    <a:pt x="122" y="198914"/>
                  </a:lnTo>
                  <a:lnTo>
                    <a:pt x="9128" y="225759"/>
                  </a:lnTo>
                  <a:lnTo>
                    <a:pt x="15763" y="233422"/>
                  </a:lnTo>
                  <a:lnTo>
                    <a:pt x="24004" y="238681"/>
                  </a:lnTo>
                  <a:lnTo>
                    <a:pt x="32958" y="241018"/>
                  </a:lnTo>
                  <a:lnTo>
                    <a:pt x="57344" y="236815"/>
                  </a:lnTo>
                  <a:lnTo>
                    <a:pt x="85092" y="226224"/>
                  </a:lnTo>
                  <a:lnTo>
                    <a:pt x="109711" y="209080"/>
                  </a:lnTo>
                  <a:lnTo>
                    <a:pt x="129068" y="184704"/>
                  </a:lnTo>
                  <a:lnTo>
                    <a:pt x="143966" y="149882"/>
                  </a:lnTo>
                  <a:lnTo>
                    <a:pt x="152268" y="116507"/>
                  </a:lnTo>
                  <a:lnTo>
                    <a:pt x="147910" y="86161"/>
                  </a:lnTo>
                  <a:lnTo>
                    <a:pt x="139545" y="64423"/>
                  </a:lnTo>
                  <a:lnTo>
                    <a:pt x="135614" y="57236"/>
                  </a:lnTo>
                  <a:lnTo>
                    <a:pt x="124896" y="47134"/>
                  </a:lnTo>
                  <a:lnTo>
                    <a:pt x="92409" y="23295"/>
                  </a:lnTo>
                  <a:lnTo>
                    <a:pt x="82675" y="18291"/>
                  </a:lnTo>
                  <a:lnTo>
                    <a:pt x="65607" y="12961"/>
                  </a:lnTo>
                  <a:lnTo>
                    <a:pt x="56475" y="7244"/>
                  </a:lnTo>
                  <a:lnTo>
                    <a:pt x="87383" y="7147"/>
                  </a:lnTo>
                  <a:lnTo>
                    <a:pt x="106207" y="6350"/>
                  </a:lnTo>
                  <a:lnTo>
                    <a:pt x="127751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434"/>
            <p:cNvSpPr/>
            <p:nvPr>
              <p:custDataLst>
                <p:tags r:id="rId16"/>
              </p:custDataLst>
            </p:nvPr>
          </p:nvSpPr>
          <p:spPr>
            <a:xfrm>
              <a:off x="1364456" y="1029661"/>
              <a:ext cx="235745" cy="277199"/>
            </a:xfrm>
            <a:custGeom>
              <a:avLst/>
              <a:gdLst/>
              <a:ahLst/>
              <a:cxnLst/>
              <a:rect l="0" t="0" r="0" b="0"/>
              <a:pathLst>
                <a:path w="235745" h="277199">
                  <a:moveTo>
                    <a:pt x="0" y="49045"/>
                  </a:moveTo>
                  <a:lnTo>
                    <a:pt x="0" y="49045"/>
                  </a:lnTo>
                  <a:lnTo>
                    <a:pt x="32440" y="25469"/>
                  </a:lnTo>
                  <a:lnTo>
                    <a:pt x="63411" y="13844"/>
                  </a:lnTo>
                  <a:lnTo>
                    <a:pt x="96487" y="3904"/>
                  </a:lnTo>
                  <a:lnTo>
                    <a:pt x="128685" y="0"/>
                  </a:lnTo>
                  <a:lnTo>
                    <a:pt x="162679" y="1345"/>
                  </a:lnTo>
                  <a:lnTo>
                    <a:pt x="192560" y="9019"/>
                  </a:lnTo>
                  <a:lnTo>
                    <a:pt x="202793" y="15646"/>
                  </a:lnTo>
                  <a:lnTo>
                    <a:pt x="215830" y="32835"/>
                  </a:lnTo>
                  <a:lnTo>
                    <a:pt x="219789" y="46800"/>
                  </a:lnTo>
                  <a:lnTo>
                    <a:pt x="217170" y="64784"/>
                  </a:lnTo>
                  <a:lnTo>
                    <a:pt x="207575" y="85194"/>
                  </a:lnTo>
                  <a:lnTo>
                    <a:pt x="177707" y="120539"/>
                  </a:lnTo>
                  <a:lnTo>
                    <a:pt x="154783" y="139814"/>
                  </a:lnTo>
                  <a:lnTo>
                    <a:pt x="127883" y="157696"/>
                  </a:lnTo>
                  <a:lnTo>
                    <a:pt x="94141" y="185072"/>
                  </a:lnTo>
                  <a:lnTo>
                    <a:pt x="60061" y="217722"/>
                  </a:lnTo>
                  <a:lnTo>
                    <a:pt x="40946" y="242862"/>
                  </a:lnTo>
                  <a:lnTo>
                    <a:pt x="38042" y="250544"/>
                  </a:lnTo>
                  <a:lnTo>
                    <a:pt x="37268" y="254816"/>
                  </a:lnTo>
                  <a:lnTo>
                    <a:pt x="38524" y="261678"/>
                  </a:lnTo>
                  <a:lnTo>
                    <a:pt x="43694" y="270004"/>
                  </a:lnTo>
                  <a:lnTo>
                    <a:pt x="45798" y="272551"/>
                  </a:lnTo>
                  <a:lnTo>
                    <a:pt x="52369" y="275381"/>
                  </a:lnTo>
                  <a:lnTo>
                    <a:pt x="69523" y="277198"/>
                  </a:lnTo>
                  <a:lnTo>
                    <a:pt x="101465" y="267663"/>
                  </a:lnTo>
                  <a:lnTo>
                    <a:pt x="129668" y="253595"/>
                  </a:lnTo>
                  <a:lnTo>
                    <a:pt x="162874" y="240233"/>
                  </a:lnTo>
                  <a:lnTo>
                    <a:pt x="196391" y="222542"/>
                  </a:lnTo>
                  <a:lnTo>
                    <a:pt x="235744" y="199064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SMARTInkShape-435"/>
          <p:cNvSpPr/>
          <p:nvPr>
            <p:custDataLst>
              <p:tags r:id="rId1"/>
            </p:custDataLst>
          </p:nvPr>
        </p:nvSpPr>
        <p:spPr>
          <a:xfrm>
            <a:off x="3581141" y="5484342"/>
            <a:ext cx="789199" cy="929857"/>
          </a:xfrm>
          <a:custGeom>
            <a:avLst/>
            <a:gdLst/>
            <a:ahLst/>
            <a:cxnLst/>
            <a:rect l="0" t="0" r="0" b="0"/>
            <a:pathLst>
              <a:path w="789199" h="929857">
                <a:moveTo>
                  <a:pt x="733684" y="687858"/>
                </a:moveTo>
                <a:lnTo>
                  <a:pt x="733684" y="687858"/>
                </a:lnTo>
                <a:lnTo>
                  <a:pt x="732097" y="673276"/>
                </a:lnTo>
                <a:lnTo>
                  <a:pt x="722278" y="639088"/>
                </a:lnTo>
                <a:lnTo>
                  <a:pt x="713798" y="606916"/>
                </a:lnTo>
                <a:lnTo>
                  <a:pt x="708520" y="588653"/>
                </a:lnTo>
                <a:lnTo>
                  <a:pt x="702621" y="569333"/>
                </a:lnTo>
                <a:lnTo>
                  <a:pt x="696306" y="549311"/>
                </a:lnTo>
                <a:lnTo>
                  <a:pt x="688922" y="528024"/>
                </a:lnTo>
                <a:lnTo>
                  <a:pt x="680824" y="505896"/>
                </a:lnTo>
                <a:lnTo>
                  <a:pt x="672250" y="483206"/>
                </a:lnTo>
                <a:lnTo>
                  <a:pt x="663360" y="460936"/>
                </a:lnTo>
                <a:lnTo>
                  <a:pt x="654257" y="438945"/>
                </a:lnTo>
                <a:lnTo>
                  <a:pt x="645014" y="417141"/>
                </a:lnTo>
                <a:lnTo>
                  <a:pt x="634089" y="395461"/>
                </a:lnTo>
                <a:lnTo>
                  <a:pt x="622044" y="373864"/>
                </a:lnTo>
                <a:lnTo>
                  <a:pt x="609251" y="352323"/>
                </a:lnTo>
                <a:lnTo>
                  <a:pt x="595960" y="330818"/>
                </a:lnTo>
                <a:lnTo>
                  <a:pt x="582337" y="309338"/>
                </a:lnTo>
                <a:lnTo>
                  <a:pt x="568492" y="287874"/>
                </a:lnTo>
                <a:lnTo>
                  <a:pt x="554500" y="267214"/>
                </a:lnTo>
                <a:lnTo>
                  <a:pt x="540409" y="247091"/>
                </a:lnTo>
                <a:lnTo>
                  <a:pt x="526253" y="227326"/>
                </a:lnTo>
                <a:lnTo>
                  <a:pt x="512053" y="208593"/>
                </a:lnTo>
                <a:lnTo>
                  <a:pt x="483575" y="172962"/>
                </a:lnTo>
                <a:lnTo>
                  <a:pt x="452926" y="140722"/>
                </a:lnTo>
                <a:lnTo>
                  <a:pt x="420784" y="111311"/>
                </a:lnTo>
                <a:lnTo>
                  <a:pt x="387978" y="85011"/>
                </a:lnTo>
                <a:lnTo>
                  <a:pt x="354877" y="64326"/>
                </a:lnTo>
                <a:lnTo>
                  <a:pt x="322438" y="47196"/>
                </a:lnTo>
                <a:lnTo>
                  <a:pt x="292145" y="31644"/>
                </a:lnTo>
                <a:lnTo>
                  <a:pt x="260690" y="18912"/>
                </a:lnTo>
                <a:lnTo>
                  <a:pt x="228983" y="8754"/>
                </a:lnTo>
                <a:lnTo>
                  <a:pt x="199016" y="1594"/>
                </a:lnTo>
                <a:lnTo>
                  <a:pt x="171939" y="0"/>
                </a:lnTo>
                <a:lnTo>
                  <a:pt x="146676" y="1937"/>
                </a:lnTo>
                <a:lnTo>
                  <a:pt x="122219" y="5444"/>
                </a:lnTo>
                <a:lnTo>
                  <a:pt x="89929" y="15673"/>
                </a:lnTo>
                <a:lnTo>
                  <a:pt x="60254" y="32550"/>
                </a:lnTo>
                <a:lnTo>
                  <a:pt x="35145" y="56425"/>
                </a:lnTo>
                <a:lnTo>
                  <a:pt x="16417" y="87399"/>
                </a:lnTo>
                <a:lnTo>
                  <a:pt x="4606" y="121712"/>
                </a:lnTo>
                <a:lnTo>
                  <a:pt x="868" y="147313"/>
                </a:lnTo>
                <a:lnTo>
                  <a:pt x="0" y="175360"/>
                </a:lnTo>
                <a:lnTo>
                  <a:pt x="2261" y="206346"/>
                </a:lnTo>
                <a:lnTo>
                  <a:pt x="10144" y="238638"/>
                </a:lnTo>
                <a:lnTo>
                  <a:pt x="21586" y="271511"/>
                </a:lnTo>
                <a:lnTo>
                  <a:pt x="34608" y="304642"/>
                </a:lnTo>
                <a:lnTo>
                  <a:pt x="50451" y="340004"/>
                </a:lnTo>
                <a:lnTo>
                  <a:pt x="59120" y="358325"/>
                </a:lnTo>
                <a:lnTo>
                  <a:pt x="68868" y="377682"/>
                </a:lnTo>
                <a:lnTo>
                  <a:pt x="79336" y="397730"/>
                </a:lnTo>
                <a:lnTo>
                  <a:pt x="90283" y="418240"/>
                </a:lnTo>
                <a:lnTo>
                  <a:pt x="101550" y="438262"/>
                </a:lnTo>
                <a:lnTo>
                  <a:pt x="113030" y="457961"/>
                </a:lnTo>
                <a:lnTo>
                  <a:pt x="124652" y="477444"/>
                </a:lnTo>
                <a:lnTo>
                  <a:pt x="137957" y="497575"/>
                </a:lnTo>
                <a:lnTo>
                  <a:pt x="152382" y="518140"/>
                </a:lnTo>
                <a:lnTo>
                  <a:pt x="167556" y="538994"/>
                </a:lnTo>
                <a:lnTo>
                  <a:pt x="182434" y="559246"/>
                </a:lnTo>
                <a:lnTo>
                  <a:pt x="197115" y="579098"/>
                </a:lnTo>
                <a:lnTo>
                  <a:pt x="211665" y="598683"/>
                </a:lnTo>
                <a:lnTo>
                  <a:pt x="226128" y="618089"/>
                </a:lnTo>
                <a:lnTo>
                  <a:pt x="240532" y="637377"/>
                </a:lnTo>
                <a:lnTo>
                  <a:pt x="254897" y="656585"/>
                </a:lnTo>
                <a:lnTo>
                  <a:pt x="270030" y="674947"/>
                </a:lnTo>
                <a:lnTo>
                  <a:pt x="301662" y="710165"/>
                </a:lnTo>
                <a:lnTo>
                  <a:pt x="332124" y="742223"/>
                </a:lnTo>
                <a:lnTo>
                  <a:pt x="361538" y="771551"/>
                </a:lnTo>
                <a:lnTo>
                  <a:pt x="390486" y="797815"/>
                </a:lnTo>
                <a:lnTo>
                  <a:pt x="421343" y="822716"/>
                </a:lnTo>
                <a:lnTo>
                  <a:pt x="452784" y="846220"/>
                </a:lnTo>
                <a:lnTo>
                  <a:pt x="482633" y="867250"/>
                </a:lnTo>
                <a:lnTo>
                  <a:pt x="511775" y="885061"/>
                </a:lnTo>
                <a:lnTo>
                  <a:pt x="540602" y="900123"/>
                </a:lnTo>
                <a:lnTo>
                  <a:pt x="569289" y="912108"/>
                </a:lnTo>
                <a:lnTo>
                  <a:pt x="595796" y="920610"/>
                </a:lnTo>
                <a:lnTo>
                  <a:pt x="630916" y="927743"/>
                </a:lnTo>
                <a:lnTo>
                  <a:pt x="661430" y="929856"/>
                </a:lnTo>
                <a:lnTo>
                  <a:pt x="680934" y="928763"/>
                </a:lnTo>
                <a:lnTo>
                  <a:pt x="708970" y="919222"/>
                </a:lnTo>
                <a:lnTo>
                  <a:pt x="725081" y="910807"/>
                </a:lnTo>
                <a:lnTo>
                  <a:pt x="738063" y="897542"/>
                </a:lnTo>
                <a:lnTo>
                  <a:pt x="763124" y="863157"/>
                </a:lnTo>
                <a:lnTo>
                  <a:pt x="776362" y="831432"/>
                </a:lnTo>
                <a:lnTo>
                  <a:pt x="785311" y="796897"/>
                </a:lnTo>
                <a:lnTo>
                  <a:pt x="789198" y="761529"/>
                </a:lnTo>
                <a:lnTo>
                  <a:pt x="786557" y="725915"/>
                </a:lnTo>
                <a:lnTo>
                  <a:pt x="780747" y="694019"/>
                </a:lnTo>
                <a:lnTo>
                  <a:pt x="773999" y="664460"/>
                </a:lnTo>
                <a:lnTo>
                  <a:pt x="763180" y="639385"/>
                </a:lnTo>
                <a:lnTo>
                  <a:pt x="746128" y="620668"/>
                </a:lnTo>
                <a:lnTo>
                  <a:pt x="725994" y="608859"/>
                </a:lnTo>
                <a:lnTo>
                  <a:pt x="701158" y="602724"/>
                </a:lnTo>
                <a:lnTo>
                  <a:pt x="676534" y="602133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MARTInkShape-436"/>
          <p:cNvSpPr/>
          <p:nvPr>
            <p:custDataLst>
              <p:tags r:id="rId2"/>
            </p:custDataLst>
          </p:nvPr>
        </p:nvSpPr>
        <p:spPr>
          <a:xfrm>
            <a:off x="7093744" y="2371725"/>
            <a:ext cx="150020" cy="378533"/>
          </a:xfrm>
          <a:custGeom>
            <a:avLst/>
            <a:gdLst/>
            <a:ahLst/>
            <a:cxnLst/>
            <a:rect l="0" t="0" r="0" b="0"/>
            <a:pathLst>
              <a:path w="150020" h="378533">
                <a:moveTo>
                  <a:pt x="0" y="371475"/>
                </a:moveTo>
                <a:lnTo>
                  <a:pt x="0" y="371475"/>
                </a:lnTo>
                <a:lnTo>
                  <a:pt x="14261" y="371475"/>
                </a:lnTo>
                <a:lnTo>
                  <a:pt x="21344" y="378532"/>
                </a:lnTo>
                <a:lnTo>
                  <a:pt x="25197" y="374800"/>
                </a:lnTo>
                <a:lnTo>
                  <a:pt x="29190" y="372953"/>
                </a:lnTo>
                <a:lnTo>
                  <a:pt x="31367" y="372460"/>
                </a:lnTo>
                <a:lnTo>
                  <a:pt x="38221" y="367975"/>
                </a:lnTo>
                <a:lnTo>
                  <a:pt x="45280" y="361618"/>
                </a:lnTo>
                <a:lnTo>
                  <a:pt x="47905" y="354923"/>
                </a:lnTo>
                <a:lnTo>
                  <a:pt x="48605" y="350915"/>
                </a:lnTo>
                <a:lnTo>
                  <a:pt x="68591" y="318205"/>
                </a:lnTo>
                <a:lnTo>
                  <a:pt x="78490" y="290133"/>
                </a:lnTo>
                <a:lnTo>
                  <a:pt x="88088" y="258041"/>
                </a:lnTo>
                <a:lnTo>
                  <a:pt x="97628" y="223068"/>
                </a:lnTo>
                <a:lnTo>
                  <a:pt x="104774" y="194241"/>
                </a:lnTo>
                <a:lnTo>
                  <a:pt x="111125" y="162504"/>
                </a:lnTo>
                <a:lnTo>
                  <a:pt x="115790" y="127526"/>
                </a:lnTo>
                <a:lnTo>
                  <a:pt x="124119" y="94070"/>
                </a:lnTo>
                <a:lnTo>
                  <a:pt x="135770" y="59425"/>
                </a:lnTo>
                <a:lnTo>
                  <a:pt x="140769" y="43536"/>
                </a:lnTo>
                <a:lnTo>
                  <a:pt x="144368" y="28775"/>
                </a:lnTo>
                <a:lnTo>
                  <a:pt x="149688" y="8985"/>
                </a:lnTo>
                <a:lnTo>
                  <a:pt x="150019" y="0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SMARTInkShape-Group251"/>
          <p:cNvGrpSpPr/>
          <p:nvPr/>
        </p:nvGrpSpPr>
        <p:grpSpPr>
          <a:xfrm>
            <a:off x="1143005" y="3078964"/>
            <a:ext cx="870434" cy="1650200"/>
            <a:chOff x="1143005" y="3078964"/>
            <a:chExt cx="870434" cy="1650200"/>
          </a:xfrm>
        </p:grpSpPr>
        <p:sp>
          <p:nvSpPr>
            <p:cNvPr id="29" name="SMARTInkShape-437"/>
            <p:cNvSpPr/>
            <p:nvPr>
              <p:custDataLst>
                <p:tags r:id="rId11"/>
              </p:custDataLst>
            </p:nvPr>
          </p:nvSpPr>
          <p:spPr>
            <a:xfrm>
              <a:off x="1143005" y="3078964"/>
              <a:ext cx="707219" cy="1335873"/>
            </a:xfrm>
            <a:custGeom>
              <a:avLst/>
              <a:gdLst/>
              <a:ahLst/>
              <a:cxnLst/>
              <a:rect l="0" t="0" r="0" b="0"/>
              <a:pathLst>
                <a:path w="707219" h="1335873">
                  <a:moveTo>
                    <a:pt x="635789" y="1157280"/>
                  </a:moveTo>
                  <a:lnTo>
                    <a:pt x="635789" y="1157280"/>
                  </a:lnTo>
                  <a:lnTo>
                    <a:pt x="614613" y="1123747"/>
                  </a:lnTo>
                  <a:lnTo>
                    <a:pt x="588167" y="1088911"/>
                  </a:lnTo>
                  <a:lnTo>
                    <a:pt x="576258" y="1072616"/>
                  </a:lnTo>
                  <a:lnTo>
                    <a:pt x="565939" y="1055419"/>
                  </a:lnTo>
                  <a:lnTo>
                    <a:pt x="551554" y="1041439"/>
                  </a:lnTo>
                  <a:lnTo>
                    <a:pt x="529690" y="1009552"/>
                  </a:lnTo>
                  <a:lnTo>
                    <a:pt x="506115" y="974909"/>
                  </a:lnTo>
                  <a:lnTo>
                    <a:pt x="480703" y="941643"/>
                  </a:lnTo>
                  <a:lnTo>
                    <a:pt x="458557" y="906139"/>
                  </a:lnTo>
                  <a:lnTo>
                    <a:pt x="437746" y="873500"/>
                  </a:lnTo>
                  <a:lnTo>
                    <a:pt x="418415" y="843067"/>
                  </a:lnTo>
                  <a:lnTo>
                    <a:pt x="402027" y="819899"/>
                  </a:lnTo>
                  <a:lnTo>
                    <a:pt x="382697" y="785591"/>
                  </a:lnTo>
                  <a:lnTo>
                    <a:pt x="359474" y="753850"/>
                  </a:lnTo>
                  <a:lnTo>
                    <a:pt x="341394" y="723183"/>
                  </a:lnTo>
                  <a:lnTo>
                    <a:pt x="319679" y="692216"/>
                  </a:lnTo>
                  <a:lnTo>
                    <a:pt x="301395" y="660915"/>
                  </a:lnTo>
                  <a:lnTo>
                    <a:pt x="286238" y="630305"/>
                  </a:lnTo>
                  <a:lnTo>
                    <a:pt x="273904" y="600139"/>
                  </a:lnTo>
                  <a:lnTo>
                    <a:pt x="266443" y="579120"/>
                  </a:lnTo>
                  <a:lnTo>
                    <a:pt x="258846" y="544449"/>
                  </a:lnTo>
                  <a:lnTo>
                    <a:pt x="257268" y="509669"/>
                  </a:lnTo>
                  <a:lnTo>
                    <a:pt x="257970" y="476248"/>
                  </a:lnTo>
                  <a:lnTo>
                    <a:pt x="265990" y="442905"/>
                  </a:lnTo>
                  <a:lnTo>
                    <a:pt x="281081" y="409567"/>
                  </a:lnTo>
                  <a:lnTo>
                    <a:pt x="298451" y="376230"/>
                  </a:lnTo>
                  <a:lnTo>
                    <a:pt x="321023" y="342892"/>
                  </a:lnTo>
                  <a:lnTo>
                    <a:pt x="338107" y="309555"/>
                  </a:lnTo>
                  <a:lnTo>
                    <a:pt x="354800" y="276217"/>
                  </a:lnTo>
                  <a:lnTo>
                    <a:pt x="361151" y="261930"/>
                  </a:lnTo>
                  <a:lnTo>
                    <a:pt x="367700" y="238117"/>
                  </a:lnTo>
                  <a:lnTo>
                    <a:pt x="382641" y="211262"/>
                  </a:lnTo>
                  <a:lnTo>
                    <a:pt x="389792" y="176319"/>
                  </a:lnTo>
                  <a:lnTo>
                    <a:pt x="385422" y="154846"/>
                  </a:lnTo>
                  <a:lnTo>
                    <a:pt x="380984" y="145182"/>
                  </a:lnTo>
                  <a:lnTo>
                    <a:pt x="377729" y="132617"/>
                  </a:lnTo>
                  <a:lnTo>
                    <a:pt x="351207" y="101365"/>
                  </a:lnTo>
                  <a:lnTo>
                    <a:pt x="315677" y="76290"/>
                  </a:lnTo>
                  <a:lnTo>
                    <a:pt x="281886" y="61913"/>
                  </a:lnTo>
                  <a:lnTo>
                    <a:pt x="247698" y="46030"/>
                  </a:lnTo>
                  <a:lnTo>
                    <a:pt x="212194" y="35270"/>
                  </a:lnTo>
                  <a:lnTo>
                    <a:pt x="176914" y="27039"/>
                  </a:lnTo>
                  <a:lnTo>
                    <a:pt x="143350" y="19800"/>
                  </a:lnTo>
                  <a:lnTo>
                    <a:pt x="128725" y="15915"/>
                  </a:lnTo>
                  <a:lnTo>
                    <a:pt x="114337" y="12648"/>
                  </a:lnTo>
                  <a:lnTo>
                    <a:pt x="100020" y="8769"/>
                  </a:lnTo>
                  <a:lnTo>
                    <a:pt x="81900" y="6557"/>
                  </a:lnTo>
                  <a:lnTo>
                    <a:pt x="73299" y="2290"/>
                  </a:lnTo>
                  <a:lnTo>
                    <a:pt x="37871" y="4"/>
                  </a:lnTo>
                  <a:lnTo>
                    <a:pt x="37152" y="0"/>
                  </a:lnTo>
                  <a:lnTo>
                    <a:pt x="30295" y="4903"/>
                  </a:lnTo>
                  <a:lnTo>
                    <a:pt x="22751" y="6842"/>
                  </a:lnTo>
                  <a:lnTo>
                    <a:pt x="18026" y="7049"/>
                  </a:lnTo>
                  <a:lnTo>
                    <a:pt x="16778" y="7872"/>
                  </a:lnTo>
                  <a:lnTo>
                    <a:pt x="15947" y="9214"/>
                  </a:lnTo>
                  <a:lnTo>
                    <a:pt x="14502" y="14406"/>
                  </a:lnTo>
                  <a:lnTo>
                    <a:pt x="14380" y="17776"/>
                  </a:lnTo>
                  <a:lnTo>
                    <a:pt x="13554" y="18992"/>
                  </a:lnTo>
                  <a:lnTo>
                    <a:pt x="12209" y="19802"/>
                  </a:lnTo>
                  <a:lnTo>
                    <a:pt x="10519" y="20343"/>
                  </a:lnTo>
                  <a:lnTo>
                    <a:pt x="9392" y="21497"/>
                  </a:lnTo>
                  <a:lnTo>
                    <a:pt x="7436" y="27480"/>
                  </a:lnTo>
                  <a:lnTo>
                    <a:pt x="7227" y="32037"/>
                  </a:lnTo>
                  <a:lnTo>
                    <a:pt x="5061" y="36195"/>
                  </a:lnTo>
                  <a:lnTo>
                    <a:pt x="2247" y="40689"/>
                  </a:lnTo>
                  <a:lnTo>
                    <a:pt x="440" y="50041"/>
                  </a:lnTo>
                  <a:lnTo>
                    <a:pt x="0" y="83934"/>
                  </a:lnTo>
                  <a:lnTo>
                    <a:pt x="790" y="95331"/>
                  </a:lnTo>
                  <a:lnTo>
                    <a:pt x="5650" y="108812"/>
                  </a:lnTo>
                  <a:lnTo>
                    <a:pt x="7271" y="116619"/>
                  </a:lnTo>
                  <a:lnTo>
                    <a:pt x="12662" y="128099"/>
                  </a:lnTo>
                  <a:lnTo>
                    <a:pt x="13202" y="130640"/>
                  </a:lnTo>
                  <a:lnTo>
                    <a:pt x="24131" y="149013"/>
                  </a:lnTo>
                  <a:lnTo>
                    <a:pt x="30830" y="155653"/>
                  </a:lnTo>
                  <a:lnTo>
                    <a:pt x="63234" y="180941"/>
                  </a:lnTo>
                  <a:lnTo>
                    <a:pt x="95332" y="216636"/>
                  </a:lnTo>
                  <a:lnTo>
                    <a:pt x="128101" y="251657"/>
                  </a:lnTo>
                  <a:lnTo>
                    <a:pt x="133467" y="262678"/>
                  </a:lnTo>
                  <a:lnTo>
                    <a:pt x="142370" y="298056"/>
                  </a:lnTo>
                  <a:lnTo>
                    <a:pt x="142537" y="301096"/>
                  </a:lnTo>
                  <a:lnTo>
                    <a:pt x="132219" y="334450"/>
                  </a:lnTo>
                  <a:lnTo>
                    <a:pt x="125966" y="341257"/>
                  </a:lnTo>
                  <a:lnTo>
                    <a:pt x="118688" y="347721"/>
                  </a:lnTo>
                  <a:lnTo>
                    <a:pt x="94504" y="380924"/>
                  </a:lnTo>
                  <a:lnTo>
                    <a:pt x="80076" y="394531"/>
                  </a:lnTo>
                  <a:lnTo>
                    <a:pt x="73994" y="405553"/>
                  </a:lnTo>
                  <a:lnTo>
                    <a:pt x="68146" y="420181"/>
                  </a:lnTo>
                  <a:lnTo>
                    <a:pt x="60141" y="433448"/>
                  </a:lnTo>
                  <a:lnTo>
                    <a:pt x="57408" y="454879"/>
                  </a:lnTo>
                  <a:lnTo>
                    <a:pt x="57152" y="490446"/>
                  </a:lnTo>
                  <a:lnTo>
                    <a:pt x="57941" y="503117"/>
                  </a:lnTo>
                  <a:lnTo>
                    <a:pt x="62849" y="516131"/>
                  </a:lnTo>
                  <a:lnTo>
                    <a:pt x="68536" y="526161"/>
                  </a:lnTo>
                  <a:lnTo>
                    <a:pt x="71368" y="538041"/>
                  </a:lnTo>
                  <a:lnTo>
                    <a:pt x="92904" y="573124"/>
                  </a:lnTo>
                  <a:lnTo>
                    <a:pt x="114296" y="608743"/>
                  </a:lnTo>
                  <a:lnTo>
                    <a:pt x="130964" y="640638"/>
                  </a:lnTo>
                  <a:lnTo>
                    <a:pt x="139695" y="654707"/>
                  </a:lnTo>
                  <a:lnTo>
                    <a:pt x="148339" y="685924"/>
                  </a:lnTo>
                  <a:lnTo>
                    <a:pt x="150063" y="694582"/>
                  </a:lnTo>
                  <a:lnTo>
                    <a:pt x="162327" y="721956"/>
                  </a:lnTo>
                  <a:lnTo>
                    <a:pt x="165833" y="735930"/>
                  </a:lnTo>
                  <a:lnTo>
                    <a:pt x="176953" y="769845"/>
                  </a:lnTo>
                  <a:lnTo>
                    <a:pt x="180221" y="780282"/>
                  </a:lnTo>
                  <a:lnTo>
                    <a:pt x="195353" y="812093"/>
                  </a:lnTo>
                  <a:lnTo>
                    <a:pt x="205450" y="845341"/>
                  </a:lnTo>
                  <a:lnTo>
                    <a:pt x="219374" y="873020"/>
                  </a:lnTo>
                  <a:lnTo>
                    <a:pt x="222952" y="886259"/>
                  </a:lnTo>
                  <a:lnTo>
                    <a:pt x="227480" y="901162"/>
                  </a:lnTo>
                  <a:lnTo>
                    <a:pt x="228582" y="935677"/>
                  </a:lnTo>
                  <a:lnTo>
                    <a:pt x="228586" y="938107"/>
                  </a:lnTo>
                  <a:lnTo>
                    <a:pt x="226474" y="942924"/>
                  </a:lnTo>
                  <a:lnTo>
                    <a:pt x="223684" y="947710"/>
                  </a:lnTo>
                  <a:lnTo>
                    <a:pt x="221319" y="954868"/>
                  </a:lnTo>
                  <a:lnTo>
                    <a:pt x="209133" y="971542"/>
                  </a:lnTo>
                  <a:lnTo>
                    <a:pt x="208477" y="973923"/>
                  </a:lnTo>
                  <a:lnTo>
                    <a:pt x="207245" y="975511"/>
                  </a:lnTo>
                  <a:lnTo>
                    <a:pt x="176200" y="1002524"/>
                  </a:lnTo>
                  <a:lnTo>
                    <a:pt x="173558" y="1007273"/>
                  </a:lnTo>
                  <a:lnTo>
                    <a:pt x="172854" y="1009650"/>
                  </a:lnTo>
                  <a:lnTo>
                    <a:pt x="171591" y="1011235"/>
                  </a:lnTo>
                  <a:lnTo>
                    <a:pt x="166814" y="1014259"/>
                  </a:lnTo>
                  <a:lnTo>
                    <a:pt x="158794" y="1028823"/>
                  </a:lnTo>
                  <a:lnTo>
                    <a:pt x="157200" y="1055781"/>
                  </a:lnTo>
                  <a:lnTo>
                    <a:pt x="157166" y="1066498"/>
                  </a:lnTo>
                  <a:lnTo>
                    <a:pt x="159278" y="1071424"/>
                  </a:lnTo>
                  <a:lnTo>
                    <a:pt x="160952" y="1073849"/>
                  </a:lnTo>
                  <a:lnTo>
                    <a:pt x="165977" y="1091485"/>
                  </a:lnTo>
                  <a:lnTo>
                    <a:pt x="185776" y="1126735"/>
                  </a:lnTo>
                  <a:lnTo>
                    <a:pt x="207165" y="1158904"/>
                  </a:lnTo>
                  <a:lnTo>
                    <a:pt x="219864" y="1180512"/>
                  </a:lnTo>
                  <a:lnTo>
                    <a:pt x="234249" y="1194530"/>
                  </a:lnTo>
                  <a:lnTo>
                    <a:pt x="246655" y="1212104"/>
                  </a:lnTo>
                  <a:lnTo>
                    <a:pt x="251477" y="1227082"/>
                  </a:lnTo>
                  <a:lnTo>
                    <a:pt x="254640" y="1232753"/>
                  </a:lnTo>
                  <a:lnTo>
                    <a:pt x="263829" y="1263982"/>
                  </a:lnTo>
                  <a:lnTo>
                    <a:pt x="263990" y="1266515"/>
                  </a:lnTo>
                  <a:lnTo>
                    <a:pt x="266287" y="1271445"/>
                  </a:lnTo>
                  <a:lnTo>
                    <a:pt x="269159" y="1276283"/>
                  </a:lnTo>
                  <a:lnTo>
                    <a:pt x="271004" y="1285855"/>
                  </a:lnTo>
                  <a:lnTo>
                    <a:pt x="271368" y="1295390"/>
                  </a:lnTo>
                  <a:lnTo>
                    <a:pt x="273534" y="1300154"/>
                  </a:lnTo>
                  <a:lnTo>
                    <a:pt x="276349" y="1304916"/>
                  </a:lnTo>
                  <a:lnTo>
                    <a:pt x="278157" y="1314442"/>
                  </a:lnTo>
                  <a:lnTo>
                    <a:pt x="278305" y="1316824"/>
                  </a:lnTo>
                  <a:lnTo>
                    <a:pt x="279197" y="1318411"/>
                  </a:lnTo>
                  <a:lnTo>
                    <a:pt x="280586" y="1319469"/>
                  </a:lnTo>
                  <a:lnTo>
                    <a:pt x="282306" y="1320175"/>
                  </a:lnTo>
                  <a:lnTo>
                    <a:pt x="283452" y="1321439"/>
                  </a:lnTo>
                  <a:lnTo>
                    <a:pt x="284726" y="1324960"/>
                  </a:lnTo>
                  <a:lnTo>
                    <a:pt x="285859" y="1326217"/>
                  </a:lnTo>
                  <a:lnTo>
                    <a:pt x="300179" y="1334237"/>
                  </a:lnTo>
                  <a:lnTo>
                    <a:pt x="327122" y="1335831"/>
                  </a:lnTo>
                  <a:lnTo>
                    <a:pt x="358819" y="1335872"/>
                  </a:lnTo>
                  <a:lnTo>
                    <a:pt x="367435" y="1335079"/>
                  </a:lnTo>
                  <a:lnTo>
                    <a:pt x="380417" y="1330170"/>
                  </a:lnTo>
                  <a:lnTo>
                    <a:pt x="390437" y="1324482"/>
                  </a:lnTo>
                  <a:lnTo>
                    <a:pt x="402313" y="1321650"/>
                  </a:lnTo>
                  <a:lnTo>
                    <a:pt x="422992" y="1309476"/>
                  </a:lnTo>
                  <a:lnTo>
                    <a:pt x="428540" y="1302476"/>
                  </a:lnTo>
                  <a:lnTo>
                    <a:pt x="452197" y="1283484"/>
                  </a:lnTo>
                  <a:lnTo>
                    <a:pt x="454974" y="1278722"/>
                  </a:lnTo>
                  <a:lnTo>
                    <a:pt x="457002" y="1273960"/>
                  </a:lnTo>
                  <a:lnTo>
                    <a:pt x="469494" y="1257292"/>
                  </a:lnTo>
                  <a:lnTo>
                    <a:pt x="471392" y="1252530"/>
                  </a:lnTo>
                  <a:lnTo>
                    <a:pt x="483787" y="1235861"/>
                  </a:lnTo>
                  <a:lnTo>
                    <a:pt x="485683" y="1231099"/>
                  </a:lnTo>
                  <a:lnTo>
                    <a:pt x="497604" y="1216149"/>
                  </a:lnTo>
                  <a:lnTo>
                    <a:pt x="498967" y="1211754"/>
                  </a:lnTo>
                  <a:lnTo>
                    <a:pt x="500124" y="1210265"/>
                  </a:lnTo>
                  <a:lnTo>
                    <a:pt x="503527" y="1208610"/>
                  </a:lnTo>
                  <a:lnTo>
                    <a:pt x="504752" y="1207375"/>
                  </a:lnTo>
                  <a:lnTo>
                    <a:pt x="513257" y="1194320"/>
                  </a:lnTo>
                  <a:lnTo>
                    <a:pt x="520400" y="1186964"/>
                  </a:lnTo>
                  <a:lnTo>
                    <a:pt x="527544" y="1185952"/>
                  </a:lnTo>
                  <a:lnTo>
                    <a:pt x="539246" y="1185857"/>
                  </a:lnTo>
                  <a:lnTo>
                    <a:pt x="543404" y="1187972"/>
                  </a:lnTo>
                  <a:lnTo>
                    <a:pt x="578640" y="1221578"/>
                  </a:lnTo>
                  <a:lnTo>
                    <a:pt x="588164" y="1231100"/>
                  </a:lnTo>
                  <a:lnTo>
                    <a:pt x="595043" y="1233745"/>
                  </a:lnTo>
                  <a:lnTo>
                    <a:pt x="599100" y="1234450"/>
                  </a:lnTo>
                  <a:lnTo>
                    <a:pt x="601805" y="1235714"/>
                  </a:lnTo>
                  <a:lnTo>
                    <a:pt x="603608" y="1237351"/>
                  </a:lnTo>
                  <a:lnTo>
                    <a:pt x="604810" y="1239236"/>
                  </a:lnTo>
                  <a:lnTo>
                    <a:pt x="607198" y="1240492"/>
                  </a:lnTo>
                  <a:lnTo>
                    <a:pt x="617352" y="1243054"/>
                  </a:lnTo>
                  <a:lnTo>
                    <a:pt x="628296" y="1248512"/>
                  </a:lnTo>
                  <a:lnTo>
                    <a:pt x="645293" y="1250052"/>
                  </a:lnTo>
                  <a:lnTo>
                    <a:pt x="650067" y="1247989"/>
                  </a:lnTo>
                  <a:lnTo>
                    <a:pt x="654835" y="1245220"/>
                  </a:lnTo>
                  <a:lnTo>
                    <a:pt x="659600" y="1243990"/>
                  </a:lnTo>
                  <a:lnTo>
                    <a:pt x="661188" y="1242868"/>
                  </a:lnTo>
                  <a:lnTo>
                    <a:pt x="662246" y="1241326"/>
                  </a:lnTo>
                  <a:lnTo>
                    <a:pt x="662952" y="1239504"/>
                  </a:lnTo>
                  <a:lnTo>
                    <a:pt x="664216" y="1238290"/>
                  </a:lnTo>
                  <a:lnTo>
                    <a:pt x="671949" y="1234224"/>
                  </a:lnTo>
                  <a:lnTo>
                    <a:pt x="684093" y="1224023"/>
                  </a:lnTo>
                  <a:lnTo>
                    <a:pt x="688478" y="1222662"/>
                  </a:lnTo>
                  <a:lnTo>
                    <a:pt x="689965" y="1221505"/>
                  </a:lnTo>
                  <a:lnTo>
                    <a:pt x="691617" y="1218104"/>
                  </a:lnTo>
                  <a:lnTo>
                    <a:pt x="692851" y="1216879"/>
                  </a:lnTo>
                  <a:lnTo>
                    <a:pt x="700137" y="1213851"/>
                  </a:lnTo>
                  <a:lnTo>
                    <a:pt x="706903" y="1207589"/>
                  </a:lnTo>
                  <a:lnTo>
                    <a:pt x="707218" y="1200444"/>
                  </a:lnTo>
                  <a:lnTo>
                    <a:pt x="703432" y="1196439"/>
                  </a:lnTo>
                  <a:lnTo>
                    <a:pt x="699454" y="1194528"/>
                  </a:lnTo>
                  <a:lnTo>
                    <a:pt x="697282" y="1194018"/>
                  </a:lnTo>
                  <a:lnTo>
                    <a:pt x="692753" y="1189218"/>
                  </a:lnTo>
                  <a:lnTo>
                    <a:pt x="687300" y="1182587"/>
                  </a:lnTo>
                  <a:lnTo>
                    <a:pt x="654092" y="1159700"/>
                  </a:lnTo>
                  <a:lnTo>
                    <a:pt x="636811" y="1151080"/>
                  </a:lnTo>
                  <a:lnTo>
                    <a:pt x="628645" y="1150136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438"/>
            <p:cNvSpPr/>
            <p:nvPr>
              <p:custDataLst>
                <p:tags r:id="rId12"/>
              </p:custDataLst>
            </p:nvPr>
          </p:nvSpPr>
          <p:spPr>
            <a:xfrm>
              <a:off x="1514513" y="4565525"/>
              <a:ext cx="498926" cy="163639"/>
            </a:xfrm>
            <a:custGeom>
              <a:avLst/>
              <a:gdLst/>
              <a:ahLst/>
              <a:cxnLst/>
              <a:rect l="0" t="0" r="0" b="0"/>
              <a:pathLst>
                <a:path w="498926" h="163639">
                  <a:moveTo>
                    <a:pt x="192843" y="142206"/>
                  </a:moveTo>
                  <a:lnTo>
                    <a:pt x="192843" y="142206"/>
                  </a:lnTo>
                  <a:lnTo>
                    <a:pt x="196636" y="142206"/>
                  </a:lnTo>
                  <a:lnTo>
                    <a:pt x="197753" y="143000"/>
                  </a:lnTo>
                  <a:lnTo>
                    <a:pt x="198498" y="144323"/>
                  </a:lnTo>
                  <a:lnTo>
                    <a:pt x="198994" y="145998"/>
                  </a:lnTo>
                  <a:lnTo>
                    <a:pt x="200913" y="147116"/>
                  </a:lnTo>
                  <a:lnTo>
                    <a:pt x="219786" y="149056"/>
                  </a:lnTo>
                  <a:lnTo>
                    <a:pt x="252418" y="149333"/>
                  </a:lnTo>
                  <a:lnTo>
                    <a:pt x="285715" y="149349"/>
                  </a:lnTo>
                  <a:lnTo>
                    <a:pt x="295238" y="148556"/>
                  </a:lnTo>
                  <a:lnTo>
                    <a:pt x="323812" y="142868"/>
                  </a:lnTo>
                  <a:lnTo>
                    <a:pt x="357150" y="142245"/>
                  </a:lnTo>
                  <a:lnTo>
                    <a:pt x="390487" y="142209"/>
                  </a:lnTo>
                  <a:lnTo>
                    <a:pt x="423825" y="141413"/>
                  </a:lnTo>
                  <a:lnTo>
                    <a:pt x="451508" y="135504"/>
                  </a:lnTo>
                  <a:lnTo>
                    <a:pt x="486742" y="135066"/>
                  </a:lnTo>
                  <a:lnTo>
                    <a:pt x="491668" y="135063"/>
                  </a:lnTo>
                  <a:lnTo>
                    <a:pt x="498925" y="128912"/>
                  </a:lnTo>
                  <a:lnTo>
                    <a:pt x="498498" y="127787"/>
                  </a:lnTo>
                  <a:lnTo>
                    <a:pt x="476167" y="104077"/>
                  </a:lnTo>
                  <a:lnTo>
                    <a:pt x="442687" y="82939"/>
                  </a:lnTo>
                  <a:lnTo>
                    <a:pt x="432472" y="75384"/>
                  </a:lnTo>
                  <a:lnTo>
                    <a:pt x="397492" y="58265"/>
                  </a:lnTo>
                  <a:lnTo>
                    <a:pt x="363961" y="40831"/>
                  </a:lnTo>
                  <a:lnTo>
                    <a:pt x="334185" y="28040"/>
                  </a:lnTo>
                  <a:lnTo>
                    <a:pt x="304707" y="16018"/>
                  </a:lnTo>
                  <a:lnTo>
                    <a:pt x="278087" y="8595"/>
                  </a:lnTo>
                  <a:lnTo>
                    <a:pt x="243580" y="6754"/>
                  </a:lnTo>
                  <a:lnTo>
                    <a:pt x="219916" y="4413"/>
                  </a:lnTo>
                  <a:lnTo>
                    <a:pt x="186295" y="0"/>
                  </a:lnTo>
                  <a:lnTo>
                    <a:pt x="160623" y="1580"/>
                  </a:lnTo>
                  <a:lnTo>
                    <a:pt x="126776" y="5830"/>
                  </a:lnTo>
                  <a:lnTo>
                    <a:pt x="96390" y="6390"/>
                  </a:lnTo>
                  <a:lnTo>
                    <a:pt x="64382" y="12618"/>
                  </a:lnTo>
                  <a:lnTo>
                    <a:pt x="31713" y="23474"/>
                  </a:lnTo>
                  <a:lnTo>
                    <a:pt x="14981" y="29439"/>
                  </a:lnTo>
                  <a:lnTo>
                    <a:pt x="4869" y="37734"/>
                  </a:lnTo>
                  <a:lnTo>
                    <a:pt x="2143" y="42328"/>
                  </a:lnTo>
                  <a:lnTo>
                    <a:pt x="249" y="49208"/>
                  </a:lnTo>
                  <a:lnTo>
                    <a:pt x="0" y="59159"/>
                  </a:lnTo>
                  <a:lnTo>
                    <a:pt x="781" y="60648"/>
                  </a:lnTo>
                  <a:lnTo>
                    <a:pt x="2096" y="61640"/>
                  </a:lnTo>
                  <a:lnTo>
                    <a:pt x="17059" y="69067"/>
                  </a:lnTo>
                  <a:lnTo>
                    <a:pt x="52578" y="96318"/>
                  </a:lnTo>
                  <a:lnTo>
                    <a:pt x="85700" y="113594"/>
                  </a:lnTo>
                  <a:lnTo>
                    <a:pt x="119917" y="127915"/>
                  </a:lnTo>
                  <a:lnTo>
                    <a:pt x="149850" y="140089"/>
                  </a:lnTo>
                  <a:lnTo>
                    <a:pt x="164229" y="143696"/>
                  </a:lnTo>
                  <a:lnTo>
                    <a:pt x="178545" y="147675"/>
                  </a:lnTo>
                  <a:lnTo>
                    <a:pt x="187282" y="149399"/>
                  </a:lnTo>
                  <a:lnTo>
                    <a:pt x="197457" y="154039"/>
                  </a:lnTo>
                  <a:lnTo>
                    <a:pt x="226576" y="158467"/>
                  </a:lnTo>
                  <a:lnTo>
                    <a:pt x="232442" y="161339"/>
                  </a:lnTo>
                  <a:lnTo>
                    <a:pt x="248548" y="163548"/>
                  </a:lnTo>
                  <a:lnTo>
                    <a:pt x="257137" y="163638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54" name="SMARTInkShape-Group252"/>
          <p:cNvGrpSpPr/>
          <p:nvPr/>
        </p:nvGrpSpPr>
        <p:grpSpPr>
          <a:xfrm>
            <a:off x="650911" y="3743325"/>
            <a:ext cx="473523" cy="478375"/>
            <a:chOff x="650911" y="3743325"/>
            <a:chExt cx="473523" cy="478375"/>
          </a:xfrm>
        </p:grpSpPr>
        <p:sp>
          <p:nvSpPr>
            <p:cNvPr id="2048" name="SMARTInkShape-439"/>
            <p:cNvSpPr/>
            <p:nvPr>
              <p:custDataLst>
                <p:tags r:id="rId6"/>
              </p:custDataLst>
            </p:nvPr>
          </p:nvSpPr>
          <p:spPr>
            <a:xfrm>
              <a:off x="885825" y="3914775"/>
              <a:ext cx="99890" cy="156047"/>
            </a:xfrm>
            <a:custGeom>
              <a:avLst/>
              <a:gdLst/>
              <a:ahLst/>
              <a:cxnLst/>
              <a:rect l="0" t="0" r="0" b="0"/>
              <a:pathLst>
                <a:path w="99890" h="156047">
                  <a:moveTo>
                    <a:pt x="85725" y="0"/>
                  </a:moveTo>
                  <a:lnTo>
                    <a:pt x="85725" y="0"/>
                  </a:lnTo>
                  <a:lnTo>
                    <a:pt x="79574" y="0"/>
                  </a:lnTo>
                  <a:lnTo>
                    <a:pt x="72518" y="6151"/>
                  </a:lnTo>
                  <a:lnTo>
                    <a:pt x="65948" y="7741"/>
                  </a:lnTo>
                  <a:lnTo>
                    <a:pt x="49964" y="19489"/>
                  </a:lnTo>
                  <a:lnTo>
                    <a:pt x="47597" y="20136"/>
                  </a:lnTo>
                  <a:lnTo>
                    <a:pt x="46019" y="21362"/>
                  </a:lnTo>
                  <a:lnTo>
                    <a:pt x="44265" y="24840"/>
                  </a:lnTo>
                  <a:lnTo>
                    <a:pt x="43278" y="31260"/>
                  </a:lnTo>
                  <a:lnTo>
                    <a:pt x="45164" y="35854"/>
                  </a:lnTo>
                  <a:lnTo>
                    <a:pt x="46778" y="38190"/>
                  </a:lnTo>
                  <a:lnTo>
                    <a:pt x="51698" y="55673"/>
                  </a:lnTo>
                  <a:lnTo>
                    <a:pt x="78594" y="87830"/>
                  </a:lnTo>
                  <a:lnTo>
                    <a:pt x="92870" y="106714"/>
                  </a:lnTo>
                  <a:lnTo>
                    <a:pt x="96838" y="111722"/>
                  </a:lnTo>
                  <a:lnTo>
                    <a:pt x="99072" y="119004"/>
                  </a:lnTo>
                  <a:lnTo>
                    <a:pt x="99889" y="130961"/>
                  </a:lnTo>
                  <a:lnTo>
                    <a:pt x="97841" y="135728"/>
                  </a:lnTo>
                  <a:lnTo>
                    <a:pt x="90059" y="145255"/>
                  </a:lnTo>
                  <a:lnTo>
                    <a:pt x="85534" y="147902"/>
                  </a:lnTo>
                  <a:lnTo>
                    <a:pt x="80878" y="149871"/>
                  </a:lnTo>
                  <a:lnTo>
                    <a:pt x="73794" y="154649"/>
                  </a:lnTo>
                  <a:lnTo>
                    <a:pt x="69045" y="156046"/>
                  </a:lnTo>
                  <a:lnTo>
                    <a:pt x="62172" y="154549"/>
                  </a:lnTo>
                  <a:lnTo>
                    <a:pt x="28079" y="142366"/>
                  </a:lnTo>
                  <a:lnTo>
                    <a:pt x="19623" y="137092"/>
                  </a:lnTo>
                  <a:lnTo>
                    <a:pt x="1526" y="115997"/>
                  </a:lnTo>
                  <a:lnTo>
                    <a:pt x="0" y="100013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9" name="SMARTInkShape-440"/>
            <p:cNvSpPr/>
            <p:nvPr>
              <p:custDataLst>
                <p:tags r:id="rId7"/>
              </p:custDataLst>
            </p:nvPr>
          </p:nvSpPr>
          <p:spPr>
            <a:xfrm>
              <a:off x="728663" y="3857625"/>
              <a:ext cx="128490" cy="181943"/>
            </a:xfrm>
            <a:custGeom>
              <a:avLst/>
              <a:gdLst/>
              <a:ahLst/>
              <a:cxnLst/>
              <a:rect l="0" t="0" r="0" b="0"/>
              <a:pathLst>
                <a:path w="128490" h="181943">
                  <a:moveTo>
                    <a:pt x="92868" y="0"/>
                  </a:moveTo>
                  <a:lnTo>
                    <a:pt x="92868" y="0"/>
                  </a:lnTo>
                  <a:lnTo>
                    <a:pt x="92868" y="10642"/>
                  </a:lnTo>
                  <a:lnTo>
                    <a:pt x="90752" y="14784"/>
                  </a:lnTo>
                  <a:lnTo>
                    <a:pt x="87959" y="19271"/>
                  </a:lnTo>
                  <a:lnTo>
                    <a:pt x="85593" y="26259"/>
                  </a:lnTo>
                  <a:lnTo>
                    <a:pt x="81011" y="33357"/>
                  </a:lnTo>
                  <a:lnTo>
                    <a:pt x="79301" y="41280"/>
                  </a:lnTo>
                  <a:lnTo>
                    <a:pt x="78901" y="49038"/>
                  </a:lnTo>
                  <a:lnTo>
                    <a:pt x="80840" y="55662"/>
                  </a:lnTo>
                  <a:lnTo>
                    <a:pt x="83554" y="61251"/>
                  </a:lnTo>
                  <a:lnTo>
                    <a:pt x="89231" y="77524"/>
                  </a:lnTo>
                  <a:lnTo>
                    <a:pt x="100160" y="92416"/>
                  </a:lnTo>
                  <a:lnTo>
                    <a:pt x="116689" y="109511"/>
                  </a:lnTo>
                  <a:lnTo>
                    <a:pt x="119330" y="116405"/>
                  </a:lnTo>
                  <a:lnTo>
                    <a:pt x="121298" y="123967"/>
                  </a:lnTo>
                  <a:lnTo>
                    <a:pt x="126912" y="135289"/>
                  </a:lnTo>
                  <a:lnTo>
                    <a:pt x="128489" y="156166"/>
                  </a:lnTo>
                  <a:lnTo>
                    <a:pt x="126427" y="162805"/>
                  </a:lnTo>
                  <a:lnTo>
                    <a:pt x="118635" y="173535"/>
                  </a:lnTo>
                  <a:lnTo>
                    <a:pt x="111993" y="176345"/>
                  </a:lnTo>
                  <a:lnTo>
                    <a:pt x="104543" y="178388"/>
                  </a:lnTo>
                  <a:lnTo>
                    <a:pt x="98586" y="181942"/>
                  </a:lnTo>
                  <a:lnTo>
                    <a:pt x="89060" y="181934"/>
                  </a:lnTo>
                  <a:lnTo>
                    <a:pt x="57442" y="176770"/>
                  </a:lnTo>
                  <a:lnTo>
                    <a:pt x="47755" y="172227"/>
                  </a:lnTo>
                  <a:lnTo>
                    <a:pt x="19855" y="152197"/>
                  </a:lnTo>
                  <a:lnTo>
                    <a:pt x="13322" y="144108"/>
                  </a:lnTo>
                  <a:lnTo>
                    <a:pt x="9889" y="135221"/>
                  </a:lnTo>
                  <a:lnTo>
                    <a:pt x="5268" y="118420"/>
                  </a:lnTo>
                  <a:lnTo>
                    <a:pt x="0" y="107156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1" name="SMARTInkShape-441"/>
            <p:cNvSpPr/>
            <p:nvPr>
              <p:custDataLst>
                <p:tags r:id="rId8"/>
              </p:custDataLst>
            </p:nvPr>
          </p:nvSpPr>
          <p:spPr>
            <a:xfrm>
              <a:off x="821531" y="3871913"/>
              <a:ext cx="71439" cy="14288"/>
            </a:xfrm>
            <a:custGeom>
              <a:avLst/>
              <a:gdLst/>
              <a:ahLst/>
              <a:cxnLst/>
              <a:rect l="0" t="0" r="0" b="0"/>
              <a:pathLst>
                <a:path w="71439" h="14288">
                  <a:moveTo>
                    <a:pt x="0" y="0"/>
                  </a:moveTo>
                  <a:lnTo>
                    <a:pt x="0" y="0"/>
                  </a:lnTo>
                  <a:lnTo>
                    <a:pt x="30967" y="0"/>
                  </a:lnTo>
                  <a:lnTo>
                    <a:pt x="35724" y="2116"/>
                  </a:lnTo>
                  <a:lnTo>
                    <a:pt x="38104" y="3792"/>
                  </a:lnTo>
                  <a:lnTo>
                    <a:pt x="49037" y="6150"/>
                  </a:lnTo>
                  <a:lnTo>
                    <a:pt x="62589" y="7056"/>
                  </a:lnTo>
                  <a:lnTo>
                    <a:pt x="71438" y="14287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2" name="SMARTInkShape-442"/>
            <p:cNvSpPr/>
            <p:nvPr>
              <p:custDataLst>
                <p:tags r:id="rId9"/>
              </p:custDataLst>
            </p:nvPr>
          </p:nvSpPr>
          <p:spPr>
            <a:xfrm>
              <a:off x="957263" y="3907925"/>
              <a:ext cx="114301" cy="28282"/>
            </a:xfrm>
            <a:custGeom>
              <a:avLst/>
              <a:gdLst/>
              <a:ahLst/>
              <a:cxnLst/>
              <a:rect l="0" t="0" r="0" b="0"/>
              <a:pathLst>
                <a:path w="114301" h="28282">
                  <a:moveTo>
                    <a:pt x="0" y="6850"/>
                  </a:moveTo>
                  <a:lnTo>
                    <a:pt x="0" y="6850"/>
                  </a:lnTo>
                  <a:lnTo>
                    <a:pt x="6150" y="6850"/>
                  </a:lnTo>
                  <a:lnTo>
                    <a:pt x="10641" y="3058"/>
                  </a:lnTo>
                  <a:lnTo>
                    <a:pt x="16900" y="1196"/>
                  </a:lnTo>
                  <a:lnTo>
                    <a:pt x="33853" y="0"/>
                  </a:lnTo>
                  <a:lnTo>
                    <a:pt x="40975" y="1954"/>
                  </a:lnTo>
                  <a:lnTo>
                    <a:pt x="47580" y="4674"/>
                  </a:lnTo>
                  <a:lnTo>
                    <a:pt x="69363" y="10356"/>
                  </a:lnTo>
                  <a:lnTo>
                    <a:pt x="104342" y="26899"/>
                  </a:lnTo>
                  <a:lnTo>
                    <a:pt x="114300" y="28281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3" name="SMARTInkShape-443"/>
            <p:cNvSpPr/>
            <p:nvPr>
              <p:custDataLst>
                <p:tags r:id="rId10"/>
              </p:custDataLst>
            </p:nvPr>
          </p:nvSpPr>
          <p:spPr>
            <a:xfrm>
              <a:off x="650911" y="3743325"/>
              <a:ext cx="473523" cy="478375"/>
            </a:xfrm>
            <a:custGeom>
              <a:avLst/>
              <a:gdLst/>
              <a:ahLst/>
              <a:cxnLst/>
              <a:rect l="0" t="0" r="0" b="0"/>
              <a:pathLst>
                <a:path w="473523" h="478375">
                  <a:moveTo>
                    <a:pt x="234914" y="0"/>
                  </a:moveTo>
                  <a:lnTo>
                    <a:pt x="234914" y="0"/>
                  </a:lnTo>
                  <a:lnTo>
                    <a:pt x="203851" y="0"/>
                  </a:lnTo>
                  <a:lnTo>
                    <a:pt x="173480" y="0"/>
                  </a:lnTo>
                  <a:lnTo>
                    <a:pt x="146244" y="0"/>
                  </a:lnTo>
                  <a:lnTo>
                    <a:pt x="118066" y="7585"/>
                  </a:lnTo>
                  <a:lnTo>
                    <a:pt x="85803" y="25164"/>
                  </a:lnTo>
                  <a:lnTo>
                    <a:pt x="56500" y="52860"/>
                  </a:lnTo>
                  <a:lnTo>
                    <a:pt x="37059" y="79427"/>
                  </a:lnTo>
                  <a:lnTo>
                    <a:pt x="21244" y="109524"/>
                  </a:lnTo>
                  <a:lnTo>
                    <a:pt x="8621" y="143577"/>
                  </a:lnTo>
                  <a:lnTo>
                    <a:pt x="1971" y="178801"/>
                  </a:lnTo>
                  <a:lnTo>
                    <a:pt x="0" y="212257"/>
                  </a:lnTo>
                  <a:lnTo>
                    <a:pt x="1533" y="244395"/>
                  </a:lnTo>
                  <a:lnTo>
                    <a:pt x="9131" y="276936"/>
                  </a:lnTo>
                  <a:lnTo>
                    <a:pt x="21436" y="306686"/>
                  </a:lnTo>
                  <a:lnTo>
                    <a:pt x="35136" y="335610"/>
                  </a:lnTo>
                  <a:lnTo>
                    <a:pt x="51366" y="364288"/>
                  </a:lnTo>
                  <a:lnTo>
                    <a:pt x="73373" y="390777"/>
                  </a:lnTo>
                  <a:lnTo>
                    <a:pt x="100002" y="413707"/>
                  </a:lnTo>
                  <a:lnTo>
                    <a:pt x="130117" y="435582"/>
                  </a:lnTo>
                  <a:lnTo>
                    <a:pt x="164176" y="455028"/>
                  </a:lnTo>
                  <a:lnTo>
                    <a:pt x="197286" y="468727"/>
                  </a:lnTo>
                  <a:lnTo>
                    <a:pt x="229321" y="475697"/>
                  </a:lnTo>
                  <a:lnTo>
                    <a:pt x="263949" y="477762"/>
                  </a:lnTo>
                  <a:lnTo>
                    <a:pt x="297227" y="478374"/>
                  </a:lnTo>
                  <a:lnTo>
                    <a:pt x="317378" y="476929"/>
                  </a:lnTo>
                  <a:lnTo>
                    <a:pt x="346572" y="467985"/>
                  </a:lnTo>
                  <a:lnTo>
                    <a:pt x="375331" y="458367"/>
                  </a:lnTo>
                  <a:lnTo>
                    <a:pt x="403166" y="441142"/>
                  </a:lnTo>
                  <a:lnTo>
                    <a:pt x="426054" y="420163"/>
                  </a:lnTo>
                  <a:lnTo>
                    <a:pt x="448412" y="385032"/>
                  </a:lnTo>
                  <a:lnTo>
                    <a:pt x="461156" y="354854"/>
                  </a:lnTo>
                  <a:lnTo>
                    <a:pt x="469959" y="320777"/>
                  </a:lnTo>
                  <a:lnTo>
                    <a:pt x="473522" y="297349"/>
                  </a:lnTo>
                  <a:lnTo>
                    <a:pt x="472460" y="273707"/>
                  </a:lnTo>
                  <a:lnTo>
                    <a:pt x="467225" y="247854"/>
                  </a:lnTo>
                  <a:lnTo>
                    <a:pt x="460401" y="221283"/>
                  </a:lnTo>
                  <a:lnTo>
                    <a:pt x="454722" y="196243"/>
                  </a:lnTo>
                  <a:lnTo>
                    <a:pt x="445319" y="171886"/>
                  </a:lnTo>
                  <a:lnTo>
                    <a:pt x="432409" y="147831"/>
                  </a:lnTo>
                  <a:lnTo>
                    <a:pt x="408084" y="112770"/>
                  </a:lnTo>
                  <a:lnTo>
                    <a:pt x="384649" y="81920"/>
                  </a:lnTo>
                  <a:lnTo>
                    <a:pt x="357949" y="54259"/>
                  </a:lnTo>
                  <a:lnTo>
                    <a:pt x="329930" y="35303"/>
                  </a:lnTo>
                  <a:lnTo>
                    <a:pt x="301520" y="20426"/>
                  </a:lnTo>
                  <a:lnTo>
                    <a:pt x="272993" y="11432"/>
                  </a:lnTo>
                  <a:lnTo>
                    <a:pt x="244433" y="9208"/>
                  </a:lnTo>
                  <a:lnTo>
                    <a:pt x="215862" y="14017"/>
                  </a:lnTo>
                  <a:lnTo>
                    <a:pt x="183408" y="26344"/>
                  </a:lnTo>
                  <a:lnTo>
                    <a:pt x="156333" y="35719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55" name="SMARTInkShape-444"/>
          <p:cNvSpPr/>
          <p:nvPr>
            <p:custDataLst>
              <p:tags r:id="rId3"/>
            </p:custDataLst>
          </p:nvPr>
        </p:nvSpPr>
        <p:spPr>
          <a:xfrm>
            <a:off x="1107281" y="3843338"/>
            <a:ext cx="1" cy="21432"/>
          </a:xfrm>
          <a:custGeom>
            <a:avLst/>
            <a:gdLst/>
            <a:ahLst/>
            <a:cxnLst/>
            <a:rect l="0" t="0" r="0" b="0"/>
            <a:pathLst>
              <a:path w="1" h="21432">
                <a:moveTo>
                  <a:pt x="0" y="0"/>
                </a:moveTo>
                <a:lnTo>
                  <a:pt x="0" y="0"/>
                </a:lnTo>
                <a:lnTo>
                  <a:pt x="0" y="21431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6" name="SMARTInkShape-445"/>
          <p:cNvSpPr/>
          <p:nvPr>
            <p:custDataLst>
              <p:tags r:id="rId4"/>
            </p:custDataLst>
          </p:nvPr>
        </p:nvSpPr>
        <p:spPr>
          <a:xfrm>
            <a:off x="1607344" y="4764881"/>
            <a:ext cx="14262" cy="7145"/>
          </a:xfrm>
          <a:custGeom>
            <a:avLst/>
            <a:gdLst/>
            <a:ahLst/>
            <a:cxnLst/>
            <a:rect l="0" t="0" r="0" b="0"/>
            <a:pathLst>
              <a:path w="14262" h="7145">
                <a:moveTo>
                  <a:pt x="7144" y="7144"/>
                </a:moveTo>
                <a:lnTo>
                  <a:pt x="7144" y="7144"/>
                </a:lnTo>
                <a:lnTo>
                  <a:pt x="7144" y="0"/>
                </a:lnTo>
                <a:lnTo>
                  <a:pt x="14261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SMARTInkShape-446"/>
          <p:cNvSpPr/>
          <p:nvPr>
            <p:custDataLst>
              <p:tags r:id="rId5"/>
            </p:custDataLst>
          </p:nvPr>
        </p:nvSpPr>
        <p:spPr>
          <a:xfrm>
            <a:off x="1200569" y="4358011"/>
            <a:ext cx="285009" cy="228267"/>
          </a:xfrm>
          <a:custGeom>
            <a:avLst/>
            <a:gdLst/>
            <a:ahLst/>
            <a:cxnLst/>
            <a:rect l="0" t="0" r="0" b="0"/>
            <a:pathLst>
              <a:path w="285009" h="228267">
                <a:moveTo>
                  <a:pt x="106737" y="49683"/>
                </a:moveTo>
                <a:lnTo>
                  <a:pt x="106737" y="49683"/>
                </a:lnTo>
                <a:lnTo>
                  <a:pt x="99888" y="49683"/>
                </a:lnTo>
                <a:lnTo>
                  <a:pt x="93469" y="43532"/>
                </a:lnTo>
                <a:lnTo>
                  <a:pt x="86388" y="42626"/>
                </a:lnTo>
                <a:lnTo>
                  <a:pt x="51963" y="42539"/>
                </a:lnTo>
                <a:lnTo>
                  <a:pt x="47203" y="42539"/>
                </a:lnTo>
                <a:lnTo>
                  <a:pt x="42442" y="44656"/>
                </a:lnTo>
                <a:lnTo>
                  <a:pt x="22103" y="62883"/>
                </a:lnTo>
                <a:lnTo>
                  <a:pt x="22533" y="64039"/>
                </a:lnTo>
                <a:lnTo>
                  <a:pt x="26137" y="69459"/>
                </a:lnTo>
                <a:lnTo>
                  <a:pt x="28352" y="76092"/>
                </a:lnTo>
                <a:lnTo>
                  <a:pt x="55163" y="111729"/>
                </a:lnTo>
                <a:lnTo>
                  <a:pt x="71650" y="126644"/>
                </a:lnTo>
                <a:lnTo>
                  <a:pt x="80030" y="133100"/>
                </a:lnTo>
                <a:lnTo>
                  <a:pt x="102661" y="158642"/>
                </a:lnTo>
                <a:lnTo>
                  <a:pt x="135353" y="180214"/>
                </a:lnTo>
                <a:lnTo>
                  <a:pt x="163891" y="199245"/>
                </a:lnTo>
                <a:lnTo>
                  <a:pt x="197078" y="218734"/>
                </a:lnTo>
                <a:lnTo>
                  <a:pt x="209793" y="225096"/>
                </a:lnTo>
                <a:lnTo>
                  <a:pt x="244411" y="228221"/>
                </a:lnTo>
                <a:lnTo>
                  <a:pt x="258110" y="228266"/>
                </a:lnTo>
                <a:lnTo>
                  <a:pt x="260040" y="227476"/>
                </a:lnTo>
                <a:lnTo>
                  <a:pt x="261326" y="226155"/>
                </a:lnTo>
                <a:lnTo>
                  <a:pt x="262184" y="224481"/>
                </a:lnTo>
                <a:lnTo>
                  <a:pt x="263550" y="223365"/>
                </a:lnTo>
                <a:lnTo>
                  <a:pt x="267184" y="222125"/>
                </a:lnTo>
                <a:lnTo>
                  <a:pt x="268470" y="221000"/>
                </a:lnTo>
                <a:lnTo>
                  <a:pt x="276547" y="206698"/>
                </a:lnTo>
                <a:lnTo>
                  <a:pt x="277094" y="204366"/>
                </a:lnTo>
                <a:lnTo>
                  <a:pt x="283698" y="192545"/>
                </a:lnTo>
                <a:lnTo>
                  <a:pt x="285008" y="183030"/>
                </a:lnTo>
                <a:lnTo>
                  <a:pt x="283071" y="178269"/>
                </a:lnTo>
                <a:lnTo>
                  <a:pt x="280358" y="173507"/>
                </a:lnTo>
                <a:lnTo>
                  <a:pt x="274681" y="157809"/>
                </a:lnTo>
                <a:lnTo>
                  <a:pt x="251974" y="123428"/>
                </a:lnTo>
                <a:lnTo>
                  <a:pt x="226792" y="91479"/>
                </a:lnTo>
                <a:lnTo>
                  <a:pt x="196210" y="67869"/>
                </a:lnTo>
                <a:lnTo>
                  <a:pt x="162149" y="45785"/>
                </a:lnTo>
                <a:lnTo>
                  <a:pt x="128206" y="28302"/>
                </a:lnTo>
                <a:lnTo>
                  <a:pt x="104361" y="17146"/>
                </a:lnTo>
                <a:lnTo>
                  <a:pt x="71019" y="8496"/>
                </a:lnTo>
                <a:lnTo>
                  <a:pt x="62287" y="6771"/>
                </a:lnTo>
                <a:lnTo>
                  <a:pt x="52116" y="2131"/>
                </a:lnTo>
                <a:lnTo>
                  <a:pt x="34035" y="0"/>
                </a:lnTo>
                <a:lnTo>
                  <a:pt x="28652" y="1937"/>
                </a:lnTo>
                <a:lnTo>
                  <a:pt x="23614" y="4650"/>
                </a:lnTo>
                <a:lnTo>
                  <a:pt x="13912" y="6392"/>
                </a:lnTo>
                <a:lnTo>
                  <a:pt x="11516" y="6535"/>
                </a:lnTo>
                <a:lnTo>
                  <a:pt x="6738" y="8810"/>
                </a:lnTo>
                <a:lnTo>
                  <a:pt x="0" y="13662"/>
                </a:lnTo>
                <a:lnTo>
                  <a:pt x="4573" y="19608"/>
                </a:lnTo>
                <a:lnTo>
                  <a:pt x="6881" y="26131"/>
                </a:lnTo>
                <a:lnTo>
                  <a:pt x="11445" y="33092"/>
                </a:lnTo>
                <a:lnTo>
                  <a:pt x="13944" y="40181"/>
                </a:lnTo>
                <a:lnTo>
                  <a:pt x="19925" y="48275"/>
                </a:lnTo>
                <a:lnTo>
                  <a:pt x="21012" y="56827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2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Electoral Vote by county…</a:t>
            </a:r>
            <a:endParaRPr lang="en-US" dirty="0"/>
          </a:p>
        </p:txBody>
      </p:sp>
      <p:pic>
        <p:nvPicPr>
          <p:cNvPr id="21506" name="Picture 2" descr="http://www-personal.umich.edu/~mejn/election/2012/countymappurple512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89" y="1698009"/>
            <a:ext cx="7218990" cy="480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MARTInkShape-459"/>
          <p:cNvSpPr/>
          <p:nvPr>
            <p:custDataLst>
              <p:tags r:id="rId1"/>
            </p:custDataLst>
          </p:nvPr>
        </p:nvSpPr>
        <p:spPr>
          <a:xfrm>
            <a:off x="5641584" y="5039982"/>
            <a:ext cx="1229918" cy="1523422"/>
          </a:xfrm>
          <a:custGeom>
            <a:avLst/>
            <a:gdLst/>
            <a:ahLst/>
            <a:cxnLst/>
            <a:rect l="0" t="0" r="0" b="0"/>
            <a:pathLst>
              <a:path w="1229918" h="1523422">
                <a:moveTo>
                  <a:pt x="144854" y="689306"/>
                </a:moveTo>
                <a:lnTo>
                  <a:pt x="144854" y="689306"/>
                </a:lnTo>
                <a:lnTo>
                  <a:pt x="161963" y="718615"/>
                </a:lnTo>
                <a:lnTo>
                  <a:pt x="174683" y="742813"/>
                </a:lnTo>
                <a:lnTo>
                  <a:pt x="190389" y="771560"/>
                </a:lnTo>
                <a:lnTo>
                  <a:pt x="207955" y="802857"/>
                </a:lnTo>
                <a:lnTo>
                  <a:pt x="226345" y="835287"/>
                </a:lnTo>
                <a:lnTo>
                  <a:pt x="236487" y="853302"/>
                </a:lnTo>
                <a:lnTo>
                  <a:pt x="247218" y="872456"/>
                </a:lnTo>
                <a:lnTo>
                  <a:pt x="258340" y="892368"/>
                </a:lnTo>
                <a:lnTo>
                  <a:pt x="269724" y="912786"/>
                </a:lnTo>
                <a:lnTo>
                  <a:pt x="281282" y="933543"/>
                </a:lnTo>
                <a:lnTo>
                  <a:pt x="292955" y="954523"/>
                </a:lnTo>
                <a:lnTo>
                  <a:pt x="304707" y="975655"/>
                </a:lnTo>
                <a:lnTo>
                  <a:pt x="316510" y="996888"/>
                </a:lnTo>
                <a:lnTo>
                  <a:pt x="328348" y="1018185"/>
                </a:lnTo>
                <a:lnTo>
                  <a:pt x="340208" y="1038734"/>
                </a:lnTo>
                <a:lnTo>
                  <a:pt x="352084" y="1058782"/>
                </a:lnTo>
                <a:lnTo>
                  <a:pt x="363970" y="1078499"/>
                </a:lnTo>
                <a:lnTo>
                  <a:pt x="376656" y="1098786"/>
                </a:lnTo>
                <a:lnTo>
                  <a:pt x="389877" y="1119455"/>
                </a:lnTo>
                <a:lnTo>
                  <a:pt x="403452" y="1140379"/>
                </a:lnTo>
                <a:lnTo>
                  <a:pt x="417266" y="1161471"/>
                </a:lnTo>
                <a:lnTo>
                  <a:pt x="431236" y="1182676"/>
                </a:lnTo>
                <a:lnTo>
                  <a:pt x="445313" y="1203957"/>
                </a:lnTo>
                <a:lnTo>
                  <a:pt x="459460" y="1224495"/>
                </a:lnTo>
                <a:lnTo>
                  <a:pt x="473654" y="1244535"/>
                </a:lnTo>
                <a:lnTo>
                  <a:pt x="487878" y="1264246"/>
                </a:lnTo>
                <a:lnTo>
                  <a:pt x="502125" y="1282943"/>
                </a:lnTo>
                <a:lnTo>
                  <a:pt x="530652" y="1318534"/>
                </a:lnTo>
                <a:lnTo>
                  <a:pt x="561325" y="1352873"/>
                </a:lnTo>
                <a:lnTo>
                  <a:pt x="592683" y="1385862"/>
                </a:lnTo>
                <a:lnTo>
                  <a:pt x="622495" y="1416399"/>
                </a:lnTo>
                <a:lnTo>
                  <a:pt x="653736" y="1443728"/>
                </a:lnTo>
                <a:lnTo>
                  <a:pt x="686143" y="1468311"/>
                </a:lnTo>
                <a:lnTo>
                  <a:pt x="719066" y="1489819"/>
                </a:lnTo>
                <a:lnTo>
                  <a:pt x="750103" y="1505729"/>
                </a:lnTo>
                <a:lnTo>
                  <a:pt x="779772" y="1516505"/>
                </a:lnTo>
                <a:lnTo>
                  <a:pt x="808833" y="1521293"/>
                </a:lnTo>
                <a:lnTo>
                  <a:pt x="839741" y="1523421"/>
                </a:lnTo>
                <a:lnTo>
                  <a:pt x="871205" y="1522780"/>
                </a:lnTo>
                <a:lnTo>
                  <a:pt x="901064" y="1517203"/>
                </a:lnTo>
                <a:lnTo>
                  <a:pt x="930209" y="1507316"/>
                </a:lnTo>
                <a:lnTo>
                  <a:pt x="959038" y="1493398"/>
                </a:lnTo>
                <a:lnTo>
                  <a:pt x="987726" y="1473982"/>
                </a:lnTo>
                <a:lnTo>
                  <a:pt x="1014235" y="1452123"/>
                </a:lnTo>
                <a:lnTo>
                  <a:pt x="1039245" y="1428386"/>
                </a:lnTo>
                <a:lnTo>
                  <a:pt x="1063590" y="1401961"/>
                </a:lnTo>
                <a:lnTo>
                  <a:pt x="1085523" y="1372224"/>
                </a:lnTo>
                <a:lnTo>
                  <a:pt x="1105854" y="1340487"/>
                </a:lnTo>
                <a:lnTo>
                  <a:pt x="1125473" y="1307862"/>
                </a:lnTo>
                <a:lnTo>
                  <a:pt x="1142659" y="1272723"/>
                </a:lnTo>
                <a:lnTo>
                  <a:pt x="1150577" y="1254463"/>
                </a:lnTo>
                <a:lnTo>
                  <a:pt x="1158235" y="1235146"/>
                </a:lnTo>
                <a:lnTo>
                  <a:pt x="1165723" y="1215124"/>
                </a:lnTo>
                <a:lnTo>
                  <a:pt x="1173095" y="1194634"/>
                </a:lnTo>
                <a:lnTo>
                  <a:pt x="1180392" y="1173828"/>
                </a:lnTo>
                <a:lnTo>
                  <a:pt x="1187638" y="1152814"/>
                </a:lnTo>
                <a:lnTo>
                  <a:pt x="1194849" y="1131661"/>
                </a:lnTo>
                <a:lnTo>
                  <a:pt x="1200451" y="1109622"/>
                </a:lnTo>
                <a:lnTo>
                  <a:pt x="1204979" y="1086991"/>
                </a:lnTo>
                <a:lnTo>
                  <a:pt x="1208792" y="1063967"/>
                </a:lnTo>
                <a:lnTo>
                  <a:pt x="1212920" y="1040680"/>
                </a:lnTo>
                <a:lnTo>
                  <a:pt x="1217260" y="1017217"/>
                </a:lnTo>
                <a:lnTo>
                  <a:pt x="1221741" y="993639"/>
                </a:lnTo>
                <a:lnTo>
                  <a:pt x="1224729" y="969982"/>
                </a:lnTo>
                <a:lnTo>
                  <a:pt x="1226720" y="946273"/>
                </a:lnTo>
                <a:lnTo>
                  <a:pt x="1228048" y="922530"/>
                </a:lnTo>
                <a:lnTo>
                  <a:pt x="1228933" y="898764"/>
                </a:lnTo>
                <a:lnTo>
                  <a:pt x="1229524" y="874981"/>
                </a:lnTo>
                <a:lnTo>
                  <a:pt x="1229917" y="851189"/>
                </a:lnTo>
                <a:lnTo>
                  <a:pt x="1229386" y="826597"/>
                </a:lnTo>
                <a:lnTo>
                  <a:pt x="1228237" y="801472"/>
                </a:lnTo>
                <a:lnTo>
                  <a:pt x="1226678" y="775989"/>
                </a:lnTo>
                <a:lnTo>
                  <a:pt x="1224051" y="751857"/>
                </a:lnTo>
                <a:lnTo>
                  <a:pt x="1220713" y="728625"/>
                </a:lnTo>
                <a:lnTo>
                  <a:pt x="1216899" y="705994"/>
                </a:lnTo>
                <a:lnTo>
                  <a:pt x="1211976" y="682969"/>
                </a:lnTo>
                <a:lnTo>
                  <a:pt x="1206312" y="659681"/>
                </a:lnTo>
                <a:lnTo>
                  <a:pt x="1200155" y="636219"/>
                </a:lnTo>
                <a:lnTo>
                  <a:pt x="1192876" y="613433"/>
                </a:lnTo>
                <a:lnTo>
                  <a:pt x="1184847" y="591099"/>
                </a:lnTo>
                <a:lnTo>
                  <a:pt x="1176320" y="569066"/>
                </a:lnTo>
                <a:lnTo>
                  <a:pt x="1168255" y="546439"/>
                </a:lnTo>
                <a:lnTo>
                  <a:pt x="1160495" y="523417"/>
                </a:lnTo>
                <a:lnTo>
                  <a:pt x="1152942" y="500132"/>
                </a:lnTo>
                <a:lnTo>
                  <a:pt x="1143938" y="478259"/>
                </a:lnTo>
                <a:lnTo>
                  <a:pt x="1133967" y="457326"/>
                </a:lnTo>
                <a:lnTo>
                  <a:pt x="1123350" y="437022"/>
                </a:lnTo>
                <a:lnTo>
                  <a:pt x="1112303" y="416342"/>
                </a:lnTo>
                <a:lnTo>
                  <a:pt x="1100970" y="395411"/>
                </a:lnTo>
                <a:lnTo>
                  <a:pt x="1089445" y="374313"/>
                </a:lnTo>
                <a:lnTo>
                  <a:pt x="1077000" y="353898"/>
                </a:lnTo>
                <a:lnTo>
                  <a:pt x="1063941" y="333938"/>
                </a:lnTo>
                <a:lnTo>
                  <a:pt x="1050472" y="314281"/>
                </a:lnTo>
                <a:lnTo>
                  <a:pt x="1035937" y="294826"/>
                </a:lnTo>
                <a:lnTo>
                  <a:pt x="1020690" y="275507"/>
                </a:lnTo>
                <a:lnTo>
                  <a:pt x="1004970" y="256277"/>
                </a:lnTo>
                <a:lnTo>
                  <a:pt x="972686" y="222212"/>
                </a:lnTo>
                <a:lnTo>
                  <a:pt x="939023" y="191196"/>
                </a:lnTo>
                <a:lnTo>
                  <a:pt x="921157" y="176257"/>
                </a:lnTo>
                <a:lnTo>
                  <a:pt x="902895" y="161536"/>
                </a:lnTo>
                <a:lnTo>
                  <a:pt x="884370" y="146959"/>
                </a:lnTo>
                <a:lnTo>
                  <a:pt x="865672" y="132478"/>
                </a:lnTo>
                <a:lnTo>
                  <a:pt x="846855" y="118062"/>
                </a:lnTo>
                <a:lnTo>
                  <a:pt x="827167" y="105277"/>
                </a:lnTo>
                <a:lnTo>
                  <a:pt x="806898" y="93578"/>
                </a:lnTo>
                <a:lnTo>
                  <a:pt x="786241" y="82604"/>
                </a:lnTo>
                <a:lnTo>
                  <a:pt x="764533" y="72113"/>
                </a:lnTo>
                <a:lnTo>
                  <a:pt x="742123" y="61945"/>
                </a:lnTo>
                <a:lnTo>
                  <a:pt x="719246" y="51989"/>
                </a:lnTo>
                <a:lnTo>
                  <a:pt x="696851" y="43766"/>
                </a:lnTo>
                <a:lnTo>
                  <a:pt x="674776" y="36696"/>
                </a:lnTo>
                <a:lnTo>
                  <a:pt x="652917" y="30395"/>
                </a:lnTo>
                <a:lnTo>
                  <a:pt x="630406" y="24607"/>
                </a:lnTo>
                <a:lnTo>
                  <a:pt x="607461" y="19160"/>
                </a:lnTo>
                <a:lnTo>
                  <a:pt x="584228" y="13942"/>
                </a:lnTo>
                <a:lnTo>
                  <a:pt x="560801" y="10462"/>
                </a:lnTo>
                <a:lnTo>
                  <a:pt x="537246" y="8144"/>
                </a:lnTo>
                <a:lnTo>
                  <a:pt x="513605" y="6598"/>
                </a:lnTo>
                <a:lnTo>
                  <a:pt x="489906" y="4774"/>
                </a:lnTo>
                <a:lnTo>
                  <a:pt x="466170" y="2763"/>
                </a:lnTo>
                <a:lnTo>
                  <a:pt x="442409" y="630"/>
                </a:lnTo>
                <a:lnTo>
                  <a:pt x="419424" y="0"/>
                </a:lnTo>
                <a:lnTo>
                  <a:pt x="396957" y="375"/>
                </a:lnTo>
                <a:lnTo>
                  <a:pt x="374835" y="1418"/>
                </a:lnTo>
                <a:lnTo>
                  <a:pt x="352943" y="3702"/>
                </a:lnTo>
                <a:lnTo>
                  <a:pt x="331205" y="6811"/>
                </a:lnTo>
                <a:lnTo>
                  <a:pt x="309569" y="10472"/>
                </a:lnTo>
                <a:lnTo>
                  <a:pt x="288795" y="15294"/>
                </a:lnTo>
                <a:lnTo>
                  <a:pt x="268596" y="20889"/>
                </a:lnTo>
                <a:lnTo>
                  <a:pt x="248780" y="27001"/>
                </a:lnTo>
                <a:lnTo>
                  <a:pt x="229219" y="33456"/>
                </a:lnTo>
                <a:lnTo>
                  <a:pt x="209829" y="40142"/>
                </a:lnTo>
                <a:lnTo>
                  <a:pt x="190551" y="46980"/>
                </a:lnTo>
                <a:lnTo>
                  <a:pt x="156433" y="65161"/>
                </a:lnTo>
                <a:lnTo>
                  <a:pt x="126186" y="87264"/>
                </a:lnTo>
                <a:lnTo>
                  <a:pt x="99516" y="112963"/>
                </a:lnTo>
                <a:lnTo>
                  <a:pt x="74433" y="140259"/>
                </a:lnTo>
                <a:lnTo>
                  <a:pt x="51643" y="169854"/>
                </a:lnTo>
                <a:lnTo>
                  <a:pt x="33577" y="204173"/>
                </a:lnTo>
                <a:lnTo>
                  <a:pt x="26219" y="222215"/>
                </a:lnTo>
                <a:lnTo>
                  <a:pt x="19725" y="240593"/>
                </a:lnTo>
                <a:lnTo>
                  <a:pt x="13810" y="259195"/>
                </a:lnTo>
                <a:lnTo>
                  <a:pt x="9073" y="277947"/>
                </a:lnTo>
                <a:lnTo>
                  <a:pt x="5121" y="296798"/>
                </a:lnTo>
                <a:lnTo>
                  <a:pt x="1692" y="315715"/>
                </a:lnTo>
                <a:lnTo>
                  <a:pt x="200" y="335470"/>
                </a:lnTo>
                <a:lnTo>
                  <a:pt x="0" y="355784"/>
                </a:lnTo>
                <a:lnTo>
                  <a:pt x="659" y="376470"/>
                </a:lnTo>
                <a:lnTo>
                  <a:pt x="1892" y="398199"/>
                </a:lnTo>
                <a:lnTo>
                  <a:pt x="3509" y="420622"/>
                </a:lnTo>
                <a:lnTo>
                  <a:pt x="5380" y="443508"/>
                </a:lnTo>
                <a:lnTo>
                  <a:pt x="8215" y="466704"/>
                </a:lnTo>
                <a:lnTo>
                  <a:pt x="11693" y="490104"/>
                </a:lnTo>
                <a:lnTo>
                  <a:pt x="15598" y="513643"/>
                </a:lnTo>
                <a:lnTo>
                  <a:pt x="20583" y="538065"/>
                </a:lnTo>
                <a:lnTo>
                  <a:pt x="26288" y="563079"/>
                </a:lnTo>
                <a:lnTo>
                  <a:pt x="32473" y="588485"/>
                </a:lnTo>
                <a:lnTo>
                  <a:pt x="39770" y="613361"/>
                </a:lnTo>
                <a:lnTo>
                  <a:pt x="47811" y="637882"/>
                </a:lnTo>
                <a:lnTo>
                  <a:pt x="56346" y="662167"/>
                </a:lnTo>
                <a:lnTo>
                  <a:pt x="65211" y="687088"/>
                </a:lnTo>
                <a:lnTo>
                  <a:pt x="74296" y="712434"/>
                </a:lnTo>
                <a:lnTo>
                  <a:pt x="83528" y="738062"/>
                </a:lnTo>
                <a:lnTo>
                  <a:pt x="92064" y="763878"/>
                </a:lnTo>
                <a:lnTo>
                  <a:pt x="100135" y="789821"/>
                </a:lnTo>
                <a:lnTo>
                  <a:pt x="107898" y="815847"/>
                </a:lnTo>
                <a:lnTo>
                  <a:pt x="116523" y="844765"/>
                </a:lnTo>
                <a:lnTo>
                  <a:pt x="144854" y="925048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MARTInkShape-460"/>
          <p:cNvSpPr/>
          <p:nvPr>
            <p:custDataLst>
              <p:tags r:id="rId2"/>
            </p:custDataLst>
          </p:nvPr>
        </p:nvSpPr>
        <p:spPr>
          <a:xfrm>
            <a:off x="4212230" y="2082401"/>
            <a:ext cx="1529370" cy="1889389"/>
          </a:xfrm>
          <a:custGeom>
            <a:avLst/>
            <a:gdLst/>
            <a:ahLst/>
            <a:cxnLst/>
            <a:rect l="0" t="0" r="0" b="0"/>
            <a:pathLst>
              <a:path w="1529370" h="1889389">
                <a:moveTo>
                  <a:pt x="431208" y="1753793"/>
                </a:moveTo>
                <a:lnTo>
                  <a:pt x="431208" y="1753793"/>
                </a:lnTo>
                <a:lnTo>
                  <a:pt x="460518" y="1765199"/>
                </a:lnTo>
                <a:lnTo>
                  <a:pt x="484715" y="1773679"/>
                </a:lnTo>
                <a:lnTo>
                  <a:pt x="513462" y="1782739"/>
                </a:lnTo>
                <a:lnTo>
                  <a:pt x="544759" y="1792058"/>
                </a:lnTo>
                <a:lnTo>
                  <a:pt x="577189" y="1801491"/>
                </a:lnTo>
                <a:lnTo>
                  <a:pt x="610124" y="1810975"/>
                </a:lnTo>
                <a:lnTo>
                  <a:pt x="644076" y="1821276"/>
                </a:lnTo>
                <a:lnTo>
                  <a:pt x="662020" y="1827356"/>
                </a:lnTo>
                <a:lnTo>
                  <a:pt x="680333" y="1833791"/>
                </a:lnTo>
                <a:lnTo>
                  <a:pt x="715496" y="1845175"/>
                </a:lnTo>
                <a:lnTo>
                  <a:pt x="750440" y="1855526"/>
                </a:lnTo>
                <a:lnTo>
                  <a:pt x="768647" y="1860508"/>
                </a:lnTo>
                <a:lnTo>
                  <a:pt x="787136" y="1865418"/>
                </a:lnTo>
                <a:lnTo>
                  <a:pt x="805812" y="1869485"/>
                </a:lnTo>
                <a:lnTo>
                  <a:pt x="824613" y="1872989"/>
                </a:lnTo>
                <a:lnTo>
                  <a:pt x="843496" y="1876119"/>
                </a:lnTo>
                <a:lnTo>
                  <a:pt x="863229" y="1879000"/>
                </a:lnTo>
                <a:lnTo>
                  <a:pt x="883530" y="1881714"/>
                </a:lnTo>
                <a:lnTo>
                  <a:pt x="904205" y="1884318"/>
                </a:lnTo>
                <a:lnTo>
                  <a:pt x="925133" y="1886053"/>
                </a:lnTo>
                <a:lnTo>
                  <a:pt x="946228" y="1887210"/>
                </a:lnTo>
                <a:lnTo>
                  <a:pt x="967436" y="1887981"/>
                </a:lnTo>
                <a:lnTo>
                  <a:pt x="987925" y="1888495"/>
                </a:lnTo>
                <a:lnTo>
                  <a:pt x="1007934" y="1888838"/>
                </a:lnTo>
                <a:lnTo>
                  <a:pt x="1027623" y="1889067"/>
                </a:lnTo>
                <a:lnTo>
                  <a:pt x="1047893" y="1889219"/>
                </a:lnTo>
                <a:lnTo>
                  <a:pt x="1068550" y="1889321"/>
                </a:lnTo>
                <a:lnTo>
                  <a:pt x="1089465" y="1889388"/>
                </a:lnTo>
                <a:lnTo>
                  <a:pt x="1109758" y="1887846"/>
                </a:lnTo>
                <a:lnTo>
                  <a:pt x="1129637" y="1885230"/>
                </a:lnTo>
                <a:lnTo>
                  <a:pt x="1149240" y="1881899"/>
                </a:lnTo>
                <a:lnTo>
                  <a:pt x="1168659" y="1877297"/>
                </a:lnTo>
                <a:lnTo>
                  <a:pt x="1187954" y="1871848"/>
                </a:lnTo>
                <a:lnTo>
                  <a:pt x="1207168" y="1865834"/>
                </a:lnTo>
                <a:lnTo>
                  <a:pt x="1225533" y="1858649"/>
                </a:lnTo>
                <a:lnTo>
                  <a:pt x="1260756" y="1842200"/>
                </a:lnTo>
                <a:lnTo>
                  <a:pt x="1278721" y="1832575"/>
                </a:lnTo>
                <a:lnTo>
                  <a:pt x="1297048" y="1822189"/>
                </a:lnTo>
                <a:lnTo>
                  <a:pt x="1332756" y="1798479"/>
                </a:lnTo>
                <a:lnTo>
                  <a:pt x="1364502" y="1769420"/>
                </a:lnTo>
                <a:lnTo>
                  <a:pt x="1392371" y="1735867"/>
                </a:lnTo>
                <a:lnTo>
                  <a:pt x="1405357" y="1718030"/>
                </a:lnTo>
                <a:lnTo>
                  <a:pt x="1417984" y="1698201"/>
                </a:lnTo>
                <a:lnTo>
                  <a:pt x="1430371" y="1677044"/>
                </a:lnTo>
                <a:lnTo>
                  <a:pt x="1442598" y="1655002"/>
                </a:lnTo>
                <a:lnTo>
                  <a:pt x="1453130" y="1631576"/>
                </a:lnTo>
                <a:lnTo>
                  <a:pt x="1462534" y="1607227"/>
                </a:lnTo>
                <a:lnTo>
                  <a:pt x="1471183" y="1582264"/>
                </a:lnTo>
                <a:lnTo>
                  <a:pt x="1479331" y="1556890"/>
                </a:lnTo>
                <a:lnTo>
                  <a:pt x="1487144" y="1531243"/>
                </a:lnTo>
                <a:lnTo>
                  <a:pt x="1494734" y="1505414"/>
                </a:lnTo>
                <a:lnTo>
                  <a:pt x="1501382" y="1477875"/>
                </a:lnTo>
                <a:lnTo>
                  <a:pt x="1507401" y="1449198"/>
                </a:lnTo>
                <a:lnTo>
                  <a:pt x="1513001" y="1419761"/>
                </a:lnTo>
                <a:lnTo>
                  <a:pt x="1517528" y="1389817"/>
                </a:lnTo>
                <a:lnTo>
                  <a:pt x="1521340" y="1359536"/>
                </a:lnTo>
                <a:lnTo>
                  <a:pt x="1524675" y="1329030"/>
                </a:lnTo>
                <a:lnTo>
                  <a:pt x="1526898" y="1297580"/>
                </a:lnTo>
                <a:lnTo>
                  <a:pt x="1528381" y="1265501"/>
                </a:lnTo>
                <a:lnTo>
                  <a:pt x="1529369" y="1233002"/>
                </a:lnTo>
                <a:lnTo>
                  <a:pt x="1529234" y="1200224"/>
                </a:lnTo>
                <a:lnTo>
                  <a:pt x="1528350" y="1167260"/>
                </a:lnTo>
                <a:lnTo>
                  <a:pt x="1526967" y="1134171"/>
                </a:lnTo>
                <a:lnTo>
                  <a:pt x="1523664" y="1100205"/>
                </a:lnTo>
                <a:lnTo>
                  <a:pt x="1519081" y="1065655"/>
                </a:lnTo>
                <a:lnTo>
                  <a:pt x="1513645" y="1030716"/>
                </a:lnTo>
                <a:lnTo>
                  <a:pt x="1508432" y="996310"/>
                </a:lnTo>
                <a:lnTo>
                  <a:pt x="1503370" y="962260"/>
                </a:lnTo>
                <a:lnTo>
                  <a:pt x="1498407" y="928448"/>
                </a:lnTo>
                <a:lnTo>
                  <a:pt x="1491924" y="894794"/>
                </a:lnTo>
                <a:lnTo>
                  <a:pt x="1484427" y="861246"/>
                </a:lnTo>
                <a:lnTo>
                  <a:pt x="1476254" y="827768"/>
                </a:lnTo>
                <a:lnTo>
                  <a:pt x="1466837" y="794337"/>
                </a:lnTo>
                <a:lnTo>
                  <a:pt x="1456589" y="760936"/>
                </a:lnTo>
                <a:lnTo>
                  <a:pt x="1445789" y="727557"/>
                </a:lnTo>
                <a:lnTo>
                  <a:pt x="1433827" y="694192"/>
                </a:lnTo>
                <a:lnTo>
                  <a:pt x="1421089" y="660836"/>
                </a:lnTo>
                <a:lnTo>
                  <a:pt x="1407835" y="627486"/>
                </a:lnTo>
                <a:lnTo>
                  <a:pt x="1393443" y="595728"/>
                </a:lnTo>
                <a:lnTo>
                  <a:pt x="1378292" y="565031"/>
                </a:lnTo>
                <a:lnTo>
                  <a:pt x="1362634" y="535041"/>
                </a:lnTo>
                <a:lnTo>
                  <a:pt x="1346640" y="505523"/>
                </a:lnTo>
                <a:lnTo>
                  <a:pt x="1330421" y="476319"/>
                </a:lnTo>
                <a:lnTo>
                  <a:pt x="1314052" y="447325"/>
                </a:lnTo>
                <a:lnTo>
                  <a:pt x="1295995" y="419264"/>
                </a:lnTo>
                <a:lnTo>
                  <a:pt x="1276814" y="391825"/>
                </a:lnTo>
                <a:lnTo>
                  <a:pt x="1256883" y="364802"/>
                </a:lnTo>
                <a:lnTo>
                  <a:pt x="1237246" y="338055"/>
                </a:lnTo>
                <a:lnTo>
                  <a:pt x="1217804" y="311493"/>
                </a:lnTo>
                <a:lnTo>
                  <a:pt x="1198492" y="285053"/>
                </a:lnTo>
                <a:lnTo>
                  <a:pt x="1178475" y="260283"/>
                </a:lnTo>
                <a:lnTo>
                  <a:pt x="1157985" y="236626"/>
                </a:lnTo>
                <a:lnTo>
                  <a:pt x="1137182" y="213711"/>
                </a:lnTo>
                <a:lnTo>
                  <a:pt x="1114583" y="192878"/>
                </a:lnTo>
                <a:lnTo>
                  <a:pt x="1090785" y="173433"/>
                </a:lnTo>
                <a:lnTo>
                  <a:pt x="1066188" y="154913"/>
                </a:lnTo>
                <a:lnTo>
                  <a:pt x="1041059" y="137010"/>
                </a:lnTo>
                <a:lnTo>
                  <a:pt x="1015575" y="119519"/>
                </a:lnTo>
                <a:lnTo>
                  <a:pt x="989856" y="102302"/>
                </a:lnTo>
                <a:lnTo>
                  <a:pt x="963977" y="86855"/>
                </a:lnTo>
                <a:lnTo>
                  <a:pt x="937994" y="72589"/>
                </a:lnTo>
                <a:lnTo>
                  <a:pt x="911940" y="59109"/>
                </a:lnTo>
                <a:lnTo>
                  <a:pt x="885839" y="47741"/>
                </a:lnTo>
                <a:lnTo>
                  <a:pt x="859708" y="37781"/>
                </a:lnTo>
                <a:lnTo>
                  <a:pt x="833556" y="28760"/>
                </a:lnTo>
                <a:lnTo>
                  <a:pt x="806595" y="21158"/>
                </a:lnTo>
                <a:lnTo>
                  <a:pt x="779098" y="14503"/>
                </a:lnTo>
                <a:lnTo>
                  <a:pt x="751241" y="8479"/>
                </a:lnTo>
                <a:lnTo>
                  <a:pt x="723144" y="4463"/>
                </a:lnTo>
                <a:lnTo>
                  <a:pt x="694888" y="1785"/>
                </a:lnTo>
                <a:lnTo>
                  <a:pt x="666526" y="0"/>
                </a:lnTo>
                <a:lnTo>
                  <a:pt x="638887" y="398"/>
                </a:lnTo>
                <a:lnTo>
                  <a:pt x="611729" y="2250"/>
                </a:lnTo>
                <a:lnTo>
                  <a:pt x="584893" y="5073"/>
                </a:lnTo>
                <a:lnTo>
                  <a:pt x="558271" y="9336"/>
                </a:lnTo>
                <a:lnTo>
                  <a:pt x="531791" y="14559"/>
                </a:lnTo>
                <a:lnTo>
                  <a:pt x="505407" y="20422"/>
                </a:lnTo>
                <a:lnTo>
                  <a:pt x="479880" y="27506"/>
                </a:lnTo>
                <a:lnTo>
                  <a:pt x="454925" y="35404"/>
                </a:lnTo>
                <a:lnTo>
                  <a:pt x="430350" y="43844"/>
                </a:lnTo>
                <a:lnTo>
                  <a:pt x="406824" y="54233"/>
                </a:lnTo>
                <a:lnTo>
                  <a:pt x="383995" y="65922"/>
                </a:lnTo>
                <a:lnTo>
                  <a:pt x="361633" y="78477"/>
                </a:lnTo>
                <a:lnTo>
                  <a:pt x="340374" y="92403"/>
                </a:lnTo>
                <a:lnTo>
                  <a:pt x="319852" y="107243"/>
                </a:lnTo>
                <a:lnTo>
                  <a:pt x="299821" y="122693"/>
                </a:lnTo>
                <a:lnTo>
                  <a:pt x="280910" y="139343"/>
                </a:lnTo>
                <a:lnTo>
                  <a:pt x="262746" y="156793"/>
                </a:lnTo>
                <a:lnTo>
                  <a:pt x="245082" y="174776"/>
                </a:lnTo>
                <a:lnTo>
                  <a:pt x="227749" y="193909"/>
                </a:lnTo>
                <a:lnTo>
                  <a:pt x="210637" y="213808"/>
                </a:lnTo>
                <a:lnTo>
                  <a:pt x="193673" y="234217"/>
                </a:lnTo>
                <a:lnTo>
                  <a:pt x="177601" y="254967"/>
                </a:lnTo>
                <a:lnTo>
                  <a:pt x="162124" y="275945"/>
                </a:lnTo>
                <a:lnTo>
                  <a:pt x="147043" y="297073"/>
                </a:lnTo>
                <a:lnTo>
                  <a:pt x="133021" y="319096"/>
                </a:lnTo>
                <a:lnTo>
                  <a:pt x="119704" y="341716"/>
                </a:lnTo>
                <a:lnTo>
                  <a:pt x="106858" y="364733"/>
                </a:lnTo>
                <a:lnTo>
                  <a:pt x="95118" y="388809"/>
                </a:lnTo>
                <a:lnTo>
                  <a:pt x="84116" y="413591"/>
                </a:lnTo>
                <a:lnTo>
                  <a:pt x="73607" y="438844"/>
                </a:lnTo>
                <a:lnTo>
                  <a:pt x="64220" y="465204"/>
                </a:lnTo>
                <a:lnTo>
                  <a:pt x="55580" y="492302"/>
                </a:lnTo>
                <a:lnTo>
                  <a:pt x="47439" y="519893"/>
                </a:lnTo>
                <a:lnTo>
                  <a:pt x="39631" y="547811"/>
                </a:lnTo>
                <a:lnTo>
                  <a:pt x="32044" y="575949"/>
                </a:lnTo>
                <a:lnTo>
                  <a:pt x="24605" y="604232"/>
                </a:lnTo>
                <a:lnTo>
                  <a:pt x="18852" y="632613"/>
                </a:lnTo>
                <a:lnTo>
                  <a:pt x="14222" y="661058"/>
                </a:lnTo>
                <a:lnTo>
                  <a:pt x="10342" y="689547"/>
                </a:lnTo>
                <a:lnTo>
                  <a:pt x="6962" y="718064"/>
                </a:lnTo>
                <a:lnTo>
                  <a:pt x="3915" y="746601"/>
                </a:lnTo>
                <a:lnTo>
                  <a:pt x="1090" y="775150"/>
                </a:lnTo>
                <a:lnTo>
                  <a:pt x="0" y="802914"/>
                </a:lnTo>
                <a:lnTo>
                  <a:pt x="67" y="830155"/>
                </a:lnTo>
                <a:lnTo>
                  <a:pt x="905" y="857047"/>
                </a:lnTo>
                <a:lnTo>
                  <a:pt x="2258" y="884500"/>
                </a:lnTo>
                <a:lnTo>
                  <a:pt x="3954" y="912326"/>
                </a:lnTo>
                <a:lnTo>
                  <a:pt x="5878" y="940403"/>
                </a:lnTo>
                <a:lnTo>
                  <a:pt x="7955" y="968645"/>
                </a:lnTo>
                <a:lnTo>
                  <a:pt x="10132" y="996999"/>
                </a:lnTo>
                <a:lnTo>
                  <a:pt x="12378" y="1025426"/>
                </a:lnTo>
                <a:lnTo>
                  <a:pt x="16257" y="1053108"/>
                </a:lnTo>
                <a:lnTo>
                  <a:pt x="21224" y="1080295"/>
                </a:lnTo>
                <a:lnTo>
                  <a:pt x="26916" y="1107150"/>
                </a:lnTo>
                <a:lnTo>
                  <a:pt x="33886" y="1133786"/>
                </a:lnTo>
                <a:lnTo>
                  <a:pt x="41708" y="1160273"/>
                </a:lnTo>
                <a:lnTo>
                  <a:pt x="50097" y="1186663"/>
                </a:lnTo>
                <a:lnTo>
                  <a:pt x="58865" y="1212194"/>
                </a:lnTo>
                <a:lnTo>
                  <a:pt x="67885" y="1237152"/>
                </a:lnTo>
                <a:lnTo>
                  <a:pt x="77074" y="1261728"/>
                </a:lnTo>
                <a:lnTo>
                  <a:pt x="87963" y="1286050"/>
                </a:lnTo>
                <a:lnTo>
                  <a:pt x="99984" y="1310202"/>
                </a:lnTo>
                <a:lnTo>
                  <a:pt x="112760" y="1334240"/>
                </a:lnTo>
                <a:lnTo>
                  <a:pt x="126041" y="1356616"/>
                </a:lnTo>
                <a:lnTo>
                  <a:pt x="139657" y="1377884"/>
                </a:lnTo>
                <a:lnTo>
                  <a:pt x="153497" y="1398411"/>
                </a:lnTo>
                <a:lnTo>
                  <a:pt x="167486" y="1418447"/>
                </a:lnTo>
                <a:lnTo>
                  <a:pt x="181575" y="1438154"/>
                </a:lnTo>
                <a:lnTo>
                  <a:pt x="195729" y="1457642"/>
                </a:lnTo>
                <a:lnTo>
                  <a:pt x="210722" y="1476190"/>
                </a:lnTo>
                <a:lnTo>
                  <a:pt x="242197" y="1511616"/>
                </a:lnTo>
                <a:lnTo>
                  <a:pt x="274707" y="1543765"/>
                </a:lnTo>
                <a:lnTo>
                  <a:pt x="308470" y="1573928"/>
                </a:lnTo>
                <a:lnTo>
                  <a:pt x="326364" y="1588639"/>
                </a:lnTo>
                <a:lnTo>
                  <a:pt x="344643" y="1603209"/>
                </a:lnTo>
                <a:lnTo>
                  <a:pt x="379770" y="1627865"/>
                </a:lnTo>
                <a:lnTo>
                  <a:pt x="414696" y="1649406"/>
                </a:lnTo>
                <a:lnTo>
                  <a:pt x="432900" y="1659595"/>
                </a:lnTo>
                <a:lnTo>
                  <a:pt x="451386" y="1669563"/>
                </a:lnTo>
                <a:lnTo>
                  <a:pt x="486742" y="1689105"/>
                </a:lnTo>
                <a:lnTo>
                  <a:pt x="520977" y="1707580"/>
                </a:lnTo>
                <a:lnTo>
                  <a:pt x="554714" y="1723729"/>
                </a:lnTo>
                <a:lnTo>
                  <a:pt x="583995" y="1738844"/>
                </a:lnTo>
                <a:lnTo>
                  <a:pt x="616169" y="1756572"/>
                </a:lnTo>
                <a:lnTo>
                  <a:pt x="659808" y="1775224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MARTInkShape-461"/>
          <p:cNvSpPr/>
          <p:nvPr>
            <p:custDataLst>
              <p:tags r:id="rId3"/>
            </p:custDataLst>
          </p:nvPr>
        </p:nvSpPr>
        <p:spPr>
          <a:xfrm>
            <a:off x="3736885" y="3814830"/>
            <a:ext cx="905373" cy="642833"/>
          </a:xfrm>
          <a:custGeom>
            <a:avLst/>
            <a:gdLst/>
            <a:ahLst/>
            <a:cxnLst/>
            <a:rect l="0" t="0" r="0" b="0"/>
            <a:pathLst>
              <a:path w="905373" h="642833">
                <a:moveTo>
                  <a:pt x="777965" y="85658"/>
                </a:moveTo>
                <a:lnTo>
                  <a:pt x="777965" y="85658"/>
                </a:lnTo>
                <a:lnTo>
                  <a:pt x="747892" y="72679"/>
                </a:lnTo>
                <a:lnTo>
                  <a:pt x="716286" y="56400"/>
                </a:lnTo>
                <a:lnTo>
                  <a:pt x="685871" y="42593"/>
                </a:lnTo>
                <a:lnTo>
                  <a:pt x="654634" y="30564"/>
                </a:lnTo>
                <a:lnTo>
                  <a:pt x="620243" y="19856"/>
                </a:lnTo>
                <a:lnTo>
                  <a:pt x="584918" y="8746"/>
                </a:lnTo>
                <a:lnTo>
                  <a:pt x="560404" y="3850"/>
                </a:lnTo>
                <a:lnTo>
                  <a:pt x="533634" y="1673"/>
                </a:lnTo>
                <a:lnTo>
                  <a:pt x="505861" y="706"/>
                </a:lnTo>
                <a:lnTo>
                  <a:pt x="478436" y="276"/>
                </a:lnTo>
                <a:lnTo>
                  <a:pt x="453018" y="85"/>
                </a:lnTo>
                <a:lnTo>
                  <a:pt x="426376" y="0"/>
                </a:lnTo>
                <a:lnTo>
                  <a:pt x="398659" y="756"/>
                </a:lnTo>
                <a:lnTo>
                  <a:pt x="370466" y="3738"/>
                </a:lnTo>
                <a:lnTo>
                  <a:pt x="344177" y="9826"/>
                </a:lnTo>
                <a:lnTo>
                  <a:pt x="319264" y="17030"/>
                </a:lnTo>
                <a:lnTo>
                  <a:pt x="294963" y="22877"/>
                </a:lnTo>
                <a:lnTo>
                  <a:pt x="268816" y="30238"/>
                </a:lnTo>
                <a:lnTo>
                  <a:pt x="242908" y="38802"/>
                </a:lnTo>
                <a:lnTo>
                  <a:pt x="209678" y="53342"/>
                </a:lnTo>
                <a:lnTo>
                  <a:pt x="175844" y="72378"/>
                </a:lnTo>
                <a:lnTo>
                  <a:pt x="145357" y="93893"/>
                </a:lnTo>
                <a:lnTo>
                  <a:pt x="116216" y="120024"/>
                </a:lnTo>
                <a:lnTo>
                  <a:pt x="87473" y="147875"/>
                </a:lnTo>
                <a:lnTo>
                  <a:pt x="59642" y="176235"/>
                </a:lnTo>
                <a:lnTo>
                  <a:pt x="36756" y="204747"/>
                </a:lnTo>
                <a:lnTo>
                  <a:pt x="20362" y="233303"/>
                </a:lnTo>
                <a:lnTo>
                  <a:pt x="10124" y="261872"/>
                </a:lnTo>
                <a:lnTo>
                  <a:pt x="2857" y="289652"/>
                </a:lnTo>
                <a:lnTo>
                  <a:pt x="0" y="322891"/>
                </a:lnTo>
                <a:lnTo>
                  <a:pt x="1621" y="348301"/>
                </a:lnTo>
                <a:lnTo>
                  <a:pt x="13073" y="382013"/>
                </a:lnTo>
                <a:lnTo>
                  <a:pt x="26044" y="409828"/>
                </a:lnTo>
                <a:lnTo>
                  <a:pt x="45443" y="442761"/>
                </a:lnTo>
                <a:lnTo>
                  <a:pt x="71383" y="476901"/>
                </a:lnTo>
                <a:lnTo>
                  <a:pt x="103229" y="506810"/>
                </a:lnTo>
                <a:lnTo>
                  <a:pt x="135979" y="535649"/>
                </a:lnTo>
                <a:lnTo>
                  <a:pt x="166883" y="557126"/>
                </a:lnTo>
                <a:lnTo>
                  <a:pt x="197295" y="577777"/>
                </a:lnTo>
                <a:lnTo>
                  <a:pt x="231882" y="593509"/>
                </a:lnTo>
                <a:lnTo>
                  <a:pt x="258243" y="600559"/>
                </a:lnTo>
                <a:lnTo>
                  <a:pt x="285833" y="608455"/>
                </a:lnTo>
                <a:lnTo>
                  <a:pt x="313177" y="616462"/>
                </a:lnTo>
                <a:lnTo>
                  <a:pt x="338559" y="622666"/>
                </a:lnTo>
                <a:lnTo>
                  <a:pt x="365186" y="628070"/>
                </a:lnTo>
                <a:lnTo>
                  <a:pt x="392895" y="633117"/>
                </a:lnTo>
                <a:lnTo>
                  <a:pt x="421085" y="638006"/>
                </a:lnTo>
                <a:lnTo>
                  <a:pt x="449489" y="640709"/>
                </a:lnTo>
                <a:lnTo>
                  <a:pt x="477989" y="641909"/>
                </a:lnTo>
                <a:lnTo>
                  <a:pt x="506530" y="642443"/>
                </a:lnTo>
                <a:lnTo>
                  <a:pt x="535090" y="642680"/>
                </a:lnTo>
                <a:lnTo>
                  <a:pt x="562864" y="642786"/>
                </a:lnTo>
                <a:lnTo>
                  <a:pt x="588438" y="642832"/>
                </a:lnTo>
                <a:lnTo>
                  <a:pt x="615149" y="640737"/>
                </a:lnTo>
                <a:lnTo>
                  <a:pt x="642103" y="637159"/>
                </a:lnTo>
                <a:lnTo>
                  <a:pt x="667311" y="632923"/>
                </a:lnTo>
                <a:lnTo>
                  <a:pt x="691744" y="626278"/>
                </a:lnTo>
                <a:lnTo>
                  <a:pt x="715832" y="618034"/>
                </a:lnTo>
                <a:lnTo>
                  <a:pt x="750912" y="604467"/>
                </a:lnTo>
                <a:lnTo>
                  <a:pt x="781767" y="590393"/>
                </a:lnTo>
                <a:lnTo>
                  <a:pt x="810224" y="575375"/>
                </a:lnTo>
                <a:lnTo>
                  <a:pt x="841576" y="547252"/>
                </a:lnTo>
                <a:lnTo>
                  <a:pt x="870699" y="515151"/>
                </a:lnTo>
                <a:lnTo>
                  <a:pt x="892885" y="480176"/>
                </a:lnTo>
                <a:lnTo>
                  <a:pt x="902150" y="451348"/>
                </a:lnTo>
                <a:lnTo>
                  <a:pt x="905248" y="418818"/>
                </a:lnTo>
                <a:lnTo>
                  <a:pt x="905372" y="388718"/>
                </a:lnTo>
                <a:lnTo>
                  <a:pt x="899941" y="358898"/>
                </a:lnTo>
                <a:lnTo>
                  <a:pt x="888631" y="326073"/>
                </a:lnTo>
                <a:lnTo>
                  <a:pt x="875225" y="295092"/>
                </a:lnTo>
                <a:lnTo>
                  <a:pt x="860405" y="261924"/>
                </a:lnTo>
                <a:lnTo>
                  <a:pt x="840492" y="231635"/>
                </a:lnTo>
                <a:lnTo>
                  <a:pt x="815629" y="202552"/>
                </a:lnTo>
                <a:lnTo>
                  <a:pt x="792035" y="173827"/>
                </a:lnTo>
                <a:lnTo>
                  <a:pt x="765289" y="146001"/>
                </a:lnTo>
                <a:lnTo>
                  <a:pt x="737256" y="121529"/>
                </a:lnTo>
                <a:lnTo>
                  <a:pt x="708048" y="95316"/>
                </a:lnTo>
                <a:lnTo>
                  <a:pt x="675405" y="72909"/>
                </a:lnTo>
                <a:lnTo>
                  <a:pt x="645272" y="55069"/>
                </a:lnTo>
                <a:lnTo>
                  <a:pt x="616235" y="36642"/>
                </a:lnTo>
                <a:lnTo>
                  <a:pt x="583610" y="23533"/>
                </a:lnTo>
                <a:lnTo>
                  <a:pt x="549365" y="7076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5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Elector vote by county 2016</a:t>
            </a:r>
            <a:endParaRPr lang="en-US" dirty="0"/>
          </a:p>
        </p:txBody>
      </p:sp>
      <p:pic>
        <p:nvPicPr>
          <p:cNvPr id="2050" name="Picture 2" descr="http://www-personal.umich.edu/~mejn/election/2016/countymappurple1024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24" y="1600200"/>
            <a:ext cx="8253488" cy="555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MARTInkShape-462"/>
          <p:cNvSpPr/>
          <p:nvPr>
            <p:custDataLst>
              <p:tags r:id="rId1"/>
            </p:custDataLst>
          </p:nvPr>
        </p:nvSpPr>
        <p:spPr>
          <a:xfrm>
            <a:off x="3533466" y="3679189"/>
            <a:ext cx="1044103" cy="948503"/>
          </a:xfrm>
          <a:custGeom>
            <a:avLst/>
            <a:gdLst/>
            <a:ahLst/>
            <a:cxnLst/>
            <a:rect l="0" t="0" r="0" b="0"/>
            <a:pathLst>
              <a:path w="1044103" h="948503">
                <a:moveTo>
                  <a:pt x="767072" y="56992"/>
                </a:moveTo>
                <a:lnTo>
                  <a:pt x="767072" y="56992"/>
                </a:lnTo>
                <a:lnTo>
                  <a:pt x="739349" y="46380"/>
                </a:lnTo>
                <a:lnTo>
                  <a:pt x="711056" y="37532"/>
                </a:lnTo>
                <a:lnTo>
                  <a:pt x="677890" y="25209"/>
                </a:lnTo>
                <a:lnTo>
                  <a:pt x="654675" y="16143"/>
                </a:lnTo>
                <a:lnTo>
                  <a:pt x="629011" y="8939"/>
                </a:lnTo>
                <a:lnTo>
                  <a:pt x="601730" y="3885"/>
                </a:lnTo>
                <a:lnTo>
                  <a:pt x="573731" y="1639"/>
                </a:lnTo>
                <a:lnTo>
                  <a:pt x="545411" y="641"/>
                </a:lnTo>
                <a:lnTo>
                  <a:pt x="516156" y="197"/>
                </a:lnTo>
                <a:lnTo>
                  <a:pt x="484633" y="0"/>
                </a:lnTo>
                <a:lnTo>
                  <a:pt x="452102" y="4146"/>
                </a:lnTo>
                <a:lnTo>
                  <a:pt x="419122" y="11280"/>
                </a:lnTo>
                <a:lnTo>
                  <a:pt x="385944" y="19742"/>
                </a:lnTo>
                <a:lnTo>
                  <a:pt x="354794" y="28795"/>
                </a:lnTo>
                <a:lnTo>
                  <a:pt x="324281" y="39698"/>
                </a:lnTo>
                <a:lnTo>
                  <a:pt x="292199" y="55126"/>
                </a:lnTo>
                <a:lnTo>
                  <a:pt x="261536" y="70451"/>
                </a:lnTo>
                <a:lnTo>
                  <a:pt x="232033" y="86787"/>
                </a:lnTo>
                <a:lnTo>
                  <a:pt x="203045" y="107276"/>
                </a:lnTo>
                <a:lnTo>
                  <a:pt x="174287" y="129611"/>
                </a:lnTo>
                <a:lnTo>
                  <a:pt x="146424" y="153562"/>
                </a:lnTo>
                <a:lnTo>
                  <a:pt x="120812" y="180081"/>
                </a:lnTo>
                <a:lnTo>
                  <a:pt x="98316" y="207742"/>
                </a:lnTo>
                <a:lnTo>
                  <a:pt x="77734" y="235911"/>
                </a:lnTo>
                <a:lnTo>
                  <a:pt x="58004" y="264306"/>
                </a:lnTo>
                <a:lnTo>
                  <a:pt x="42884" y="292800"/>
                </a:lnTo>
                <a:lnTo>
                  <a:pt x="30873" y="322133"/>
                </a:lnTo>
                <a:lnTo>
                  <a:pt x="20243" y="353691"/>
                </a:lnTo>
                <a:lnTo>
                  <a:pt x="12344" y="384121"/>
                </a:lnTo>
                <a:lnTo>
                  <a:pt x="6187" y="413520"/>
                </a:lnTo>
                <a:lnTo>
                  <a:pt x="805" y="442462"/>
                </a:lnTo>
                <a:lnTo>
                  <a:pt x="0" y="471200"/>
                </a:lnTo>
                <a:lnTo>
                  <a:pt x="2289" y="499847"/>
                </a:lnTo>
                <a:lnTo>
                  <a:pt x="5951" y="528454"/>
                </a:lnTo>
                <a:lnTo>
                  <a:pt x="12342" y="557043"/>
                </a:lnTo>
                <a:lnTo>
                  <a:pt x="20474" y="584831"/>
                </a:lnTo>
                <a:lnTo>
                  <a:pt x="29379" y="610410"/>
                </a:lnTo>
                <a:lnTo>
                  <a:pt x="42863" y="635008"/>
                </a:lnTo>
                <a:lnTo>
                  <a:pt x="59439" y="659169"/>
                </a:lnTo>
                <a:lnTo>
                  <a:pt x="77389" y="683137"/>
                </a:lnTo>
                <a:lnTo>
                  <a:pt x="95950" y="707018"/>
                </a:lnTo>
                <a:lnTo>
                  <a:pt x="124250" y="740659"/>
                </a:lnTo>
                <a:lnTo>
                  <a:pt x="154860" y="770735"/>
                </a:lnTo>
                <a:lnTo>
                  <a:pt x="189065" y="799755"/>
                </a:lnTo>
                <a:lnTo>
                  <a:pt x="213317" y="818115"/>
                </a:lnTo>
                <a:lnTo>
                  <a:pt x="239971" y="834213"/>
                </a:lnTo>
                <a:lnTo>
                  <a:pt x="265575" y="849305"/>
                </a:lnTo>
                <a:lnTo>
                  <a:pt x="290978" y="863950"/>
                </a:lnTo>
                <a:lnTo>
                  <a:pt x="318143" y="878396"/>
                </a:lnTo>
                <a:lnTo>
                  <a:pt x="346091" y="892754"/>
                </a:lnTo>
                <a:lnTo>
                  <a:pt x="374388" y="906280"/>
                </a:lnTo>
                <a:lnTo>
                  <a:pt x="402839" y="917582"/>
                </a:lnTo>
                <a:lnTo>
                  <a:pt x="433476" y="925781"/>
                </a:lnTo>
                <a:lnTo>
                  <a:pt x="464819" y="932071"/>
                </a:lnTo>
                <a:lnTo>
                  <a:pt x="494625" y="937512"/>
                </a:lnTo>
                <a:lnTo>
                  <a:pt x="525864" y="942576"/>
                </a:lnTo>
                <a:lnTo>
                  <a:pt x="558268" y="946679"/>
                </a:lnTo>
                <a:lnTo>
                  <a:pt x="591191" y="948502"/>
                </a:lnTo>
                <a:lnTo>
                  <a:pt x="622228" y="947196"/>
                </a:lnTo>
                <a:lnTo>
                  <a:pt x="651896" y="943970"/>
                </a:lnTo>
                <a:lnTo>
                  <a:pt x="680958" y="939890"/>
                </a:lnTo>
                <a:lnTo>
                  <a:pt x="709749" y="935431"/>
                </a:lnTo>
                <a:lnTo>
                  <a:pt x="738420" y="929216"/>
                </a:lnTo>
                <a:lnTo>
                  <a:pt x="767037" y="918516"/>
                </a:lnTo>
                <a:lnTo>
                  <a:pt x="795631" y="907940"/>
                </a:lnTo>
                <a:lnTo>
                  <a:pt x="823421" y="897153"/>
                </a:lnTo>
                <a:lnTo>
                  <a:pt x="849001" y="884422"/>
                </a:lnTo>
                <a:lnTo>
                  <a:pt x="873599" y="870826"/>
                </a:lnTo>
                <a:lnTo>
                  <a:pt x="897761" y="856052"/>
                </a:lnTo>
                <a:lnTo>
                  <a:pt x="932883" y="829885"/>
                </a:lnTo>
                <a:lnTo>
                  <a:pt x="962956" y="801230"/>
                </a:lnTo>
                <a:lnTo>
                  <a:pt x="987301" y="767162"/>
                </a:lnTo>
                <a:lnTo>
                  <a:pt x="1002270" y="740923"/>
                </a:lnTo>
                <a:lnTo>
                  <a:pt x="1014744" y="713387"/>
                </a:lnTo>
                <a:lnTo>
                  <a:pt x="1024786" y="685273"/>
                </a:lnTo>
                <a:lnTo>
                  <a:pt x="1031894" y="656903"/>
                </a:lnTo>
                <a:lnTo>
                  <a:pt x="1037700" y="628419"/>
                </a:lnTo>
                <a:lnTo>
                  <a:pt x="1042132" y="599091"/>
                </a:lnTo>
                <a:lnTo>
                  <a:pt x="1044102" y="567536"/>
                </a:lnTo>
                <a:lnTo>
                  <a:pt x="1042861" y="537107"/>
                </a:lnTo>
                <a:lnTo>
                  <a:pt x="1038870" y="506914"/>
                </a:lnTo>
                <a:lnTo>
                  <a:pt x="1031804" y="474974"/>
                </a:lnTo>
                <a:lnTo>
                  <a:pt x="1021255" y="442258"/>
                </a:lnTo>
                <a:lnTo>
                  <a:pt x="1008630" y="409196"/>
                </a:lnTo>
                <a:lnTo>
                  <a:pt x="995081" y="375981"/>
                </a:lnTo>
                <a:lnTo>
                  <a:pt x="979005" y="344815"/>
                </a:lnTo>
                <a:lnTo>
                  <a:pt x="961277" y="315089"/>
                </a:lnTo>
                <a:lnTo>
                  <a:pt x="942814" y="286002"/>
                </a:lnTo>
                <a:lnTo>
                  <a:pt x="924729" y="258774"/>
                </a:lnTo>
                <a:lnTo>
                  <a:pt x="895659" y="221299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9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1828</TotalTime>
  <Words>922</Words>
  <Application>Microsoft Office PowerPoint</Application>
  <PresentationFormat>On-screen Show (4:3)</PresentationFormat>
  <Paragraphs>171</Paragraphs>
  <Slides>39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Calibri</vt:lpstr>
      <vt:lpstr>Tw Cen MT</vt:lpstr>
      <vt:lpstr>Wingdings</vt:lpstr>
      <vt:lpstr>Wingdings 2</vt:lpstr>
      <vt:lpstr>Median</vt:lpstr>
      <vt:lpstr>PowerPoint Presentation</vt:lpstr>
      <vt:lpstr>PowerPoint Presentation</vt:lpstr>
      <vt:lpstr>Election of 2016</vt:lpstr>
      <vt:lpstr>Election of 2012</vt:lpstr>
      <vt:lpstr>Electoral Vote by county…</vt:lpstr>
      <vt:lpstr>Electoral Votes by County 2016</vt:lpstr>
      <vt:lpstr>Electoral Vote by county…</vt:lpstr>
      <vt:lpstr>Electoral Vote by county…</vt:lpstr>
      <vt:lpstr>Elector vote by county 2016</vt:lpstr>
      <vt:lpstr>Let’s review…</vt:lpstr>
      <vt:lpstr>Flaws of the Electoral College</vt:lpstr>
      <vt:lpstr>#1: It’s possible to win the popular vote but lose the electoral vote</vt:lpstr>
      <vt:lpstr>PowerPoint Presentation</vt:lpstr>
      <vt:lpstr>1876</vt:lpstr>
      <vt:lpstr>PowerPoint Presentation</vt:lpstr>
      <vt:lpstr>1888</vt:lpstr>
      <vt:lpstr>PowerPoint Presentation</vt:lpstr>
      <vt:lpstr>2000</vt:lpstr>
      <vt:lpstr>PowerPoint Presentation</vt:lpstr>
      <vt:lpstr>PowerPoint Presentation</vt:lpstr>
      <vt:lpstr>#2: Electors Don’t Have to Do What We Tell Them To</vt:lpstr>
      <vt:lpstr>#3: The contest could be decided by the House</vt:lpstr>
      <vt:lpstr>PowerPoint Presentation</vt:lpstr>
      <vt:lpstr>Arguments for the Electoral College</vt:lpstr>
      <vt:lpstr>Problems with the Electoral College</vt:lpstr>
      <vt:lpstr>PowerPoint Presentation</vt:lpstr>
      <vt:lpstr>Note taking guide…</vt:lpstr>
      <vt:lpstr>Automatic plan…</vt:lpstr>
      <vt:lpstr>Direct election plan</vt:lpstr>
      <vt:lpstr>District Plan</vt:lpstr>
      <vt:lpstr>Advantages</vt:lpstr>
      <vt:lpstr>Proportional Plan in the states</vt:lpstr>
      <vt:lpstr>How do they calculate it?</vt:lpstr>
      <vt:lpstr>Advantages / Disadvantages</vt:lpstr>
      <vt:lpstr>National Bonus Plan</vt:lpstr>
      <vt:lpstr>Election of 2000 (W. Bush v. Gore)</vt:lpstr>
      <vt:lpstr>Would that have made things easier to handle the day after the election?</vt:lpstr>
      <vt:lpstr>Advantages…</vt:lpstr>
      <vt:lpstr>So what’s the answer…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Kristoffer Barikmo</dc:creator>
  <cp:lastModifiedBy>Barikmo, Kristoffer R.</cp:lastModifiedBy>
  <cp:revision>47</cp:revision>
  <dcterms:created xsi:type="dcterms:W3CDTF">2012-11-13T02:14:51Z</dcterms:created>
  <dcterms:modified xsi:type="dcterms:W3CDTF">2017-02-02T21:27:37Z</dcterms:modified>
</cp:coreProperties>
</file>