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1.xml" ContentType="application/vnd.openxmlformats-officedocument.presentationml.tags+xml"/>
  <Override PartName="/ppt/notesSlides/notesSlide10.xml" ContentType="application/vnd.openxmlformats-officedocument.presentationml.notesSlide+xml"/>
  <Override PartName="/ppt/tags/tag202.xml" ContentType="application/vnd.openxmlformats-officedocument.presentationml.tags+xml"/>
  <Override PartName="/ppt/notesSlides/notesSlide11.xml" ContentType="application/vnd.openxmlformats-officedocument.presentationml.notesSlide+xml"/>
  <Override PartName="/ppt/tags/tag203.xml" ContentType="application/vnd.openxmlformats-officedocument.presentationml.tags+xml"/>
  <Override PartName="/ppt/notesSlides/notesSlide12.xml" ContentType="application/vnd.openxmlformats-officedocument.presentationml.notesSlide+xml"/>
  <Override PartName="/ppt/tags/tag204.xml" ContentType="application/vnd.openxmlformats-officedocument.presentationml.tags+xml"/>
  <Override PartName="/ppt/notesSlides/notesSlide13.xml" ContentType="application/vnd.openxmlformats-officedocument.presentationml.notesSlide+xml"/>
  <Override PartName="/ppt/tags/tag205.xml" ContentType="application/vnd.openxmlformats-officedocument.presentationml.tags+xml"/>
  <Override PartName="/ppt/notesSlides/notesSlide14.xml" ContentType="application/vnd.openxmlformats-officedocument.presentationml.notesSlide+xml"/>
  <Override PartName="/ppt/tags/tag206.xml" ContentType="application/vnd.openxmlformats-officedocument.presentationml.tags+xml"/>
  <Override PartName="/ppt/notesSlides/notesSlide15.xml" ContentType="application/vnd.openxmlformats-officedocument.presentationml.notesSlide+xml"/>
  <Override PartName="/ppt/tags/tag207.xml" ContentType="application/vnd.openxmlformats-officedocument.presentationml.tags+xml"/>
  <Override PartName="/ppt/notesSlides/notesSlide16.xml" ContentType="application/vnd.openxmlformats-officedocument.presentationml.notesSlide+xml"/>
  <Override PartName="/ppt/tags/tag208.xml" ContentType="application/vnd.openxmlformats-officedocument.presentationml.tags+xml"/>
  <Override PartName="/ppt/notesSlides/notesSlide17.xml" ContentType="application/vnd.openxmlformats-officedocument.presentationml.notesSlide+xml"/>
  <Override PartName="/ppt/tags/tag209.xml" ContentType="application/vnd.openxmlformats-officedocument.presentationml.tags+xml"/>
  <Override PartName="/ppt/notesSlides/notesSlide18.xml" ContentType="application/vnd.openxmlformats-officedocument.presentationml.notesSlide+xml"/>
  <Override PartName="/ppt/tags/tag2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1.xml" ContentType="application/vnd.openxmlformats-officedocument.presentationml.tags+xml"/>
  <Override PartName="/ppt/notesSlides/notesSlide24.xml" ContentType="application/vnd.openxmlformats-officedocument.presentationml.notesSlide+xml"/>
  <Override PartName="/ppt/tags/tag2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4" r:id="rId1"/>
  </p:sldMasterIdLst>
  <p:notesMasterIdLst>
    <p:notesMasterId r:id="rId50"/>
  </p:notesMasterIdLst>
  <p:handoutMasterIdLst>
    <p:handoutMasterId r:id="rId51"/>
  </p:handoutMasterIdLst>
  <p:sldIdLst>
    <p:sldId id="281" r:id="rId2"/>
    <p:sldId id="320" r:id="rId3"/>
    <p:sldId id="321" r:id="rId4"/>
    <p:sldId id="317" r:id="rId5"/>
    <p:sldId id="319" r:id="rId6"/>
    <p:sldId id="314" r:id="rId7"/>
    <p:sldId id="318" r:id="rId8"/>
    <p:sldId id="313" r:id="rId9"/>
    <p:sldId id="306" r:id="rId10"/>
    <p:sldId id="312" r:id="rId11"/>
    <p:sldId id="315" r:id="rId12"/>
    <p:sldId id="316" r:id="rId13"/>
    <p:sldId id="279" r:id="rId14"/>
    <p:sldId id="327" r:id="rId15"/>
    <p:sldId id="280" r:id="rId16"/>
    <p:sldId id="322" r:id="rId17"/>
    <p:sldId id="323" r:id="rId18"/>
    <p:sldId id="324" r:id="rId19"/>
    <p:sldId id="325" r:id="rId20"/>
    <p:sldId id="307" r:id="rId21"/>
    <p:sldId id="260" r:id="rId22"/>
    <p:sldId id="261" r:id="rId23"/>
    <p:sldId id="301" r:id="rId24"/>
    <p:sldId id="302" r:id="rId25"/>
    <p:sldId id="263" r:id="rId26"/>
    <p:sldId id="265" r:id="rId27"/>
    <p:sldId id="266" r:id="rId28"/>
    <p:sldId id="284" r:id="rId29"/>
    <p:sldId id="328" r:id="rId30"/>
    <p:sldId id="310" r:id="rId31"/>
    <p:sldId id="308" r:id="rId32"/>
    <p:sldId id="309" r:id="rId33"/>
    <p:sldId id="311" r:id="rId34"/>
    <p:sldId id="296" r:id="rId35"/>
    <p:sldId id="292" r:id="rId36"/>
    <p:sldId id="267" r:id="rId37"/>
    <p:sldId id="304" r:id="rId38"/>
    <p:sldId id="269" r:id="rId39"/>
    <p:sldId id="270" r:id="rId40"/>
    <p:sldId id="271" r:id="rId41"/>
    <p:sldId id="272" r:id="rId42"/>
    <p:sldId id="273" r:id="rId43"/>
    <p:sldId id="305" r:id="rId44"/>
    <p:sldId id="300" r:id="rId45"/>
    <p:sldId id="275" r:id="rId46"/>
    <p:sldId id="276" r:id="rId47"/>
    <p:sldId id="277" r:id="rId48"/>
    <p:sldId id="278"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89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389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A23D5D85-E649-4BFF-848B-93C330B9A062}" type="slidenum">
              <a:rPr lang="en-US" altLang="en-US"/>
              <a:pPr/>
              <a:t>‹#›</a:t>
            </a:fld>
            <a:endParaRPr lang="en-US" altLang="en-US"/>
          </a:p>
        </p:txBody>
      </p:sp>
    </p:spTree>
    <p:extLst>
      <p:ext uri="{BB962C8B-B14F-4D97-AF65-F5344CB8AC3E}">
        <p14:creationId xmlns:p14="http://schemas.microsoft.com/office/powerpoint/2010/main" val="3885192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F74C032-8DE8-4C53-9C3D-E374EA3060BF}" type="slidenum">
              <a:rPr lang="en-US" altLang="en-US"/>
              <a:pPr/>
              <a:t>‹#›</a:t>
            </a:fld>
            <a:endParaRPr lang="en-US" altLang="en-US"/>
          </a:p>
        </p:txBody>
      </p:sp>
    </p:spTree>
    <p:extLst>
      <p:ext uri="{BB962C8B-B14F-4D97-AF65-F5344CB8AC3E}">
        <p14:creationId xmlns:p14="http://schemas.microsoft.com/office/powerpoint/2010/main" val="2925266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0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0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0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0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10.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212.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BF58F3A-1A80-45BB-A2A5-EF46A39B5FB4}" type="slidenum">
              <a:rPr lang="en-US" altLang="en-US" sz="1200"/>
              <a:pPr eaLnBrk="1" hangingPunct="1"/>
              <a:t>1</a:t>
            </a:fld>
            <a:endParaRPr lang="en-US" alt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91943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30</a:t>
            </a:fld>
            <a:endParaRPr lang="en-US" altLang="en-US"/>
          </a:p>
        </p:txBody>
      </p:sp>
    </p:spTree>
    <p:extLst>
      <p:ext uri="{BB962C8B-B14F-4D97-AF65-F5344CB8AC3E}">
        <p14:creationId xmlns:p14="http://schemas.microsoft.com/office/powerpoint/2010/main" val="261571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31</a:t>
            </a:fld>
            <a:endParaRPr lang="en-US" altLang="en-US"/>
          </a:p>
        </p:txBody>
      </p:sp>
    </p:spTree>
    <p:extLst>
      <p:ext uri="{BB962C8B-B14F-4D97-AF65-F5344CB8AC3E}">
        <p14:creationId xmlns:p14="http://schemas.microsoft.com/office/powerpoint/2010/main" val="44915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32</a:t>
            </a:fld>
            <a:endParaRPr lang="en-US" altLang="en-US"/>
          </a:p>
        </p:txBody>
      </p:sp>
    </p:spTree>
    <p:extLst>
      <p:ext uri="{BB962C8B-B14F-4D97-AF65-F5344CB8AC3E}">
        <p14:creationId xmlns:p14="http://schemas.microsoft.com/office/powerpoint/2010/main" val="107556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33</a:t>
            </a:fld>
            <a:endParaRPr lang="en-US" altLang="en-US"/>
          </a:p>
        </p:txBody>
      </p:sp>
    </p:spTree>
    <p:extLst>
      <p:ext uri="{BB962C8B-B14F-4D97-AF65-F5344CB8AC3E}">
        <p14:creationId xmlns:p14="http://schemas.microsoft.com/office/powerpoint/2010/main" val="177547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821B4D8-CE78-486B-9107-5EA8C969D795}" type="slidenum">
              <a:rPr lang="en-US" altLang="en-US" sz="1200"/>
              <a:pPr eaLnBrk="1" hangingPunct="1"/>
              <a:t>34</a:t>
            </a:fld>
            <a:endParaRPr lang="en-US" altLang="en-US" sz="1200"/>
          </a:p>
        </p:txBody>
      </p:sp>
      <p:sp>
        <p:nvSpPr>
          <p:cNvPr id="184322" name="Rectangle 2"/>
          <p:cNvSpPr>
            <a:spLocks noGrp="1" noRot="1" noChangeAspect="1" noChangeArrowheads="1"/>
          </p:cNvSpPr>
          <p:nvPr>
            <p:ph type="sldImg"/>
            <p:custDataLst>
              <p:tags r:id="rId1"/>
            </p:custDataLst>
          </p:nvPr>
        </p:nvSpPr>
        <p:spPr>
          <a:solidFill>
            <a:srgbClr val="FFFFFF"/>
          </a:solidFill>
          <a:ln/>
          <a:extLs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67455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BD12086-C6F1-4D6C-A9DB-652A4585EDC4}" type="slidenum">
              <a:rPr lang="en-US" altLang="en-US" sz="1200"/>
              <a:pPr eaLnBrk="1" hangingPunct="1"/>
              <a:t>35</a:t>
            </a:fld>
            <a:endParaRPr lang="en-US" altLang="en-US" sz="1200"/>
          </a:p>
        </p:txBody>
      </p:sp>
      <p:sp>
        <p:nvSpPr>
          <p:cNvPr id="176130" name="Rectangle 2"/>
          <p:cNvSpPr>
            <a:spLocks noGrp="1" noRot="1" noChangeAspect="1" noChangeArrowheads="1"/>
          </p:cNvSpPr>
          <p:nvPr>
            <p:ph type="sldImg"/>
            <p:custDataLst>
              <p:tags r:id="rId1"/>
            </p:custDataLst>
          </p:nvPr>
        </p:nvSpPr>
        <p:spPr>
          <a:solidFill>
            <a:srgbClr val="FFFFFF"/>
          </a:solidFill>
          <a:ln/>
          <a:extLst>
            <a:ext uri="{FAA26D3D-D897-4be2-8F04-BA451C77F1D7}">
              <ma14:placeholderFlag xmlns="" xmlns:ma14="http://schemas.microsoft.com/office/mac/drawingml/2011/main" val="1"/>
            </a:ext>
          </a:extLst>
        </p:spPr>
      </p:sp>
      <p:sp>
        <p:nvSpPr>
          <p:cNvPr id="176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44077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87FFAB2-9958-4971-AC1F-6E9743D7BCA1}" type="slidenum">
              <a:rPr lang="en-US" altLang="en-US" sz="1200"/>
              <a:pPr eaLnBrk="1" hangingPunct="1"/>
              <a:t>36</a:t>
            </a:fld>
            <a:endParaRPr lang="en-US" altLang="en-US" sz="1200"/>
          </a:p>
        </p:txBody>
      </p:sp>
      <p:sp>
        <p:nvSpPr>
          <p:cNvPr id="104450" name="Rectangle 2"/>
          <p:cNvSpPr>
            <a:spLocks noGrp="1" noRot="1" noChangeAspect="1" noChangeArrowheads="1" noTextEdit="1"/>
          </p:cNvSpPr>
          <p:nvPr>
            <p:ph type="sldImg"/>
            <p:custDataLst>
              <p:tags r:id="rId1"/>
            </p:custDataLst>
          </p:nvPr>
        </p:nvSpPr>
        <p:spPr>
          <a:ln/>
          <a:extLs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32445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37</a:t>
            </a:fld>
            <a:endParaRPr lang="en-US" altLang="en-US"/>
          </a:p>
        </p:txBody>
      </p:sp>
    </p:spTree>
    <p:extLst>
      <p:ext uri="{BB962C8B-B14F-4D97-AF65-F5344CB8AC3E}">
        <p14:creationId xmlns:p14="http://schemas.microsoft.com/office/powerpoint/2010/main" val="242991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B2BE620-5F68-44AF-9481-D29CD3903136}" type="slidenum">
              <a:rPr lang="en-US" altLang="en-US" sz="1200"/>
              <a:pPr eaLnBrk="1" hangingPunct="1"/>
              <a:t>38</a:t>
            </a:fld>
            <a:endParaRPr lang="en-US" altLang="en-US" sz="1200"/>
          </a:p>
        </p:txBody>
      </p:sp>
      <p:sp>
        <p:nvSpPr>
          <p:cNvPr id="106498" name="Rectangle 2"/>
          <p:cNvSpPr>
            <a:spLocks noGrp="1" noRot="1" noChangeAspect="1" noChangeArrowheads="1" noTextEdit="1"/>
          </p:cNvSpPr>
          <p:nvPr>
            <p:ph type="sldImg"/>
            <p:custDataLst>
              <p:tags r:id="rId1"/>
            </p:custDataLst>
          </p:nvPr>
        </p:nvSpPr>
        <p:spPr>
          <a:ln/>
          <a:extLs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83817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7967476-032D-4089-A0E4-155F1EF9B967}" type="slidenum">
              <a:rPr lang="en-US" altLang="en-US" sz="1200"/>
              <a:pPr eaLnBrk="1" hangingPunct="1"/>
              <a:t>39</a:t>
            </a:fld>
            <a:endParaRPr lang="en-US" altLang="en-US" sz="1200"/>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4859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D47081E-A3B8-43E3-AA49-5983D4264B32}" type="slidenum">
              <a:rPr lang="en-US" altLang="en-US" sz="1200"/>
              <a:pPr eaLnBrk="1" hangingPunct="1"/>
              <a:t>13</a:t>
            </a:fld>
            <a:endParaRPr lang="en-US" alt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086774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0DFAE0E-D7E1-4240-8480-EBD4574A864C}" type="slidenum">
              <a:rPr lang="en-US" altLang="en-US" sz="1200"/>
              <a:pPr eaLnBrk="1" hangingPunct="1"/>
              <a:t>40</a:t>
            </a:fld>
            <a:endParaRPr lang="en-US" altLang="en-US" sz="1200"/>
          </a:p>
        </p:txBody>
      </p:sp>
      <p:sp>
        <p:nvSpPr>
          <p:cNvPr id="108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69572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AEA94E2-7961-401F-88FE-90BCB173869E}" type="slidenum">
              <a:rPr lang="en-US" altLang="en-US" sz="1200"/>
              <a:pPr eaLnBrk="1" hangingPunct="1"/>
              <a:t>41</a:t>
            </a:fld>
            <a:endParaRPr lang="en-US" altLang="en-US" sz="1200"/>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44104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4E395FF-948E-4A28-ADE5-983A3887DF00}" type="slidenum">
              <a:rPr lang="en-US" altLang="en-US" sz="1200"/>
              <a:pPr eaLnBrk="1" hangingPunct="1"/>
              <a:t>42</a:t>
            </a:fld>
            <a:endParaRPr lang="en-US" altLang="en-US" sz="1200"/>
          </a:p>
        </p:txBody>
      </p:sp>
      <p:sp>
        <p:nvSpPr>
          <p:cNvPr id="1105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368798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F74C032-8DE8-4C53-9C3D-E374EA3060BF}" type="slidenum">
              <a:rPr lang="en-US" altLang="en-US" smtClean="0"/>
              <a:pPr/>
              <a:t>43</a:t>
            </a:fld>
            <a:endParaRPr lang="en-US" altLang="en-US"/>
          </a:p>
        </p:txBody>
      </p:sp>
    </p:spTree>
    <p:extLst>
      <p:ext uri="{BB962C8B-B14F-4D97-AF65-F5344CB8AC3E}">
        <p14:creationId xmlns:p14="http://schemas.microsoft.com/office/powerpoint/2010/main" val="3004008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F319EB-3C48-4BDF-819B-F8C1C741E0C3}" type="slidenum">
              <a:rPr lang="en-US" altLang="en-US" sz="1200"/>
              <a:pPr eaLnBrk="1" hangingPunct="1"/>
              <a:t>44</a:t>
            </a:fld>
            <a:endParaRPr lang="en-US" altLang="en-US" sz="1200"/>
          </a:p>
        </p:txBody>
      </p:sp>
      <p:sp>
        <p:nvSpPr>
          <p:cNvPr id="192514" name="Rectangle 2"/>
          <p:cNvSpPr>
            <a:spLocks noGrp="1" noRot="1" noChangeAspect="1" noChangeArrowheads="1"/>
          </p:cNvSpPr>
          <p:nvPr>
            <p:ph type="sldImg"/>
            <p:custDataLst>
              <p:tags r:id="rId1"/>
            </p:custDataLst>
          </p:nvPr>
        </p:nvSpPr>
        <p:spPr>
          <a:solidFill>
            <a:srgbClr val="FFFFFF"/>
          </a:solidFill>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85571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85E176B-1949-49D3-8BCD-C7961BD6E176}" type="slidenum">
              <a:rPr lang="en-US" altLang="en-US" sz="1200"/>
              <a:pPr eaLnBrk="1" hangingPunct="1"/>
              <a:t>45</a:t>
            </a:fld>
            <a:endParaRPr lang="en-US" altLang="en-US" sz="1200"/>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47407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4D168CE-0FC5-494E-89D7-B52B9D86CC1A}" type="slidenum">
              <a:rPr lang="en-US" altLang="en-US" sz="1200"/>
              <a:pPr eaLnBrk="1" hangingPunct="1"/>
              <a:t>46</a:t>
            </a:fld>
            <a:endParaRPr lang="en-US" altLang="en-US" sz="1200"/>
          </a:p>
        </p:txBody>
      </p:sp>
      <p:sp>
        <p:nvSpPr>
          <p:cNvPr id="11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93866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14E0C2E-BCA7-418E-B57C-FB897BB783D7}" type="slidenum">
              <a:rPr lang="en-US" altLang="en-US" sz="1200"/>
              <a:pPr eaLnBrk="1" hangingPunct="1"/>
              <a:t>47</a:t>
            </a:fld>
            <a:endParaRPr lang="en-US" altLang="en-US" sz="1200"/>
          </a:p>
        </p:txBody>
      </p:sp>
      <p:sp>
        <p:nvSpPr>
          <p:cNvPr id="11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74785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526DCF1-46B9-407B-851A-4D075700EDEC}" type="slidenum">
              <a:rPr lang="en-US" altLang="en-US" sz="1200"/>
              <a:pPr eaLnBrk="1" hangingPunct="1"/>
              <a:t>48</a:t>
            </a:fld>
            <a:endParaRPr lang="en-US" altLang="en-US" sz="1200"/>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1587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B25FB1F-FE84-401C-B16A-93DFEF588FE8}" type="slidenum">
              <a:rPr lang="en-US" altLang="en-US" sz="1200"/>
              <a:pPr eaLnBrk="1" hangingPunct="1"/>
              <a:t>15</a:t>
            </a:fld>
            <a:endParaRPr lang="en-US" altLang="en-US" sz="1200"/>
          </a:p>
        </p:txBody>
      </p:sp>
      <p:sp>
        <p:nvSpPr>
          <p:cNvPr id="7577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1359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1948377-4F09-4057-89A6-5E214EDADD2A}" type="slidenum">
              <a:rPr lang="en-US" altLang="en-US" sz="1200"/>
              <a:pPr eaLnBrk="1" hangingPunct="1"/>
              <a:t>21</a:t>
            </a:fld>
            <a:endParaRPr lang="en-US" altLang="en-US" sz="1200"/>
          </a:p>
        </p:txBody>
      </p:sp>
      <p:sp>
        <p:nvSpPr>
          <p:cNvPr id="98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9711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DF6DA75-56D9-445B-A2E4-59404896E6B0}" type="slidenum">
              <a:rPr lang="en-US" altLang="en-US" sz="1200"/>
              <a:pPr eaLnBrk="1" hangingPunct="1"/>
              <a:t>22</a:t>
            </a:fld>
            <a:endParaRPr lang="en-US" altLang="en-US" sz="1200"/>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83861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CBE7236-AB1A-4ED1-A691-399D75A46B52}" type="slidenum">
              <a:rPr lang="en-US" altLang="en-US" sz="1200"/>
              <a:pPr eaLnBrk="1" hangingPunct="1"/>
              <a:t>25</a:t>
            </a:fld>
            <a:endParaRPr lang="en-US" altLang="en-US" sz="1200"/>
          </a:p>
        </p:txBody>
      </p:sp>
      <p:sp>
        <p:nvSpPr>
          <p:cNvPr id="100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81086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BB53906-F845-41D7-A112-7D7BE5707855}" type="slidenum">
              <a:rPr lang="en-US" altLang="en-US" sz="1200"/>
              <a:pPr eaLnBrk="1" hangingPunct="1"/>
              <a:t>26</a:t>
            </a:fld>
            <a:endParaRPr lang="en-US" altLang="en-US" sz="1200"/>
          </a:p>
        </p:txBody>
      </p:sp>
      <p:sp>
        <p:nvSpPr>
          <p:cNvPr id="10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70634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CD0CF81-7226-456C-AA97-43D5C9534080}" type="slidenum">
              <a:rPr lang="en-US" altLang="en-US" sz="1200"/>
              <a:pPr eaLnBrk="1" hangingPunct="1"/>
              <a:t>27</a:t>
            </a:fld>
            <a:endParaRPr lang="en-US" altLang="en-US" sz="1200"/>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7746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5DB136-4F7A-48A8-924D-FDD9E51F1113}" type="slidenum">
              <a:rPr lang="en-US" altLang="en-US" sz="1200"/>
              <a:pPr eaLnBrk="1" hangingPunct="1"/>
              <a:t>28</a:t>
            </a:fld>
            <a:endParaRPr lang="en-US" altLang="en-US" sz="1200"/>
          </a:p>
        </p:txBody>
      </p:sp>
      <p:sp>
        <p:nvSpPr>
          <p:cNvPr id="159746" name="Rectangle 2"/>
          <p:cNvSpPr>
            <a:spLocks noGrp="1" noRot="1" noChangeAspect="1" noChangeArrowheads="1"/>
          </p:cNvSpPr>
          <p:nvPr>
            <p:ph type="sldImg"/>
            <p:custDataLst>
              <p:tags r:id="rId1"/>
            </p:custDataLst>
          </p:nvPr>
        </p:nvSpPr>
        <p:spPr>
          <a:solidFill>
            <a:srgbClr val="FFFFFF"/>
          </a:solidFill>
          <a:ln/>
          <a:extLst>
            <a:ext uri="{FAA26D3D-D897-4be2-8F04-BA451C77F1D7}">
              <ma14:placeholderFlag xmlns="" xmlns:ma14="http://schemas.microsoft.com/office/mac/drawingml/2011/main" val="1"/>
            </a:ext>
          </a:extLst>
        </p:spPr>
      </p:sp>
      <p:sp>
        <p:nvSpPr>
          <p:cNvPr id="159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28349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5F0069-0E10-498B-B15E-56484122FBDC}"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FFF832-7DCF-40F6-9BDE-CE3577B3FDA9}"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4B6F251-662F-4257-937F-09542FB93143}"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Rectangle 5"/>
          <p:cNvSpPr>
            <a:spLocks noGrp="1" noChangeArrowheads="1"/>
          </p:cNvSpPr>
          <p:nvPr>
            <p:ph type="ftr" sz="quarter" idx="11"/>
          </p:nvPr>
        </p:nvSpPr>
        <p:spPr>
          <a:extLs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7"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a:defRPr/>
            </a:lvl1pPr>
          </a:lstStyle>
          <a:p>
            <a:fld id="{B4870677-9BD7-4BEF-91CF-2274E11B4F18}" type="slidenum">
              <a:rPr lang="en-US" altLang="en-US"/>
              <a:pPr/>
              <a:t>‹#›</a:t>
            </a:fld>
            <a:endParaRPr lang="en-US" altLang="en-US"/>
          </a:p>
        </p:txBody>
      </p:sp>
    </p:spTree>
    <p:extLst>
      <p:ext uri="{BB962C8B-B14F-4D97-AF65-F5344CB8AC3E}">
        <p14:creationId xmlns:p14="http://schemas.microsoft.com/office/powerpoint/2010/main" val="220138188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93E0A5E-E150-4897-AD78-8544CA2A5F38}"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134E956-E5FF-4362-B2F8-ACCDEC1FE173}"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4629BE0-CF4B-468E-A4A0-ABF4616D3B02}"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2105DDD-CEF0-40C7-851B-68B365AC6153}"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C2E767-E036-4944-A412-1A1477B3E6ED}"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324A1D-53E5-4C4D-A73F-135DD4453EF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78D4F8-0250-4529-A61F-D680BBD2D0C7}" type="slidenum">
              <a:rPr lang="en-US" altLang="en-US" smtClean="0"/>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fld id="{3349F85D-4515-4043-89F8-DDA883E6C11A}"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5424E6B-3FFF-4360-9C70-326041A11763}" type="slidenum">
              <a:rPr lang="en-US" altLang="en-US" smtClean="0"/>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00.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0-4FQAov2x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www.gorrellart.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tags" Target="../tags/tag159.xml"/><Relationship Id="rId175" Type="http://schemas.openxmlformats.org/officeDocument/2006/relationships/tags" Target="../tags/tag175.xml"/><Relationship Id="rId170" Type="http://schemas.openxmlformats.org/officeDocument/2006/relationships/tags" Target="../tags/tag170.xml"/><Relationship Id="rId191" Type="http://schemas.openxmlformats.org/officeDocument/2006/relationships/tags" Target="../tags/tag191.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165" Type="http://schemas.openxmlformats.org/officeDocument/2006/relationships/tags" Target="../tags/tag165.xml"/><Relationship Id="rId181" Type="http://schemas.openxmlformats.org/officeDocument/2006/relationships/tags" Target="../tags/tag181.xml"/><Relationship Id="rId186" Type="http://schemas.openxmlformats.org/officeDocument/2006/relationships/tags" Target="../tags/tag186.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76" Type="http://schemas.openxmlformats.org/officeDocument/2006/relationships/tags" Target="../tags/tag176.xml"/><Relationship Id="rId192" Type="http://schemas.openxmlformats.org/officeDocument/2006/relationships/tags" Target="../tags/tag192.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tags" Target="../tags/tag182.xml"/><Relationship Id="rId187" Type="http://schemas.openxmlformats.org/officeDocument/2006/relationships/tags" Target="../tags/tag187.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72" Type="http://schemas.openxmlformats.org/officeDocument/2006/relationships/tags" Target="../tags/tag172.xml"/><Relationship Id="rId193" Type="http://schemas.openxmlformats.org/officeDocument/2006/relationships/tags" Target="../tags/tag193.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slideLayout" Target="../slideLayouts/slideLayout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0" Type="http://schemas.openxmlformats.org/officeDocument/2006/relationships/tags" Target="../tags/tag190.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0" name="Rectangle 2"/>
          <p:cNvSpPr>
            <a:spLocks noGrp="1" noChangeArrowheads="1"/>
          </p:cNvSpPr>
          <p:nvPr>
            <p:ph type="ctrTitle" idx="4294967295"/>
          </p:nvPr>
        </p:nvSpPr>
        <p:spPr>
          <a:xfrm>
            <a:off x="0" y="0"/>
            <a:ext cx="7772400" cy="1920875"/>
          </a:xfrm>
        </p:spPr>
        <p:txBody>
          <a:bodyPr lIns="91440" tIns="45720" rIns="91440" bIns="45720"/>
          <a:lstStyle/>
          <a:p>
            <a:pPr algn="ctr" eaLnBrk="1" hangingPunct="1">
              <a:defRPr/>
            </a:pPr>
            <a:r>
              <a:rPr lang="en-US" sz="11500" dirty="0" smtClean="0">
                <a:solidFill>
                  <a:srgbClr val="FFFFFF"/>
                </a:solidFill>
                <a:ea typeface="+mj-ea"/>
                <a:cs typeface="+mj-cs"/>
              </a:rPr>
              <a:t>Congress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a:t>
            </a:r>
            <a:r>
              <a:rPr lang="en-US" baseline="30000" dirty="0" smtClean="0"/>
              <a:t>th</a:t>
            </a:r>
            <a:r>
              <a:rPr lang="en-US" dirty="0" smtClean="0"/>
              <a:t> Congress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result for 115th congress 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69913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31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3724275"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9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t>
            </a:r>
            <a:endParaRPr lang="en-US" dirty="0"/>
          </a:p>
        </p:txBody>
      </p:sp>
      <p:sp>
        <p:nvSpPr>
          <p:cNvPr id="3" name="Content Placeholder 2"/>
          <p:cNvSpPr>
            <a:spLocks noGrp="1"/>
          </p:cNvSpPr>
          <p:nvPr>
            <p:ph idx="1"/>
          </p:nvPr>
        </p:nvSpPr>
        <p:spPr/>
        <p:txBody>
          <a:bodyPr/>
          <a:lstStyle/>
          <a:p>
            <a:r>
              <a:rPr lang="en-US" dirty="0" smtClean="0"/>
              <a:t>Descriptive Representation</a:t>
            </a:r>
          </a:p>
          <a:p>
            <a:endParaRPr lang="en-US" dirty="0"/>
          </a:p>
          <a:p>
            <a:endParaRPr lang="en-US" dirty="0" smtClean="0"/>
          </a:p>
          <a:p>
            <a:endParaRPr lang="en-US" dirty="0"/>
          </a:p>
          <a:p>
            <a:endParaRPr lang="en-US" dirty="0" smtClean="0"/>
          </a:p>
          <a:p>
            <a:endParaRPr lang="en-US" dirty="0" smtClean="0"/>
          </a:p>
          <a:p>
            <a:r>
              <a:rPr lang="en-US" dirty="0" smtClean="0"/>
              <a:t>Substantive Representation</a:t>
            </a:r>
            <a:endParaRPr lang="en-US" dirty="0"/>
          </a:p>
        </p:txBody>
      </p:sp>
    </p:spTree>
    <p:extLst>
      <p:ext uri="{BB962C8B-B14F-4D97-AF65-F5344CB8AC3E}">
        <p14:creationId xmlns:p14="http://schemas.microsoft.com/office/powerpoint/2010/main" val="215627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52400"/>
            <a:ext cx="7772400" cy="1143000"/>
          </a:xfrm>
        </p:spPr>
        <p:txBody>
          <a:bodyPr/>
          <a:lstStyle/>
          <a:p>
            <a:pPr eaLnBrk="1" hangingPunct="1">
              <a:defRPr/>
            </a:pPr>
            <a:r>
              <a:rPr lang="en-US" dirty="0" smtClean="0">
                <a:ea typeface="+mj-ea"/>
                <a:cs typeface="+mj-cs"/>
              </a:rPr>
              <a:t>Who Serves in Congress?</a:t>
            </a:r>
          </a:p>
        </p:txBody>
      </p:sp>
      <p:sp>
        <p:nvSpPr>
          <p:cNvPr id="72707" name="Rectangle 3"/>
          <p:cNvSpPr>
            <a:spLocks noGrp="1" noChangeArrowheads="1"/>
          </p:cNvSpPr>
          <p:nvPr>
            <p:ph idx="1"/>
          </p:nvPr>
        </p:nvSpPr>
        <p:spPr>
          <a:xfrm>
            <a:off x="685800" y="1219200"/>
            <a:ext cx="7772400" cy="4114800"/>
          </a:xfrm>
        </p:spPr>
        <p:txBody>
          <a:bodyPr>
            <a:normAutofit fontScale="92500" lnSpcReduction="10000"/>
          </a:bodyPr>
          <a:lstStyle/>
          <a:p>
            <a:pPr eaLnBrk="1" hangingPunct="1"/>
            <a:r>
              <a:rPr lang="en-US" altLang="en-US" sz="2800" smtClean="0"/>
              <a:t>Congress is becoming less white and less male, although women and ethnic minorities are still underrepresented.</a:t>
            </a:r>
          </a:p>
          <a:p>
            <a:pPr eaLnBrk="1" hangingPunct="1"/>
            <a:r>
              <a:rPr lang="en-US" altLang="en-US" sz="2800" smtClean="0"/>
              <a:t>Descriptive representation means that members have the same characteristics as constituents. </a:t>
            </a:r>
          </a:p>
          <a:p>
            <a:pPr eaLnBrk="1" hangingPunct="1"/>
            <a:r>
              <a:rPr lang="en-US" altLang="en-US" sz="2800" smtClean="0"/>
              <a:t>Substantive representation means that members of Congress will represent their constituents’ best interests.</a:t>
            </a:r>
          </a:p>
          <a:p>
            <a:pPr eaLnBrk="1" hangingPunct="1"/>
            <a:r>
              <a:rPr lang="en-US" altLang="en-US" sz="2800" smtClean="0"/>
              <a:t>Incumbents are elected at much higher rates than challengers. This is called the incumbency advantage.</a:t>
            </a:r>
          </a:p>
        </p:txBody>
      </p:sp>
      <p:sp>
        <p:nvSpPr>
          <p:cNvPr id="29" name="SMARTInkShape-802"/>
          <p:cNvSpPr/>
          <p:nvPr>
            <p:custDataLst>
              <p:tags r:id="rId1"/>
            </p:custDataLst>
          </p:nvPr>
        </p:nvSpPr>
        <p:spPr>
          <a:xfrm>
            <a:off x="1026914" y="3027179"/>
            <a:ext cx="3786155" cy="616124"/>
          </a:xfrm>
          <a:custGeom>
            <a:avLst/>
            <a:gdLst/>
            <a:ahLst/>
            <a:cxnLst/>
            <a:rect l="0" t="0" r="0" b="0"/>
            <a:pathLst>
              <a:path w="3786155" h="616124">
                <a:moveTo>
                  <a:pt x="0" y="473259"/>
                </a:moveTo>
                <a:lnTo>
                  <a:pt x="0" y="473259"/>
                </a:lnTo>
                <a:lnTo>
                  <a:pt x="41941" y="473259"/>
                </a:lnTo>
                <a:lnTo>
                  <a:pt x="82466" y="473259"/>
                </a:lnTo>
                <a:lnTo>
                  <a:pt x="120964" y="474251"/>
                </a:lnTo>
                <a:lnTo>
                  <a:pt x="163956" y="481361"/>
                </a:lnTo>
                <a:lnTo>
                  <a:pt x="197089" y="479379"/>
                </a:lnTo>
                <a:lnTo>
                  <a:pt x="232298" y="474467"/>
                </a:lnTo>
                <a:lnTo>
                  <a:pt x="274052" y="473497"/>
                </a:lnTo>
                <a:lnTo>
                  <a:pt x="314638" y="473306"/>
                </a:lnTo>
                <a:lnTo>
                  <a:pt x="348880" y="473272"/>
                </a:lnTo>
                <a:lnTo>
                  <a:pt x="384161" y="473262"/>
                </a:lnTo>
                <a:lnTo>
                  <a:pt x="422396" y="473260"/>
                </a:lnTo>
                <a:lnTo>
                  <a:pt x="462498" y="470613"/>
                </a:lnTo>
                <a:lnTo>
                  <a:pt x="499516" y="466191"/>
                </a:lnTo>
                <a:lnTo>
                  <a:pt x="538265" y="464881"/>
                </a:lnTo>
                <a:lnTo>
                  <a:pt x="581166" y="464492"/>
                </a:lnTo>
                <a:lnTo>
                  <a:pt x="625296" y="464377"/>
                </a:lnTo>
                <a:lnTo>
                  <a:pt x="655933" y="464351"/>
                </a:lnTo>
                <a:lnTo>
                  <a:pt x="689393" y="464339"/>
                </a:lnTo>
                <a:lnTo>
                  <a:pt x="721462" y="461687"/>
                </a:lnTo>
                <a:lnTo>
                  <a:pt x="752251" y="458194"/>
                </a:lnTo>
                <a:lnTo>
                  <a:pt x="782472" y="456641"/>
                </a:lnTo>
                <a:lnTo>
                  <a:pt x="815086" y="455951"/>
                </a:lnTo>
                <a:lnTo>
                  <a:pt x="848432" y="455644"/>
                </a:lnTo>
                <a:lnTo>
                  <a:pt x="879789" y="455508"/>
                </a:lnTo>
                <a:lnTo>
                  <a:pt x="912908" y="455448"/>
                </a:lnTo>
                <a:lnTo>
                  <a:pt x="947471" y="455421"/>
                </a:lnTo>
                <a:lnTo>
                  <a:pt x="982677" y="455409"/>
                </a:lnTo>
                <a:lnTo>
                  <a:pt x="1018167" y="455403"/>
                </a:lnTo>
                <a:lnTo>
                  <a:pt x="1053784" y="455401"/>
                </a:lnTo>
                <a:lnTo>
                  <a:pt x="1089458" y="455400"/>
                </a:lnTo>
                <a:lnTo>
                  <a:pt x="1125157" y="455400"/>
                </a:lnTo>
                <a:lnTo>
                  <a:pt x="1160867" y="455399"/>
                </a:lnTo>
                <a:lnTo>
                  <a:pt x="1196581" y="455399"/>
                </a:lnTo>
                <a:lnTo>
                  <a:pt x="1234944" y="455399"/>
                </a:lnTo>
                <a:lnTo>
                  <a:pt x="1274153" y="455399"/>
                </a:lnTo>
                <a:lnTo>
                  <a:pt x="1311423" y="455399"/>
                </a:lnTo>
                <a:lnTo>
                  <a:pt x="1350477" y="455399"/>
                </a:lnTo>
                <a:lnTo>
                  <a:pt x="1389994" y="455399"/>
                </a:lnTo>
                <a:lnTo>
                  <a:pt x="1427400" y="455399"/>
                </a:lnTo>
                <a:lnTo>
                  <a:pt x="1466515" y="455399"/>
                </a:lnTo>
                <a:lnTo>
                  <a:pt x="1507050" y="455399"/>
                </a:lnTo>
                <a:lnTo>
                  <a:pt x="1548217" y="455399"/>
                </a:lnTo>
                <a:lnTo>
                  <a:pt x="1587018" y="455399"/>
                </a:lnTo>
                <a:lnTo>
                  <a:pt x="1625099" y="456391"/>
                </a:lnTo>
                <a:lnTo>
                  <a:pt x="1665175" y="460140"/>
                </a:lnTo>
                <a:lnTo>
                  <a:pt x="1706138" y="462467"/>
                </a:lnTo>
                <a:lnTo>
                  <a:pt x="1746502" y="463501"/>
                </a:lnTo>
                <a:lnTo>
                  <a:pt x="1784286" y="463961"/>
                </a:lnTo>
                <a:lnTo>
                  <a:pt x="1823568" y="464165"/>
                </a:lnTo>
                <a:lnTo>
                  <a:pt x="1863186" y="464256"/>
                </a:lnTo>
                <a:lnTo>
                  <a:pt x="1900637" y="464297"/>
                </a:lnTo>
                <a:lnTo>
                  <a:pt x="1937126" y="466960"/>
                </a:lnTo>
                <a:lnTo>
                  <a:pt x="1974179" y="470459"/>
                </a:lnTo>
                <a:lnTo>
                  <a:pt x="2013798" y="472014"/>
                </a:lnTo>
                <a:lnTo>
                  <a:pt x="2051912" y="472706"/>
                </a:lnTo>
                <a:lnTo>
                  <a:pt x="2088695" y="474005"/>
                </a:lnTo>
                <a:lnTo>
                  <a:pt x="2124887" y="477890"/>
                </a:lnTo>
                <a:lnTo>
                  <a:pt x="2160816" y="480278"/>
                </a:lnTo>
                <a:lnTo>
                  <a:pt x="2196628" y="481339"/>
                </a:lnTo>
                <a:lnTo>
                  <a:pt x="2232389" y="481811"/>
                </a:lnTo>
                <a:lnTo>
                  <a:pt x="2268126" y="484666"/>
                </a:lnTo>
                <a:lnTo>
                  <a:pt x="2303853" y="488251"/>
                </a:lnTo>
                <a:lnTo>
                  <a:pt x="2339575" y="489844"/>
                </a:lnTo>
                <a:lnTo>
                  <a:pt x="2375296" y="490552"/>
                </a:lnTo>
                <a:lnTo>
                  <a:pt x="2411015" y="491858"/>
                </a:lnTo>
                <a:lnTo>
                  <a:pt x="2446734" y="495746"/>
                </a:lnTo>
                <a:lnTo>
                  <a:pt x="2482453" y="498136"/>
                </a:lnTo>
                <a:lnTo>
                  <a:pt x="2517180" y="499198"/>
                </a:lnTo>
                <a:lnTo>
                  <a:pt x="2549150" y="499670"/>
                </a:lnTo>
                <a:lnTo>
                  <a:pt x="2582542" y="502526"/>
                </a:lnTo>
                <a:lnTo>
                  <a:pt x="2616234" y="506110"/>
                </a:lnTo>
                <a:lnTo>
                  <a:pt x="2647745" y="507703"/>
                </a:lnTo>
                <a:lnTo>
                  <a:pt x="2678286" y="508411"/>
                </a:lnTo>
                <a:lnTo>
                  <a:pt x="2708396" y="509718"/>
                </a:lnTo>
                <a:lnTo>
                  <a:pt x="2738315" y="513606"/>
                </a:lnTo>
                <a:lnTo>
                  <a:pt x="2770795" y="515995"/>
                </a:lnTo>
                <a:lnTo>
                  <a:pt x="2804082" y="518050"/>
                </a:lnTo>
                <a:lnTo>
                  <a:pt x="2835412" y="522270"/>
                </a:lnTo>
                <a:lnTo>
                  <a:pt x="2876201" y="525484"/>
                </a:lnTo>
                <a:lnTo>
                  <a:pt x="2918163" y="531176"/>
                </a:lnTo>
                <a:lnTo>
                  <a:pt x="2962015" y="534406"/>
                </a:lnTo>
                <a:lnTo>
                  <a:pt x="3006427" y="535363"/>
                </a:lnTo>
                <a:lnTo>
                  <a:pt x="3046266" y="540387"/>
                </a:lnTo>
                <a:lnTo>
                  <a:pt x="3083205" y="543419"/>
                </a:lnTo>
                <a:lnTo>
                  <a:pt x="3124026" y="549058"/>
                </a:lnTo>
                <a:lnTo>
                  <a:pt x="3158059" y="552272"/>
                </a:lnTo>
                <a:lnTo>
                  <a:pt x="3191735" y="557965"/>
                </a:lnTo>
                <a:lnTo>
                  <a:pt x="3226849" y="565936"/>
                </a:lnTo>
                <a:lnTo>
                  <a:pt x="3262388" y="569841"/>
                </a:lnTo>
                <a:lnTo>
                  <a:pt x="3298054" y="575738"/>
                </a:lnTo>
                <a:lnTo>
                  <a:pt x="3339524" y="585628"/>
                </a:lnTo>
                <a:lnTo>
                  <a:pt x="3382258" y="591256"/>
                </a:lnTo>
                <a:lnTo>
                  <a:pt x="3419657" y="596888"/>
                </a:lnTo>
                <a:lnTo>
                  <a:pt x="3455707" y="604137"/>
                </a:lnTo>
                <a:lnTo>
                  <a:pt x="3495686" y="611540"/>
                </a:lnTo>
                <a:lnTo>
                  <a:pt x="3534060" y="615528"/>
                </a:lnTo>
                <a:lnTo>
                  <a:pt x="3571783" y="616054"/>
                </a:lnTo>
                <a:lnTo>
                  <a:pt x="3608953" y="616123"/>
                </a:lnTo>
                <a:lnTo>
                  <a:pt x="3648813" y="615141"/>
                </a:lnTo>
                <a:lnTo>
                  <a:pt x="3690838" y="600320"/>
                </a:lnTo>
                <a:lnTo>
                  <a:pt x="3726621" y="568498"/>
                </a:lnTo>
                <a:lnTo>
                  <a:pt x="3729948" y="562550"/>
                </a:lnTo>
                <a:lnTo>
                  <a:pt x="3732419" y="556600"/>
                </a:lnTo>
                <a:lnTo>
                  <a:pt x="3736824" y="550648"/>
                </a:lnTo>
                <a:lnTo>
                  <a:pt x="3739443" y="542050"/>
                </a:lnTo>
                <a:lnTo>
                  <a:pt x="3743564" y="526052"/>
                </a:lnTo>
                <a:lnTo>
                  <a:pt x="3748423" y="508745"/>
                </a:lnTo>
                <a:lnTo>
                  <a:pt x="3752509" y="491049"/>
                </a:lnTo>
                <a:lnTo>
                  <a:pt x="3757357" y="473238"/>
                </a:lnTo>
                <a:lnTo>
                  <a:pt x="3759219" y="434892"/>
                </a:lnTo>
                <a:lnTo>
                  <a:pt x="3759383" y="390797"/>
                </a:lnTo>
                <a:lnTo>
                  <a:pt x="3760384" y="375093"/>
                </a:lnTo>
                <a:lnTo>
                  <a:pt x="3767500" y="330466"/>
                </a:lnTo>
                <a:lnTo>
                  <a:pt x="3774392" y="285820"/>
                </a:lnTo>
                <a:lnTo>
                  <a:pt x="3779736" y="241266"/>
                </a:lnTo>
                <a:lnTo>
                  <a:pt x="3784913" y="222050"/>
                </a:lnTo>
                <a:lnTo>
                  <a:pt x="3786154" y="180206"/>
                </a:lnTo>
                <a:lnTo>
                  <a:pt x="3783527" y="171695"/>
                </a:lnTo>
                <a:lnTo>
                  <a:pt x="3780044" y="164606"/>
                </a:lnTo>
                <a:lnTo>
                  <a:pt x="3777091" y="155036"/>
                </a:lnTo>
                <a:lnTo>
                  <a:pt x="3764938" y="139919"/>
                </a:lnTo>
                <a:lnTo>
                  <a:pt x="3723431" y="116073"/>
                </a:lnTo>
                <a:lnTo>
                  <a:pt x="3711663" y="111111"/>
                </a:lnTo>
                <a:lnTo>
                  <a:pt x="3667449" y="104728"/>
                </a:lnTo>
                <a:lnTo>
                  <a:pt x="3624112" y="98078"/>
                </a:lnTo>
                <a:lnTo>
                  <a:pt x="3582598" y="91313"/>
                </a:lnTo>
                <a:lnTo>
                  <a:pt x="3540699" y="84943"/>
                </a:lnTo>
                <a:lnTo>
                  <a:pt x="3505973" y="81712"/>
                </a:lnTo>
                <a:lnTo>
                  <a:pt x="3470548" y="80755"/>
                </a:lnTo>
                <a:lnTo>
                  <a:pt x="3434917" y="75731"/>
                </a:lnTo>
                <a:lnTo>
                  <a:pt x="3399224" y="72699"/>
                </a:lnTo>
                <a:lnTo>
                  <a:pt x="3358772" y="67060"/>
                </a:lnTo>
                <a:lnTo>
                  <a:pt x="3320107" y="63846"/>
                </a:lnTo>
                <a:lnTo>
                  <a:pt x="3278776" y="62894"/>
                </a:lnTo>
                <a:lnTo>
                  <a:pt x="3235110" y="62612"/>
                </a:lnTo>
                <a:lnTo>
                  <a:pt x="3190753" y="57788"/>
                </a:lnTo>
                <a:lnTo>
                  <a:pt x="3146190" y="54815"/>
                </a:lnTo>
                <a:lnTo>
                  <a:pt x="3101567" y="53934"/>
                </a:lnTo>
                <a:lnTo>
                  <a:pt x="3069162" y="51082"/>
                </a:lnTo>
                <a:lnTo>
                  <a:pt x="3035908" y="47500"/>
                </a:lnTo>
                <a:lnTo>
                  <a:pt x="3004592" y="45907"/>
                </a:lnTo>
                <a:lnTo>
                  <a:pt x="2971492" y="42554"/>
                </a:lnTo>
                <a:lnTo>
                  <a:pt x="2936936" y="38748"/>
                </a:lnTo>
                <a:lnTo>
                  <a:pt x="2901735" y="37057"/>
                </a:lnTo>
                <a:lnTo>
                  <a:pt x="2866246" y="36305"/>
                </a:lnTo>
                <a:lnTo>
                  <a:pt x="2831621" y="34979"/>
                </a:lnTo>
                <a:lnTo>
                  <a:pt x="2799696" y="31082"/>
                </a:lnTo>
                <a:lnTo>
                  <a:pt x="2763679" y="28689"/>
                </a:lnTo>
                <a:lnTo>
                  <a:pt x="2725513" y="27625"/>
                </a:lnTo>
                <a:lnTo>
                  <a:pt x="2688706" y="27152"/>
                </a:lnTo>
                <a:lnTo>
                  <a:pt x="2652504" y="26942"/>
                </a:lnTo>
                <a:lnTo>
                  <a:pt x="2615578" y="25857"/>
                </a:lnTo>
                <a:lnTo>
                  <a:pt x="2576016" y="22067"/>
                </a:lnTo>
                <a:lnTo>
                  <a:pt x="2537927" y="19721"/>
                </a:lnTo>
                <a:lnTo>
                  <a:pt x="2500163" y="18678"/>
                </a:lnTo>
                <a:lnTo>
                  <a:pt x="2460228" y="18215"/>
                </a:lnTo>
                <a:lnTo>
                  <a:pt x="2421974" y="18009"/>
                </a:lnTo>
                <a:lnTo>
                  <a:pt x="2384136" y="17918"/>
                </a:lnTo>
                <a:lnTo>
                  <a:pt x="2344168" y="17877"/>
                </a:lnTo>
                <a:lnTo>
                  <a:pt x="2303254" y="17859"/>
                </a:lnTo>
                <a:lnTo>
                  <a:pt x="2261919" y="17851"/>
                </a:lnTo>
                <a:lnTo>
                  <a:pt x="2220396" y="17847"/>
                </a:lnTo>
                <a:lnTo>
                  <a:pt x="2181436" y="17846"/>
                </a:lnTo>
                <a:lnTo>
                  <a:pt x="2143285" y="17845"/>
                </a:lnTo>
                <a:lnTo>
                  <a:pt x="2103178" y="17845"/>
                </a:lnTo>
                <a:lnTo>
                  <a:pt x="2062202" y="17844"/>
                </a:lnTo>
                <a:lnTo>
                  <a:pt x="2020839" y="17844"/>
                </a:lnTo>
                <a:lnTo>
                  <a:pt x="1979304" y="17844"/>
                </a:lnTo>
                <a:lnTo>
                  <a:pt x="1940339" y="17844"/>
                </a:lnTo>
                <a:lnTo>
                  <a:pt x="1902186" y="17844"/>
                </a:lnTo>
                <a:lnTo>
                  <a:pt x="1862077" y="17844"/>
                </a:lnTo>
                <a:lnTo>
                  <a:pt x="1821101" y="20490"/>
                </a:lnTo>
                <a:lnTo>
                  <a:pt x="1779737" y="23981"/>
                </a:lnTo>
                <a:lnTo>
                  <a:pt x="1738203" y="25533"/>
                </a:lnTo>
                <a:lnTo>
                  <a:pt x="1699238" y="26222"/>
                </a:lnTo>
                <a:lnTo>
                  <a:pt x="1661084" y="26529"/>
                </a:lnTo>
                <a:lnTo>
                  <a:pt x="1620976" y="26665"/>
                </a:lnTo>
                <a:lnTo>
                  <a:pt x="1582645" y="26726"/>
                </a:lnTo>
                <a:lnTo>
                  <a:pt x="1544773" y="26753"/>
                </a:lnTo>
                <a:lnTo>
                  <a:pt x="1504790" y="26764"/>
                </a:lnTo>
                <a:lnTo>
                  <a:pt x="1463868" y="26770"/>
                </a:lnTo>
                <a:lnTo>
                  <a:pt x="1423522" y="26772"/>
                </a:lnTo>
                <a:lnTo>
                  <a:pt x="1385747" y="26773"/>
                </a:lnTo>
                <a:lnTo>
                  <a:pt x="1349114" y="26774"/>
                </a:lnTo>
                <a:lnTo>
                  <a:pt x="1311997" y="27766"/>
                </a:lnTo>
                <a:lnTo>
                  <a:pt x="1272350" y="31515"/>
                </a:lnTo>
                <a:lnTo>
                  <a:pt x="1234223" y="33842"/>
                </a:lnTo>
                <a:lnTo>
                  <a:pt x="1197434" y="34876"/>
                </a:lnTo>
                <a:lnTo>
                  <a:pt x="1161240" y="35336"/>
                </a:lnTo>
                <a:lnTo>
                  <a:pt x="1125310" y="35540"/>
                </a:lnTo>
                <a:lnTo>
                  <a:pt x="1089497" y="35631"/>
                </a:lnTo>
                <a:lnTo>
                  <a:pt x="1053737" y="35672"/>
                </a:lnTo>
                <a:lnTo>
                  <a:pt x="1017999" y="35689"/>
                </a:lnTo>
                <a:lnTo>
                  <a:pt x="982272" y="35697"/>
                </a:lnTo>
                <a:lnTo>
                  <a:pt x="946550" y="35701"/>
                </a:lnTo>
                <a:lnTo>
                  <a:pt x="910830" y="35703"/>
                </a:lnTo>
                <a:lnTo>
                  <a:pt x="876102" y="35703"/>
                </a:lnTo>
                <a:lnTo>
                  <a:pt x="844131" y="35703"/>
                </a:lnTo>
                <a:lnTo>
                  <a:pt x="813386" y="33058"/>
                </a:lnTo>
                <a:lnTo>
                  <a:pt x="783184" y="29567"/>
                </a:lnTo>
                <a:lnTo>
                  <a:pt x="753225" y="28015"/>
                </a:lnTo>
                <a:lnTo>
                  <a:pt x="723374" y="27326"/>
                </a:lnTo>
                <a:lnTo>
                  <a:pt x="681323" y="24292"/>
                </a:lnTo>
                <a:lnTo>
                  <a:pt x="641082" y="19755"/>
                </a:lnTo>
                <a:lnTo>
                  <a:pt x="600385" y="18411"/>
                </a:lnTo>
                <a:lnTo>
                  <a:pt x="563191" y="15366"/>
                </a:lnTo>
                <a:lnTo>
                  <a:pt x="527036" y="10827"/>
                </a:lnTo>
                <a:lnTo>
                  <a:pt x="491187" y="9481"/>
                </a:lnTo>
                <a:lnTo>
                  <a:pt x="455430" y="9083"/>
                </a:lnTo>
                <a:lnTo>
                  <a:pt x="419700" y="6319"/>
                </a:lnTo>
                <a:lnTo>
                  <a:pt x="383978" y="1862"/>
                </a:lnTo>
                <a:lnTo>
                  <a:pt x="341092" y="356"/>
                </a:lnTo>
                <a:lnTo>
                  <a:pt x="302966" y="58"/>
                </a:lnTo>
                <a:lnTo>
                  <a:pt x="260892" y="0"/>
                </a:lnTo>
                <a:lnTo>
                  <a:pt x="220704" y="979"/>
                </a:lnTo>
                <a:lnTo>
                  <a:pt x="176570" y="8087"/>
                </a:lnTo>
                <a:lnTo>
                  <a:pt x="134001" y="8866"/>
                </a:lnTo>
                <a:lnTo>
                  <a:pt x="122064" y="9885"/>
                </a:lnTo>
                <a:lnTo>
                  <a:pt x="83693" y="18591"/>
                </a:lnTo>
                <a:lnTo>
                  <a:pt x="73248" y="25500"/>
                </a:lnTo>
                <a:lnTo>
                  <a:pt x="72242" y="28854"/>
                </a:lnTo>
                <a:lnTo>
                  <a:pt x="71974" y="31137"/>
                </a:lnTo>
                <a:lnTo>
                  <a:pt x="69030" y="36320"/>
                </a:lnTo>
                <a:lnTo>
                  <a:pt x="65407" y="41931"/>
                </a:lnTo>
                <a:lnTo>
                  <a:pt x="63367" y="50668"/>
                </a:lnTo>
                <a:lnTo>
                  <a:pt x="62621" y="70221"/>
                </a:lnTo>
                <a:lnTo>
                  <a:pt x="65204" y="78495"/>
                </a:lnTo>
                <a:lnTo>
                  <a:pt x="68667" y="86472"/>
                </a:lnTo>
                <a:lnTo>
                  <a:pt x="77331" y="125460"/>
                </a:lnTo>
                <a:lnTo>
                  <a:pt x="79967" y="162152"/>
                </a:lnTo>
                <a:lnTo>
                  <a:pt x="80288" y="197713"/>
                </a:lnTo>
                <a:lnTo>
                  <a:pt x="80352" y="239281"/>
                </a:lnTo>
                <a:lnTo>
                  <a:pt x="80364" y="276449"/>
                </a:lnTo>
                <a:lnTo>
                  <a:pt x="80367" y="318590"/>
                </a:lnTo>
                <a:lnTo>
                  <a:pt x="80367" y="359253"/>
                </a:lnTo>
                <a:lnTo>
                  <a:pt x="80367" y="400468"/>
                </a:lnTo>
                <a:lnTo>
                  <a:pt x="81359" y="437273"/>
                </a:lnTo>
                <a:lnTo>
                  <a:pt x="88056" y="477413"/>
                </a:lnTo>
                <a:lnTo>
                  <a:pt x="98227" y="517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803"/>
          <p:cNvSpPr/>
          <p:nvPr>
            <p:custDataLst>
              <p:tags r:id="rId2"/>
            </p:custDataLst>
          </p:nvPr>
        </p:nvSpPr>
        <p:spPr>
          <a:xfrm>
            <a:off x="1035847" y="2268141"/>
            <a:ext cx="3687952" cy="482204"/>
          </a:xfrm>
          <a:custGeom>
            <a:avLst/>
            <a:gdLst/>
            <a:ahLst/>
            <a:cxnLst/>
            <a:rect l="0" t="0" r="0" b="0"/>
            <a:pathLst>
              <a:path w="3687952" h="482204">
                <a:moveTo>
                  <a:pt x="44645" y="455414"/>
                </a:moveTo>
                <a:lnTo>
                  <a:pt x="44645" y="455414"/>
                </a:lnTo>
                <a:lnTo>
                  <a:pt x="44645" y="460154"/>
                </a:lnTo>
                <a:lnTo>
                  <a:pt x="45637" y="461551"/>
                </a:lnTo>
                <a:lnTo>
                  <a:pt x="47291" y="462481"/>
                </a:lnTo>
                <a:lnTo>
                  <a:pt x="57074" y="463976"/>
                </a:lnTo>
                <a:lnTo>
                  <a:pt x="79197" y="464311"/>
                </a:lnTo>
                <a:lnTo>
                  <a:pt x="119165" y="456239"/>
                </a:lnTo>
                <a:lnTo>
                  <a:pt x="160924" y="455486"/>
                </a:lnTo>
                <a:lnTo>
                  <a:pt x="189616" y="458074"/>
                </a:lnTo>
                <a:lnTo>
                  <a:pt x="231453" y="463518"/>
                </a:lnTo>
                <a:lnTo>
                  <a:pt x="269165" y="464235"/>
                </a:lnTo>
                <a:lnTo>
                  <a:pt x="304851" y="463330"/>
                </a:lnTo>
                <a:lnTo>
                  <a:pt x="346442" y="457271"/>
                </a:lnTo>
                <a:lnTo>
                  <a:pt x="388356" y="455781"/>
                </a:lnTo>
                <a:lnTo>
                  <a:pt x="428716" y="455486"/>
                </a:lnTo>
                <a:lnTo>
                  <a:pt x="462274" y="455435"/>
                </a:lnTo>
                <a:lnTo>
                  <a:pt x="497352" y="455420"/>
                </a:lnTo>
                <a:lnTo>
                  <a:pt x="532881" y="455415"/>
                </a:lnTo>
                <a:lnTo>
                  <a:pt x="568544" y="455414"/>
                </a:lnTo>
                <a:lnTo>
                  <a:pt x="604246" y="455414"/>
                </a:lnTo>
                <a:lnTo>
                  <a:pt x="639960" y="455414"/>
                </a:lnTo>
                <a:lnTo>
                  <a:pt x="675677" y="455414"/>
                </a:lnTo>
                <a:lnTo>
                  <a:pt x="711395" y="455414"/>
                </a:lnTo>
                <a:lnTo>
                  <a:pt x="747114" y="455414"/>
                </a:lnTo>
                <a:lnTo>
                  <a:pt x="782833" y="455414"/>
                </a:lnTo>
                <a:lnTo>
                  <a:pt x="819544" y="456406"/>
                </a:lnTo>
                <a:lnTo>
                  <a:pt x="860407" y="461551"/>
                </a:lnTo>
                <a:lnTo>
                  <a:pt x="898091" y="463516"/>
                </a:lnTo>
                <a:lnTo>
                  <a:pt x="935384" y="464098"/>
                </a:lnTo>
                <a:lnTo>
                  <a:pt x="976420" y="464271"/>
                </a:lnTo>
                <a:lnTo>
                  <a:pt x="1015148" y="464322"/>
                </a:lnTo>
                <a:lnTo>
                  <a:pt x="1057601" y="464337"/>
                </a:lnTo>
                <a:lnTo>
                  <a:pt x="1100607" y="464342"/>
                </a:lnTo>
                <a:lnTo>
                  <a:pt x="1139917" y="464343"/>
                </a:lnTo>
                <a:lnTo>
                  <a:pt x="1181552" y="464343"/>
                </a:lnTo>
                <a:lnTo>
                  <a:pt x="1219464" y="464343"/>
                </a:lnTo>
                <a:lnTo>
                  <a:pt x="1256825" y="464343"/>
                </a:lnTo>
                <a:lnTo>
                  <a:pt x="1298873" y="464343"/>
                </a:lnTo>
                <a:lnTo>
                  <a:pt x="1341759" y="464343"/>
                </a:lnTo>
                <a:lnTo>
                  <a:pt x="1381034" y="464343"/>
                </a:lnTo>
                <a:lnTo>
                  <a:pt x="1422657" y="464343"/>
                </a:lnTo>
                <a:lnTo>
                  <a:pt x="1461559" y="464343"/>
                </a:lnTo>
                <a:lnTo>
                  <a:pt x="1504063" y="463351"/>
                </a:lnTo>
                <a:lnTo>
                  <a:pt x="1547084" y="458207"/>
                </a:lnTo>
                <a:lnTo>
                  <a:pt x="1586400" y="456241"/>
                </a:lnTo>
                <a:lnTo>
                  <a:pt x="1629027" y="455659"/>
                </a:lnTo>
                <a:lnTo>
                  <a:pt x="1673077" y="455486"/>
                </a:lnTo>
                <a:lnTo>
                  <a:pt x="1717548" y="455435"/>
                </a:lnTo>
                <a:lnTo>
                  <a:pt x="1762144" y="455420"/>
                </a:lnTo>
                <a:lnTo>
                  <a:pt x="1806777" y="455415"/>
                </a:lnTo>
                <a:lnTo>
                  <a:pt x="1851421" y="455414"/>
                </a:lnTo>
                <a:lnTo>
                  <a:pt x="1896068" y="455414"/>
                </a:lnTo>
                <a:lnTo>
                  <a:pt x="1940716" y="455414"/>
                </a:lnTo>
                <a:lnTo>
                  <a:pt x="1984372" y="455414"/>
                </a:lnTo>
                <a:lnTo>
                  <a:pt x="2023876" y="455414"/>
                </a:lnTo>
                <a:lnTo>
                  <a:pt x="2066559" y="455414"/>
                </a:lnTo>
                <a:lnTo>
                  <a:pt x="2110625" y="455414"/>
                </a:lnTo>
                <a:lnTo>
                  <a:pt x="2155101" y="455414"/>
                </a:lnTo>
                <a:lnTo>
                  <a:pt x="2198706" y="455414"/>
                </a:lnTo>
                <a:lnTo>
                  <a:pt x="2238194" y="455414"/>
                </a:lnTo>
                <a:lnTo>
                  <a:pt x="2280873" y="455414"/>
                </a:lnTo>
                <a:lnTo>
                  <a:pt x="2324938" y="455414"/>
                </a:lnTo>
                <a:lnTo>
                  <a:pt x="2368421" y="455414"/>
                </a:lnTo>
                <a:lnTo>
                  <a:pt x="2407874" y="455414"/>
                </a:lnTo>
                <a:lnTo>
                  <a:pt x="2450542" y="455414"/>
                </a:lnTo>
                <a:lnTo>
                  <a:pt x="2493611" y="455414"/>
                </a:lnTo>
                <a:lnTo>
                  <a:pt x="2532941" y="456406"/>
                </a:lnTo>
                <a:lnTo>
                  <a:pt x="2574580" y="461551"/>
                </a:lnTo>
                <a:lnTo>
                  <a:pt x="2613487" y="463516"/>
                </a:lnTo>
                <a:lnTo>
                  <a:pt x="2655001" y="464098"/>
                </a:lnTo>
                <a:lnTo>
                  <a:pt x="2693869" y="464271"/>
                </a:lnTo>
                <a:lnTo>
                  <a:pt x="2735372" y="464322"/>
                </a:lnTo>
                <a:lnTo>
                  <a:pt x="2773246" y="464337"/>
                </a:lnTo>
                <a:lnTo>
                  <a:pt x="2809603" y="464342"/>
                </a:lnTo>
                <a:lnTo>
                  <a:pt x="2846503" y="464343"/>
                </a:lnTo>
                <a:lnTo>
                  <a:pt x="2887422" y="464343"/>
                </a:lnTo>
                <a:lnTo>
                  <a:pt x="2925123" y="464343"/>
                </a:lnTo>
                <a:lnTo>
                  <a:pt x="2961429" y="464343"/>
                </a:lnTo>
                <a:lnTo>
                  <a:pt x="2997322" y="464343"/>
                </a:lnTo>
                <a:lnTo>
                  <a:pt x="3033092" y="464343"/>
                </a:lnTo>
                <a:lnTo>
                  <a:pt x="3067834" y="464343"/>
                </a:lnTo>
                <a:lnTo>
                  <a:pt x="3109389" y="464343"/>
                </a:lnTo>
                <a:lnTo>
                  <a:pt x="3143798" y="464343"/>
                </a:lnTo>
                <a:lnTo>
                  <a:pt x="3186240" y="464343"/>
                </a:lnTo>
                <a:lnTo>
                  <a:pt x="3229424" y="464343"/>
                </a:lnTo>
                <a:lnTo>
                  <a:pt x="3270292" y="464343"/>
                </a:lnTo>
                <a:lnTo>
                  <a:pt x="3311548" y="459603"/>
                </a:lnTo>
                <a:lnTo>
                  <a:pt x="3348361" y="462378"/>
                </a:lnTo>
                <a:lnTo>
                  <a:pt x="3384295" y="463955"/>
                </a:lnTo>
                <a:lnTo>
                  <a:pt x="3420056" y="464267"/>
                </a:lnTo>
                <a:lnTo>
                  <a:pt x="3462068" y="464333"/>
                </a:lnTo>
                <a:lnTo>
                  <a:pt x="3500270" y="464342"/>
                </a:lnTo>
                <a:lnTo>
                  <a:pt x="3520339" y="465335"/>
                </a:lnTo>
                <a:lnTo>
                  <a:pt x="3564118" y="472905"/>
                </a:lnTo>
                <a:lnTo>
                  <a:pt x="3607406" y="473269"/>
                </a:lnTo>
                <a:lnTo>
                  <a:pt x="3610445" y="473270"/>
                </a:lnTo>
                <a:lnTo>
                  <a:pt x="3616466" y="470626"/>
                </a:lnTo>
                <a:lnTo>
                  <a:pt x="3623675" y="465584"/>
                </a:lnTo>
                <a:lnTo>
                  <a:pt x="3629664" y="464711"/>
                </a:lnTo>
                <a:lnTo>
                  <a:pt x="3631236" y="463596"/>
                </a:lnTo>
                <a:lnTo>
                  <a:pt x="3632284" y="461861"/>
                </a:lnTo>
                <a:lnTo>
                  <a:pt x="3632982" y="459712"/>
                </a:lnTo>
                <a:lnTo>
                  <a:pt x="3634440" y="458279"/>
                </a:lnTo>
                <a:lnTo>
                  <a:pt x="3638706" y="456687"/>
                </a:lnTo>
                <a:lnTo>
                  <a:pt x="3640240" y="455270"/>
                </a:lnTo>
                <a:lnTo>
                  <a:pt x="3641945" y="451051"/>
                </a:lnTo>
                <a:lnTo>
                  <a:pt x="3644222" y="431520"/>
                </a:lnTo>
                <a:lnTo>
                  <a:pt x="3649422" y="421655"/>
                </a:lnTo>
                <a:lnTo>
                  <a:pt x="3653158" y="380068"/>
                </a:lnTo>
                <a:lnTo>
                  <a:pt x="3660335" y="351336"/>
                </a:lnTo>
                <a:lnTo>
                  <a:pt x="3667232" y="312103"/>
                </a:lnTo>
                <a:lnTo>
                  <a:pt x="3676999" y="268039"/>
                </a:lnTo>
                <a:lnTo>
                  <a:pt x="3681072" y="250075"/>
                </a:lnTo>
                <a:lnTo>
                  <a:pt x="3685918" y="232185"/>
                </a:lnTo>
                <a:lnTo>
                  <a:pt x="3687778" y="193808"/>
                </a:lnTo>
                <a:lnTo>
                  <a:pt x="3687951" y="149238"/>
                </a:lnTo>
                <a:lnTo>
                  <a:pt x="3686963" y="136933"/>
                </a:lnTo>
                <a:lnTo>
                  <a:pt x="3676934" y="107766"/>
                </a:lnTo>
                <a:lnTo>
                  <a:pt x="3671152" y="101474"/>
                </a:lnTo>
                <a:lnTo>
                  <a:pt x="3635924" y="77401"/>
                </a:lnTo>
                <a:lnTo>
                  <a:pt x="3595601" y="65649"/>
                </a:lnTo>
                <a:lnTo>
                  <a:pt x="3552830" y="62783"/>
                </a:lnTo>
                <a:lnTo>
                  <a:pt x="3509208" y="62544"/>
                </a:lnTo>
                <a:lnTo>
                  <a:pt x="3472622" y="62515"/>
                </a:lnTo>
                <a:lnTo>
                  <a:pt x="3428207" y="59863"/>
                </a:lnTo>
                <a:lnTo>
                  <a:pt x="3393044" y="55440"/>
                </a:lnTo>
                <a:lnTo>
                  <a:pt x="3357490" y="54130"/>
                </a:lnTo>
                <a:lnTo>
                  <a:pt x="3319174" y="53741"/>
                </a:lnTo>
                <a:lnTo>
                  <a:pt x="3279048" y="53626"/>
                </a:lnTo>
                <a:lnTo>
                  <a:pt x="3239377" y="50946"/>
                </a:lnTo>
                <a:lnTo>
                  <a:pt x="3196204" y="46514"/>
                </a:lnTo>
                <a:lnTo>
                  <a:pt x="3165791" y="45477"/>
                </a:lnTo>
                <a:lnTo>
                  <a:pt x="3132430" y="45017"/>
                </a:lnTo>
                <a:lnTo>
                  <a:pt x="3100406" y="42166"/>
                </a:lnTo>
                <a:lnTo>
                  <a:pt x="3068644" y="38584"/>
                </a:lnTo>
                <a:lnTo>
                  <a:pt x="3034684" y="36992"/>
                </a:lnTo>
                <a:lnTo>
                  <a:pt x="2999747" y="36284"/>
                </a:lnTo>
                <a:lnTo>
                  <a:pt x="2964375" y="34978"/>
                </a:lnTo>
                <a:lnTo>
                  <a:pt x="2928811" y="31090"/>
                </a:lnTo>
                <a:lnTo>
                  <a:pt x="2893160" y="28700"/>
                </a:lnTo>
                <a:lnTo>
                  <a:pt x="2857472" y="26646"/>
                </a:lnTo>
                <a:lnTo>
                  <a:pt x="2821767" y="22426"/>
                </a:lnTo>
                <a:lnTo>
                  <a:pt x="2783409" y="19889"/>
                </a:lnTo>
                <a:lnTo>
                  <a:pt x="2744201" y="18761"/>
                </a:lnTo>
                <a:lnTo>
                  <a:pt x="2706932" y="18260"/>
                </a:lnTo>
                <a:lnTo>
                  <a:pt x="2670525" y="15391"/>
                </a:lnTo>
                <a:lnTo>
                  <a:pt x="2633507" y="11801"/>
                </a:lnTo>
                <a:lnTo>
                  <a:pt x="2593904" y="10206"/>
                </a:lnTo>
                <a:lnTo>
                  <a:pt x="2553152" y="9497"/>
                </a:lnTo>
                <a:lnTo>
                  <a:pt x="2512881" y="9181"/>
                </a:lnTo>
                <a:lnTo>
                  <a:pt x="2475139" y="9041"/>
                </a:lnTo>
                <a:lnTo>
                  <a:pt x="2435875" y="6333"/>
                </a:lnTo>
                <a:lnTo>
                  <a:pt x="2395273" y="2815"/>
                </a:lnTo>
                <a:lnTo>
                  <a:pt x="2354077" y="1251"/>
                </a:lnTo>
                <a:lnTo>
                  <a:pt x="2312617" y="556"/>
                </a:lnTo>
                <a:lnTo>
                  <a:pt x="2271039" y="247"/>
                </a:lnTo>
                <a:lnTo>
                  <a:pt x="2229409" y="110"/>
                </a:lnTo>
                <a:lnTo>
                  <a:pt x="2187755" y="48"/>
                </a:lnTo>
                <a:lnTo>
                  <a:pt x="2146092" y="21"/>
                </a:lnTo>
                <a:lnTo>
                  <a:pt x="2104424" y="9"/>
                </a:lnTo>
                <a:lnTo>
                  <a:pt x="2062753" y="4"/>
                </a:lnTo>
                <a:lnTo>
                  <a:pt x="2021082" y="2"/>
                </a:lnTo>
                <a:lnTo>
                  <a:pt x="1979410" y="0"/>
                </a:lnTo>
                <a:lnTo>
                  <a:pt x="1937739" y="0"/>
                </a:lnTo>
                <a:lnTo>
                  <a:pt x="1896067" y="0"/>
                </a:lnTo>
                <a:lnTo>
                  <a:pt x="1854395" y="0"/>
                </a:lnTo>
                <a:lnTo>
                  <a:pt x="1812723" y="0"/>
                </a:lnTo>
                <a:lnTo>
                  <a:pt x="1771051" y="992"/>
                </a:lnTo>
                <a:lnTo>
                  <a:pt x="1729380" y="4740"/>
                </a:lnTo>
                <a:lnTo>
                  <a:pt x="1687708" y="7067"/>
                </a:lnTo>
                <a:lnTo>
                  <a:pt x="1646036" y="9094"/>
                </a:lnTo>
                <a:lnTo>
                  <a:pt x="1604364" y="13302"/>
                </a:lnTo>
                <a:lnTo>
                  <a:pt x="1562692" y="15834"/>
                </a:lnTo>
                <a:lnTo>
                  <a:pt x="1522012" y="16959"/>
                </a:lnTo>
                <a:lnTo>
                  <a:pt x="1484089" y="17459"/>
                </a:lnTo>
                <a:lnTo>
                  <a:pt x="1444744" y="20327"/>
                </a:lnTo>
                <a:lnTo>
                  <a:pt x="1404107" y="24909"/>
                </a:lnTo>
                <a:lnTo>
                  <a:pt x="1362895" y="30253"/>
                </a:lnTo>
                <a:lnTo>
                  <a:pt x="1324073" y="33289"/>
                </a:lnTo>
                <a:lnTo>
                  <a:pt x="1285983" y="35631"/>
                </a:lnTo>
                <a:lnTo>
                  <a:pt x="1245903" y="39979"/>
                </a:lnTo>
                <a:lnTo>
                  <a:pt x="1207584" y="42573"/>
                </a:lnTo>
                <a:lnTo>
                  <a:pt x="1170710" y="44718"/>
                </a:lnTo>
                <a:lnTo>
                  <a:pt x="1134478" y="48979"/>
                </a:lnTo>
                <a:lnTo>
                  <a:pt x="1098531" y="54179"/>
                </a:lnTo>
                <a:lnTo>
                  <a:pt x="1062711" y="58806"/>
                </a:lnTo>
                <a:lnTo>
                  <a:pt x="1026947" y="60862"/>
                </a:lnTo>
                <a:lnTo>
                  <a:pt x="991208" y="61776"/>
                </a:lnTo>
                <a:lnTo>
                  <a:pt x="955480" y="63175"/>
                </a:lnTo>
                <a:lnTo>
                  <a:pt x="919758" y="67103"/>
                </a:lnTo>
                <a:lnTo>
                  <a:pt x="884037" y="69511"/>
                </a:lnTo>
                <a:lnTo>
                  <a:pt x="849310" y="71573"/>
                </a:lnTo>
                <a:lnTo>
                  <a:pt x="817339" y="75797"/>
                </a:lnTo>
                <a:lnTo>
                  <a:pt x="783947" y="78336"/>
                </a:lnTo>
                <a:lnTo>
                  <a:pt x="750255" y="79464"/>
                </a:lnTo>
                <a:lnTo>
                  <a:pt x="718744" y="79966"/>
                </a:lnTo>
                <a:lnTo>
                  <a:pt x="688203" y="80189"/>
                </a:lnTo>
                <a:lnTo>
                  <a:pt x="658093" y="80288"/>
                </a:lnTo>
                <a:lnTo>
                  <a:pt x="628174" y="80332"/>
                </a:lnTo>
                <a:lnTo>
                  <a:pt x="598340" y="80351"/>
                </a:lnTo>
                <a:lnTo>
                  <a:pt x="568544" y="80360"/>
                </a:lnTo>
                <a:lnTo>
                  <a:pt x="524871" y="79372"/>
                </a:lnTo>
                <a:lnTo>
                  <a:pt x="485362" y="74229"/>
                </a:lnTo>
                <a:lnTo>
                  <a:pt x="443670" y="72265"/>
                </a:lnTo>
                <a:lnTo>
                  <a:pt x="405740" y="71682"/>
                </a:lnTo>
                <a:lnTo>
                  <a:pt x="369366" y="70518"/>
                </a:lnTo>
                <a:lnTo>
                  <a:pt x="333453" y="65322"/>
                </a:lnTo>
                <a:lnTo>
                  <a:pt x="297677" y="63341"/>
                </a:lnTo>
                <a:lnTo>
                  <a:pt x="262934" y="62755"/>
                </a:lnTo>
                <a:lnTo>
                  <a:pt x="221378" y="59911"/>
                </a:lnTo>
                <a:lnTo>
                  <a:pt x="179987" y="54829"/>
                </a:lnTo>
                <a:lnTo>
                  <a:pt x="143148" y="52833"/>
                </a:lnTo>
                <a:lnTo>
                  <a:pt x="103000" y="45922"/>
                </a:lnTo>
                <a:lnTo>
                  <a:pt x="59633" y="44723"/>
                </a:lnTo>
                <a:lnTo>
                  <a:pt x="42692" y="43678"/>
                </a:lnTo>
                <a:lnTo>
                  <a:pt x="34517" y="39917"/>
                </a:lnTo>
                <a:lnTo>
                  <a:pt x="30948" y="39510"/>
                </a:lnTo>
                <a:lnTo>
                  <a:pt x="4722" y="44572"/>
                </a:lnTo>
                <a:lnTo>
                  <a:pt x="3147" y="45589"/>
                </a:lnTo>
                <a:lnTo>
                  <a:pt x="2097" y="47260"/>
                </a:lnTo>
                <a:lnTo>
                  <a:pt x="619" y="54352"/>
                </a:lnTo>
                <a:lnTo>
                  <a:pt x="0" y="97017"/>
                </a:lnTo>
                <a:lnTo>
                  <a:pt x="990" y="119411"/>
                </a:lnTo>
                <a:lnTo>
                  <a:pt x="11021" y="160754"/>
                </a:lnTo>
                <a:lnTo>
                  <a:pt x="15831" y="178600"/>
                </a:lnTo>
                <a:lnTo>
                  <a:pt x="24746" y="221381"/>
                </a:lnTo>
                <a:lnTo>
                  <a:pt x="33675" y="265865"/>
                </a:lnTo>
                <a:lnTo>
                  <a:pt x="37757" y="285150"/>
                </a:lnTo>
                <a:lnTo>
                  <a:pt x="41584" y="298381"/>
                </a:lnTo>
                <a:lnTo>
                  <a:pt x="51505" y="342446"/>
                </a:lnTo>
                <a:lnTo>
                  <a:pt x="62400" y="387043"/>
                </a:lnTo>
                <a:lnTo>
                  <a:pt x="70510" y="431687"/>
                </a:lnTo>
                <a:lnTo>
                  <a:pt x="71410" y="475651"/>
                </a:lnTo>
                <a:lnTo>
                  <a:pt x="71434"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804"/>
          <p:cNvSpPr/>
          <p:nvPr>
            <p:custDataLst>
              <p:tags r:id="rId3"/>
            </p:custDataLst>
          </p:nvPr>
        </p:nvSpPr>
        <p:spPr>
          <a:xfrm>
            <a:off x="5036345" y="4643548"/>
            <a:ext cx="3214542" cy="515950"/>
          </a:xfrm>
          <a:custGeom>
            <a:avLst/>
            <a:gdLst/>
            <a:ahLst/>
            <a:cxnLst/>
            <a:rect l="0" t="0" r="0" b="0"/>
            <a:pathLst>
              <a:path w="3214542" h="515950">
                <a:moveTo>
                  <a:pt x="2982514" y="437444"/>
                </a:moveTo>
                <a:lnTo>
                  <a:pt x="2982514" y="437444"/>
                </a:lnTo>
                <a:lnTo>
                  <a:pt x="2973034" y="437444"/>
                </a:lnTo>
                <a:lnTo>
                  <a:pt x="2965732" y="434799"/>
                </a:lnTo>
                <a:lnTo>
                  <a:pt x="2962397" y="432704"/>
                </a:lnTo>
                <a:lnTo>
                  <a:pt x="2919802" y="421609"/>
                </a:lnTo>
                <a:lnTo>
                  <a:pt x="2878322" y="419703"/>
                </a:lnTo>
                <a:lnTo>
                  <a:pt x="2845921" y="422246"/>
                </a:lnTo>
                <a:lnTo>
                  <a:pt x="2801826" y="435032"/>
                </a:lnTo>
                <a:lnTo>
                  <a:pt x="2759988" y="444255"/>
                </a:lnTo>
                <a:lnTo>
                  <a:pt x="2737546" y="451589"/>
                </a:lnTo>
                <a:lnTo>
                  <a:pt x="2693437" y="454814"/>
                </a:lnTo>
                <a:lnTo>
                  <a:pt x="2651678" y="462307"/>
                </a:lnTo>
                <a:lnTo>
                  <a:pt x="2607410" y="462988"/>
                </a:lnTo>
                <a:lnTo>
                  <a:pt x="2569092" y="457116"/>
                </a:lnTo>
                <a:lnTo>
                  <a:pt x="2537889" y="458486"/>
                </a:lnTo>
                <a:lnTo>
                  <a:pt x="2495938" y="463098"/>
                </a:lnTo>
                <a:lnTo>
                  <a:pt x="2461202" y="463897"/>
                </a:lnTo>
                <a:lnTo>
                  <a:pt x="2425775" y="464134"/>
                </a:lnTo>
                <a:lnTo>
                  <a:pt x="2383393" y="470350"/>
                </a:lnTo>
                <a:lnTo>
                  <a:pt x="2345504" y="472330"/>
                </a:lnTo>
                <a:lnTo>
                  <a:pt x="2312559" y="473908"/>
                </a:lnTo>
                <a:lnTo>
                  <a:pt x="2273253" y="479227"/>
                </a:lnTo>
                <a:lnTo>
                  <a:pt x="2236030" y="481243"/>
                </a:lnTo>
                <a:lnTo>
                  <a:pt x="2199866" y="481841"/>
                </a:lnTo>
                <a:lnTo>
                  <a:pt x="2164015" y="482017"/>
                </a:lnTo>
                <a:lnTo>
                  <a:pt x="2127265" y="482071"/>
                </a:lnTo>
                <a:lnTo>
                  <a:pt x="2086390" y="482086"/>
                </a:lnTo>
                <a:lnTo>
                  <a:pt x="2047710" y="482091"/>
                </a:lnTo>
                <a:lnTo>
                  <a:pt x="2006264" y="482092"/>
                </a:lnTo>
                <a:lnTo>
                  <a:pt x="1968407" y="482093"/>
                </a:lnTo>
                <a:lnTo>
                  <a:pt x="1931062" y="482093"/>
                </a:lnTo>
                <a:lnTo>
                  <a:pt x="1890011" y="482093"/>
                </a:lnTo>
                <a:lnTo>
                  <a:pt x="1851280" y="482093"/>
                </a:lnTo>
                <a:lnTo>
                  <a:pt x="1809817" y="482093"/>
                </a:lnTo>
                <a:lnTo>
                  <a:pt x="1770964" y="482093"/>
                </a:lnTo>
                <a:lnTo>
                  <a:pt x="1729465" y="482093"/>
                </a:lnTo>
                <a:lnTo>
                  <a:pt x="1690601" y="482093"/>
                </a:lnTo>
                <a:lnTo>
                  <a:pt x="1649100" y="482093"/>
                </a:lnTo>
                <a:lnTo>
                  <a:pt x="1610234" y="483085"/>
                </a:lnTo>
                <a:lnTo>
                  <a:pt x="1568732" y="488229"/>
                </a:lnTo>
                <a:lnTo>
                  <a:pt x="1529867" y="490195"/>
                </a:lnTo>
                <a:lnTo>
                  <a:pt x="1488365" y="491770"/>
                </a:lnTo>
                <a:lnTo>
                  <a:pt x="1450492" y="497086"/>
                </a:lnTo>
                <a:lnTo>
                  <a:pt x="1414135" y="499102"/>
                </a:lnTo>
                <a:lnTo>
                  <a:pt x="1377234" y="499700"/>
                </a:lnTo>
                <a:lnTo>
                  <a:pt x="1336315" y="499878"/>
                </a:lnTo>
                <a:lnTo>
                  <a:pt x="1298615" y="499930"/>
                </a:lnTo>
                <a:lnTo>
                  <a:pt x="1262309" y="499946"/>
                </a:lnTo>
                <a:lnTo>
                  <a:pt x="1226416" y="499950"/>
                </a:lnTo>
                <a:lnTo>
                  <a:pt x="1190645" y="499951"/>
                </a:lnTo>
                <a:lnTo>
                  <a:pt x="1154911" y="499952"/>
                </a:lnTo>
                <a:lnTo>
                  <a:pt x="1119188" y="499952"/>
                </a:lnTo>
                <a:lnTo>
                  <a:pt x="1083468" y="499952"/>
                </a:lnTo>
                <a:lnTo>
                  <a:pt x="1047750" y="499952"/>
                </a:lnTo>
                <a:lnTo>
                  <a:pt x="1013022" y="499952"/>
                </a:lnTo>
                <a:lnTo>
                  <a:pt x="971473" y="499952"/>
                </a:lnTo>
                <a:lnTo>
                  <a:pt x="937064" y="499952"/>
                </a:lnTo>
                <a:lnTo>
                  <a:pt x="901734" y="499952"/>
                </a:lnTo>
                <a:lnTo>
                  <a:pt x="866130" y="502598"/>
                </a:lnTo>
                <a:lnTo>
                  <a:pt x="823285" y="507641"/>
                </a:lnTo>
                <a:lnTo>
                  <a:pt x="780021" y="508636"/>
                </a:lnTo>
                <a:lnTo>
                  <a:pt x="739137" y="508834"/>
                </a:lnTo>
                <a:lnTo>
                  <a:pt x="697878" y="508872"/>
                </a:lnTo>
                <a:lnTo>
                  <a:pt x="661065" y="509872"/>
                </a:lnTo>
                <a:lnTo>
                  <a:pt x="625130" y="515949"/>
                </a:lnTo>
                <a:lnTo>
                  <a:pt x="598304" y="514614"/>
                </a:lnTo>
                <a:lnTo>
                  <a:pt x="554634" y="509637"/>
                </a:lnTo>
                <a:lnTo>
                  <a:pt x="516680" y="508981"/>
                </a:lnTo>
                <a:lnTo>
                  <a:pt x="480177" y="501827"/>
                </a:lnTo>
                <a:lnTo>
                  <a:pt x="457458" y="497861"/>
                </a:lnTo>
                <a:lnTo>
                  <a:pt x="417228" y="488977"/>
                </a:lnTo>
                <a:lnTo>
                  <a:pt x="381850" y="482999"/>
                </a:lnTo>
                <a:lnTo>
                  <a:pt x="363392" y="481369"/>
                </a:lnTo>
                <a:lnTo>
                  <a:pt x="321483" y="471085"/>
                </a:lnTo>
                <a:lnTo>
                  <a:pt x="302398" y="465587"/>
                </a:lnTo>
                <a:lnTo>
                  <a:pt x="276268" y="461765"/>
                </a:lnTo>
                <a:lnTo>
                  <a:pt x="257638" y="456579"/>
                </a:lnTo>
                <a:lnTo>
                  <a:pt x="215935" y="455337"/>
                </a:lnTo>
                <a:lnTo>
                  <a:pt x="207426" y="452672"/>
                </a:lnTo>
                <a:lnTo>
                  <a:pt x="200337" y="449173"/>
                </a:lnTo>
                <a:lnTo>
                  <a:pt x="185056" y="446927"/>
                </a:lnTo>
                <a:lnTo>
                  <a:pt x="148939" y="446384"/>
                </a:lnTo>
                <a:lnTo>
                  <a:pt x="142924" y="443733"/>
                </a:lnTo>
                <a:lnTo>
                  <a:pt x="136943" y="440239"/>
                </a:lnTo>
                <a:lnTo>
                  <a:pt x="127997" y="437280"/>
                </a:lnTo>
                <a:lnTo>
                  <a:pt x="113109" y="425124"/>
                </a:lnTo>
                <a:lnTo>
                  <a:pt x="109801" y="419400"/>
                </a:lnTo>
                <a:lnTo>
                  <a:pt x="107339" y="413550"/>
                </a:lnTo>
                <a:lnTo>
                  <a:pt x="86211" y="385076"/>
                </a:lnTo>
                <a:lnTo>
                  <a:pt x="73579" y="345067"/>
                </a:lnTo>
                <a:lnTo>
                  <a:pt x="64988" y="321338"/>
                </a:lnTo>
                <a:lnTo>
                  <a:pt x="60596" y="303493"/>
                </a:lnTo>
                <a:lnTo>
                  <a:pt x="56696" y="290598"/>
                </a:lnTo>
                <a:lnTo>
                  <a:pt x="49248" y="254138"/>
                </a:lnTo>
                <a:lnTo>
                  <a:pt x="38186" y="220649"/>
                </a:lnTo>
                <a:lnTo>
                  <a:pt x="33803" y="198253"/>
                </a:lnTo>
                <a:lnTo>
                  <a:pt x="14769" y="154782"/>
                </a:lnTo>
                <a:lnTo>
                  <a:pt x="3133" y="113005"/>
                </a:lnTo>
                <a:lnTo>
                  <a:pt x="182" y="71328"/>
                </a:lnTo>
                <a:lnTo>
                  <a:pt x="0" y="26748"/>
                </a:lnTo>
                <a:lnTo>
                  <a:pt x="0" y="19526"/>
                </a:lnTo>
                <a:lnTo>
                  <a:pt x="7687" y="10216"/>
                </a:lnTo>
                <a:lnTo>
                  <a:pt x="11022" y="9440"/>
                </a:lnTo>
                <a:lnTo>
                  <a:pt x="21249" y="8942"/>
                </a:lnTo>
                <a:lnTo>
                  <a:pt x="26972" y="6228"/>
                </a:lnTo>
                <a:lnTo>
                  <a:pt x="32823" y="2706"/>
                </a:lnTo>
                <a:lnTo>
                  <a:pt x="42688" y="724"/>
                </a:lnTo>
                <a:lnTo>
                  <a:pt x="64245" y="0"/>
                </a:lnTo>
                <a:lnTo>
                  <a:pt x="105542" y="8454"/>
                </a:lnTo>
                <a:lnTo>
                  <a:pt x="128260" y="9739"/>
                </a:lnTo>
                <a:lnTo>
                  <a:pt x="163734" y="16915"/>
                </a:lnTo>
                <a:lnTo>
                  <a:pt x="205568" y="23812"/>
                </a:lnTo>
                <a:lnTo>
                  <a:pt x="242497" y="26301"/>
                </a:lnTo>
                <a:lnTo>
                  <a:pt x="285933" y="33696"/>
                </a:lnTo>
                <a:lnTo>
                  <a:pt x="330422" y="35356"/>
                </a:lnTo>
                <a:lnTo>
                  <a:pt x="375049" y="35575"/>
                </a:lnTo>
                <a:lnTo>
                  <a:pt x="411757" y="35602"/>
                </a:lnTo>
                <a:lnTo>
                  <a:pt x="453551" y="38253"/>
                </a:lnTo>
                <a:lnTo>
                  <a:pt x="495505" y="43297"/>
                </a:lnTo>
                <a:lnTo>
                  <a:pt x="535872" y="43300"/>
                </a:lnTo>
                <a:lnTo>
                  <a:pt x="569431" y="38328"/>
                </a:lnTo>
                <a:lnTo>
                  <a:pt x="604510" y="36414"/>
                </a:lnTo>
                <a:lnTo>
                  <a:pt x="640040" y="35847"/>
                </a:lnTo>
                <a:lnTo>
                  <a:pt x="676694" y="35679"/>
                </a:lnTo>
                <a:lnTo>
                  <a:pt x="717541" y="34637"/>
                </a:lnTo>
                <a:lnTo>
                  <a:pt x="755220" y="29478"/>
                </a:lnTo>
                <a:lnTo>
                  <a:pt x="791519" y="27508"/>
                </a:lnTo>
                <a:lnTo>
                  <a:pt x="828403" y="26924"/>
                </a:lnTo>
                <a:lnTo>
                  <a:pt x="869317" y="26751"/>
                </a:lnTo>
                <a:lnTo>
                  <a:pt x="908008" y="25708"/>
                </a:lnTo>
                <a:lnTo>
                  <a:pt x="949459" y="20548"/>
                </a:lnTo>
                <a:lnTo>
                  <a:pt x="988309" y="18578"/>
                </a:lnTo>
                <a:lnTo>
                  <a:pt x="1029806" y="17995"/>
                </a:lnTo>
                <a:lnTo>
                  <a:pt x="1068670" y="17822"/>
                </a:lnTo>
                <a:lnTo>
                  <a:pt x="1111164" y="17771"/>
                </a:lnTo>
                <a:lnTo>
                  <a:pt x="1155174" y="17755"/>
                </a:lnTo>
                <a:lnTo>
                  <a:pt x="1199633" y="17751"/>
                </a:lnTo>
                <a:lnTo>
                  <a:pt x="1243233" y="17750"/>
                </a:lnTo>
                <a:lnTo>
                  <a:pt x="1282720" y="17749"/>
                </a:lnTo>
                <a:lnTo>
                  <a:pt x="1325398" y="16757"/>
                </a:lnTo>
                <a:lnTo>
                  <a:pt x="1369463" y="11612"/>
                </a:lnTo>
                <a:lnTo>
                  <a:pt x="1413939" y="9647"/>
                </a:lnTo>
                <a:lnTo>
                  <a:pt x="1458536" y="10057"/>
                </a:lnTo>
                <a:lnTo>
                  <a:pt x="1503169" y="15029"/>
                </a:lnTo>
                <a:lnTo>
                  <a:pt x="1547813" y="16943"/>
                </a:lnTo>
                <a:lnTo>
                  <a:pt x="1592460" y="17510"/>
                </a:lnTo>
                <a:lnTo>
                  <a:pt x="1637108" y="18671"/>
                </a:lnTo>
                <a:lnTo>
                  <a:pt x="1681757" y="23865"/>
                </a:lnTo>
                <a:lnTo>
                  <a:pt x="1726405" y="25845"/>
                </a:lnTo>
                <a:lnTo>
                  <a:pt x="1771053" y="27424"/>
                </a:lnTo>
                <a:lnTo>
                  <a:pt x="1814710" y="32742"/>
                </a:lnTo>
                <a:lnTo>
                  <a:pt x="1854213" y="35751"/>
                </a:lnTo>
                <a:lnTo>
                  <a:pt x="1896896" y="41494"/>
                </a:lnTo>
                <a:lnTo>
                  <a:pt x="1940962" y="44628"/>
                </a:lnTo>
                <a:lnTo>
                  <a:pt x="1985439" y="50408"/>
                </a:lnTo>
                <a:lnTo>
                  <a:pt x="2030036" y="53553"/>
                </a:lnTo>
                <a:lnTo>
                  <a:pt x="2074669" y="59336"/>
                </a:lnTo>
                <a:lnTo>
                  <a:pt x="2119313" y="62483"/>
                </a:lnTo>
                <a:lnTo>
                  <a:pt x="2162968" y="68265"/>
                </a:lnTo>
                <a:lnTo>
                  <a:pt x="2202471" y="70420"/>
                </a:lnTo>
                <a:lnTo>
                  <a:pt x="2245155" y="71058"/>
                </a:lnTo>
                <a:lnTo>
                  <a:pt x="2288228" y="71247"/>
                </a:lnTo>
                <a:lnTo>
                  <a:pt x="2327560" y="71303"/>
                </a:lnTo>
                <a:lnTo>
                  <a:pt x="2370191" y="71320"/>
                </a:lnTo>
                <a:lnTo>
                  <a:pt x="2413250" y="71325"/>
                </a:lnTo>
                <a:lnTo>
                  <a:pt x="2451586" y="71326"/>
                </a:lnTo>
                <a:lnTo>
                  <a:pt x="2489071" y="71327"/>
                </a:lnTo>
                <a:lnTo>
                  <a:pt x="2530164" y="71327"/>
                </a:lnTo>
                <a:lnTo>
                  <a:pt x="2568909" y="71327"/>
                </a:lnTo>
                <a:lnTo>
                  <a:pt x="2609382" y="71327"/>
                </a:lnTo>
                <a:lnTo>
                  <a:pt x="2643092" y="71327"/>
                </a:lnTo>
                <a:lnTo>
                  <a:pt x="2681634" y="71327"/>
                </a:lnTo>
                <a:lnTo>
                  <a:pt x="2724974" y="71327"/>
                </a:lnTo>
                <a:lnTo>
                  <a:pt x="2759693" y="71327"/>
                </a:lnTo>
                <a:lnTo>
                  <a:pt x="2802240" y="71327"/>
                </a:lnTo>
                <a:lnTo>
                  <a:pt x="2840300" y="65190"/>
                </a:lnTo>
                <a:lnTo>
                  <a:pt x="2882360" y="62949"/>
                </a:lnTo>
                <a:lnTo>
                  <a:pt x="2919626" y="62506"/>
                </a:lnTo>
                <a:lnTo>
                  <a:pt x="2961959" y="55344"/>
                </a:lnTo>
                <a:lnTo>
                  <a:pt x="3001195" y="47578"/>
                </a:lnTo>
                <a:lnTo>
                  <a:pt x="3040390" y="40198"/>
                </a:lnTo>
                <a:lnTo>
                  <a:pt x="3083621" y="29740"/>
                </a:lnTo>
                <a:lnTo>
                  <a:pt x="3125383" y="24212"/>
                </a:lnTo>
                <a:lnTo>
                  <a:pt x="3144460" y="19026"/>
                </a:lnTo>
                <a:lnTo>
                  <a:pt x="3171618" y="17861"/>
                </a:lnTo>
                <a:lnTo>
                  <a:pt x="3174069" y="18815"/>
                </a:lnTo>
                <a:lnTo>
                  <a:pt x="3175701" y="20444"/>
                </a:lnTo>
                <a:lnTo>
                  <a:pt x="3176789" y="22522"/>
                </a:lnTo>
                <a:lnTo>
                  <a:pt x="3178509" y="23908"/>
                </a:lnTo>
                <a:lnTo>
                  <a:pt x="3188394" y="28777"/>
                </a:lnTo>
                <a:lnTo>
                  <a:pt x="3209110" y="47918"/>
                </a:lnTo>
                <a:lnTo>
                  <a:pt x="3212208" y="56293"/>
                </a:lnTo>
                <a:lnTo>
                  <a:pt x="3214541" y="95305"/>
                </a:lnTo>
                <a:lnTo>
                  <a:pt x="3212021" y="134641"/>
                </a:lnTo>
                <a:lnTo>
                  <a:pt x="3205590" y="178589"/>
                </a:lnTo>
                <a:lnTo>
                  <a:pt x="3193436" y="223146"/>
                </a:lnTo>
                <a:lnTo>
                  <a:pt x="3185980" y="267782"/>
                </a:lnTo>
                <a:lnTo>
                  <a:pt x="3178899" y="306293"/>
                </a:lnTo>
                <a:lnTo>
                  <a:pt x="3164809" y="350193"/>
                </a:lnTo>
                <a:lnTo>
                  <a:pt x="3158679" y="390095"/>
                </a:lnTo>
                <a:lnTo>
                  <a:pt x="3155068" y="398541"/>
                </a:lnTo>
                <a:lnTo>
                  <a:pt x="3151440" y="424605"/>
                </a:lnTo>
                <a:lnTo>
                  <a:pt x="3144523" y="435557"/>
                </a:lnTo>
                <a:lnTo>
                  <a:pt x="3143627" y="441625"/>
                </a:lnTo>
                <a:lnTo>
                  <a:pt x="3142508" y="443208"/>
                </a:lnTo>
                <a:lnTo>
                  <a:pt x="3140771" y="444264"/>
                </a:lnTo>
                <a:lnTo>
                  <a:pt x="3138620" y="444967"/>
                </a:lnTo>
                <a:lnTo>
                  <a:pt x="3125172" y="453256"/>
                </a:lnTo>
                <a:lnTo>
                  <a:pt x="3098594" y="455250"/>
                </a:lnTo>
                <a:lnTo>
                  <a:pt x="3065693" y="456293"/>
                </a:lnTo>
                <a:lnTo>
                  <a:pt x="3039969" y="463405"/>
                </a:lnTo>
                <a:lnTo>
                  <a:pt x="3027163" y="4642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here…get a computer!</a:t>
            </a:r>
            <a:endParaRPr lang="en-US" dirty="0"/>
          </a:p>
        </p:txBody>
      </p:sp>
      <p:pic>
        <p:nvPicPr>
          <p:cNvPr id="4" name="Content Placeholder 3"/>
          <p:cNvPicPr>
            <a:picLocks noGrp="1" noChangeAspect="1"/>
          </p:cNvPicPr>
          <p:nvPr>
            <p:ph idx="1"/>
          </p:nvPr>
        </p:nvPicPr>
        <p:blipFill>
          <a:blip r:embed="rId2"/>
          <a:stretch>
            <a:fillRect/>
          </a:stretch>
        </p:blipFill>
        <p:spPr>
          <a:xfrm>
            <a:off x="1266825" y="1600200"/>
            <a:ext cx="6000750" cy="4800600"/>
          </a:xfrm>
          <a:prstGeom prst="rect">
            <a:avLst/>
          </a:prstGeom>
        </p:spPr>
      </p:pic>
    </p:spTree>
    <p:extLst>
      <p:ext uri="{BB962C8B-B14F-4D97-AF65-F5344CB8AC3E}">
        <p14:creationId xmlns:p14="http://schemas.microsoft.com/office/powerpoint/2010/main" val="243747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ea typeface="+mj-ea"/>
                <a:cs typeface="+mj-cs"/>
              </a:rPr>
              <a:t>Benefits of the Job </a:t>
            </a:r>
          </a:p>
        </p:txBody>
      </p:sp>
      <p:sp>
        <p:nvSpPr>
          <p:cNvPr id="74755" name="Rectangle 3"/>
          <p:cNvSpPr>
            <a:spLocks noGrp="1" noChangeArrowheads="1"/>
          </p:cNvSpPr>
          <p:nvPr>
            <p:ph idx="1"/>
          </p:nvPr>
        </p:nvSpPr>
        <p:spPr>
          <a:xfrm>
            <a:off x="4038600" y="1219200"/>
            <a:ext cx="4572000" cy="4800600"/>
          </a:xfrm>
        </p:spPr>
        <p:txBody>
          <a:bodyPr/>
          <a:lstStyle/>
          <a:p>
            <a:pPr eaLnBrk="1" hangingPunct="1">
              <a:lnSpc>
                <a:spcPct val="90000"/>
              </a:lnSpc>
            </a:pPr>
            <a:r>
              <a:rPr lang="en-US" altLang="en-US" sz="2400" dirty="0" smtClean="0"/>
              <a:t>Congressional Staff </a:t>
            </a:r>
          </a:p>
          <a:p>
            <a:pPr lvl="1" eaLnBrk="1" hangingPunct="1">
              <a:lnSpc>
                <a:spcPct val="90000"/>
              </a:lnSpc>
            </a:pPr>
            <a:r>
              <a:rPr lang="en-US" altLang="en-US" sz="2400" dirty="0" smtClean="0"/>
              <a:t>Staff who serve individual members of Congress, committees, and party leaders </a:t>
            </a:r>
          </a:p>
          <a:p>
            <a:pPr eaLnBrk="1" hangingPunct="1">
              <a:lnSpc>
                <a:spcPct val="90000"/>
              </a:lnSpc>
            </a:pPr>
            <a:r>
              <a:rPr lang="en-US" altLang="en-US" sz="2400" dirty="0" smtClean="0"/>
              <a:t>Franking Privileges </a:t>
            </a:r>
          </a:p>
          <a:p>
            <a:pPr lvl="1" eaLnBrk="1" hangingPunct="1">
              <a:lnSpc>
                <a:spcPct val="90000"/>
              </a:lnSpc>
            </a:pPr>
            <a:r>
              <a:rPr lang="en-US" altLang="en-US" sz="2400" dirty="0" smtClean="0"/>
              <a:t>Free use of mail system to communicate with constituent; machines duplicate a member’</a:t>
            </a:r>
            <a:r>
              <a:rPr lang="en-US" altLang="ja-JP" sz="2400" dirty="0" smtClean="0"/>
              <a:t>s signature in real ink </a:t>
            </a:r>
            <a:endParaRPr lang="en-US" altLang="en-US" sz="2400" dirty="0" smtClean="0"/>
          </a:p>
        </p:txBody>
      </p:sp>
      <p:pic>
        <p:nvPicPr>
          <p:cNvPr id="18435" name="Picture 7" descr="junk-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30480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3000" t="34889" r="7000" b="8222"/>
          <a:stretch/>
        </p:blipFill>
        <p:spPr>
          <a:xfrm>
            <a:off x="123825" y="1676400"/>
            <a:ext cx="8286750" cy="4419600"/>
          </a:xfrm>
        </p:spPr>
      </p:pic>
      <p:sp>
        <p:nvSpPr>
          <p:cNvPr id="4" name="AutoShape 2" descr="https://photos-3.dropbox.com/t/2/AAD54kId_BMN48lAIi8c9p94GWiHCUC7K9d3huEGkQp6zg/12/99594841/png/32x32/1/_/1/2/Screenshot%202017-02-28%2009.32.02.png/ELmknE0Y8hIgBygH/FUAtWfCaXGapejYhCWK46qeivMnAPNBTBjk1Z_WJ874?size=800x600&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3930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000" t="11778" r="7000" b="27778"/>
          <a:stretch/>
        </p:blipFill>
        <p:spPr>
          <a:xfrm>
            <a:off x="0" y="1143000"/>
            <a:ext cx="8686800" cy="4922520"/>
          </a:xfrm>
        </p:spPr>
      </p:pic>
    </p:spTree>
    <p:extLst>
      <p:ext uri="{BB962C8B-B14F-4D97-AF65-F5344CB8AC3E}">
        <p14:creationId xmlns:p14="http://schemas.microsoft.com/office/powerpoint/2010/main" val="2561206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5000" t="15333" r="10000" b="27778"/>
          <a:stretch/>
        </p:blipFill>
        <p:spPr>
          <a:xfrm>
            <a:off x="457200" y="1417638"/>
            <a:ext cx="8001000" cy="4655128"/>
          </a:xfrm>
        </p:spPr>
      </p:pic>
    </p:spTree>
    <p:extLst>
      <p:ext uri="{BB962C8B-B14F-4D97-AF65-F5344CB8AC3E}">
        <p14:creationId xmlns:p14="http://schemas.microsoft.com/office/powerpoint/2010/main" val="51698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000" t="11778" r="16000" b="15333"/>
          <a:stretch/>
        </p:blipFill>
        <p:spPr>
          <a:xfrm>
            <a:off x="457200" y="381000"/>
            <a:ext cx="7315200" cy="6248400"/>
          </a:xfrm>
        </p:spPr>
      </p:pic>
    </p:spTree>
    <p:extLst>
      <p:ext uri="{BB962C8B-B14F-4D97-AF65-F5344CB8AC3E}">
        <p14:creationId xmlns:p14="http://schemas.microsoft.com/office/powerpoint/2010/main" val="442515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age result for congres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 y="762000"/>
            <a:ext cx="8470726"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4994" name="Picture 2" descr="http://thinkprogress.org/wp-content/uploads/2012/11/Freshmen-Facebook-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32" y="226366"/>
            <a:ext cx="9183832" cy="645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6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ea typeface="+mj-ea"/>
              </a:rPr>
              <a:t>The Incumbency Advantage</a:t>
            </a:r>
          </a:p>
        </p:txBody>
      </p:sp>
      <p:sp>
        <p:nvSpPr>
          <p:cNvPr id="10243" name="Rectangle 3"/>
          <p:cNvSpPr>
            <a:spLocks noGrp="1" noChangeArrowheads="1"/>
          </p:cNvSpPr>
          <p:nvPr>
            <p:ph idx="1"/>
          </p:nvPr>
        </p:nvSpPr>
        <p:spPr>
          <a:xfrm>
            <a:off x="4572000" y="1219200"/>
            <a:ext cx="4572000" cy="5257800"/>
          </a:xfrm>
          <a:effectLst>
            <a:outerShdw blurRad="50800" dist="25399" dir="2700000" algn="ctr" rotWithShape="0">
              <a:schemeClr val="bg2">
                <a:alpha val="75000"/>
              </a:schemeClr>
            </a:outerShdw>
          </a:effectLst>
        </p:spPr>
        <p:txBody>
          <a:bodyPr/>
          <a:lstStyle/>
          <a:p>
            <a:pPr lvl="1" eaLnBrk="1" hangingPunct="1">
              <a:lnSpc>
                <a:spcPct val="90000"/>
              </a:lnSpc>
              <a:buFont typeface="Wingdings" charset="0"/>
              <a:buChar char="n"/>
              <a:defRPr/>
            </a:pPr>
            <a:r>
              <a:rPr lang="en-US" sz="2000" dirty="0" smtClean="0">
                <a:ea typeface="+mn-ea"/>
              </a:rPr>
              <a:t>Advertising:</a:t>
            </a:r>
          </a:p>
          <a:p>
            <a:pPr lvl="2" eaLnBrk="1" hangingPunct="1">
              <a:lnSpc>
                <a:spcPct val="90000"/>
              </a:lnSpc>
              <a:buFont typeface="Wingdings" charset="0"/>
              <a:buChar char="n"/>
              <a:defRPr/>
            </a:pPr>
            <a:r>
              <a:rPr lang="en-US" sz="2000" dirty="0" smtClean="0">
                <a:ea typeface="+mn-ea"/>
              </a:rPr>
              <a:t>The goal is to be visible to voters.</a:t>
            </a:r>
          </a:p>
          <a:p>
            <a:pPr lvl="2" eaLnBrk="1" hangingPunct="1">
              <a:lnSpc>
                <a:spcPct val="90000"/>
              </a:lnSpc>
              <a:buFont typeface="Wingdings" charset="0"/>
              <a:buChar char="n"/>
              <a:defRPr/>
            </a:pPr>
            <a:r>
              <a:rPr lang="en-US" sz="2000" dirty="0" smtClean="0">
                <a:ea typeface="+mn-ea"/>
              </a:rPr>
              <a:t>Frequent trips home &amp; newsletters are used.</a:t>
            </a:r>
          </a:p>
          <a:p>
            <a:pPr lvl="1" eaLnBrk="1" hangingPunct="1">
              <a:lnSpc>
                <a:spcPct val="90000"/>
              </a:lnSpc>
              <a:buFont typeface="Wingdings" charset="0"/>
              <a:buChar char="n"/>
              <a:defRPr/>
            </a:pPr>
            <a:r>
              <a:rPr lang="en-US" sz="2000" dirty="0" smtClean="0">
                <a:ea typeface="+mn-ea"/>
              </a:rPr>
              <a:t>Credit Claiming:</a:t>
            </a:r>
          </a:p>
          <a:p>
            <a:pPr lvl="2" eaLnBrk="1" hangingPunct="1">
              <a:lnSpc>
                <a:spcPct val="90000"/>
              </a:lnSpc>
              <a:buFont typeface="Wingdings" charset="0"/>
              <a:buChar char="n"/>
              <a:defRPr/>
            </a:pPr>
            <a:r>
              <a:rPr lang="en-US" sz="2000" dirty="0" smtClean="0">
                <a:ea typeface="+mn-ea"/>
              </a:rPr>
              <a:t>Casework: providing help to individual constituents.</a:t>
            </a:r>
          </a:p>
          <a:p>
            <a:pPr lvl="2" eaLnBrk="1" hangingPunct="1">
              <a:lnSpc>
                <a:spcPct val="90000"/>
              </a:lnSpc>
              <a:buFont typeface="Wingdings" charset="0"/>
              <a:buChar char="n"/>
              <a:defRPr/>
            </a:pPr>
            <a:r>
              <a:rPr lang="en-US" sz="2000" dirty="0" smtClean="0">
                <a:ea typeface="+mn-ea"/>
              </a:rPr>
              <a:t>Pork Barrel: federal projects</a:t>
            </a:r>
            <a:r>
              <a:rPr lang="en-US" sz="2000" dirty="0">
                <a:ea typeface="+mn-ea"/>
              </a:rPr>
              <a:t> </a:t>
            </a:r>
            <a:r>
              <a:rPr lang="en-US" sz="2000" dirty="0" smtClean="0">
                <a:ea typeface="+mn-ea"/>
              </a:rPr>
              <a:t>and grants that benefit a congressional district or state.</a:t>
            </a:r>
          </a:p>
          <a:p>
            <a:pPr lvl="2" eaLnBrk="1" hangingPunct="1">
              <a:lnSpc>
                <a:spcPct val="90000"/>
              </a:lnSpc>
              <a:buFont typeface="Wingdings" charset="0"/>
              <a:buChar char="n"/>
              <a:defRPr/>
            </a:pPr>
            <a:r>
              <a:rPr lang="en-US" sz="2000" dirty="0" smtClean="0">
                <a:ea typeface="+mn-ea"/>
              </a:rPr>
              <a:t>Earmark: a provision in a bill that benefits a particular group.</a:t>
            </a:r>
          </a:p>
        </p:txBody>
      </p:sp>
      <p:pic>
        <p:nvPicPr>
          <p:cNvPr id="22531" name="Picture 5" descr="constitue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819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pork-barrel-spe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76600"/>
            <a:ext cx="35861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ea typeface="+mj-ea"/>
              </a:rPr>
              <a:t>The Incumbency Advantage</a:t>
            </a:r>
          </a:p>
        </p:txBody>
      </p:sp>
      <p:sp>
        <p:nvSpPr>
          <p:cNvPr id="11267" name="Rectangle 3"/>
          <p:cNvSpPr>
            <a:spLocks noGrp="1" noChangeArrowheads="1"/>
          </p:cNvSpPr>
          <p:nvPr>
            <p:ph idx="1"/>
          </p:nvPr>
        </p:nvSpPr>
        <p:spPr>
          <a:xfrm>
            <a:off x="4648200" y="1219200"/>
            <a:ext cx="4191000" cy="4953000"/>
          </a:xfrm>
        </p:spPr>
        <p:txBody>
          <a:bodyPr/>
          <a:lstStyle/>
          <a:p>
            <a:pPr lvl="1" eaLnBrk="1" hangingPunct="1">
              <a:lnSpc>
                <a:spcPct val="90000"/>
              </a:lnSpc>
              <a:buFont typeface="Wingdings" charset="0"/>
              <a:buChar char="n"/>
              <a:defRPr/>
            </a:pPr>
            <a:r>
              <a:rPr lang="en-US" sz="2000" dirty="0" smtClean="0">
                <a:ea typeface="+mn-ea"/>
              </a:rPr>
              <a:t>Position Taking:</a:t>
            </a:r>
          </a:p>
          <a:p>
            <a:pPr lvl="2" eaLnBrk="1" hangingPunct="1">
              <a:lnSpc>
                <a:spcPct val="90000"/>
              </a:lnSpc>
              <a:buFont typeface="Wingdings" charset="0"/>
              <a:buChar char="n"/>
              <a:defRPr/>
            </a:pPr>
            <a:r>
              <a:rPr lang="en-US" sz="2000" dirty="0" smtClean="0">
                <a:ea typeface="+mn-ea"/>
              </a:rPr>
              <a:t>Portray themselves as hard working, dedicated individuals.</a:t>
            </a:r>
          </a:p>
          <a:p>
            <a:pPr lvl="2" eaLnBrk="1" hangingPunct="1">
              <a:lnSpc>
                <a:spcPct val="90000"/>
              </a:lnSpc>
              <a:buFont typeface="Wingdings" charset="0"/>
              <a:buChar char="n"/>
              <a:defRPr/>
            </a:pPr>
            <a:r>
              <a:rPr lang="en-US" sz="2000" dirty="0" smtClean="0">
                <a:ea typeface="+mn-ea"/>
              </a:rPr>
              <a:t>Occasionally take a partisan stand on an issue.</a:t>
            </a:r>
          </a:p>
          <a:p>
            <a:pPr lvl="1" eaLnBrk="1" hangingPunct="1">
              <a:lnSpc>
                <a:spcPct val="90000"/>
              </a:lnSpc>
              <a:buFont typeface="Wingdings" charset="0"/>
              <a:buChar char="n"/>
              <a:defRPr/>
            </a:pPr>
            <a:r>
              <a:rPr lang="en-US" sz="2000" dirty="0" smtClean="0">
                <a:ea typeface="+mn-ea"/>
              </a:rPr>
              <a:t>Weak Opponents:</a:t>
            </a:r>
          </a:p>
          <a:p>
            <a:pPr lvl="2" eaLnBrk="1" hangingPunct="1">
              <a:lnSpc>
                <a:spcPct val="90000"/>
              </a:lnSpc>
              <a:buFont typeface="Wingdings" charset="0"/>
              <a:buChar char="n"/>
              <a:defRPr/>
            </a:pPr>
            <a:r>
              <a:rPr lang="en-US" sz="2000" dirty="0" smtClean="0">
                <a:ea typeface="+mn-ea"/>
              </a:rPr>
              <a:t>Most opponents are inexperienced in politics.</a:t>
            </a:r>
          </a:p>
          <a:p>
            <a:pPr lvl="2" eaLnBrk="1" hangingPunct="1">
              <a:lnSpc>
                <a:spcPct val="90000"/>
              </a:lnSpc>
              <a:buFont typeface="Wingdings" charset="0"/>
              <a:buChar char="n"/>
              <a:defRPr/>
            </a:pPr>
            <a:r>
              <a:rPr lang="en-US" sz="2000" dirty="0" smtClean="0">
                <a:ea typeface="+mn-ea"/>
              </a:rPr>
              <a:t>Most opponents are unorganized and underfunded.</a:t>
            </a:r>
          </a:p>
        </p:txBody>
      </p:sp>
      <p:pic>
        <p:nvPicPr>
          <p:cNvPr id="24579" name="Picture 6" descr="harry_reid_senate_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Incumbency in the House and Senate</a:t>
            </a:r>
            <a:endParaRPr lang="en-US" dirty="0">
              <a:ea typeface="+mj-ea"/>
            </a:endParaRPr>
          </a:p>
        </p:txBody>
      </p:sp>
      <p:sp>
        <p:nvSpPr>
          <p:cNvPr id="3" name="Content Placeholder 2"/>
          <p:cNvSpPr>
            <a:spLocks noGrp="1"/>
          </p:cNvSpPr>
          <p:nvPr>
            <p:ph idx="1"/>
          </p:nvPr>
        </p:nvSpPr>
        <p:spPr/>
        <p:txBody>
          <a:bodyPr/>
          <a:lstStyle/>
          <a:p>
            <a:pPr>
              <a:buFont typeface="Wingdings" charset="0"/>
              <a:buChar char="n"/>
              <a:defRPr/>
            </a:pPr>
            <a:r>
              <a:rPr lang="en-US" dirty="0" smtClean="0">
                <a:ea typeface="+mn-ea"/>
              </a:rPr>
              <a:t>The House has a higher rate of incumbency reelection than the Senate</a:t>
            </a:r>
          </a:p>
          <a:p>
            <a:pPr lvl="1">
              <a:buFont typeface="Wingdings" charset="0"/>
              <a:buChar char="n"/>
              <a:defRPr/>
            </a:pPr>
            <a:r>
              <a:rPr lang="en-US" dirty="0" smtClean="0">
                <a:ea typeface="+mn-ea"/>
              </a:rPr>
              <a:t>House members serve in small, often safe districts</a:t>
            </a:r>
          </a:p>
          <a:p>
            <a:pPr lvl="1">
              <a:buFont typeface="Wingdings" charset="0"/>
              <a:buChar char="n"/>
              <a:defRPr/>
            </a:pPr>
            <a:r>
              <a:rPr lang="en-US" dirty="0" smtClean="0">
                <a:ea typeface="+mn-ea"/>
              </a:rPr>
              <a:t>House members serve two year terms.</a:t>
            </a:r>
          </a:p>
          <a:p>
            <a:pPr lvl="1">
              <a:buFont typeface="Wingdings" charset="0"/>
              <a:buChar char="n"/>
              <a:defRPr/>
            </a:pPr>
            <a:r>
              <a:rPr lang="en-US" dirty="0" smtClean="0">
                <a:ea typeface="+mn-ea"/>
              </a:rPr>
              <a:t>House members run for reelection almost all of the time.</a:t>
            </a:r>
            <a:endParaRPr lang="en-US" dirty="0">
              <a:ea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Why Incumbents Sometimes Lose</a:t>
            </a:r>
            <a:endParaRPr lang="en-US" dirty="0">
              <a:ea typeface="+mj-ea"/>
            </a:endParaRPr>
          </a:p>
        </p:txBody>
      </p:sp>
      <p:sp>
        <p:nvSpPr>
          <p:cNvPr id="3" name="Content Placeholder 2"/>
          <p:cNvSpPr>
            <a:spLocks noGrp="1"/>
          </p:cNvSpPr>
          <p:nvPr>
            <p:ph idx="1"/>
          </p:nvPr>
        </p:nvSpPr>
        <p:spPr/>
        <p:txBody>
          <a:bodyPr>
            <a:normAutofit/>
          </a:bodyPr>
          <a:lstStyle/>
          <a:p>
            <a:r>
              <a:rPr lang="en-US" altLang="en-US" smtClean="0"/>
              <a:t>Incumbents may become involved in a scandal.</a:t>
            </a:r>
          </a:p>
          <a:p>
            <a:r>
              <a:rPr lang="en-US" altLang="en-US" smtClean="0"/>
              <a:t>Incumbents may be redistricted out of their seat and may face another incumbent in their new district.</a:t>
            </a:r>
          </a:p>
          <a:p>
            <a:r>
              <a:rPr lang="en-US" altLang="en-US" smtClean="0"/>
              <a:t>Redistricting may cause a seat to become competitive.</a:t>
            </a:r>
          </a:p>
          <a:p>
            <a:r>
              <a:rPr lang="en-US" altLang="en-US" smtClean="0"/>
              <a:t>There might be a “throw the bums out” sentiment.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xtLst>
            <a:ext uri="{FAA26D3D-D897-4be2-8F04-BA451C77F1D7}">
              <ma14:placeholderFlag xmlns="" xmlns:ma14="http://schemas.microsoft.com/office/mac/drawingml/2011/main" val="1"/>
            </a:ext>
          </a:extLst>
        </p:spPr>
        <p:txBody>
          <a:bodyPr>
            <a:normAutofit fontScale="90000"/>
          </a:bodyPr>
          <a:lstStyle/>
          <a:p>
            <a:pPr eaLnBrk="1" hangingPunct="1">
              <a:defRPr/>
            </a:pPr>
            <a:r>
              <a:rPr lang="en-US" dirty="0" smtClean="0">
                <a:ea typeface="+mj-ea"/>
                <a:cs typeface="+mj-cs"/>
              </a:rPr>
              <a:t>Spending in Congressional Elections</a:t>
            </a:r>
          </a:p>
        </p:txBody>
      </p:sp>
      <p:sp>
        <p:nvSpPr>
          <p:cNvPr id="13315" name="Rectangle 3"/>
          <p:cNvSpPr>
            <a:spLocks noGrp="1" noChangeArrowheads="1"/>
          </p:cNvSpPr>
          <p:nvPr>
            <p:ph type="body" sz="half" idx="2"/>
          </p:nvPr>
        </p:nvSpPr>
        <p:spPr>
          <a:extLst>
            <a:ext uri="{FAA26D3D-D897-4be2-8F04-BA451C77F1D7}">
              <ma14:placeholderFlag xmlns="" xmlns:ma14="http://schemas.microsoft.com/office/mac/drawingml/2011/main" val="1"/>
            </a:ext>
          </a:extLst>
        </p:spPr>
        <p:txBody>
          <a:bodyPr>
            <a:normAutofit/>
          </a:bodyPr>
          <a:lstStyle/>
          <a:p>
            <a:pPr lvl="1" eaLnBrk="1" hangingPunct="1">
              <a:lnSpc>
                <a:spcPct val="90000"/>
              </a:lnSpc>
              <a:buFont typeface="Wingdings" charset="0"/>
              <a:buChar char="n"/>
              <a:defRPr/>
            </a:pPr>
            <a:r>
              <a:rPr lang="en-US" dirty="0" smtClean="0">
                <a:ea typeface="+mn-ea"/>
              </a:rPr>
              <a:t>Open seats are expensive.</a:t>
            </a:r>
          </a:p>
          <a:p>
            <a:pPr lvl="1" eaLnBrk="1" hangingPunct="1">
              <a:lnSpc>
                <a:spcPct val="90000"/>
              </a:lnSpc>
              <a:buFont typeface="Wingdings" charset="0"/>
              <a:buChar char="n"/>
              <a:defRPr/>
            </a:pPr>
            <a:r>
              <a:rPr lang="en-US" dirty="0" smtClean="0">
                <a:ea typeface="+mn-ea"/>
              </a:rPr>
              <a:t>PACs contribute directly to candidates.</a:t>
            </a:r>
          </a:p>
          <a:p>
            <a:pPr lvl="1" eaLnBrk="1" hangingPunct="1">
              <a:lnSpc>
                <a:spcPct val="90000"/>
              </a:lnSpc>
              <a:buFont typeface="Wingdings" charset="0"/>
              <a:buChar char="n"/>
              <a:defRPr/>
            </a:pPr>
            <a:r>
              <a:rPr lang="en-US" dirty="0" smtClean="0">
                <a:ea typeface="+mn-ea"/>
              </a:rPr>
              <a:t>527s and 501(c)(3)s spend independently.</a:t>
            </a:r>
          </a:p>
          <a:p>
            <a:pPr lvl="1" eaLnBrk="1" hangingPunct="1">
              <a:lnSpc>
                <a:spcPct val="90000"/>
              </a:lnSpc>
              <a:buFont typeface="Wingdings" charset="0"/>
              <a:buChar char="n"/>
              <a:defRPr/>
            </a:pPr>
            <a:r>
              <a:rPr lang="en-US" dirty="0" smtClean="0">
                <a:ea typeface="+mn-ea"/>
              </a:rPr>
              <a:t>Spending lots of money does not guarantee a win.</a:t>
            </a:r>
          </a:p>
          <a:p>
            <a:pPr lvl="1" eaLnBrk="1" hangingPunct="1">
              <a:lnSpc>
                <a:spcPct val="90000"/>
              </a:lnSpc>
              <a:buFont typeface="Wingdings" charset="0"/>
              <a:buChar char="n"/>
              <a:defRPr/>
            </a:pPr>
            <a:endParaRPr lang="en-US" sz="2400" dirty="0" smtClean="0">
              <a:ea typeface="+mn-ea"/>
            </a:endParaRPr>
          </a:p>
        </p:txBody>
      </p:sp>
      <p:pic>
        <p:nvPicPr>
          <p:cNvPr id="29699" name="Picture 5"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MARTInkShape-2"/>
          <p:cNvSpPr/>
          <p:nvPr>
            <p:custDataLst>
              <p:tags r:id="rId1"/>
            </p:custDataLst>
          </p:nvPr>
        </p:nvSpPr>
        <p:spPr>
          <a:xfrm>
            <a:off x="1759151" y="5331056"/>
            <a:ext cx="348256" cy="464312"/>
          </a:xfrm>
          <a:custGeom>
            <a:avLst/>
            <a:gdLst/>
            <a:ahLst/>
            <a:cxnLst/>
            <a:rect l="0" t="0" r="0" b="0"/>
            <a:pathLst>
              <a:path w="348256" h="464312">
                <a:moveTo>
                  <a:pt x="8927" y="410733"/>
                </a:moveTo>
                <a:lnTo>
                  <a:pt x="8927" y="410733"/>
                </a:lnTo>
                <a:lnTo>
                  <a:pt x="0" y="410733"/>
                </a:lnTo>
                <a:lnTo>
                  <a:pt x="4739" y="410733"/>
                </a:lnTo>
                <a:lnTo>
                  <a:pt x="6135" y="409741"/>
                </a:lnTo>
                <a:lnTo>
                  <a:pt x="7066" y="408087"/>
                </a:lnTo>
                <a:lnTo>
                  <a:pt x="8818" y="402172"/>
                </a:lnTo>
                <a:lnTo>
                  <a:pt x="8895" y="397172"/>
                </a:lnTo>
                <a:lnTo>
                  <a:pt x="11559" y="392138"/>
                </a:lnTo>
                <a:lnTo>
                  <a:pt x="16613" y="385563"/>
                </a:lnTo>
                <a:lnTo>
                  <a:pt x="18603" y="377134"/>
                </a:lnTo>
                <a:lnTo>
                  <a:pt x="23921" y="368808"/>
                </a:lnTo>
                <a:lnTo>
                  <a:pt x="26221" y="357105"/>
                </a:lnTo>
                <a:lnTo>
                  <a:pt x="26777" y="318826"/>
                </a:lnTo>
                <a:lnTo>
                  <a:pt x="18224" y="278378"/>
                </a:lnTo>
                <a:lnTo>
                  <a:pt x="17867" y="233838"/>
                </a:lnTo>
                <a:lnTo>
                  <a:pt x="17857" y="190087"/>
                </a:lnTo>
                <a:lnTo>
                  <a:pt x="16865" y="181699"/>
                </a:lnTo>
                <a:lnTo>
                  <a:pt x="10169" y="154378"/>
                </a:lnTo>
                <a:lnTo>
                  <a:pt x="8949" y="111025"/>
                </a:lnTo>
                <a:lnTo>
                  <a:pt x="8928" y="68807"/>
                </a:lnTo>
                <a:lnTo>
                  <a:pt x="8927" y="26758"/>
                </a:lnTo>
                <a:lnTo>
                  <a:pt x="8927" y="1219"/>
                </a:lnTo>
                <a:lnTo>
                  <a:pt x="9919" y="801"/>
                </a:lnTo>
                <a:lnTo>
                  <a:pt x="17489" y="0"/>
                </a:lnTo>
                <a:lnTo>
                  <a:pt x="25513" y="7659"/>
                </a:lnTo>
                <a:lnTo>
                  <a:pt x="31150" y="8530"/>
                </a:lnTo>
                <a:lnTo>
                  <a:pt x="47744" y="8865"/>
                </a:lnTo>
                <a:lnTo>
                  <a:pt x="49688" y="9868"/>
                </a:lnTo>
                <a:lnTo>
                  <a:pt x="50984" y="11529"/>
                </a:lnTo>
                <a:lnTo>
                  <a:pt x="51848" y="13628"/>
                </a:lnTo>
                <a:lnTo>
                  <a:pt x="53416" y="15028"/>
                </a:lnTo>
                <a:lnTo>
                  <a:pt x="57804" y="16583"/>
                </a:lnTo>
                <a:lnTo>
                  <a:pt x="68706" y="18573"/>
                </a:lnTo>
                <a:lnTo>
                  <a:pt x="78454" y="23891"/>
                </a:lnTo>
                <a:lnTo>
                  <a:pt x="92476" y="26900"/>
                </a:lnTo>
                <a:lnTo>
                  <a:pt x="106606" y="33657"/>
                </a:lnTo>
                <a:lnTo>
                  <a:pt x="147992" y="44757"/>
                </a:lnTo>
                <a:lnTo>
                  <a:pt x="158500" y="50500"/>
                </a:lnTo>
                <a:lnTo>
                  <a:pt x="199359" y="59603"/>
                </a:lnTo>
                <a:lnTo>
                  <a:pt x="210431" y="62616"/>
                </a:lnTo>
                <a:lnTo>
                  <a:pt x="223061" y="69375"/>
                </a:lnTo>
                <a:lnTo>
                  <a:pt x="267335" y="71389"/>
                </a:lnTo>
                <a:lnTo>
                  <a:pt x="310805" y="71405"/>
                </a:lnTo>
                <a:lnTo>
                  <a:pt x="330017" y="71405"/>
                </a:lnTo>
                <a:lnTo>
                  <a:pt x="330393" y="84966"/>
                </a:lnTo>
                <a:lnTo>
                  <a:pt x="331386" y="86399"/>
                </a:lnTo>
                <a:lnTo>
                  <a:pt x="333040" y="87354"/>
                </a:lnTo>
                <a:lnTo>
                  <a:pt x="335136" y="87991"/>
                </a:lnTo>
                <a:lnTo>
                  <a:pt x="336532" y="89407"/>
                </a:lnTo>
                <a:lnTo>
                  <a:pt x="338084" y="93628"/>
                </a:lnTo>
                <a:lnTo>
                  <a:pt x="339316" y="135658"/>
                </a:lnTo>
                <a:lnTo>
                  <a:pt x="339325" y="176075"/>
                </a:lnTo>
                <a:lnTo>
                  <a:pt x="339326" y="220303"/>
                </a:lnTo>
                <a:lnTo>
                  <a:pt x="340318" y="236019"/>
                </a:lnTo>
                <a:lnTo>
                  <a:pt x="347428" y="270914"/>
                </a:lnTo>
                <a:lnTo>
                  <a:pt x="348223" y="310775"/>
                </a:lnTo>
                <a:lnTo>
                  <a:pt x="348254" y="354557"/>
                </a:lnTo>
                <a:lnTo>
                  <a:pt x="348255" y="395437"/>
                </a:lnTo>
                <a:lnTo>
                  <a:pt x="348255" y="421362"/>
                </a:lnTo>
                <a:lnTo>
                  <a:pt x="345609" y="428024"/>
                </a:lnTo>
                <a:lnTo>
                  <a:pt x="342118" y="434293"/>
                </a:lnTo>
                <a:lnTo>
                  <a:pt x="339877" y="446402"/>
                </a:lnTo>
                <a:lnTo>
                  <a:pt x="339326" y="464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772400" cy="1143000"/>
          </a:xfrm>
        </p:spPr>
        <p:txBody>
          <a:bodyPr>
            <a:normAutofit fontScale="90000"/>
          </a:bodyPr>
          <a:lstStyle/>
          <a:p>
            <a:pPr eaLnBrk="1" hangingPunct="1">
              <a:defRPr/>
            </a:pPr>
            <a:r>
              <a:rPr lang="en-US" smtClean="0">
                <a:ea typeface="+mj-ea"/>
                <a:cs typeface="+mj-cs"/>
              </a:rPr>
              <a:t>How Congress is Organized to Make Policy</a:t>
            </a:r>
          </a:p>
        </p:txBody>
      </p:sp>
      <p:sp>
        <p:nvSpPr>
          <p:cNvPr id="17411" name="Rectangle 3"/>
          <p:cNvSpPr>
            <a:spLocks noGrp="1" noChangeArrowheads="1"/>
          </p:cNvSpPr>
          <p:nvPr>
            <p:ph sz="half" idx="1"/>
          </p:nvPr>
        </p:nvSpPr>
        <p:spPr>
          <a:xfrm>
            <a:off x="1066800" y="2743200"/>
            <a:ext cx="3810000" cy="3581400"/>
          </a:xfrm>
        </p:spPr>
        <p:txBody>
          <a:bodyPr/>
          <a:lstStyle/>
          <a:p>
            <a:pPr eaLnBrk="1" hangingPunct="1">
              <a:buFont typeface="Wingdings" charset="0"/>
              <a:buChar char="n"/>
              <a:defRPr/>
            </a:pPr>
            <a:r>
              <a:rPr lang="en-US" dirty="0" smtClean="0">
                <a:ea typeface="+mn-ea"/>
                <a:cs typeface="+mn-cs"/>
              </a:rPr>
              <a:t>The House</a:t>
            </a:r>
          </a:p>
          <a:p>
            <a:pPr lvl="1" eaLnBrk="1" hangingPunct="1">
              <a:buFont typeface="Wingdings" charset="0"/>
              <a:buChar char="n"/>
              <a:defRPr/>
            </a:pPr>
            <a:r>
              <a:rPr lang="en-US" dirty="0" smtClean="0">
                <a:ea typeface="+mn-ea"/>
              </a:rPr>
              <a:t>435 members, 2 year terms of office.</a:t>
            </a:r>
          </a:p>
          <a:p>
            <a:pPr lvl="1" eaLnBrk="1" hangingPunct="1">
              <a:buFont typeface="Wingdings" charset="0"/>
              <a:buChar char="n"/>
              <a:defRPr/>
            </a:pPr>
            <a:r>
              <a:rPr lang="en-US" dirty="0" smtClean="0">
                <a:ea typeface="+mn-ea"/>
              </a:rPr>
              <a:t>Initiates all revenue bills, more influential on budget.</a:t>
            </a:r>
          </a:p>
          <a:p>
            <a:pPr lvl="1" eaLnBrk="1" hangingPunct="1">
              <a:buFont typeface="Wingdings" charset="0"/>
              <a:buChar char="n"/>
              <a:defRPr/>
            </a:pPr>
            <a:r>
              <a:rPr lang="en-US" dirty="0" smtClean="0">
                <a:ea typeface="+mn-ea"/>
              </a:rPr>
              <a:t>Limited debates.</a:t>
            </a:r>
          </a:p>
        </p:txBody>
      </p:sp>
      <p:sp>
        <p:nvSpPr>
          <p:cNvPr id="17412" name="Rectangle 4"/>
          <p:cNvSpPr>
            <a:spLocks noGrp="1" noChangeArrowheads="1"/>
          </p:cNvSpPr>
          <p:nvPr>
            <p:ph sz="half" idx="2"/>
          </p:nvPr>
        </p:nvSpPr>
        <p:spPr>
          <a:xfrm>
            <a:off x="4648200" y="2743200"/>
            <a:ext cx="3810000" cy="3505200"/>
          </a:xfrm>
        </p:spPr>
        <p:txBody>
          <a:bodyPr/>
          <a:lstStyle/>
          <a:p>
            <a:pPr eaLnBrk="1" hangingPunct="1">
              <a:lnSpc>
                <a:spcPct val="90000"/>
              </a:lnSpc>
              <a:buFont typeface="Wingdings" charset="0"/>
              <a:buChar char="n"/>
              <a:defRPr/>
            </a:pPr>
            <a:r>
              <a:rPr lang="en-US" dirty="0" smtClean="0">
                <a:ea typeface="+mn-ea"/>
                <a:cs typeface="+mn-cs"/>
              </a:rPr>
              <a:t>The Senate</a:t>
            </a:r>
          </a:p>
          <a:p>
            <a:pPr lvl="1" eaLnBrk="1" hangingPunct="1">
              <a:lnSpc>
                <a:spcPct val="90000"/>
              </a:lnSpc>
              <a:buFont typeface="Wingdings" charset="0"/>
              <a:buChar char="n"/>
              <a:defRPr/>
            </a:pPr>
            <a:r>
              <a:rPr lang="en-US" dirty="0" smtClean="0">
                <a:ea typeface="+mn-ea"/>
              </a:rPr>
              <a:t>100 members, 6 year terms of office.</a:t>
            </a:r>
          </a:p>
          <a:p>
            <a:pPr lvl="1" eaLnBrk="1" hangingPunct="1">
              <a:lnSpc>
                <a:spcPct val="90000"/>
              </a:lnSpc>
              <a:buFont typeface="Wingdings" charset="0"/>
              <a:buChar char="n"/>
              <a:defRPr/>
            </a:pPr>
            <a:r>
              <a:rPr lang="en-US" dirty="0">
                <a:ea typeface="+mn-ea"/>
              </a:rPr>
              <a:t>M</a:t>
            </a:r>
            <a:r>
              <a:rPr lang="en-US" dirty="0" smtClean="0">
                <a:ea typeface="+mn-ea"/>
              </a:rPr>
              <a:t>ore influential on appointments and foreign affairs.</a:t>
            </a:r>
          </a:p>
          <a:p>
            <a:pPr lvl="1" eaLnBrk="1" hangingPunct="1">
              <a:lnSpc>
                <a:spcPct val="90000"/>
              </a:lnSpc>
              <a:buFont typeface="Wingdings" charset="0"/>
              <a:buChar char="n"/>
              <a:defRPr/>
            </a:pPr>
            <a:r>
              <a:rPr lang="en-US" dirty="0" smtClean="0">
                <a:ea typeface="+mn-ea"/>
              </a:rPr>
              <a:t>Unlimited debates, including the </a:t>
            </a:r>
            <a:r>
              <a:rPr lang="en-US" b="1" dirty="0" smtClean="0">
                <a:ea typeface="+mn-ea"/>
              </a:rPr>
              <a:t>filibuster</a:t>
            </a:r>
            <a:r>
              <a:rPr lang="en-US" dirty="0" smtClean="0">
                <a:ea typeface="+mn-ea"/>
              </a:rPr>
              <a:t> to talk a bill to death.</a:t>
            </a:r>
          </a:p>
          <a:p>
            <a:pPr lvl="1" eaLnBrk="1" hangingPunct="1">
              <a:lnSpc>
                <a:spcPct val="90000"/>
              </a:lnSpc>
              <a:buFontTx/>
              <a:buNone/>
              <a:defRPr/>
            </a:pPr>
            <a:endParaRPr lang="en-US" dirty="0" smtClean="0">
              <a:ea typeface="+mn-ea"/>
            </a:endParaRPr>
          </a:p>
        </p:txBody>
      </p:sp>
      <p:sp>
        <p:nvSpPr>
          <p:cNvPr id="17413" name="Text Box 5"/>
          <p:cNvSpPr txBox="1">
            <a:spLocks noChangeArrowheads="1"/>
          </p:cNvSpPr>
          <p:nvPr/>
        </p:nvSpPr>
        <p:spPr bwMode="auto">
          <a:xfrm>
            <a:off x="762000" y="1600200"/>
            <a:ext cx="6613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accent2"/>
              </a:buClr>
              <a:buSzPct val="80000"/>
              <a:buFont typeface="Wingdings" charset="0"/>
              <a:buChar char="l"/>
              <a:defRPr/>
            </a:pPr>
            <a:r>
              <a:rPr lang="en-US" sz="2800" dirty="0">
                <a:latin typeface="Times New Roman" charset="0"/>
                <a:ea typeface="ＭＳ Ｐゴシック" charset="0"/>
              </a:rPr>
              <a:t>Bicameral:  A two house legislature</a:t>
            </a:r>
          </a:p>
        </p:txBody>
      </p:sp>
      <p:pic>
        <p:nvPicPr>
          <p:cNvPr id="31749" name="Picture 7" descr="Senate_in_s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95400"/>
            <a:ext cx="22240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4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P spid="17412" grpId="0" build="p" bldLvl="2" autoUpdateAnimBg="0"/>
      <p:bldP spid="1741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solidFill>
                  <a:schemeClr val="tx2"/>
                </a:solidFill>
                <a:effectLst>
                  <a:outerShdw blurRad="38100" dist="38100" dir="2700000" algn="tl">
                    <a:srgbClr val="FFFFFF"/>
                  </a:outerShdw>
                </a:effectLst>
                <a:latin typeface="Arial" pitchFamily="34" charset="0"/>
              </a:rPr>
              <a:t>How Congress is Organized to Make Policy</a:t>
            </a:r>
          </a:p>
        </p:txBody>
      </p:sp>
      <p:sp>
        <p:nvSpPr>
          <p:cNvPr id="19459" name="Rectangle 3"/>
          <p:cNvSpPr>
            <a:spLocks noChangeArrowheads="1"/>
          </p:cNvSpPr>
          <p:nvPr/>
        </p:nvSpPr>
        <p:spPr bwMode="auto">
          <a:xfrm>
            <a:off x="1447800" y="2590800"/>
            <a:ext cx="3810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accent2"/>
              </a:buClr>
              <a:buSzPct val="80000"/>
              <a:buFont typeface="Wingdings" charset="0"/>
              <a:buChar char="l"/>
              <a:defRPr/>
            </a:pPr>
            <a:r>
              <a:rPr lang="en-US" sz="2800" dirty="0">
                <a:latin typeface="Times New Roman" charset="0"/>
                <a:ea typeface="ＭＳ Ｐゴシック" charset="0"/>
              </a:rPr>
              <a:t>The House</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Lead by Speaker of the House- elected by House members.</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Major role in committee assignments and legislation.</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Majority leader, minority leader, and whips</a:t>
            </a:r>
          </a:p>
        </p:txBody>
      </p:sp>
      <p:sp>
        <p:nvSpPr>
          <p:cNvPr id="19460" name="Rectangle 4"/>
          <p:cNvSpPr>
            <a:spLocks noChangeArrowheads="1"/>
          </p:cNvSpPr>
          <p:nvPr/>
        </p:nvSpPr>
        <p:spPr bwMode="auto">
          <a:xfrm>
            <a:off x="5334000" y="2590800"/>
            <a:ext cx="3429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accent2"/>
              </a:buClr>
              <a:buSzPct val="80000"/>
              <a:buFont typeface="Wingdings" charset="0"/>
              <a:buChar char="l"/>
              <a:defRPr/>
            </a:pPr>
            <a:r>
              <a:rPr lang="en-US" sz="2800" dirty="0">
                <a:latin typeface="Times New Roman" charset="0"/>
                <a:ea typeface="ＭＳ Ｐゴシック" charset="0"/>
              </a:rPr>
              <a:t>The Senate</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Officially lead by Vice President.</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Really lead by Majority Leader- chosen by party members.</a:t>
            </a:r>
          </a:p>
          <a:p>
            <a:pPr marL="742950" lvl="1" indent="-285750">
              <a:spcBef>
                <a:spcPct val="20000"/>
              </a:spcBef>
              <a:buClr>
                <a:schemeClr val="tx1"/>
              </a:buClr>
              <a:buSzPct val="90000"/>
              <a:buFontTx/>
              <a:buChar char="–"/>
              <a:defRPr/>
            </a:pPr>
            <a:r>
              <a:rPr lang="en-US" dirty="0">
                <a:latin typeface="Times New Roman" charset="0"/>
                <a:ea typeface="ＭＳ Ｐゴシック" charset="0"/>
              </a:rPr>
              <a:t>Minority leader and whips</a:t>
            </a:r>
          </a:p>
        </p:txBody>
      </p:sp>
      <p:pic>
        <p:nvPicPr>
          <p:cNvPr id="35844" name="Picture 1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1676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4" descr="boehnerpop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44780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6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60">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P spid="19460"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sz="4000" smtClean="0">
                <a:solidFill>
                  <a:srgbClr val="00FFFF"/>
                </a:solidFill>
                <a:latin typeface="Copperplate Gothic Bold" charset="0"/>
                <a:ea typeface="+mj-ea"/>
                <a:cs typeface="+mj-cs"/>
              </a:rPr>
              <a:t>House-Senate Differences</a:t>
            </a:r>
            <a:endParaRPr lang="en-US" smtClean="0">
              <a:ea typeface="+mj-ea"/>
              <a:cs typeface="+mj-cs"/>
            </a:endParaRPr>
          </a:p>
        </p:txBody>
      </p:sp>
      <p:sp>
        <p:nvSpPr>
          <p:cNvPr id="158723" name="Rectangle 3"/>
          <p:cNvSpPr>
            <a:spLocks noGrp="1" noChangeArrowheads="1"/>
          </p:cNvSpPr>
          <p:nvPr>
            <p:ph idx="1"/>
          </p:nvPr>
        </p:nvSpPr>
        <p:spPr>
          <a:xfrm>
            <a:off x="76200" y="1600200"/>
            <a:ext cx="7620000" cy="4800600"/>
          </a:xfrm>
        </p:spPr>
        <p:txBody>
          <a:bodyPr/>
          <a:lstStyle/>
          <a:p>
            <a:pPr eaLnBrk="1" hangingPunct="1">
              <a:lnSpc>
                <a:spcPct val="90000"/>
              </a:lnSpc>
              <a:buFont typeface="Wingdings" charset="0"/>
              <a:buNone/>
              <a:defRPr/>
            </a:pPr>
            <a:r>
              <a:rPr lang="en-US" sz="2000" dirty="0" smtClean="0">
                <a:ea typeface="+mn-ea"/>
                <a:cs typeface="+mn-cs"/>
              </a:rPr>
              <a:t>	</a:t>
            </a:r>
            <a:r>
              <a:rPr lang="en-US" sz="3200" dirty="0" smtClean="0">
                <a:ea typeface="+mn-ea"/>
                <a:cs typeface="+mn-cs"/>
              </a:rPr>
              <a:t> </a:t>
            </a:r>
            <a:r>
              <a:rPr lang="en-US" sz="3200" b="1" u="sng" dirty="0" smtClean="0">
                <a:solidFill>
                  <a:schemeClr val="tx2"/>
                </a:solidFill>
                <a:latin typeface="Copperplate Gothic Bold" charset="0"/>
                <a:ea typeface="+mn-ea"/>
                <a:cs typeface="+mn-cs"/>
              </a:rPr>
              <a:t>House</a:t>
            </a:r>
            <a:endParaRPr lang="en-US" sz="3200" dirty="0" smtClean="0">
              <a:solidFill>
                <a:schemeClr val="tx2"/>
              </a:solidFill>
              <a:latin typeface="Copperplate Gothic Bold" charset="0"/>
              <a:ea typeface="+mn-ea"/>
              <a:cs typeface="+mn-cs"/>
            </a:endParaRPr>
          </a:p>
          <a:p>
            <a:pPr eaLnBrk="1" hangingPunct="1">
              <a:lnSpc>
                <a:spcPct val="90000"/>
              </a:lnSpc>
              <a:buClr>
                <a:schemeClr val="tx2"/>
              </a:buClr>
              <a:buFont typeface="Wingdings" charset="0"/>
              <a:buChar char="n"/>
              <a:defRPr/>
            </a:pPr>
            <a:r>
              <a:rPr lang="en-US" sz="2400" dirty="0" smtClean="0">
                <a:ea typeface="+mn-ea"/>
                <a:cs typeface="+mn-cs"/>
              </a:rPr>
              <a:t>Debate limited to 1 hour</a:t>
            </a:r>
          </a:p>
          <a:p>
            <a:pPr eaLnBrk="1" hangingPunct="1">
              <a:lnSpc>
                <a:spcPct val="90000"/>
              </a:lnSpc>
              <a:buClr>
                <a:schemeClr val="tx2"/>
              </a:buClr>
              <a:buFont typeface="Wingdings" charset="0"/>
              <a:buChar char="n"/>
              <a:defRPr/>
            </a:pPr>
            <a:r>
              <a:rPr lang="en-US" sz="2400" dirty="0" smtClean="0">
                <a:ea typeface="+mn-ea"/>
                <a:cs typeface="+mn-cs"/>
              </a:rPr>
              <a:t>Members policy specialists</a:t>
            </a:r>
          </a:p>
          <a:p>
            <a:pPr eaLnBrk="1" hangingPunct="1">
              <a:lnSpc>
                <a:spcPct val="90000"/>
              </a:lnSpc>
              <a:buClr>
                <a:schemeClr val="tx2"/>
              </a:buClr>
              <a:buFont typeface="Wingdings" charset="0"/>
              <a:buChar char="n"/>
              <a:defRPr/>
            </a:pPr>
            <a:r>
              <a:rPr lang="en-US" sz="2400" dirty="0" smtClean="0">
                <a:ea typeface="+mn-ea"/>
                <a:cs typeface="+mn-cs"/>
              </a:rPr>
              <a:t>Emphasizes tax &amp; revenue policy</a:t>
            </a:r>
          </a:p>
          <a:p>
            <a:pPr eaLnBrk="1" hangingPunct="1">
              <a:lnSpc>
                <a:spcPct val="90000"/>
              </a:lnSpc>
              <a:buClr>
                <a:schemeClr val="tx2"/>
              </a:buClr>
              <a:buFont typeface="Wingdings" charset="0"/>
              <a:buChar char="n"/>
              <a:defRPr/>
            </a:pPr>
            <a:r>
              <a:rPr lang="en-US" sz="2400" dirty="0" smtClean="0">
                <a:ea typeface="+mn-ea"/>
                <a:cs typeface="+mn-cs"/>
              </a:rPr>
              <a:t>More formal &amp; impersonal</a:t>
            </a:r>
          </a:p>
          <a:p>
            <a:pPr eaLnBrk="1" hangingPunct="1">
              <a:lnSpc>
                <a:spcPct val="90000"/>
              </a:lnSpc>
              <a:buFont typeface="Wingdings" charset="0"/>
              <a:buChar char="n"/>
              <a:defRPr/>
            </a:pPr>
            <a:endParaRPr lang="en-US" dirty="0" smtClean="0">
              <a:ea typeface="+mn-ea"/>
              <a:cs typeface="+mn-cs"/>
            </a:endParaRPr>
          </a:p>
          <a:p>
            <a:pPr eaLnBrk="1" hangingPunct="1">
              <a:lnSpc>
                <a:spcPct val="90000"/>
              </a:lnSpc>
              <a:buFont typeface="Wingdings" charset="0"/>
              <a:buNone/>
              <a:defRPr/>
            </a:pPr>
            <a:endParaRPr lang="en-US" sz="1800" dirty="0" smtClean="0">
              <a:ea typeface="+mn-ea"/>
              <a:cs typeface="+mn-cs"/>
            </a:endParaRPr>
          </a:p>
          <a:p>
            <a:pPr eaLnBrk="1" hangingPunct="1">
              <a:lnSpc>
                <a:spcPct val="90000"/>
              </a:lnSpc>
              <a:buFont typeface="Wingdings" charset="0"/>
              <a:buChar char="n"/>
              <a:defRPr/>
            </a:pPr>
            <a:endParaRPr lang="en-US" sz="1800" dirty="0" smtClean="0">
              <a:ea typeface="+mn-ea"/>
              <a:cs typeface="+mn-cs"/>
            </a:endParaRPr>
          </a:p>
          <a:p>
            <a:pPr eaLnBrk="1" hangingPunct="1">
              <a:lnSpc>
                <a:spcPct val="90000"/>
              </a:lnSpc>
              <a:buFont typeface="Wingdings" charset="0"/>
              <a:buNone/>
              <a:defRPr/>
            </a:pPr>
            <a:endParaRPr lang="en-US" sz="1800" dirty="0" smtClean="0">
              <a:ea typeface="+mn-ea"/>
              <a:cs typeface="+mn-cs"/>
            </a:endParaRPr>
          </a:p>
        </p:txBody>
      </p:sp>
      <p:sp>
        <p:nvSpPr>
          <p:cNvPr id="158724" name="Rectangle 4"/>
          <p:cNvSpPr>
            <a:spLocks noGrp="1" noChangeArrowheads="1"/>
          </p:cNvSpPr>
          <p:nvPr>
            <p:ph sz="half" idx="4294967295"/>
          </p:nvPr>
        </p:nvSpPr>
        <p:spPr>
          <a:xfrm>
            <a:off x="5334000" y="1394619"/>
            <a:ext cx="3276600" cy="3962400"/>
          </a:xfrm>
        </p:spPr>
        <p:txBody>
          <a:bodyPr/>
          <a:lstStyle/>
          <a:p>
            <a:pPr eaLnBrk="1" hangingPunct="1">
              <a:lnSpc>
                <a:spcPct val="90000"/>
              </a:lnSpc>
              <a:buFont typeface="Wingdings" charset="0"/>
              <a:buNone/>
              <a:defRPr/>
            </a:pPr>
            <a:r>
              <a:rPr lang="en-US" sz="2400" dirty="0" smtClean="0">
                <a:latin typeface="Copperplate Gothic Bold" charset="0"/>
                <a:ea typeface="+mn-ea"/>
                <a:cs typeface="+mn-cs"/>
              </a:rPr>
              <a:t>	</a:t>
            </a:r>
            <a:r>
              <a:rPr lang="en-US" sz="3200" b="1" u="sng" dirty="0" smtClean="0">
                <a:solidFill>
                  <a:schemeClr val="tx2"/>
                </a:solidFill>
                <a:latin typeface="Copperplate Gothic Bold" charset="0"/>
                <a:ea typeface="+mn-ea"/>
                <a:cs typeface="+mn-cs"/>
              </a:rPr>
              <a:t>Senate</a:t>
            </a:r>
            <a:endParaRPr lang="en-US" b="1" u="sng" dirty="0" smtClean="0">
              <a:solidFill>
                <a:schemeClr val="hlink"/>
              </a:solidFill>
              <a:latin typeface="Copperplate Gothic Bold" charset="0"/>
              <a:ea typeface="+mn-ea"/>
              <a:cs typeface="+mn-cs"/>
            </a:endParaRPr>
          </a:p>
          <a:p>
            <a:pPr eaLnBrk="1" hangingPunct="1">
              <a:lnSpc>
                <a:spcPct val="90000"/>
              </a:lnSpc>
              <a:buClr>
                <a:schemeClr val="tx2"/>
              </a:buClr>
              <a:buFont typeface="Wingdings" charset="0"/>
              <a:buChar char="n"/>
              <a:defRPr/>
            </a:pPr>
            <a:r>
              <a:rPr lang="en-US" sz="2400" dirty="0" smtClean="0">
                <a:solidFill>
                  <a:srgbClr val="000000"/>
                </a:solidFill>
                <a:ea typeface="+mn-ea"/>
                <a:cs typeface="+mn-cs"/>
              </a:rPr>
              <a:t>Unlimited debate</a:t>
            </a:r>
          </a:p>
          <a:p>
            <a:pPr eaLnBrk="1" hangingPunct="1">
              <a:lnSpc>
                <a:spcPct val="90000"/>
              </a:lnSpc>
              <a:buClr>
                <a:schemeClr val="tx2"/>
              </a:buClr>
              <a:buFont typeface="Wingdings" charset="0"/>
              <a:buChar char="n"/>
              <a:defRPr/>
            </a:pPr>
            <a:r>
              <a:rPr lang="en-US" sz="2400" dirty="0" smtClean="0">
                <a:solidFill>
                  <a:srgbClr val="000000"/>
                </a:solidFill>
                <a:ea typeface="+mn-ea"/>
                <a:cs typeface="+mn-cs"/>
              </a:rPr>
              <a:t>Filibuster</a:t>
            </a:r>
          </a:p>
          <a:p>
            <a:pPr eaLnBrk="1" hangingPunct="1">
              <a:lnSpc>
                <a:spcPct val="90000"/>
              </a:lnSpc>
              <a:buClr>
                <a:schemeClr val="tx2"/>
              </a:buClr>
              <a:buFont typeface="Wingdings" charset="0"/>
              <a:buChar char="n"/>
              <a:defRPr/>
            </a:pPr>
            <a:r>
              <a:rPr lang="en-US" sz="2400" dirty="0" smtClean="0">
                <a:solidFill>
                  <a:srgbClr val="000000"/>
                </a:solidFill>
                <a:ea typeface="+mn-ea"/>
                <a:cs typeface="+mn-cs"/>
              </a:rPr>
              <a:t>Cloture requires a vote of 60 Members policy generalists</a:t>
            </a:r>
          </a:p>
          <a:p>
            <a:pPr eaLnBrk="1" hangingPunct="1">
              <a:lnSpc>
                <a:spcPct val="90000"/>
              </a:lnSpc>
              <a:buClr>
                <a:schemeClr val="tx2"/>
              </a:buClr>
              <a:buFont typeface="Wingdings" charset="0"/>
              <a:buChar char="n"/>
              <a:defRPr/>
            </a:pPr>
            <a:r>
              <a:rPr lang="en-US" sz="2400" dirty="0" smtClean="0">
                <a:solidFill>
                  <a:srgbClr val="000000"/>
                </a:solidFill>
                <a:ea typeface="+mn-ea"/>
                <a:cs typeface="+mn-cs"/>
              </a:rPr>
              <a:t>Emphasizes foreign policy</a:t>
            </a:r>
          </a:p>
          <a:p>
            <a:pPr eaLnBrk="1" hangingPunct="1">
              <a:lnSpc>
                <a:spcPct val="90000"/>
              </a:lnSpc>
              <a:buClr>
                <a:schemeClr val="tx2"/>
              </a:buClr>
              <a:buFont typeface="Wingdings" charset="0"/>
              <a:buChar char="n"/>
              <a:defRPr/>
            </a:pPr>
            <a:r>
              <a:rPr lang="en-US" sz="2400" dirty="0" smtClean="0">
                <a:solidFill>
                  <a:srgbClr val="000000"/>
                </a:solidFill>
                <a:ea typeface="+mn-ea"/>
                <a:cs typeface="+mn-cs"/>
              </a:rPr>
              <a:t>More informal &amp; personal</a:t>
            </a:r>
          </a:p>
          <a:p>
            <a:pPr eaLnBrk="1" hangingPunct="1">
              <a:lnSpc>
                <a:spcPct val="90000"/>
              </a:lnSpc>
              <a:buFont typeface="Wingdings" charset="0"/>
              <a:buChar char="n"/>
              <a:defRPr/>
            </a:pPr>
            <a:endParaRPr lang="en-US" sz="2400" dirty="0" smtClean="0">
              <a:ea typeface="+mn-ea"/>
              <a:cs typeface="+mn-cs"/>
            </a:endParaRPr>
          </a:p>
          <a:p>
            <a:pPr eaLnBrk="1" hangingPunct="1">
              <a:lnSpc>
                <a:spcPct val="90000"/>
              </a:lnSpc>
              <a:buFont typeface="Wingdings" charset="0"/>
              <a:buChar char="n"/>
              <a:defRPr/>
            </a:pPr>
            <a:endParaRPr lang="en-US" sz="2000" dirty="0" smtClean="0">
              <a:ea typeface="+mn-ea"/>
              <a:cs typeface="+mn-cs"/>
            </a:endParaRPr>
          </a:p>
        </p:txBody>
      </p:sp>
      <p:pic>
        <p:nvPicPr>
          <p:cNvPr id="33796" name="Picture 5" descr="House-vs-Senate--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51312"/>
            <a:ext cx="3733800" cy="241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Congress…</a:t>
            </a:r>
            <a:endParaRPr lang="en-US" dirty="0"/>
          </a:p>
        </p:txBody>
      </p:sp>
      <p:pic>
        <p:nvPicPr>
          <p:cNvPr id="1026" name="Picture 2" descr="Image result for powers of con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452744"/>
            <a:ext cx="5591176" cy="513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4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25" t="24999" r="28750" b="19531"/>
          <a:stretch/>
        </p:blipFill>
        <p:spPr>
          <a:xfrm>
            <a:off x="36136" y="533400"/>
            <a:ext cx="9007698" cy="5867400"/>
          </a:xfrm>
          <a:prstGeom prst="rect">
            <a:avLst/>
          </a:prstGeom>
        </p:spPr>
      </p:pic>
    </p:spTree>
    <p:extLst>
      <p:ext uri="{BB962C8B-B14F-4D97-AF65-F5344CB8AC3E}">
        <p14:creationId xmlns:p14="http://schemas.microsoft.com/office/powerpoint/2010/main" val="1830997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8066" name="Picture 2" descr="http://i190.photobucket.com/albums/z205/JekyllnHyde_photos/July%206th%202010/7B3de3d9f3-398a-4d72-b87a-2e352eb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5589"/>
            <a:ext cx="8715376" cy="609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0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fillibuster</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86018" name="Picture 2" descr="http://www.addictinginfo.org/wp-content/uploads/2013/11/NOV13-Filibuster-Abuse-500x500.png"/>
          <p:cNvPicPr>
            <a:picLocks noChangeAspect="1" noChangeArrowheads="1"/>
          </p:cNvPicPr>
          <p:nvPr/>
        </p:nvPicPr>
        <p:blipFill rotWithShape="1">
          <a:blip r:embed="rId3">
            <a:extLst>
              <a:ext uri="{28A0092B-C50C-407E-A947-70E740481C1C}">
                <a14:useLocalDpi xmlns:a14="http://schemas.microsoft.com/office/drawing/2010/main" val="0"/>
              </a:ext>
            </a:extLst>
          </a:blip>
          <a:srcRect b="9444"/>
          <a:stretch/>
        </p:blipFill>
        <p:spPr bwMode="auto">
          <a:xfrm>
            <a:off x="1022350" y="1206372"/>
            <a:ext cx="6140450" cy="556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15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fillibuster</a:t>
            </a:r>
            <a:r>
              <a:rPr lang="en-US" dirty="0" smtClean="0"/>
              <a:t> (examples)…</a:t>
            </a:r>
            <a:endParaRPr lang="en-US" dirty="0"/>
          </a:p>
        </p:txBody>
      </p:sp>
      <p:sp>
        <p:nvSpPr>
          <p:cNvPr id="3" name="Content Placeholder 2"/>
          <p:cNvSpPr>
            <a:spLocks noGrp="1"/>
          </p:cNvSpPr>
          <p:nvPr>
            <p:ph idx="1"/>
          </p:nvPr>
        </p:nvSpPr>
        <p:spPr>
          <a:xfrm>
            <a:off x="457200" y="1600200"/>
            <a:ext cx="4724400" cy="4800600"/>
          </a:xfrm>
        </p:spPr>
        <p:txBody>
          <a:bodyPr/>
          <a:lstStyle/>
          <a:p>
            <a:r>
              <a:rPr lang="en-US" dirty="0" smtClean="0"/>
              <a:t>Longest in history…</a:t>
            </a:r>
          </a:p>
          <a:p>
            <a:endParaRPr lang="en-US" dirty="0"/>
          </a:p>
          <a:p>
            <a:pPr marL="571500" indent="-457200">
              <a:buFont typeface="+mj-lt"/>
              <a:buAutoNum type="arabicPeriod"/>
            </a:pPr>
            <a:r>
              <a:rPr lang="en-US" dirty="0" smtClean="0"/>
              <a:t>Strom Thurmond (24:18 against the Civil Rights Act of 1957)</a:t>
            </a:r>
          </a:p>
          <a:p>
            <a:pPr marL="571500" indent="-457200">
              <a:buFont typeface="+mj-lt"/>
              <a:buAutoNum type="arabicPeriod"/>
            </a:pPr>
            <a:r>
              <a:rPr lang="en-US" dirty="0" smtClean="0"/>
              <a:t>Alfonse D’Amato (23:30 against a military bill that cut “pork”)</a:t>
            </a:r>
          </a:p>
          <a:p>
            <a:pPr marL="571500" indent="-457200">
              <a:buFont typeface="+mj-lt"/>
              <a:buAutoNum type="arabicPeriod"/>
            </a:pPr>
            <a:r>
              <a:rPr lang="en-US" dirty="0" smtClean="0"/>
              <a:t>Wayne Morse (22:26 on Tidelands Oil Bill)</a:t>
            </a:r>
          </a:p>
          <a:p>
            <a:pPr marL="571500" indent="-457200">
              <a:buFont typeface="+mj-lt"/>
              <a:buAutoNum type="arabicPeriod"/>
            </a:pPr>
            <a:r>
              <a:rPr lang="en-US" dirty="0" smtClean="0"/>
              <a:t>Robert La </a:t>
            </a:r>
            <a:r>
              <a:rPr lang="en-US" dirty="0" err="1" smtClean="0"/>
              <a:t>Follette</a:t>
            </a:r>
            <a:r>
              <a:rPr lang="en-US" dirty="0" smtClean="0"/>
              <a:t> (18:23 against a Treasury Loan bill)</a:t>
            </a:r>
          </a:p>
          <a:p>
            <a:pPr marL="571500" indent="-457200">
              <a:buFont typeface="+mj-lt"/>
              <a:buAutoNum type="arabicPeriod"/>
            </a:pPr>
            <a:r>
              <a:rPr lang="en-US" dirty="0" smtClean="0"/>
              <a:t>William </a:t>
            </a:r>
            <a:r>
              <a:rPr lang="en-US" dirty="0" err="1" smtClean="0"/>
              <a:t>Proxmire</a:t>
            </a:r>
            <a:r>
              <a:rPr lang="en-US" dirty="0" smtClean="0"/>
              <a:t> (16:12 against an increase in the debt ceiling)</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57044"/>
            <a:ext cx="3481916" cy="233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316160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Eggs and Ham</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www.youtube.com/watch?v=0-4FQAov2xI</a:t>
            </a:r>
            <a:endParaRPr lang="en-US" dirty="0" smtClean="0"/>
          </a:p>
          <a:p>
            <a:endParaRPr lang="en-US" dirty="0"/>
          </a:p>
        </p:txBody>
      </p:sp>
    </p:spTree>
    <p:extLst>
      <p:ext uri="{BB962C8B-B14F-4D97-AF65-F5344CB8AC3E}">
        <p14:creationId xmlns:p14="http://schemas.microsoft.com/office/powerpoint/2010/main" val="2333444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304800"/>
            <a:ext cx="8610600" cy="990600"/>
          </a:xfrm>
        </p:spPr>
        <p:txBody>
          <a:bodyPr>
            <a:normAutofit fontScale="90000"/>
          </a:bodyPr>
          <a:lstStyle/>
          <a:p>
            <a:pPr eaLnBrk="1" hangingPunct="1"/>
            <a:r>
              <a:rPr lang="en-US" altLang="en-US" sz="3600" smtClean="0">
                <a:latin typeface="Arial" pitchFamily="34" charset="0"/>
              </a:rPr>
              <a:t>Legislative Committees:</a:t>
            </a:r>
            <a:r>
              <a:rPr lang="en-US" altLang="en-US" sz="3200" smtClean="0">
                <a:latin typeface="Arial" pitchFamily="34" charset="0"/>
              </a:rPr>
              <a:t/>
            </a:r>
            <a:br>
              <a:rPr lang="en-US" altLang="en-US" sz="3200" smtClean="0">
                <a:latin typeface="Arial" pitchFamily="34" charset="0"/>
              </a:rPr>
            </a:br>
            <a:r>
              <a:rPr lang="en-US" altLang="en-US" sz="3200" smtClean="0">
                <a:latin typeface="Arial" pitchFamily="34" charset="0"/>
              </a:rPr>
              <a:t>Function &amp; Purpose</a:t>
            </a:r>
          </a:p>
        </p:txBody>
      </p:sp>
      <p:sp>
        <p:nvSpPr>
          <p:cNvPr id="183299" name="Rectangle 3"/>
          <p:cNvSpPr>
            <a:spLocks noGrp="1" noChangeArrowheads="1"/>
          </p:cNvSpPr>
          <p:nvPr>
            <p:ph idx="1"/>
          </p:nvPr>
        </p:nvSpPr>
        <p:spPr>
          <a:xfrm>
            <a:off x="609600" y="1371600"/>
            <a:ext cx="7467600" cy="1516063"/>
          </a:xfrm>
          <a:effectLst>
            <a:outerShdw blurRad="63500" dist="38099" dir="2700000" algn="ctr" rotWithShape="0">
              <a:schemeClr val="bg1">
                <a:alpha val="74997"/>
              </a:schemeClr>
            </a:outerShdw>
          </a:effectLst>
        </p:spPr>
        <p:txBody>
          <a:bodyPr>
            <a:normAutofit fontScale="77500" lnSpcReduction="20000"/>
          </a:bodyPr>
          <a:lstStyle/>
          <a:p>
            <a:pPr marL="533400" indent="-533400" eaLnBrk="1" hangingPunct="1">
              <a:buFont typeface="Times" charset="0"/>
              <a:buNone/>
              <a:defRPr/>
            </a:pPr>
            <a:r>
              <a:rPr lang="en-US" sz="3600" b="1" dirty="0" smtClean="0">
                <a:latin typeface="Times New Roman" charset="0"/>
                <a:ea typeface="+mn-ea"/>
              </a:rPr>
              <a:t> </a:t>
            </a:r>
            <a:r>
              <a:rPr lang="en-US" sz="3600" b="1" i="1" dirty="0" smtClean="0">
                <a:latin typeface="Times New Roman" charset="0"/>
                <a:ea typeface="+mn-ea"/>
              </a:rPr>
              <a:t>Oversight Hearings:  Members of the bureaucracy are called by congressional committees to testify about matters investigated by the committee.</a:t>
            </a:r>
          </a:p>
        </p:txBody>
      </p:sp>
      <p:sp>
        <p:nvSpPr>
          <p:cNvPr id="183300" name="Text Box 4"/>
          <p:cNvSpPr txBox="1">
            <a:spLocks noChangeArrowheads="1"/>
          </p:cNvSpPr>
          <p:nvPr/>
        </p:nvSpPr>
        <p:spPr bwMode="auto">
          <a:xfrm>
            <a:off x="1981200" y="5638800"/>
            <a:ext cx="5867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1400">
                <a:latin typeface="Times New Roman" charset="0"/>
                <a:ea typeface="ＭＳ Ｐゴシック" charset="0"/>
              </a:rPr>
              <a:t>New Orleans Mayor Ray Nagin testified before the Senate Homeland Security and Governmental Affairs Committee on Hurricane Katrina (Feb., 2006)</a:t>
            </a:r>
          </a:p>
        </p:txBody>
      </p:sp>
      <p:pic>
        <p:nvPicPr>
          <p:cNvPr id="39940"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70275"/>
            <a:ext cx="3608388" cy="2168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52400" y="304800"/>
            <a:ext cx="8991600" cy="914400"/>
          </a:xfrm>
        </p:spPr>
        <p:txBody>
          <a:bodyPr>
            <a:normAutofit fontScale="90000"/>
          </a:bodyPr>
          <a:lstStyle/>
          <a:p>
            <a:pPr eaLnBrk="1" hangingPunct="1"/>
            <a:r>
              <a:rPr lang="en-US" altLang="en-US" sz="3600" smtClean="0">
                <a:latin typeface="Arial" pitchFamily="34" charset="0"/>
              </a:rPr>
              <a:t>Legislative Committees:</a:t>
            </a:r>
            <a:r>
              <a:rPr lang="en-US" altLang="en-US" sz="3200" smtClean="0">
                <a:latin typeface="Arial" pitchFamily="34" charset="0"/>
              </a:rPr>
              <a:t/>
            </a:r>
            <a:br>
              <a:rPr lang="en-US" altLang="en-US" sz="3200" smtClean="0">
                <a:latin typeface="Arial" pitchFamily="34" charset="0"/>
              </a:rPr>
            </a:br>
            <a:r>
              <a:rPr lang="en-US" altLang="en-US" sz="3200" smtClean="0">
                <a:latin typeface="Arial" pitchFamily="34" charset="0"/>
              </a:rPr>
              <a:t>Function &amp; Purpose</a:t>
            </a:r>
            <a:endParaRPr lang="en-US" altLang="en-US" smtClean="0">
              <a:solidFill>
                <a:schemeClr val="tx1"/>
              </a:solidFill>
              <a:latin typeface="Georgia" pitchFamily="18" charset="0"/>
            </a:endParaRPr>
          </a:p>
        </p:txBody>
      </p:sp>
      <p:sp>
        <p:nvSpPr>
          <p:cNvPr id="64514" name="Rectangle 3"/>
          <p:cNvSpPr>
            <a:spLocks noGrp="1" noChangeArrowheads="1"/>
          </p:cNvSpPr>
          <p:nvPr>
            <p:ph idx="1"/>
          </p:nvPr>
        </p:nvSpPr>
        <p:spPr>
          <a:xfrm>
            <a:off x="762000" y="1981200"/>
            <a:ext cx="7467600" cy="1516063"/>
          </a:xfrm>
        </p:spPr>
        <p:txBody>
          <a:bodyPr>
            <a:normAutofit fontScale="92500" lnSpcReduction="10000"/>
          </a:bodyPr>
          <a:lstStyle/>
          <a:p>
            <a:pPr marL="533400" indent="-533400" eaLnBrk="1" hangingPunct="1">
              <a:buFont typeface="Times" charset="0"/>
              <a:buNone/>
              <a:defRPr/>
            </a:pPr>
            <a:r>
              <a:rPr lang="en-US" sz="3600" b="1" dirty="0">
                <a:latin typeface="Times New Roman" charset="0"/>
                <a:ea typeface="ＭＳ Ｐゴシック" charset="0"/>
              </a:rPr>
              <a:t> </a:t>
            </a:r>
            <a:r>
              <a:rPr lang="en-US" sz="3600" b="1" i="1" dirty="0">
                <a:latin typeface="Times New Roman" charset="0"/>
                <a:ea typeface="ＭＳ Ｐゴシック" charset="0"/>
              </a:rPr>
              <a:t>Consider </a:t>
            </a:r>
            <a:r>
              <a:rPr lang="en-US" sz="3600" b="1" i="1" dirty="0" smtClean="0">
                <a:latin typeface="Times New Roman" charset="0"/>
                <a:ea typeface="ＭＳ Ｐゴシック" charset="0"/>
              </a:rPr>
              <a:t>bills</a:t>
            </a:r>
            <a:r>
              <a:rPr lang="en-US" sz="3600" b="1" dirty="0" smtClean="0">
                <a:latin typeface="Times New Roman" charset="0"/>
                <a:ea typeface="ＭＳ Ｐゴシック" charset="0"/>
              </a:rPr>
              <a:t>: Committees may send bills to the floor, kill them, or amend them.</a:t>
            </a:r>
            <a:endParaRPr lang="en-US" sz="2800" b="1" dirty="0">
              <a:latin typeface="Times New Roman" charset="0"/>
              <a:ea typeface="ＭＳ Ｐゴシック" charset="0"/>
            </a:endParaRPr>
          </a:p>
        </p:txBody>
      </p:sp>
      <p:pic>
        <p:nvPicPr>
          <p:cNvPr id="41987"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86200"/>
            <a:ext cx="3962400" cy="2641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5109" name="Text Box 5"/>
          <p:cNvSpPr txBox="1">
            <a:spLocks noChangeArrowheads="1"/>
          </p:cNvSpPr>
          <p:nvPr/>
        </p:nvSpPr>
        <p:spPr bwMode="auto">
          <a:xfrm>
            <a:off x="2743200" y="6019800"/>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400" b="1">
                <a:latin typeface="Times" pitchFamily="-84" charset="0"/>
              </a:rPr>
              <a:t>A bill with a member</a:t>
            </a:r>
            <a:r>
              <a:rPr lang="ja-JP" altLang="en-US" sz="1400" b="1">
                <a:latin typeface="Arial" pitchFamily="34" charset="0"/>
              </a:rPr>
              <a:t>’</a:t>
            </a:r>
            <a:r>
              <a:rPr lang="en-US" altLang="ja-JP" sz="1400" b="1">
                <a:latin typeface="Times" pitchFamily="-84" charset="0"/>
              </a:rPr>
              <a:t>s mark-up notes</a:t>
            </a:r>
            <a:endParaRPr lang="en-US" altLang="en-US" sz="1600" b="1">
              <a:latin typeface="Times" pitchFamily="-84"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eaLnBrk="1" hangingPunct="1">
              <a:defRPr/>
            </a:pPr>
            <a:r>
              <a:rPr lang="en-US">
                <a:latin typeface="Arial" charset="0"/>
                <a:ea typeface="ＭＳ Ｐゴシック" charset="0"/>
              </a:rPr>
              <a:t>How Congress is Organized to Make Policy</a:t>
            </a:r>
          </a:p>
        </p:txBody>
      </p:sp>
      <p:sp>
        <p:nvSpPr>
          <p:cNvPr id="20483" name="Rectangle 3"/>
          <p:cNvSpPr>
            <a:spLocks noGrp="1" noChangeArrowheads="1"/>
          </p:cNvSpPr>
          <p:nvPr>
            <p:ph idx="1"/>
          </p:nvPr>
        </p:nvSpPr>
        <p:spPr>
          <a:xfrm>
            <a:off x="609600" y="1447800"/>
            <a:ext cx="4648200" cy="4953000"/>
          </a:xfrm>
        </p:spPr>
        <p:txBody>
          <a:bodyPr>
            <a:normAutofit lnSpcReduction="10000"/>
          </a:bodyPr>
          <a:lstStyle/>
          <a:p>
            <a:pPr lvl="1" eaLnBrk="1" hangingPunct="1">
              <a:lnSpc>
                <a:spcPct val="90000"/>
              </a:lnSpc>
              <a:buFont typeface="Wingdings" charset="0"/>
              <a:buChar char="n"/>
              <a:defRPr/>
            </a:pPr>
            <a:r>
              <a:rPr lang="en-US" sz="2400" dirty="0" smtClean="0">
                <a:ea typeface="ＭＳ Ｐゴシック" charset="0"/>
              </a:rPr>
              <a:t>Four </a:t>
            </a:r>
            <a:r>
              <a:rPr lang="en-US" sz="2400" dirty="0">
                <a:ea typeface="ＭＳ Ｐゴシック" charset="0"/>
              </a:rPr>
              <a:t>types of committees:</a:t>
            </a:r>
          </a:p>
          <a:p>
            <a:pPr lvl="2" eaLnBrk="1" hangingPunct="1">
              <a:lnSpc>
                <a:spcPct val="90000"/>
              </a:lnSpc>
              <a:buFont typeface="Wingdings" charset="0"/>
              <a:buChar char="n"/>
              <a:defRPr/>
            </a:pPr>
            <a:r>
              <a:rPr lang="en-US" sz="2600" dirty="0">
                <a:ea typeface="ＭＳ Ｐゴシック" charset="0"/>
              </a:rPr>
              <a:t>Standing committees: subject matter committees handle different policy areas.</a:t>
            </a:r>
          </a:p>
          <a:p>
            <a:pPr lvl="2" eaLnBrk="1" hangingPunct="1">
              <a:lnSpc>
                <a:spcPct val="90000"/>
              </a:lnSpc>
              <a:buFont typeface="Wingdings" charset="0"/>
              <a:buChar char="n"/>
              <a:defRPr/>
            </a:pPr>
            <a:r>
              <a:rPr lang="en-US" sz="2600" dirty="0">
                <a:ea typeface="ＭＳ Ｐゴシック" charset="0"/>
              </a:rPr>
              <a:t>Joint committees: M</a:t>
            </a:r>
            <a:r>
              <a:rPr lang="en-US" sz="2600" dirty="0" smtClean="0">
                <a:ea typeface="ＭＳ Ｐゴシック" charset="0"/>
              </a:rPr>
              <a:t>ade </a:t>
            </a:r>
            <a:r>
              <a:rPr lang="en-US" sz="2600" dirty="0">
                <a:ea typeface="ＭＳ Ｐゴシック" charset="0"/>
              </a:rPr>
              <a:t>up of House &amp; Senate members.</a:t>
            </a:r>
          </a:p>
          <a:p>
            <a:pPr lvl="2" eaLnBrk="1" hangingPunct="1">
              <a:lnSpc>
                <a:spcPct val="90000"/>
              </a:lnSpc>
              <a:buFont typeface="Wingdings" charset="0"/>
              <a:buChar char="n"/>
              <a:defRPr/>
            </a:pPr>
            <a:r>
              <a:rPr lang="en-US" sz="2600" dirty="0">
                <a:ea typeface="ＭＳ Ｐゴシック" charset="0"/>
              </a:rPr>
              <a:t>Conference committees: resolve differences in House and Senate bills.</a:t>
            </a:r>
          </a:p>
          <a:p>
            <a:pPr lvl="2" eaLnBrk="1" hangingPunct="1">
              <a:lnSpc>
                <a:spcPct val="90000"/>
              </a:lnSpc>
              <a:buFont typeface="Wingdings" charset="0"/>
              <a:buChar char="n"/>
              <a:defRPr/>
            </a:pPr>
            <a:r>
              <a:rPr lang="en-US" sz="2600" dirty="0">
                <a:ea typeface="ＭＳ Ｐゴシック" charset="0"/>
              </a:rPr>
              <a:t>Select committees: created for a specific purpose.</a:t>
            </a:r>
          </a:p>
        </p:txBody>
      </p:sp>
      <p:pic>
        <p:nvPicPr>
          <p:cNvPr id="44035" name="Picture 4" descr="53262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34496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Some Important Committees</a:t>
            </a:r>
            <a:endParaRPr lang="en-US" dirty="0">
              <a:ea typeface="+mj-ea"/>
            </a:endParaRPr>
          </a:p>
        </p:txBody>
      </p:sp>
      <p:sp>
        <p:nvSpPr>
          <p:cNvPr id="3" name="Content Placeholder 2"/>
          <p:cNvSpPr>
            <a:spLocks noGrp="1"/>
          </p:cNvSpPr>
          <p:nvPr>
            <p:ph idx="1"/>
          </p:nvPr>
        </p:nvSpPr>
        <p:spPr/>
        <p:txBody>
          <a:bodyPr/>
          <a:lstStyle/>
          <a:p>
            <a:r>
              <a:rPr lang="en-US" altLang="en-US" smtClean="0"/>
              <a:t>House Rules Committee:  assigns “rules” to bills, including whether debate will be allowed.</a:t>
            </a:r>
          </a:p>
          <a:p>
            <a:r>
              <a:rPr lang="en-US" altLang="en-US" smtClean="0"/>
              <a:t>House Appropriations Committee: sets funds for specific projects and programs.</a:t>
            </a:r>
          </a:p>
          <a:p>
            <a:r>
              <a:rPr lang="en-US" altLang="en-US" smtClean="0"/>
              <a:t>House Ways and Means Committee: considers tax bills</a:t>
            </a:r>
          </a:p>
          <a:p>
            <a:r>
              <a:rPr lang="en-US" altLang="en-US" smtClean="0"/>
              <a:t>Senate Finance Committee: considers tax bills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mtClean="0">
                <a:ea typeface="+mj-ea"/>
              </a:rPr>
              <a:t>How Congress is Organized to Make Policy</a:t>
            </a:r>
          </a:p>
        </p:txBody>
      </p:sp>
      <p:sp>
        <p:nvSpPr>
          <p:cNvPr id="22531" name="Rectangle 3"/>
          <p:cNvSpPr>
            <a:spLocks noGrp="1" noChangeArrowheads="1"/>
          </p:cNvSpPr>
          <p:nvPr>
            <p:ph idx="1"/>
          </p:nvPr>
        </p:nvSpPr>
        <p:spPr>
          <a:xfrm>
            <a:off x="533400" y="1676400"/>
            <a:ext cx="8382000" cy="4953000"/>
          </a:xfrm>
        </p:spPr>
        <p:txBody>
          <a:bodyPr/>
          <a:lstStyle/>
          <a:p>
            <a:pPr eaLnBrk="1" hangingPunct="1">
              <a:lnSpc>
                <a:spcPct val="90000"/>
              </a:lnSpc>
              <a:buFont typeface="Wingdings" charset="0"/>
              <a:buChar char="n"/>
              <a:defRPr/>
            </a:pPr>
            <a:r>
              <a:rPr lang="en-US" sz="1600" dirty="0" smtClean="0">
                <a:ea typeface="+mn-ea"/>
              </a:rPr>
              <a:t>The Committees and Subcommittees</a:t>
            </a:r>
          </a:p>
          <a:p>
            <a:pPr lvl="1" eaLnBrk="1" hangingPunct="1">
              <a:lnSpc>
                <a:spcPct val="90000"/>
              </a:lnSpc>
              <a:buFont typeface="Wingdings" charset="0"/>
              <a:buChar char="n"/>
              <a:defRPr/>
            </a:pPr>
            <a:r>
              <a:rPr lang="en-US" sz="1600" dirty="0" smtClean="0">
                <a:ea typeface="+mn-ea"/>
              </a:rPr>
              <a:t>Getting on a Committee</a:t>
            </a:r>
          </a:p>
          <a:p>
            <a:pPr lvl="2" eaLnBrk="1" hangingPunct="1">
              <a:lnSpc>
                <a:spcPct val="90000"/>
              </a:lnSpc>
              <a:buFont typeface="Wingdings" charset="0"/>
              <a:buChar char="n"/>
              <a:defRPr/>
            </a:pPr>
            <a:r>
              <a:rPr lang="en-US" sz="1600" dirty="0" smtClean="0">
                <a:ea typeface="+mn-ea"/>
              </a:rPr>
              <a:t>Members want to get on the right committee.</a:t>
            </a:r>
          </a:p>
          <a:p>
            <a:pPr lvl="2" eaLnBrk="1" hangingPunct="1">
              <a:lnSpc>
                <a:spcPct val="90000"/>
              </a:lnSpc>
              <a:buFont typeface="Wingdings" charset="0"/>
              <a:buChar char="n"/>
              <a:defRPr/>
            </a:pPr>
            <a:r>
              <a:rPr lang="en-US" sz="1600" dirty="0" smtClean="0">
                <a:ea typeface="+mn-ea"/>
              </a:rPr>
              <a:t>Members want committee assignments that will help them get reelected and gain influence.</a:t>
            </a:r>
          </a:p>
          <a:p>
            <a:pPr lvl="2" eaLnBrk="1" hangingPunct="1">
              <a:lnSpc>
                <a:spcPct val="90000"/>
              </a:lnSpc>
              <a:buFont typeface="Wingdings" charset="0"/>
              <a:buChar char="n"/>
              <a:defRPr/>
            </a:pPr>
            <a:r>
              <a:rPr lang="en-US" sz="1600" dirty="0" smtClean="0">
                <a:ea typeface="+mn-ea"/>
              </a:rPr>
              <a:t>New members express their committee preferences to the party leaders.</a:t>
            </a:r>
          </a:p>
          <a:p>
            <a:pPr lvl="2" eaLnBrk="1" hangingPunct="1">
              <a:lnSpc>
                <a:spcPct val="90000"/>
              </a:lnSpc>
              <a:buFont typeface="Wingdings" charset="0"/>
              <a:buChar char="n"/>
              <a:defRPr/>
            </a:pPr>
            <a:r>
              <a:rPr lang="en-US" sz="1600" dirty="0" smtClean="0">
                <a:ea typeface="+mn-ea"/>
              </a:rPr>
              <a:t>Support of the party is important in getting on the right committee.</a:t>
            </a:r>
          </a:p>
          <a:p>
            <a:pPr lvl="2" eaLnBrk="1" hangingPunct="1">
              <a:lnSpc>
                <a:spcPct val="90000"/>
              </a:lnSpc>
              <a:buFont typeface="Wingdings" charset="0"/>
              <a:buChar char="n"/>
              <a:defRPr/>
            </a:pPr>
            <a:r>
              <a:rPr lang="en-US" sz="1600" dirty="0" smtClean="0">
                <a:ea typeface="+mn-ea"/>
              </a:rPr>
              <a:t>Parties make an effort to grant requested committee assignments.</a:t>
            </a:r>
          </a:p>
          <a:p>
            <a:pPr lvl="2" eaLnBrk="1" hangingPunct="1">
              <a:lnSpc>
                <a:spcPct val="90000"/>
              </a:lnSpc>
              <a:buFont typeface="Wingdings" charset="0"/>
              <a:buChar char="n"/>
              <a:defRPr/>
            </a:pPr>
            <a:r>
              <a:rPr lang="en-US" sz="1600" dirty="0">
                <a:ea typeface="+mn-ea"/>
              </a:rPr>
              <a:t>A </a:t>
            </a:r>
            <a:r>
              <a:rPr lang="en-US" sz="1600" b="1" dirty="0">
                <a:ea typeface="+mn-ea"/>
              </a:rPr>
              <a:t>discharge petition </a:t>
            </a:r>
            <a:r>
              <a:rPr lang="en-US" sz="1600" dirty="0">
                <a:ea typeface="+mn-ea"/>
              </a:rPr>
              <a:t>is used to bring a bill to the whole House or Senate, without a report by a committee.  This is used to bypass committee chairs who have refused to consider a bill or are stalling a bill in committee.</a:t>
            </a:r>
          </a:p>
          <a:p>
            <a:pPr lvl="2" eaLnBrk="1" hangingPunct="1">
              <a:lnSpc>
                <a:spcPct val="90000"/>
              </a:lnSpc>
              <a:buFont typeface="Wingdings" charset="0"/>
              <a:buChar char="n"/>
              <a:defRPr/>
            </a:pPr>
            <a:endParaRPr lang="en-US" sz="1600" dirty="0" smtClean="0">
              <a:ea typeface="+mn-ea"/>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defRPr/>
            </a:pPr>
            <a:r>
              <a:rPr lang="en-US" smtClean="0">
                <a:ea typeface="+mj-ea"/>
                <a:cs typeface="Arial" charset="0"/>
              </a:rPr>
              <a:t>How Congress is Organized to Make Policy</a:t>
            </a:r>
          </a:p>
        </p:txBody>
      </p:sp>
      <p:sp>
        <p:nvSpPr>
          <p:cNvPr id="23555" name="Rectangle 3"/>
          <p:cNvSpPr>
            <a:spLocks noGrp="1" noChangeArrowheads="1"/>
          </p:cNvSpPr>
          <p:nvPr>
            <p:ph idx="1"/>
          </p:nvPr>
        </p:nvSpPr>
        <p:spPr>
          <a:xfrm>
            <a:off x="533400" y="1600200"/>
            <a:ext cx="7848600" cy="5486400"/>
          </a:xfrm>
        </p:spPr>
        <p:txBody>
          <a:bodyPr>
            <a:normAutofit/>
          </a:bodyPr>
          <a:lstStyle/>
          <a:p>
            <a:pPr lvl="1">
              <a:lnSpc>
                <a:spcPct val="80000"/>
              </a:lnSpc>
              <a:buFont typeface="Wingdings" charset="0"/>
              <a:buChar char="n"/>
              <a:defRPr/>
            </a:pPr>
            <a:r>
              <a:rPr lang="en-US" sz="2400" dirty="0" smtClean="0">
                <a:ea typeface="+mn-ea"/>
              </a:rPr>
              <a:t>Getting Ahead on the Committee: Chairs and the Seniority System.</a:t>
            </a:r>
          </a:p>
          <a:p>
            <a:pPr lvl="2">
              <a:lnSpc>
                <a:spcPct val="80000"/>
              </a:lnSpc>
              <a:buFont typeface="Wingdings" charset="0"/>
              <a:buChar char="n"/>
              <a:defRPr/>
            </a:pPr>
            <a:r>
              <a:rPr lang="en-US" sz="2400" dirty="0" smtClean="0">
                <a:ea typeface="+mn-ea"/>
              </a:rPr>
              <a:t>The chair is the most important position for controlling legislation.</a:t>
            </a:r>
          </a:p>
          <a:p>
            <a:pPr lvl="2">
              <a:lnSpc>
                <a:spcPct val="80000"/>
              </a:lnSpc>
              <a:buFont typeface="Wingdings" charset="0"/>
              <a:buChar char="n"/>
              <a:defRPr/>
            </a:pPr>
            <a:r>
              <a:rPr lang="en-US" sz="2400" dirty="0" smtClean="0">
                <a:ea typeface="+mn-ea"/>
              </a:rPr>
              <a:t>Seniority on the committee is a general rule, and members may choose the chair of their committee.</a:t>
            </a:r>
          </a:p>
          <a:p>
            <a:pPr lvl="2">
              <a:lnSpc>
                <a:spcPct val="80000"/>
              </a:lnSpc>
              <a:buFont typeface="Wingdings" charset="0"/>
              <a:buChar char="n"/>
              <a:defRPr/>
            </a:pPr>
            <a:r>
              <a:rPr lang="en-US" sz="2400" dirty="0" smtClean="0">
                <a:ea typeface="+mn-ea"/>
              </a:rPr>
              <a:t>Majority party always gets chairman</a:t>
            </a:r>
          </a:p>
          <a:p>
            <a:pPr lvl="2">
              <a:lnSpc>
                <a:spcPct val="80000"/>
              </a:lnSpc>
              <a:buFont typeface="Wingdings" charset="0"/>
              <a:buChar char="n"/>
              <a:defRPr/>
            </a:pPr>
            <a:r>
              <a:rPr lang="en-US" sz="2400" dirty="0" smtClean="0">
                <a:ea typeface="+mn-ea"/>
              </a:rPr>
              <a:t>Committee numbers will reflect the percentage of Democrats and Republicans in the body as a whole.</a:t>
            </a:r>
          </a:p>
        </p:txBody>
      </p:sp>
      <p:pic>
        <p:nvPicPr>
          <p:cNvPr id="491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495800"/>
            <a:ext cx="13906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16 congressional election winner by 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15375"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4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smtClean="0">
                <a:ea typeface="+mj-ea"/>
                <a:cs typeface="Arial" charset="0"/>
              </a:rPr>
              <a:t>How Congress is Organized to Make Policy</a:t>
            </a:r>
          </a:p>
        </p:txBody>
      </p:sp>
      <p:sp>
        <p:nvSpPr>
          <p:cNvPr id="24579" name="Rectangle 3"/>
          <p:cNvSpPr>
            <a:spLocks noGrp="1" noChangeArrowheads="1"/>
          </p:cNvSpPr>
          <p:nvPr>
            <p:ph idx="1"/>
          </p:nvPr>
        </p:nvSpPr>
        <p:spPr>
          <a:xfrm>
            <a:off x="4495800" y="1981200"/>
            <a:ext cx="4343400" cy="4495800"/>
          </a:xfrm>
        </p:spPr>
        <p:txBody>
          <a:bodyPr/>
          <a:lstStyle/>
          <a:p>
            <a:pPr lvl="1" eaLnBrk="1" hangingPunct="1">
              <a:lnSpc>
                <a:spcPct val="90000"/>
              </a:lnSpc>
              <a:buFont typeface="Wingdings" charset="0"/>
              <a:buChar char="n"/>
              <a:defRPr/>
            </a:pPr>
            <a:r>
              <a:rPr lang="en-US" sz="2400" dirty="0" smtClean="0">
                <a:ea typeface="+mn-ea"/>
              </a:rPr>
              <a:t>Caucus: A group of members of Congress sharing some interest or characteristic.</a:t>
            </a:r>
          </a:p>
          <a:p>
            <a:pPr lvl="1" eaLnBrk="1" hangingPunct="1">
              <a:lnSpc>
                <a:spcPct val="90000"/>
              </a:lnSpc>
              <a:buFont typeface="Wingdings" charset="0"/>
              <a:buChar char="n"/>
              <a:defRPr/>
            </a:pPr>
            <a:r>
              <a:rPr lang="en-US" sz="2400" dirty="0" smtClean="0">
                <a:ea typeface="+mn-ea"/>
              </a:rPr>
              <a:t>Caucuses pressure for committee meetings and hearings and for votes on bills.</a:t>
            </a:r>
          </a:p>
          <a:p>
            <a:pPr lvl="1" eaLnBrk="1" hangingPunct="1">
              <a:lnSpc>
                <a:spcPct val="90000"/>
              </a:lnSpc>
              <a:buFont typeface="Wingdings" charset="0"/>
              <a:buChar char="n"/>
              <a:defRPr/>
            </a:pPr>
            <a:r>
              <a:rPr lang="en-US" sz="2400" dirty="0" smtClean="0">
                <a:ea typeface="+mn-ea"/>
              </a:rPr>
              <a:t>Caucuses can be more effective than lobbyists.</a:t>
            </a:r>
          </a:p>
        </p:txBody>
      </p:sp>
      <p:pic>
        <p:nvPicPr>
          <p:cNvPr id="51203" name="Picture 4" descr="090601_cartoon_wuerker_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97125"/>
            <a:ext cx="41148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smtClean="0">
                <a:ea typeface="+mj-ea"/>
                <a:cs typeface="Arial" charset="0"/>
              </a:rPr>
              <a:t>How Congress is Organized to Make Policy</a:t>
            </a:r>
          </a:p>
        </p:txBody>
      </p:sp>
      <p:sp>
        <p:nvSpPr>
          <p:cNvPr id="25603" name="Rectangle 3"/>
          <p:cNvSpPr>
            <a:spLocks noGrp="1" noChangeArrowheads="1"/>
          </p:cNvSpPr>
          <p:nvPr>
            <p:ph idx="1"/>
          </p:nvPr>
        </p:nvSpPr>
        <p:spPr>
          <a:xfrm>
            <a:off x="533400" y="1828800"/>
            <a:ext cx="4724400" cy="4038600"/>
          </a:xfrm>
        </p:spPr>
        <p:txBody>
          <a:bodyPr>
            <a:normAutofit/>
          </a:bodyPr>
          <a:lstStyle/>
          <a:p>
            <a:pPr eaLnBrk="1" hangingPunct="1">
              <a:lnSpc>
                <a:spcPct val="90000"/>
              </a:lnSpc>
              <a:buFont typeface="Wingdings" charset="0"/>
              <a:buChar char="n"/>
              <a:defRPr/>
            </a:pPr>
            <a:r>
              <a:rPr lang="en-US" sz="2800" dirty="0" smtClean="0">
                <a:ea typeface="+mn-ea"/>
                <a:cs typeface="+mn-cs"/>
              </a:rPr>
              <a:t>Congressional Staff</a:t>
            </a:r>
          </a:p>
          <a:p>
            <a:pPr lvl="1" eaLnBrk="1" hangingPunct="1">
              <a:lnSpc>
                <a:spcPct val="90000"/>
              </a:lnSpc>
              <a:buFont typeface="Wingdings" charset="0"/>
              <a:buChar char="n"/>
              <a:defRPr/>
            </a:pPr>
            <a:r>
              <a:rPr lang="en-US" sz="2400" dirty="0" smtClean="0">
                <a:ea typeface="+mn-ea"/>
              </a:rPr>
              <a:t>Personal staff: Work for the member. Mainly providing constituent service, but help research and write bills.</a:t>
            </a:r>
          </a:p>
          <a:p>
            <a:pPr lvl="1" eaLnBrk="1" hangingPunct="1">
              <a:lnSpc>
                <a:spcPct val="90000"/>
              </a:lnSpc>
              <a:buFont typeface="Wingdings" charset="0"/>
              <a:buChar char="n"/>
              <a:defRPr/>
            </a:pPr>
            <a:r>
              <a:rPr lang="en-US" sz="2400" dirty="0" smtClean="0">
                <a:ea typeface="+mn-ea"/>
              </a:rPr>
              <a:t>Committee staff: organize hearings, research &amp; write legislation, target of lobbyists.</a:t>
            </a:r>
          </a:p>
          <a:p>
            <a:pPr lvl="1" eaLnBrk="1" hangingPunct="1">
              <a:lnSpc>
                <a:spcPct val="90000"/>
              </a:lnSpc>
              <a:buFont typeface="Wingdings" charset="0"/>
              <a:buChar char="n"/>
              <a:defRPr/>
            </a:pPr>
            <a:r>
              <a:rPr lang="en-US" sz="2400" dirty="0" smtClean="0">
                <a:ea typeface="+mn-ea"/>
              </a:rPr>
              <a:t>Staff Agencies: CRS, GAO, CBO provide specific information to Congress.</a:t>
            </a:r>
          </a:p>
        </p:txBody>
      </p:sp>
      <p:pic>
        <p:nvPicPr>
          <p:cNvPr id="53251"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3352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1600200"/>
            <a:ext cx="14525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52600" y="0"/>
            <a:ext cx="6781800" cy="1143000"/>
          </a:xfrm>
        </p:spPr>
        <p:txBody>
          <a:bodyPr/>
          <a:lstStyle/>
          <a:p>
            <a:pPr eaLnBrk="1" hangingPunct="1">
              <a:defRPr/>
            </a:pPr>
            <a:r>
              <a:rPr lang="en-US" smtClean="0">
                <a:ea typeface="+mj-ea"/>
              </a:rPr>
              <a:t>The Congressional Process</a:t>
            </a:r>
          </a:p>
        </p:txBody>
      </p:sp>
      <p:sp>
        <p:nvSpPr>
          <p:cNvPr id="26627" name="Rectangle 3"/>
          <p:cNvSpPr>
            <a:spLocks noGrp="1" noChangeArrowheads="1"/>
          </p:cNvSpPr>
          <p:nvPr>
            <p:ph idx="1"/>
          </p:nvPr>
        </p:nvSpPr>
        <p:spPr>
          <a:xfrm>
            <a:off x="4800600" y="1295400"/>
            <a:ext cx="4343400" cy="5334000"/>
          </a:xfrm>
        </p:spPr>
        <p:txBody>
          <a:bodyPr/>
          <a:lstStyle/>
          <a:p>
            <a:pPr eaLnBrk="1" hangingPunct="1">
              <a:buFont typeface="Wingdings" charset="0"/>
              <a:buChar char="n"/>
              <a:defRPr/>
            </a:pPr>
            <a:r>
              <a:rPr lang="en-US" sz="2000" dirty="0" smtClean="0">
                <a:ea typeface="+mn-ea"/>
              </a:rPr>
              <a:t>Legislation:</a:t>
            </a:r>
          </a:p>
          <a:p>
            <a:pPr lvl="1" eaLnBrk="1" hangingPunct="1">
              <a:buFont typeface="Wingdings" charset="0"/>
              <a:buChar char="n"/>
              <a:defRPr/>
            </a:pPr>
            <a:r>
              <a:rPr lang="en-US" sz="2000" dirty="0" smtClean="0">
                <a:ea typeface="+mn-ea"/>
              </a:rPr>
              <a:t>Bill: A proposed law.</a:t>
            </a:r>
          </a:p>
          <a:p>
            <a:pPr lvl="1" eaLnBrk="1" hangingPunct="1">
              <a:buFont typeface="Wingdings" charset="0"/>
              <a:buChar char="n"/>
              <a:defRPr/>
            </a:pPr>
            <a:r>
              <a:rPr lang="en-US" sz="2000" dirty="0" smtClean="0">
                <a:ea typeface="+mn-ea"/>
              </a:rPr>
              <a:t>Anyone can draft a bill, but only members of Congress can introduce them.</a:t>
            </a:r>
          </a:p>
          <a:p>
            <a:pPr lvl="1" eaLnBrk="1" hangingPunct="1">
              <a:buFont typeface="Wingdings" charset="0"/>
              <a:buChar char="n"/>
              <a:defRPr/>
            </a:pPr>
            <a:r>
              <a:rPr lang="en-US" sz="2000" dirty="0" smtClean="0">
                <a:ea typeface="+mn-ea"/>
              </a:rPr>
              <a:t>More rules in the House than in the Senate.</a:t>
            </a:r>
          </a:p>
          <a:p>
            <a:pPr lvl="1" eaLnBrk="1" hangingPunct="1">
              <a:buFont typeface="Wingdings" charset="0"/>
              <a:buChar char="n"/>
              <a:defRPr/>
            </a:pPr>
            <a:r>
              <a:rPr lang="en-US" sz="2000" dirty="0" smtClean="0">
                <a:ea typeface="+mn-ea"/>
              </a:rPr>
              <a:t>Party leaders play a vital role in steering bills through both houses.</a:t>
            </a:r>
          </a:p>
          <a:p>
            <a:pPr lvl="1" eaLnBrk="1" hangingPunct="1">
              <a:buFont typeface="Wingdings" charset="0"/>
              <a:buChar char="n"/>
              <a:defRPr/>
            </a:pPr>
            <a:r>
              <a:rPr lang="en-US" sz="2000" dirty="0" smtClean="0">
                <a:ea typeface="+mn-ea"/>
              </a:rPr>
              <a:t>Countless influences on the legislative process, including interest groups, caucuses, the president, and leadership.</a:t>
            </a:r>
          </a:p>
        </p:txBody>
      </p:sp>
      <p:pic>
        <p:nvPicPr>
          <p:cNvPr id="55299" name="Picture 4" descr="scholasticnews_indepth_911report_bill_to_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783013"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Logrolling</a:t>
            </a:r>
            <a:endParaRPr lang="en-US" dirty="0">
              <a:ea typeface="+mj-ea"/>
            </a:endParaRPr>
          </a:p>
        </p:txBody>
      </p:sp>
      <p:sp>
        <p:nvSpPr>
          <p:cNvPr id="3" name="Content Placeholder 2"/>
          <p:cNvSpPr>
            <a:spLocks noGrp="1"/>
          </p:cNvSpPr>
          <p:nvPr>
            <p:ph idx="1"/>
          </p:nvPr>
        </p:nvSpPr>
        <p:spPr/>
        <p:txBody>
          <a:bodyPr/>
          <a:lstStyle/>
          <a:p>
            <a:r>
              <a:rPr lang="en-US" altLang="en-US" smtClean="0"/>
              <a:t>Logrolling means exchanging votes for favors.</a:t>
            </a:r>
          </a:p>
          <a:p>
            <a:r>
              <a:rPr lang="en-US" altLang="en-US" smtClean="0"/>
              <a:t>“I’ll vote for your bill if you vote for my bill.”</a:t>
            </a:r>
          </a:p>
        </p:txBody>
      </p:sp>
      <p:pic>
        <p:nvPicPr>
          <p:cNvPr id="573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3073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5344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3"/>
          <p:cNvSpPr txBox="1">
            <a:spLocks noChangeArrowheads="1"/>
          </p:cNvSpPr>
          <p:nvPr/>
        </p:nvSpPr>
        <p:spPr bwMode="auto">
          <a:xfrm>
            <a:off x="1676400" y="5943600"/>
            <a:ext cx="609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400" b="1">
                <a:latin typeface="Times New Roman" charset="0"/>
                <a:ea typeface="ＭＳ Ｐゴシック" charset="0"/>
              </a:rPr>
              <a:t>Title:  Resolution		Artist:  Bob Gorrell</a:t>
            </a:r>
          </a:p>
          <a:p>
            <a:pPr eaLnBrk="0" hangingPunct="0">
              <a:defRPr/>
            </a:pPr>
            <a:r>
              <a:rPr lang="en-US" sz="1400" b="1">
                <a:latin typeface="Times New Roman" charset="0"/>
                <a:ea typeface="ＭＳ Ｐゴシック" charset="0"/>
              </a:rPr>
              <a:t>Date:  12/28/06		Source:  </a:t>
            </a:r>
            <a:r>
              <a:rPr lang="en-US" sz="1400" b="1">
                <a:latin typeface="Times New Roman" charset="0"/>
                <a:ea typeface="ＭＳ Ｐゴシック" charset="0"/>
                <a:hlinkClick r:id="rId4"/>
              </a:rPr>
              <a:t>http://www.gorrellart.com/</a:t>
            </a:r>
            <a:endParaRPr lang="en-US">
              <a:effectLst>
                <a:outerShdw blurRad="38100" dist="38100" dir="2700000" algn="tl">
                  <a:srgbClr val="336699"/>
                </a:outerShdw>
              </a:effectLst>
              <a:latin typeface="Times" charset="0"/>
              <a:ea typeface="ＭＳ Ｐゴシック" charset="0"/>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04800"/>
            <a:ext cx="7772400" cy="1143000"/>
          </a:xfrm>
        </p:spPr>
        <p:txBody>
          <a:bodyPr/>
          <a:lstStyle/>
          <a:p>
            <a:pPr eaLnBrk="1" hangingPunct="1">
              <a:defRPr/>
            </a:pPr>
            <a:r>
              <a:rPr lang="en-US" smtClean="0">
                <a:ea typeface="+mj-ea"/>
              </a:rPr>
              <a:t>The Congressional Process</a:t>
            </a:r>
          </a:p>
        </p:txBody>
      </p:sp>
      <p:sp>
        <p:nvSpPr>
          <p:cNvPr id="28675" name="Rectangle 3"/>
          <p:cNvSpPr>
            <a:spLocks noGrp="1" noChangeArrowheads="1"/>
          </p:cNvSpPr>
          <p:nvPr>
            <p:ph idx="1"/>
          </p:nvPr>
        </p:nvSpPr>
        <p:spPr>
          <a:xfrm>
            <a:off x="304800" y="1524000"/>
            <a:ext cx="4495800" cy="5029200"/>
          </a:xfrm>
        </p:spPr>
        <p:txBody>
          <a:bodyPr/>
          <a:lstStyle/>
          <a:p>
            <a:pPr eaLnBrk="1" hangingPunct="1">
              <a:lnSpc>
                <a:spcPct val="90000"/>
              </a:lnSpc>
            </a:pPr>
            <a:r>
              <a:rPr lang="en-US" altLang="en-US" sz="2800" smtClean="0">
                <a:solidFill>
                  <a:srgbClr val="000000"/>
                </a:solidFill>
              </a:rPr>
              <a:t>Presidents and Congress: Partners and Antagonists</a:t>
            </a:r>
          </a:p>
          <a:p>
            <a:pPr lvl="1" eaLnBrk="1" hangingPunct="1">
              <a:lnSpc>
                <a:spcPct val="90000"/>
              </a:lnSpc>
            </a:pPr>
            <a:r>
              <a:rPr lang="en-US" altLang="en-US" sz="2400" smtClean="0">
                <a:solidFill>
                  <a:srgbClr val="000000"/>
                </a:solidFill>
              </a:rPr>
              <a:t>Presidents have many resources to influence Congress, including electoral support.</a:t>
            </a:r>
          </a:p>
          <a:p>
            <a:pPr lvl="1" eaLnBrk="1" hangingPunct="1">
              <a:lnSpc>
                <a:spcPct val="90000"/>
              </a:lnSpc>
            </a:pPr>
            <a:r>
              <a:rPr lang="en-US" altLang="en-US" sz="2400" smtClean="0">
                <a:solidFill>
                  <a:srgbClr val="000000"/>
                </a:solidFill>
              </a:rPr>
              <a:t>In order to </a:t>
            </a:r>
            <a:r>
              <a:rPr lang="ja-JP" altLang="en-US" sz="2400" smtClean="0">
                <a:solidFill>
                  <a:srgbClr val="000000"/>
                </a:solidFill>
              </a:rPr>
              <a:t>“</a:t>
            </a:r>
            <a:r>
              <a:rPr lang="en-US" altLang="ja-JP" sz="2400" smtClean="0">
                <a:solidFill>
                  <a:srgbClr val="000000"/>
                </a:solidFill>
              </a:rPr>
              <a:t>win</a:t>
            </a:r>
            <a:r>
              <a:rPr lang="ja-JP" altLang="en-US" sz="2400" smtClean="0">
                <a:solidFill>
                  <a:srgbClr val="000000"/>
                </a:solidFill>
              </a:rPr>
              <a:t>”</a:t>
            </a:r>
            <a:r>
              <a:rPr lang="en-US" altLang="ja-JP" sz="2400" smtClean="0">
                <a:solidFill>
                  <a:srgbClr val="000000"/>
                </a:solidFill>
              </a:rPr>
              <a:t> in Congress, the president must win several battles in each house.</a:t>
            </a:r>
          </a:p>
          <a:p>
            <a:pPr lvl="1" eaLnBrk="1" hangingPunct="1">
              <a:lnSpc>
                <a:spcPct val="90000"/>
              </a:lnSpc>
            </a:pPr>
            <a:r>
              <a:rPr lang="en-US" altLang="en-US" sz="2400" smtClean="0">
                <a:solidFill>
                  <a:srgbClr val="000000"/>
                </a:solidFill>
              </a:rPr>
              <a:t>Presidents have the power of veto to ultimately influence legislation.</a:t>
            </a:r>
          </a:p>
        </p:txBody>
      </p:sp>
      <p:pic>
        <p:nvPicPr>
          <p:cNvPr id="60419" name="Picture 4" descr="you-lie-obama-wilson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9179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ea typeface="+mj-ea"/>
                <a:cs typeface="+mj-cs"/>
              </a:rPr>
              <a:t>The Congressional Process</a:t>
            </a:r>
          </a:p>
        </p:txBody>
      </p:sp>
      <p:pic>
        <p:nvPicPr>
          <p:cNvPr id="29701" name="Picture 5" descr="fig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76400"/>
            <a:ext cx="8077200" cy="459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04800"/>
            <a:ext cx="7772400" cy="1143000"/>
          </a:xfrm>
        </p:spPr>
        <p:txBody>
          <a:bodyPr/>
          <a:lstStyle/>
          <a:p>
            <a:pPr eaLnBrk="1" hangingPunct="1">
              <a:defRPr/>
            </a:pPr>
            <a:r>
              <a:rPr lang="en-US" smtClean="0">
                <a:ea typeface="+mj-ea"/>
              </a:rPr>
              <a:t>The Congressional Process</a:t>
            </a:r>
          </a:p>
        </p:txBody>
      </p:sp>
      <p:sp>
        <p:nvSpPr>
          <p:cNvPr id="30723" name="Rectangle 3"/>
          <p:cNvSpPr>
            <a:spLocks noGrp="1" noChangeArrowheads="1"/>
          </p:cNvSpPr>
          <p:nvPr>
            <p:ph idx="1"/>
          </p:nvPr>
        </p:nvSpPr>
        <p:spPr>
          <a:xfrm>
            <a:off x="3886200" y="1447800"/>
            <a:ext cx="4953000" cy="4572000"/>
          </a:xfrm>
        </p:spPr>
        <p:txBody>
          <a:bodyPr/>
          <a:lstStyle/>
          <a:p>
            <a:pPr eaLnBrk="1" hangingPunct="1"/>
            <a:r>
              <a:rPr lang="en-US" altLang="en-US" sz="2000" smtClean="0"/>
              <a:t>Party, Constituency, and Ideology</a:t>
            </a:r>
          </a:p>
          <a:p>
            <a:pPr lvl="1" eaLnBrk="1" hangingPunct="1"/>
            <a:r>
              <a:rPr lang="en-US" altLang="en-US" sz="2000" smtClean="0"/>
              <a:t>Party Influence: Party leaders cannot force party members to vote a particular way, but they can promise electoral support and committee memberships.</a:t>
            </a:r>
          </a:p>
          <a:p>
            <a:pPr lvl="1" eaLnBrk="1" hangingPunct="1"/>
            <a:r>
              <a:rPr lang="en-US" altLang="en-US" sz="2000" smtClean="0"/>
              <a:t>The Instructed Delegate role is that members of Congress should use their best judgment.</a:t>
            </a:r>
          </a:p>
          <a:p>
            <a:pPr lvl="1" eaLnBrk="1" hangingPunct="1"/>
            <a:r>
              <a:rPr lang="en-US" altLang="en-US" sz="2000" smtClean="0"/>
              <a:t>The Representative role is that members of Congress should vote in accordance with their constituents’ wishes (if they can figure out what they are).</a:t>
            </a:r>
          </a:p>
        </p:txBody>
      </p:sp>
      <p:pic>
        <p:nvPicPr>
          <p:cNvPr id="64515" name="Picture 4" descr="onion_news19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3011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7772400" cy="1143000"/>
          </a:xfrm>
        </p:spPr>
        <p:txBody>
          <a:bodyPr/>
          <a:lstStyle/>
          <a:p>
            <a:pPr eaLnBrk="1" hangingPunct="1">
              <a:defRPr/>
            </a:pPr>
            <a:r>
              <a:rPr lang="en-US" smtClean="0">
                <a:ea typeface="+mj-ea"/>
              </a:rPr>
              <a:t>The Congressional Process</a:t>
            </a:r>
          </a:p>
        </p:txBody>
      </p:sp>
      <p:sp>
        <p:nvSpPr>
          <p:cNvPr id="31747" name="Rectangle 3"/>
          <p:cNvSpPr>
            <a:spLocks noGrp="1" noChangeArrowheads="1"/>
          </p:cNvSpPr>
          <p:nvPr>
            <p:ph idx="1"/>
          </p:nvPr>
        </p:nvSpPr>
        <p:spPr>
          <a:xfrm>
            <a:off x="228600" y="1295400"/>
            <a:ext cx="4419600" cy="4648200"/>
          </a:xfrm>
        </p:spPr>
        <p:txBody>
          <a:bodyPr>
            <a:normAutofit lnSpcReduction="10000"/>
          </a:bodyPr>
          <a:lstStyle/>
          <a:p>
            <a:pPr eaLnBrk="1" hangingPunct="1">
              <a:lnSpc>
                <a:spcPct val="90000"/>
              </a:lnSpc>
              <a:buFont typeface="Wingdings" charset="0"/>
              <a:buChar char="n"/>
              <a:defRPr/>
            </a:pPr>
            <a:r>
              <a:rPr lang="en-US" sz="2800" dirty="0" smtClean="0">
                <a:ea typeface="+mn-ea"/>
              </a:rPr>
              <a:t>Lobbyists and Interest Groups</a:t>
            </a:r>
          </a:p>
          <a:p>
            <a:pPr lvl="1" eaLnBrk="1" hangingPunct="1">
              <a:lnSpc>
                <a:spcPct val="90000"/>
              </a:lnSpc>
              <a:buFont typeface="Wingdings" charset="0"/>
              <a:buChar char="n"/>
              <a:defRPr/>
            </a:pPr>
            <a:r>
              <a:rPr lang="en-US" sz="2400" dirty="0" smtClean="0">
                <a:ea typeface="+mn-ea"/>
              </a:rPr>
              <a:t>There are over 26 lobbyists for every member of Congress- the bigger the issue, the more lobbyists will be working on it.</a:t>
            </a:r>
          </a:p>
          <a:p>
            <a:pPr lvl="1" eaLnBrk="1" hangingPunct="1">
              <a:lnSpc>
                <a:spcPct val="90000"/>
              </a:lnSpc>
              <a:buFont typeface="Wingdings" charset="0"/>
              <a:buChar char="n"/>
              <a:defRPr/>
            </a:pPr>
            <a:r>
              <a:rPr lang="en-US" sz="2400" dirty="0" smtClean="0">
                <a:ea typeface="+mn-ea"/>
              </a:rPr>
              <a:t>Lobbyists can be ignored, shunned and even regulated by Congress.</a:t>
            </a:r>
          </a:p>
          <a:p>
            <a:pPr lvl="1" eaLnBrk="1" hangingPunct="1">
              <a:lnSpc>
                <a:spcPct val="90000"/>
              </a:lnSpc>
              <a:buFont typeface="Wingdings" charset="0"/>
              <a:buChar char="n"/>
              <a:defRPr/>
            </a:pPr>
            <a:r>
              <a:rPr lang="en-US" sz="2400" dirty="0" smtClean="0">
                <a:ea typeface="+mn-ea"/>
              </a:rPr>
              <a:t>Ultimately, it is a combination of lobbyists and others that influence members of Congress.</a:t>
            </a:r>
          </a:p>
        </p:txBody>
      </p:sp>
      <p:pic>
        <p:nvPicPr>
          <p:cNvPr id="66563" name="Picture 4" descr="lobbyists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4572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normAutofit/>
          </a:bodyPr>
          <a:lstStyle/>
          <a:p>
            <a:r>
              <a:rPr lang="en-US" altLang="en-US" sz="5400" b="1" dirty="0"/>
              <a:t>The Role of Legislators</a:t>
            </a:r>
          </a:p>
        </p:txBody>
      </p:sp>
      <p:sp>
        <p:nvSpPr>
          <p:cNvPr id="3075" name="Rectangle 3"/>
          <p:cNvSpPr>
            <a:spLocks noGrp="1" noChangeArrowheads="1"/>
          </p:cNvSpPr>
          <p:nvPr>
            <p:ph idx="1"/>
          </p:nvPr>
        </p:nvSpPr>
        <p:spPr>
          <a:xfrm>
            <a:off x="762000" y="1752600"/>
            <a:ext cx="3581400" cy="3992563"/>
          </a:xfrm>
        </p:spPr>
        <p:txBody>
          <a:bodyPr>
            <a:normAutofit fontScale="92500" lnSpcReduction="10000"/>
          </a:bodyPr>
          <a:lstStyle/>
          <a:p>
            <a:r>
              <a:rPr lang="en-US" altLang="en-US" sz="2800" dirty="0"/>
              <a:t>How members of Congress vote and how they view their role as law makers</a:t>
            </a:r>
          </a:p>
          <a:p>
            <a:r>
              <a:rPr lang="en-US" altLang="en-US" sz="2800" dirty="0"/>
              <a:t>Four Roles:</a:t>
            </a:r>
          </a:p>
          <a:p>
            <a:pPr>
              <a:buFontTx/>
              <a:buNone/>
            </a:pPr>
            <a:r>
              <a:rPr lang="en-US" altLang="en-US" sz="2800" dirty="0"/>
              <a:t>	</a:t>
            </a:r>
            <a:r>
              <a:rPr lang="en-US" altLang="en-US" sz="2800" b="1" dirty="0">
                <a:solidFill>
                  <a:srgbClr val="0000FF"/>
                </a:solidFill>
              </a:rPr>
              <a:t>Delegate</a:t>
            </a:r>
          </a:p>
          <a:p>
            <a:pPr>
              <a:buFontTx/>
              <a:buNone/>
            </a:pPr>
            <a:r>
              <a:rPr lang="en-US" altLang="en-US" sz="2800" b="1" dirty="0">
                <a:solidFill>
                  <a:srgbClr val="0000FF"/>
                </a:solidFill>
              </a:rPr>
              <a:t>	Partisan</a:t>
            </a:r>
          </a:p>
          <a:p>
            <a:pPr>
              <a:buFontTx/>
              <a:buNone/>
            </a:pPr>
            <a:r>
              <a:rPr lang="en-US" altLang="en-US" sz="2800" b="1" dirty="0">
                <a:solidFill>
                  <a:srgbClr val="0000FF"/>
                </a:solidFill>
              </a:rPr>
              <a:t>	Trustee</a:t>
            </a:r>
          </a:p>
          <a:p>
            <a:pPr>
              <a:buFontTx/>
              <a:buNone/>
            </a:pPr>
            <a:r>
              <a:rPr lang="en-US" altLang="en-US" sz="2800" b="1" dirty="0">
                <a:solidFill>
                  <a:srgbClr val="0000FF"/>
                </a:solidFill>
              </a:rPr>
              <a:t>	Politico</a:t>
            </a:r>
            <a:r>
              <a:rPr lang="en-US" altLang="en-US" sz="2800" dirty="0"/>
              <a:t> </a:t>
            </a:r>
          </a:p>
        </p:txBody>
      </p:sp>
      <p:pic>
        <p:nvPicPr>
          <p:cNvPr id="3091" name="Picture 19" descr="Image result for Kevin yo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1752600"/>
            <a:ext cx="2435226" cy="2435224"/>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Image result for moran rob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4340224"/>
            <a:ext cx="3883025" cy="24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251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867400"/>
          </a:xfrm>
        </p:spPr>
        <p:txBody>
          <a:bodyPr>
            <a:normAutofit/>
          </a:bodyPr>
          <a:lstStyle/>
          <a:p>
            <a:r>
              <a:rPr lang="en-US" dirty="0" smtClean="0"/>
              <a:t>Delegate</a:t>
            </a:r>
          </a:p>
          <a:p>
            <a:endParaRPr lang="en-US" dirty="0"/>
          </a:p>
          <a:p>
            <a:endParaRPr lang="en-US" dirty="0" smtClean="0"/>
          </a:p>
          <a:p>
            <a:endParaRPr lang="en-US" dirty="0" smtClean="0"/>
          </a:p>
          <a:p>
            <a:r>
              <a:rPr lang="en-US" dirty="0" smtClean="0"/>
              <a:t>Partisan</a:t>
            </a:r>
            <a:endParaRPr lang="en-US" dirty="0"/>
          </a:p>
          <a:p>
            <a:endParaRPr lang="en-US" dirty="0" smtClean="0"/>
          </a:p>
          <a:p>
            <a:endParaRPr lang="en-US" dirty="0"/>
          </a:p>
          <a:p>
            <a:endParaRPr lang="en-US" dirty="0" smtClean="0"/>
          </a:p>
          <a:p>
            <a:r>
              <a:rPr lang="en-US" dirty="0" smtClean="0"/>
              <a:t>Trustee</a:t>
            </a:r>
          </a:p>
          <a:p>
            <a:endParaRPr lang="en-US" dirty="0"/>
          </a:p>
          <a:p>
            <a:endParaRPr lang="en-US" dirty="0" smtClean="0"/>
          </a:p>
          <a:p>
            <a:endParaRPr lang="en-US" dirty="0" smtClean="0"/>
          </a:p>
          <a:p>
            <a:r>
              <a:rPr lang="en-US" dirty="0" smtClean="0"/>
              <a:t>Politico</a:t>
            </a:r>
            <a:endParaRPr lang="en-US" dirty="0"/>
          </a:p>
        </p:txBody>
      </p:sp>
      <p:sp>
        <p:nvSpPr>
          <p:cNvPr id="1246" name="SMARTInkShape-434"/>
          <p:cNvSpPr/>
          <p:nvPr>
            <p:custDataLst>
              <p:tags r:id="rId1"/>
            </p:custDataLst>
          </p:nvPr>
        </p:nvSpPr>
        <p:spPr>
          <a:xfrm>
            <a:off x="2178844" y="714375"/>
            <a:ext cx="214313" cy="28576"/>
          </a:xfrm>
          <a:custGeom>
            <a:avLst/>
            <a:gdLst/>
            <a:ahLst/>
            <a:cxnLst/>
            <a:rect l="0" t="0" r="0" b="0"/>
            <a:pathLst>
              <a:path w="214313" h="28576">
                <a:moveTo>
                  <a:pt x="0" y="28575"/>
                </a:moveTo>
                <a:lnTo>
                  <a:pt x="0" y="28575"/>
                </a:lnTo>
                <a:lnTo>
                  <a:pt x="33622" y="18632"/>
                </a:lnTo>
                <a:lnTo>
                  <a:pt x="67906" y="11782"/>
                </a:lnTo>
                <a:lnTo>
                  <a:pt x="96591" y="9205"/>
                </a:lnTo>
                <a:lnTo>
                  <a:pt x="124685" y="8060"/>
                </a:lnTo>
                <a:lnTo>
                  <a:pt x="154683" y="6621"/>
                </a:lnTo>
                <a:lnTo>
                  <a:pt x="187224" y="1029"/>
                </a:lnTo>
                <a:lnTo>
                  <a:pt x="2143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58" name="SMARTInkShape-Group109"/>
          <p:cNvGrpSpPr/>
          <p:nvPr/>
        </p:nvGrpSpPr>
        <p:grpSpPr>
          <a:xfrm>
            <a:off x="2686181" y="371475"/>
            <a:ext cx="2164426" cy="786860"/>
            <a:chOff x="2686181" y="371475"/>
            <a:chExt cx="2164426" cy="786860"/>
          </a:xfrm>
        </p:grpSpPr>
        <p:sp>
          <p:nvSpPr>
            <p:cNvPr id="1247" name="SMARTInkShape-435"/>
            <p:cNvSpPr/>
            <p:nvPr>
              <p:custDataLst>
                <p:tags r:id="rId183"/>
              </p:custDataLst>
            </p:nvPr>
          </p:nvSpPr>
          <p:spPr>
            <a:xfrm>
              <a:off x="3340318" y="614362"/>
              <a:ext cx="210127" cy="229319"/>
            </a:xfrm>
            <a:custGeom>
              <a:avLst/>
              <a:gdLst/>
              <a:ahLst/>
              <a:cxnLst/>
              <a:rect l="0" t="0" r="0" b="0"/>
              <a:pathLst>
                <a:path w="210127" h="229319">
                  <a:moveTo>
                    <a:pt x="17245" y="0"/>
                  </a:moveTo>
                  <a:lnTo>
                    <a:pt x="17245" y="0"/>
                  </a:lnTo>
                  <a:lnTo>
                    <a:pt x="21037" y="0"/>
                  </a:lnTo>
                  <a:lnTo>
                    <a:pt x="21360" y="2382"/>
                  </a:lnTo>
                  <a:lnTo>
                    <a:pt x="17943" y="33622"/>
                  </a:lnTo>
                  <a:lnTo>
                    <a:pt x="11679" y="64674"/>
                  </a:lnTo>
                  <a:lnTo>
                    <a:pt x="5100" y="93687"/>
                  </a:lnTo>
                  <a:lnTo>
                    <a:pt x="470" y="121279"/>
                  </a:lnTo>
                  <a:lnTo>
                    <a:pt x="0" y="149946"/>
                  </a:lnTo>
                  <a:lnTo>
                    <a:pt x="4197" y="184393"/>
                  </a:lnTo>
                  <a:lnTo>
                    <a:pt x="8271" y="197046"/>
                  </a:lnTo>
                  <a:lnTo>
                    <a:pt x="12727" y="202670"/>
                  </a:lnTo>
                  <a:lnTo>
                    <a:pt x="15821" y="202582"/>
                  </a:lnTo>
                  <a:lnTo>
                    <a:pt x="23491" y="198251"/>
                  </a:lnTo>
                  <a:lnTo>
                    <a:pt x="45466" y="167014"/>
                  </a:lnTo>
                  <a:lnTo>
                    <a:pt x="61213" y="136266"/>
                  </a:lnTo>
                  <a:lnTo>
                    <a:pt x="75583" y="107262"/>
                  </a:lnTo>
                  <a:lnTo>
                    <a:pt x="84808" y="74247"/>
                  </a:lnTo>
                  <a:lnTo>
                    <a:pt x="87534" y="67243"/>
                  </a:lnTo>
                  <a:lnTo>
                    <a:pt x="88172" y="71955"/>
                  </a:lnTo>
                  <a:lnTo>
                    <a:pt x="88637" y="104292"/>
                  </a:lnTo>
                  <a:lnTo>
                    <a:pt x="88673" y="135166"/>
                  </a:lnTo>
                  <a:lnTo>
                    <a:pt x="90268" y="168311"/>
                  </a:lnTo>
                  <a:lnTo>
                    <a:pt x="104776" y="200709"/>
                  </a:lnTo>
                  <a:lnTo>
                    <a:pt x="112324" y="214075"/>
                  </a:lnTo>
                  <a:lnTo>
                    <a:pt x="127172" y="226854"/>
                  </a:lnTo>
                  <a:lnTo>
                    <a:pt x="133392" y="229024"/>
                  </a:lnTo>
                  <a:lnTo>
                    <a:pt x="146653" y="229318"/>
                  </a:lnTo>
                  <a:lnTo>
                    <a:pt x="158368" y="224686"/>
                  </a:lnTo>
                  <a:lnTo>
                    <a:pt x="168072" y="217336"/>
                  </a:lnTo>
                  <a:lnTo>
                    <a:pt x="182886" y="195448"/>
                  </a:lnTo>
                  <a:lnTo>
                    <a:pt x="202665" y="161478"/>
                  </a:lnTo>
                  <a:lnTo>
                    <a:pt x="210126" y="1500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SMARTInkShape-436"/>
            <p:cNvSpPr/>
            <p:nvPr>
              <p:custDataLst>
                <p:tags r:id="rId184"/>
              </p:custDataLst>
            </p:nvPr>
          </p:nvSpPr>
          <p:spPr>
            <a:xfrm>
              <a:off x="3636169" y="371475"/>
              <a:ext cx="56857" cy="500063"/>
            </a:xfrm>
            <a:custGeom>
              <a:avLst/>
              <a:gdLst/>
              <a:ahLst/>
              <a:cxnLst/>
              <a:rect l="0" t="0" r="0" b="0"/>
              <a:pathLst>
                <a:path w="56857" h="500063">
                  <a:moveTo>
                    <a:pt x="50006" y="0"/>
                  </a:moveTo>
                  <a:lnTo>
                    <a:pt x="50006" y="0"/>
                  </a:lnTo>
                  <a:lnTo>
                    <a:pt x="53798" y="0"/>
                  </a:lnTo>
                  <a:lnTo>
                    <a:pt x="54916" y="794"/>
                  </a:lnTo>
                  <a:lnTo>
                    <a:pt x="55660" y="2117"/>
                  </a:lnTo>
                  <a:lnTo>
                    <a:pt x="56856" y="9943"/>
                  </a:lnTo>
                  <a:lnTo>
                    <a:pt x="50973" y="43735"/>
                  </a:lnTo>
                  <a:lnTo>
                    <a:pt x="46500" y="75929"/>
                  </a:lnTo>
                  <a:lnTo>
                    <a:pt x="42363" y="102009"/>
                  </a:lnTo>
                  <a:lnTo>
                    <a:pt x="37878" y="130268"/>
                  </a:lnTo>
                  <a:lnTo>
                    <a:pt x="33239" y="161349"/>
                  </a:lnTo>
                  <a:lnTo>
                    <a:pt x="28531" y="195800"/>
                  </a:lnTo>
                  <a:lnTo>
                    <a:pt x="23793" y="230691"/>
                  </a:lnTo>
                  <a:lnTo>
                    <a:pt x="19041" y="262073"/>
                  </a:lnTo>
                  <a:lnTo>
                    <a:pt x="16400" y="291896"/>
                  </a:lnTo>
                  <a:lnTo>
                    <a:pt x="15226" y="321025"/>
                  </a:lnTo>
                  <a:lnTo>
                    <a:pt x="14705" y="349847"/>
                  </a:lnTo>
                  <a:lnTo>
                    <a:pt x="14411" y="385263"/>
                  </a:lnTo>
                  <a:lnTo>
                    <a:pt x="14324" y="419658"/>
                  </a:lnTo>
                  <a:lnTo>
                    <a:pt x="14298" y="447399"/>
                  </a:lnTo>
                  <a:lnTo>
                    <a:pt x="14290" y="478285"/>
                  </a:lnTo>
                  <a:lnTo>
                    <a:pt x="12172" y="492500"/>
                  </a:lnTo>
                  <a:lnTo>
                    <a:pt x="10496" y="497402"/>
                  </a:lnTo>
                  <a:lnTo>
                    <a:pt x="8584" y="499876"/>
                  </a:lnTo>
                  <a:lnTo>
                    <a:pt x="0" y="500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437"/>
            <p:cNvSpPr/>
            <p:nvPr>
              <p:custDataLst>
                <p:tags r:id="rId185"/>
              </p:custDataLst>
            </p:nvPr>
          </p:nvSpPr>
          <p:spPr>
            <a:xfrm>
              <a:off x="4193381" y="671512"/>
              <a:ext cx="41577" cy="128589"/>
            </a:xfrm>
            <a:custGeom>
              <a:avLst/>
              <a:gdLst/>
              <a:ahLst/>
              <a:cxnLst/>
              <a:rect l="0" t="0" r="0" b="0"/>
              <a:pathLst>
                <a:path w="41577" h="128589">
                  <a:moveTo>
                    <a:pt x="28575" y="0"/>
                  </a:moveTo>
                  <a:lnTo>
                    <a:pt x="28575" y="0"/>
                  </a:lnTo>
                  <a:lnTo>
                    <a:pt x="32368" y="3793"/>
                  </a:lnTo>
                  <a:lnTo>
                    <a:pt x="38518" y="17528"/>
                  </a:lnTo>
                  <a:lnTo>
                    <a:pt x="41576" y="40472"/>
                  </a:lnTo>
                  <a:lnTo>
                    <a:pt x="36906" y="71759"/>
                  </a:lnTo>
                  <a:lnTo>
                    <a:pt x="26223" y="105574"/>
                  </a:lnTo>
                  <a:lnTo>
                    <a:pt x="18798" y="118359"/>
                  </a:lnTo>
                  <a:lnTo>
                    <a:pt x="0" y="1285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438"/>
            <p:cNvSpPr/>
            <p:nvPr>
              <p:custDataLst>
                <p:tags r:id="rId186"/>
              </p:custDataLst>
            </p:nvPr>
          </p:nvSpPr>
          <p:spPr>
            <a:xfrm>
              <a:off x="3982971" y="603073"/>
              <a:ext cx="126304" cy="555262"/>
            </a:xfrm>
            <a:custGeom>
              <a:avLst/>
              <a:gdLst/>
              <a:ahLst/>
              <a:cxnLst/>
              <a:rect l="0" t="0" r="0" b="0"/>
              <a:pathLst>
                <a:path w="126304" h="555262">
                  <a:moveTo>
                    <a:pt x="38960" y="189883"/>
                  </a:moveTo>
                  <a:lnTo>
                    <a:pt x="38960" y="189883"/>
                  </a:lnTo>
                  <a:lnTo>
                    <a:pt x="38960" y="224939"/>
                  </a:lnTo>
                  <a:lnTo>
                    <a:pt x="38960" y="255656"/>
                  </a:lnTo>
                  <a:lnTo>
                    <a:pt x="38960" y="279441"/>
                  </a:lnTo>
                  <a:lnTo>
                    <a:pt x="38167" y="305886"/>
                  </a:lnTo>
                  <a:lnTo>
                    <a:pt x="35168" y="333515"/>
                  </a:lnTo>
                  <a:lnTo>
                    <a:pt x="33306" y="363786"/>
                  </a:lnTo>
                  <a:lnTo>
                    <a:pt x="32478" y="394967"/>
                  </a:lnTo>
                  <a:lnTo>
                    <a:pt x="32111" y="424700"/>
                  </a:lnTo>
                  <a:lnTo>
                    <a:pt x="29831" y="451673"/>
                  </a:lnTo>
                  <a:lnTo>
                    <a:pt x="26201" y="487055"/>
                  </a:lnTo>
                  <a:lnTo>
                    <a:pt x="25125" y="515530"/>
                  </a:lnTo>
                  <a:lnTo>
                    <a:pt x="22690" y="536931"/>
                  </a:lnTo>
                  <a:lnTo>
                    <a:pt x="18209" y="555261"/>
                  </a:lnTo>
                  <a:lnTo>
                    <a:pt x="12679" y="523598"/>
                  </a:lnTo>
                  <a:lnTo>
                    <a:pt x="11405" y="500126"/>
                  </a:lnTo>
                  <a:lnTo>
                    <a:pt x="10838" y="473819"/>
                  </a:lnTo>
                  <a:lnTo>
                    <a:pt x="10587" y="444664"/>
                  </a:lnTo>
                  <a:lnTo>
                    <a:pt x="10475" y="410540"/>
                  </a:lnTo>
                  <a:lnTo>
                    <a:pt x="10445" y="391757"/>
                  </a:lnTo>
                  <a:lnTo>
                    <a:pt x="10426" y="372090"/>
                  </a:lnTo>
                  <a:lnTo>
                    <a:pt x="10412" y="351836"/>
                  </a:lnTo>
                  <a:lnTo>
                    <a:pt x="11197" y="331983"/>
                  </a:lnTo>
                  <a:lnTo>
                    <a:pt x="12514" y="312398"/>
                  </a:lnTo>
                  <a:lnTo>
                    <a:pt x="14186" y="292991"/>
                  </a:lnTo>
                  <a:lnTo>
                    <a:pt x="15300" y="274496"/>
                  </a:lnTo>
                  <a:lnTo>
                    <a:pt x="16538" y="239131"/>
                  </a:lnTo>
                  <a:lnTo>
                    <a:pt x="19205" y="204892"/>
                  </a:lnTo>
                  <a:lnTo>
                    <a:pt x="22243" y="171947"/>
                  </a:lnTo>
                  <a:lnTo>
                    <a:pt x="23593" y="141431"/>
                  </a:lnTo>
                  <a:lnTo>
                    <a:pt x="24193" y="114109"/>
                  </a:lnTo>
                  <a:lnTo>
                    <a:pt x="26647" y="78532"/>
                  </a:lnTo>
                  <a:lnTo>
                    <a:pt x="32401" y="49998"/>
                  </a:lnTo>
                  <a:lnTo>
                    <a:pt x="37633" y="34843"/>
                  </a:lnTo>
                  <a:lnTo>
                    <a:pt x="58463" y="7120"/>
                  </a:lnTo>
                  <a:lnTo>
                    <a:pt x="69853" y="1499"/>
                  </a:lnTo>
                  <a:lnTo>
                    <a:pt x="76224" y="0"/>
                  </a:lnTo>
                  <a:lnTo>
                    <a:pt x="91770" y="2568"/>
                  </a:lnTo>
                  <a:lnTo>
                    <a:pt x="100360" y="5475"/>
                  </a:lnTo>
                  <a:lnTo>
                    <a:pt x="112022" y="15055"/>
                  </a:lnTo>
                  <a:lnTo>
                    <a:pt x="119851" y="28044"/>
                  </a:lnTo>
                  <a:lnTo>
                    <a:pt x="125976" y="44401"/>
                  </a:lnTo>
                  <a:lnTo>
                    <a:pt x="126303" y="75251"/>
                  </a:lnTo>
                  <a:lnTo>
                    <a:pt x="125165" y="105736"/>
                  </a:lnTo>
                  <a:lnTo>
                    <a:pt x="117243" y="138669"/>
                  </a:lnTo>
                  <a:lnTo>
                    <a:pt x="104842" y="169770"/>
                  </a:lnTo>
                  <a:lnTo>
                    <a:pt x="86429" y="203020"/>
                  </a:lnTo>
                  <a:lnTo>
                    <a:pt x="62752" y="235946"/>
                  </a:lnTo>
                  <a:lnTo>
                    <a:pt x="28045" y="262154"/>
                  </a:lnTo>
                  <a:lnTo>
                    <a:pt x="9268" y="266595"/>
                  </a:lnTo>
                  <a:lnTo>
                    <a:pt x="4878" y="264043"/>
                  </a:lnTo>
                  <a:lnTo>
                    <a:pt x="1952" y="259167"/>
                  </a:lnTo>
                  <a:lnTo>
                    <a:pt x="0" y="252741"/>
                  </a:lnTo>
                  <a:lnTo>
                    <a:pt x="287" y="246870"/>
                  </a:lnTo>
                  <a:lnTo>
                    <a:pt x="10385" y="2256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SMARTInkShape-439"/>
            <p:cNvSpPr/>
            <p:nvPr>
              <p:custDataLst>
                <p:tags r:id="rId187"/>
              </p:custDataLst>
            </p:nvPr>
          </p:nvSpPr>
          <p:spPr>
            <a:xfrm>
              <a:off x="3521869" y="401213"/>
              <a:ext cx="400051" cy="463201"/>
            </a:xfrm>
            <a:custGeom>
              <a:avLst/>
              <a:gdLst/>
              <a:ahLst/>
              <a:cxnLst/>
              <a:rect l="0" t="0" r="0" b="0"/>
              <a:pathLst>
                <a:path w="400051" h="463201">
                  <a:moveTo>
                    <a:pt x="0" y="284587"/>
                  </a:moveTo>
                  <a:lnTo>
                    <a:pt x="0" y="284587"/>
                  </a:lnTo>
                  <a:lnTo>
                    <a:pt x="30015" y="312485"/>
                  </a:lnTo>
                  <a:lnTo>
                    <a:pt x="53642" y="328286"/>
                  </a:lnTo>
                  <a:lnTo>
                    <a:pt x="76307" y="336517"/>
                  </a:lnTo>
                  <a:lnTo>
                    <a:pt x="91858" y="337300"/>
                  </a:lnTo>
                  <a:lnTo>
                    <a:pt x="125036" y="331336"/>
                  </a:lnTo>
                  <a:lnTo>
                    <a:pt x="157254" y="316017"/>
                  </a:lnTo>
                  <a:lnTo>
                    <a:pt x="191253" y="288767"/>
                  </a:lnTo>
                  <a:lnTo>
                    <a:pt x="211713" y="260161"/>
                  </a:lnTo>
                  <a:lnTo>
                    <a:pt x="229946" y="226550"/>
                  </a:lnTo>
                  <a:lnTo>
                    <a:pt x="248313" y="191455"/>
                  </a:lnTo>
                  <a:lnTo>
                    <a:pt x="258792" y="166995"/>
                  </a:lnTo>
                  <a:lnTo>
                    <a:pt x="268742" y="140249"/>
                  </a:lnTo>
                  <a:lnTo>
                    <a:pt x="276339" y="112487"/>
                  </a:lnTo>
                  <a:lnTo>
                    <a:pt x="282361" y="85067"/>
                  </a:lnTo>
                  <a:lnTo>
                    <a:pt x="287683" y="59651"/>
                  </a:lnTo>
                  <a:lnTo>
                    <a:pt x="291350" y="30614"/>
                  </a:lnTo>
                  <a:lnTo>
                    <a:pt x="291795" y="2644"/>
                  </a:lnTo>
                  <a:lnTo>
                    <a:pt x="290573" y="582"/>
                  </a:lnTo>
                  <a:lnTo>
                    <a:pt x="288966" y="0"/>
                  </a:lnTo>
                  <a:lnTo>
                    <a:pt x="282910" y="18143"/>
                  </a:lnTo>
                  <a:lnTo>
                    <a:pt x="279882" y="44862"/>
                  </a:lnTo>
                  <a:lnTo>
                    <a:pt x="275191" y="76680"/>
                  </a:lnTo>
                  <a:lnTo>
                    <a:pt x="275236" y="103813"/>
                  </a:lnTo>
                  <a:lnTo>
                    <a:pt x="277108" y="134393"/>
                  </a:lnTo>
                  <a:lnTo>
                    <a:pt x="277941" y="166505"/>
                  </a:lnTo>
                  <a:lnTo>
                    <a:pt x="278310" y="199298"/>
                  </a:lnTo>
                  <a:lnTo>
                    <a:pt x="278475" y="232393"/>
                  </a:lnTo>
                  <a:lnTo>
                    <a:pt x="278548" y="265623"/>
                  </a:lnTo>
                  <a:lnTo>
                    <a:pt x="278580" y="294679"/>
                  </a:lnTo>
                  <a:lnTo>
                    <a:pt x="279388" y="320822"/>
                  </a:lnTo>
                  <a:lnTo>
                    <a:pt x="282393" y="345671"/>
                  </a:lnTo>
                  <a:lnTo>
                    <a:pt x="284258" y="372060"/>
                  </a:lnTo>
                  <a:lnTo>
                    <a:pt x="285308" y="405226"/>
                  </a:lnTo>
                  <a:lnTo>
                    <a:pt x="285663" y="426862"/>
                  </a:lnTo>
                  <a:lnTo>
                    <a:pt x="284898" y="427856"/>
                  </a:lnTo>
                  <a:lnTo>
                    <a:pt x="283595" y="426931"/>
                  </a:lnTo>
                  <a:lnTo>
                    <a:pt x="281932" y="424727"/>
                  </a:lnTo>
                  <a:lnTo>
                    <a:pt x="283384" y="398870"/>
                  </a:lnTo>
                  <a:lnTo>
                    <a:pt x="285049" y="368631"/>
                  </a:lnTo>
                  <a:lnTo>
                    <a:pt x="291315" y="335672"/>
                  </a:lnTo>
                  <a:lnTo>
                    <a:pt x="298732" y="302809"/>
                  </a:lnTo>
                  <a:lnTo>
                    <a:pt x="300755" y="298322"/>
                  </a:lnTo>
                  <a:lnTo>
                    <a:pt x="307235" y="291221"/>
                  </a:lnTo>
                  <a:lnTo>
                    <a:pt x="311980" y="289803"/>
                  </a:lnTo>
                  <a:lnTo>
                    <a:pt x="323601" y="290345"/>
                  </a:lnTo>
                  <a:lnTo>
                    <a:pt x="328446" y="292394"/>
                  </a:lnTo>
                  <a:lnTo>
                    <a:pt x="335947" y="298905"/>
                  </a:lnTo>
                  <a:lnTo>
                    <a:pt x="347230" y="332336"/>
                  </a:lnTo>
                  <a:lnTo>
                    <a:pt x="354678" y="360030"/>
                  </a:lnTo>
                  <a:lnTo>
                    <a:pt x="361912" y="386051"/>
                  </a:lnTo>
                  <a:lnTo>
                    <a:pt x="369083" y="421277"/>
                  </a:lnTo>
                  <a:lnTo>
                    <a:pt x="377028" y="450148"/>
                  </a:lnTo>
                  <a:lnTo>
                    <a:pt x="384791" y="460828"/>
                  </a:lnTo>
                  <a:lnTo>
                    <a:pt x="388290" y="463200"/>
                  </a:lnTo>
                  <a:lnTo>
                    <a:pt x="400050" y="4631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SMARTInkShape-440"/>
            <p:cNvSpPr/>
            <p:nvPr>
              <p:custDataLst>
                <p:tags r:id="rId188"/>
              </p:custDataLst>
            </p:nvPr>
          </p:nvSpPr>
          <p:spPr>
            <a:xfrm>
              <a:off x="4186238" y="514350"/>
              <a:ext cx="50007" cy="21432"/>
            </a:xfrm>
            <a:custGeom>
              <a:avLst/>
              <a:gdLst/>
              <a:ahLst/>
              <a:cxnLst/>
              <a:rect l="0" t="0" r="0" b="0"/>
              <a:pathLst>
                <a:path w="50007" h="21432">
                  <a:moveTo>
                    <a:pt x="0" y="0"/>
                  </a:moveTo>
                  <a:lnTo>
                    <a:pt x="0" y="0"/>
                  </a:lnTo>
                  <a:lnTo>
                    <a:pt x="7291" y="794"/>
                  </a:lnTo>
                  <a:lnTo>
                    <a:pt x="22004" y="5703"/>
                  </a:lnTo>
                  <a:lnTo>
                    <a:pt x="50006" y="21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SMARTInkShape-441"/>
            <p:cNvSpPr/>
            <p:nvPr>
              <p:custDataLst>
                <p:tags r:id="rId189"/>
              </p:custDataLst>
            </p:nvPr>
          </p:nvSpPr>
          <p:spPr>
            <a:xfrm>
              <a:off x="4307681" y="606963"/>
              <a:ext cx="135733" cy="188680"/>
            </a:xfrm>
            <a:custGeom>
              <a:avLst/>
              <a:gdLst/>
              <a:ahLst/>
              <a:cxnLst/>
              <a:rect l="0" t="0" r="0" b="0"/>
              <a:pathLst>
                <a:path w="135733" h="188680">
                  <a:moveTo>
                    <a:pt x="0" y="100268"/>
                  </a:moveTo>
                  <a:lnTo>
                    <a:pt x="0" y="100268"/>
                  </a:lnTo>
                  <a:lnTo>
                    <a:pt x="0" y="106419"/>
                  </a:lnTo>
                  <a:lnTo>
                    <a:pt x="7585" y="114702"/>
                  </a:lnTo>
                  <a:lnTo>
                    <a:pt x="15542" y="118590"/>
                  </a:lnTo>
                  <a:lnTo>
                    <a:pt x="19887" y="119626"/>
                  </a:lnTo>
                  <a:lnTo>
                    <a:pt x="31063" y="116545"/>
                  </a:lnTo>
                  <a:lnTo>
                    <a:pt x="61434" y="101631"/>
                  </a:lnTo>
                  <a:lnTo>
                    <a:pt x="75194" y="88439"/>
                  </a:lnTo>
                  <a:lnTo>
                    <a:pt x="96963" y="54099"/>
                  </a:lnTo>
                  <a:lnTo>
                    <a:pt x="104136" y="37552"/>
                  </a:lnTo>
                  <a:lnTo>
                    <a:pt x="106262" y="20038"/>
                  </a:lnTo>
                  <a:lnTo>
                    <a:pt x="104179" y="14237"/>
                  </a:lnTo>
                  <a:lnTo>
                    <a:pt x="95515" y="3559"/>
                  </a:lnTo>
                  <a:lnTo>
                    <a:pt x="89870" y="871"/>
                  </a:lnTo>
                  <a:lnTo>
                    <a:pt x="77249" y="0"/>
                  </a:lnTo>
                  <a:lnTo>
                    <a:pt x="65818" y="4375"/>
                  </a:lnTo>
                  <a:lnTo>
                    <a:pt x="45545" y="20119"/>
                  </a:lnTo>
                  <a:lnTo>
                    <a:pt x="27047" y="44220"/>
                  </a:lnTo>
                  <a:lnTo>
                    <a:pt x="12333" y="78982"/>
                  </a:lnTo>
                  <a:lnTo>
                    <a:pt x="8682" y="100311"/>
                  </a:lnTo>
                  <a:lnTo>
                    <a:pt x="11392" y="129297"/>
                  </a:lnTo>
                  <a:lnTo>
                    <a:pt x="17234" y="145184"/>
                  </a:lnTo>
                  <a:lnTo>
                    <a:pt x="33920" y="168319"/>
                  </a:lnTo>
                  <a:lnTo>
                    <a:pt x="51590" y="179522"/>
                  </a:lnTo>
                  <a:lnTo>
                    <a:pt x="71907" y="187868"/>
                  </a:lnTo>
                  <a:lnTo>
                    <a:pt x="88050" y="188679"/>
                  </a:lnTo>
                  <a:lnTo>
                    <a:pt x="135732" y="1788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SMARTInkShape-442"/>
            <p:cNvSpPr/>
            <p:nvPr>
              <p:custDataLst>
                <p:tags r:id="rId190"/>
              </p:custDataLst>
            </p:nvPr>
          </p:nvSpPr>
          <p:spPr>
            <a:xfrm>
              <a:off x="4527999" y="592931"/>
              <a:ext cx="108296" cy="142876"/>
            </a:xfrm>
            <a:custGeom>
              <a:avLst/>
              <a:gdLst/>
              <a:ahLst/>
              <a:cxnLst/>
              <a:rect l="0" t="0" r="0" b="0"/>
              <a:pathLst>
                <a:path w="108296" h="142876">
                  <a:moveTo>
                    <a:pt x="108295" y="0"/>
                  </a:moveTo>
                  <a:lnTo>
                    <a:pt x="108295" y="0"/>
                  </a:lnTo>
                  <a:lnTo>
                    <a:pt x="73276" y="0"/>
                  </a:lnTo>
                  <a:lnTo>
                    <a:pt x="56483" y="6350"/>
                  </a:lnTo>
                  <a:lnTo>
                    <a:pt x="27417" y="26037"/>
                  </a:lnTo>
                  <a:lnTo>
                    <a:pt x="15186" y="44227"/>
                  </a:lnTo>
                  <a:lnTo>
                    <a:pt x="2743" y="68491"/>
                  </a:lnTo>
                  <a:lnTo>
                    <a:pt x="0" y="86532"/>
                  </a:lnTo>
                  <a:lnTo>
                    <a:pt x="2220" y="104340"/>
                  </a:lnTo>
                  <a:lnTo>
                    <a:pt x="8499" y="120192"/>
                  </a:lnTo>
                  <a:lnTo>
                    <a:pt x="18697" y="130942"/>
                  </a:lnTo>
                  <a:lnTo>
                    <a:pt x="30374" y="137571"/>
                  </a:lnTo>
                  <a:lnTo>
                    <a:pt x="65432"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443"/>
            <p:cNvSpPr/>
            <p:nvPr>
              <p:custDataLst>
                <p:tags r:id="rId191"/>
              </p:custDataLst>
            </p:nvPr>
          </p:nvSpPr>
          <p:spPr>
            <a:xfrm>
              <a:off x="4643438" y="581336"/>
              <a:ext cx="207169" cy="197334"/>
            </a:xfrm>
            <a:custGeom>
              <a:avLst/>
              <a:gdLst/>
              <a:ahLst/>
              <a:cxnLst/>
              <a:rect l="0" t="0" r="0" b="0"/>
              <a:pathLst>
                <a:path w="207169" h="197334">
                  <a:moveTo>
                    <a:pt x="0" y="97320"/>
                  </a:moveTo>
                  <a:lnTo>
                    <a:pt x="0" y="97320"/>
                  </a:lnTo>
                  <a:lnTo>
                    <a:pt x="0" y="101113"/>
                  </a:lnTo>
                  <a:lnTo>
                    <a:pt x="2116" y="105091"/>
                  </a:lnTo>
                  <a:lnTo>
                    <a:pt x="13735" y="117905"/>
                  </a:lnTo>
                  <a:lnTo>
                    <a:pt x="24360" y="122344"/>
                  </a:lnTo>
                  <a:lnTo>
                    <a:pt x="58169" y="125194"/>
                  </a:lnTo>
                  <a:lnTo>
                    <a:pt x="77976" y="119233"/>
                  </a:lnTo>
                  <a:lnTo>
                    <a:pt x="112769" y="103589"/>
                  </a:lnTo>
                  <a:lnTo>
                    <a:pt x="147701" y="88258"/>
                  </a:lnTo>
                  <a:lnTo>
                    <a:pt x="180506" y="59316"/>
                  </a:lnTo>
                  <a:lnTo>
                    <a:pt x="191350" y="47092"/>
                  </a:lnTo>
                  <a:lnTo>
                    <a:pt x="196169" y="36367"/>
                  </a:lnTo>
                  <a:lnTo>
                    <a:pt x="198882" y="21404"/>
                  </a:lnTo>
                  <a:lnTo>
                    <a:pt x="196882" y="16547"/>
                  </a:lnTo>
                  <a:lnTo>
                    <a:pt x="188309" y="6917"/>
                  </a:lnTo>
                  <a:lnTo>
                    <a:pt x="174445" y="1578"/>
                  </a:lnTo>
                  <a:lnTo>
                    <a:pt x="158493" y="0"/>
                  </a:lnTo>
                  <a:lnTo>
                    <a:pt x="143466" y="1944"/>
                  </a:lnTo>
                  <a:lnTo>
                    <a:pt x="130967" y="7570"/>
                  </a:lnTo>
                  <a:lnTo>
                    <a:pt x="110007" y="24117"/>
                  </a:lnTo>
                  <a:lnTo>
                    <a:pt x="99181" y="41764"/>
                  </a:lnTo>
                  <a:lnTo>
                    <a:pt x="89206" y="69060"/>
                  </a:lnTo>
                  <a:lnTo>
                    <a:pt x="87550" y="90270"/>
                  </a:lnTo>
                  <a:lnTo>
                    <a:pt x="95804" y="125907"/>
                  </a:lnTo>
                  <a:lnTo>
                    <a:pt x="106350" y="143538"/>
                  </a:lnTo>
                  <a:lnTo>
                    <a:pt x="136565" y="168572"/>
                  </a:lnTo>
                  <a:lnTo>
                    <a:pt x="169178" y="186049"/>
                  </a:lnTo>
                  <a:lnTo>
                    <a:pt x="207168" y="197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444"/>
            <p:cNvSpPr/>
            <p:nvPr>
              <p:custDataLst>
                <p:tags r:id="rId192"/>
              </p:custDataLst>
            </p:nvPr>
          </p:nvSpPr>
          <p:spPr>
            <a:xfrm>
              <a:off x="3135319" y="650081"/>
              <a:ext cx="100801" cy="215494"/>
            </a:xfrm>
            <a:custGeom>
              <a:avLst/>
              <a:gdLst/>
              <a:ahLst/>
              <a:cxnLst/>
              <a:rect l="0" t="0" r="0" b="0"/>
              <a:pathLst>
                <a:path w="100801" h="215494">
                  <a:moveTo>
                    <a:pt x="43650" y="0"/>
                  </a:moveTo>
                  <a:lnTo>
                    <a:pt x="43650" y="0"/>
                  </a:lnTo>
                  <a:lnTo>
                    <a:pt x="23065" y="24378"/>
                  </a:lnTo>
                  <a:lnTo>
                    <a:pt x="13650" y="47528"/>
                  </a:lnTo>
                  <a:lnTo>
                    <a:pt x="9626" y="74496"/>
                  </a:lnTo>
                  <a:lnTo>
                    <a:pt x="4641" y="106387"/>
                  </a:lnTo>
                  <a:lnTo>
                    <a:pt x="5721" y="137179"/>
                  </a:lnTo>
                  <a:lnTo>
                    <a:pt x="7276" y="170203"/>
                  </a:lnTo>
                  <a:lnTo>
                    <a:pt x="13990" y="191269"/>
                  </a:lnTo>
                  <a:lnTo>
                    <a:pt x="19114" y="201331"/>
                  </a:lnTo>
                  <a:lnTo>
                    <a:pt x="24911" y="208040"/>
                  </a:lnTo>
                  <a:lnTo>
                    <a:pt x="37703" y="215493"/>
                  </a:lnTo>
                  <a:lnTo>
                    <a:pt x="44448" y="214306"/>
                  </a:lnTo>
                  <a:lnTo>
                    <a:pt x="58292" y="204520"/>
                  </a:lnTo>
                  <a:lnTo>
                    <a:pt x="66032" y="189588"/>
                  </a:lnTo>
                  <a:lnTo>
                    <a:pt x="74794" y="154131"/>
                  </a:lnTo>
                  <a:lnTo>
                    <a:pt x="74221" y="126014"/>
                  </a:lnTo>
                  <a:lnTo>
                    <a:pt x="69024" y="97574"/>
                  </a:lnTo>
                  <a:lnTo>
                    <a:pt x="58665" y="69039"/>
                  </a:lnTo>
                  <a:lnTo>
                    <a:pt x="40942" y="42360"/>
                  </a:lnTo>
                  <a:lnTo>
                    <a:pt x="26091" y="27544"/>
                  </a:lnTo>
                  <a:lnTo>
                    <a:pt x="13621" y="20709"/>
                  </a:lnTo>
                  <a:lnTo>
                    <a:pt x="8549" y="19362"/>
                  </a:lnTo>
                  <a:lnTo>
                    <a:pt x="4374" y="19258"/>
                  </a:lnTo>
                  <a:lnTo>
                    <a:pt x="797" y="19983"/>
                  </a:lnTo>
                  <a:lnTo>
                    <a:pt x="0" y="22847"/>
                  </a:lnTo>
                  <a:lnTo>
                    <a:pt x="3348" y="32379"/>
                  </a:lnTo>
                  <a:lnTo>
                    <a:pt x="14158" y="47341"/>
                  </a:lnTo>
                  <a:lnTo>
                    <a:pt x="24986" y="52791"/>
                  </a:lnTo>
                  <a:lnTo>
                    <a:pt x="55132" y="56289"/>
                  </a:lnTo>
                  <a:lnTo>
                    <a:pt x="72024" y="56186"/>
                  </a:lnTo>
                  <a:lnTo>
                    <a:pt x="100800" y="50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SMARTInkShape-445"/>
            <p:cNvSpPr/>
            <p:nvPr>
              <p:custDataLst>
                <p:tags r:id="rId193"/>
              </p:custDataLst>
            </p:nvPr>
          </p:nvSpPr>
          <p:spPr>
            <a:xfrm>
              <a:off x="2686181" y="603214"/>
              <a:ext cx="342770" cy="316932"/>
            </a:xfrm>
            <a:custGeom>
              <a:avLst/>
              <a:gdLst/>
              <a:ahLst/>
              <a:cxnLst/>
              <a:rect l="0" t="0" r="0" b="0"/>
              <a:pathLst>
                <a:path w="342770" h="316932">
                  <a:moveTo>
                    <a:pt x="7013" y="32580"/>
                  </a:moveTo>
                  <a:lnTo>
                    <a:pt x="7013" y="32580"/>
                  </a:lnTo>
                  <a:lnTo>
                    <a:pt x="10805" y="40164"/>
                  </a:lnTo>
                  <a:lnTo>
                    <a:pt x="13164" y="71428"/>
                  </a:lnTo>
                  <a:lnTo>
                    <a:pt x="13715" y="96148"/>
                  </a:lnTo>
                  <a:lnTo>
                    <a:pt x="13961" y="120363"/>
                  </a:lnTo>
                  <a:lnTo>
                    <a:pt x="14069" y="144355"/>
                  </a:lnTo>
                  <a:lnTo>
                    <a:pt x="14118" y="170364"/>
                  </a:lnTo>
                  <a:lnTo>
                    <a:pt x="13346" y="197005"/>
                  </a:lnTo>
                  <a:lnTo>
                    <a:pt x="10356" y="222074"/>
                  </a:lnTo>
                  <a:lnTo>
                    <a:pt x="8499" y="246445"/>
                  </a:lnTo>
                  <a:lnTo>
                    <a:pt x="7674" y="270506"/>
                  </a:lnTo>
                  <a:lnTo>
                    <a:pt x="7208" y="303190"/>
                  </a:lnTo>
                  <a:lnTo>
                    <a:pt x="7071" y="316931"/>
                  </a:lnTo>
                  <a:lnTo>
                    <a:pt x="7020" y="285709"/>
                  </a:lnTo>
                  <a:lnTo>
                    <a:pt x="7016" y="259382"/>
                  </a:lnTo>
                  <a:lnTo>
                    <a:pt x="6221" y="232599"/>
                  </a:lnTo>
                  <a:lnTo>
                    <a:pt x="3221" y="207467"/>
                  </a:lnTo>
                  <a:lnTo>
                    <a:pt x="1359" y="183068"/>
                  </a:lnTo>
                  <a:lnTo>
                    <a:pt x="531" y="158995"/>
                  </a:lnTo>
                  <a:lnTo>
                    <a:pt x="164" y="135066"/>
                  </a:lnTo>
                  <a:lnTo>
                    <a:pt x="0" y="111202"/>
                  </a:lnTo>
                  <a:lnTo>
                    <a:pt x="2025" y="79688"/>
                  </a:lnTo>
                  <a:lnTo>
                    <a:pt x="9820" y="51498"/>
                  </a:lnTo>
                  <a:lnTo>
                    <a:pt x="20457" y="31835"/>
                  </a:lnTo>
                  <a:lnTo>
                    <a:pt x="27088" y="27321"/>
                  </a:lnTo>
                  <a:lnTo>
                    <a:pt x="45039" y="22305"/>
                  </a:lnTo>
                  <a:lnTo>
                    <a:pt x="64130" y="26426"/>
                  </a:lnTo>
                  <a:lnTo>
                    <a:pt x="81611" y="36195"/>
                  </a:lnTo>
                  <a:lnTo>
                    <a:pt x="100377" y="55876"/>
                  </a:lnTo>
                  <a:lnTo>
                    <a:pt x="120940" y="90568"/>
                  </a:lnTo>
                  <a:lnTo>
                    <a:pt x="136497" y="124203"/>
                  </a:lnTo>
                  <a:lnTo>
                    <a:pt x="151809" y="158886"/>
                  </a:lnTo>
                  <a:lnTo>
                    <a:pt x="169602" y="186786"/>
                  </a:lnTo>
                  <a:lnTo>
                    <a:pt x="170174" y="186184"/>
                  </a:lnTo>
                  <a:lnTo>
                    <a:pt x="171219" y="153793"/>
                  </a:lnTo>
                  <a:lnTo>
                    <a:pt x="171289" y="127056"/>
                  </a:lnTo>
                  <a:lnTo>
                    <a:pt x="172104" y="99025"/>
                  </a:lnTo>
                  <a:lnTo>
                    <a:pt x="177020" y="71405"/>
                  </a:lnTo>
                  <a:lnTo>
                    <a:pt x="190025" y="36104"/>
                  </a:lnTo>
                  <a:lnTo>
                    <a:pt x="202652" y="16683"/>
                  </a:lnTo>
                  <a:lnTo>
                    <a:pt x="218847" y="2761"/>
                  </a:lnTo>
                  <a:lnTo>
                    <a:pt x="227611" y="0"/>
                  </a:lnTo>
                  <a:lnTo>
                    <a:pt x="245814" y="1167"/>
                  </a:lnTo>
                  <a:lnTo>
                    <a:pt x="253526" y="6081"/>
                  </a:lnTo>
                  <a:lnTo>
                    <a:pt x="266329" y="22126"/>
                  </a:lnTo>
                  <a:lnTo>
                    <a:pt x="278669" y="53471"/>
                  </a:lnTo>
                  <a:lnTo>
                    <a:pt x="287352" y="84102"/>
                  </a:lnTo>
                  <a:lnTo>
                    <a:pt x="290358" y="107866"/>
                  </a:lnTo>
                  <a:lnTo>
                    <a:pt x="291694" y="133509"/>
                  </a:lnTo>
                  <a:lnTo>
                    <a:pt x="292288" y="158135"/>
                  </a:lnTo>
                  <a:lnTo>
                    <a:pt x="292552" y="182309"/>
                  </a:lnTo>
                  <a:lnTo>
                    <a:pt x="292700" y="216115"/>
                  </a:lnTo>
                  <a:lnTo>
                    <a:pt x="294861" y="246240"/>
                  </a:lnTo>
                  <a:lnTo>
                    <a:pt x="302645" y="273157"/>
                  </a:lnTo>
                  <a:lnTo>
                    <a:pt x="310648" y="286347"/>
                  </a:lnTo>
                  <a:lnTo>
                    <a:pt x="342769" y="289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2" name="SMARTInkShape-Group110"/>
          <p:cNvGrpSpPr/>
          <p:nvPr/>
        </p:nvGrpSpPr>
        <p:grpSpPr>
          <a:xfrm>
            <a:off x="5135338" y="173906"/>
            <a:ext cx="401069" cy="919940"/>
            <a:chOff x="5135338" y="173906"/>
            <a:chExt cx="401069" cy="919940"/>
          </a:xfrm>
        </p:grpSpPr>
        <p:sp>
          <p:nvSpPr>
            <p:cNvPr id="1259" name="SMARTInkShape-446"/>
            <p:cNvSpPr/>
            <p:nvPr>
              <p:custDataLst>
                <p:tags r:id="rId180"/>
              </p:custDataLst>
            </p:nvPr>
          </p:nvSpPr>
          <p:spPr>
            <a:xfrm>
              <a:off x="5135338" y="611884"/>
              <a:ext cx="119713" cy="116611"/>
            </a:xfrm>
            <a:custGeom>
              <a:avLst/>
              <a:gdLst/>
              <a:ahLst/>
              <a:cxnLst/>
              <a:rect l="0" t="0" r="0" b="0"/>
              <a:pathLst>
                <a:path w="119713" h="116611">
                  <a:moveTo>
                    <a:pt x="101031" y="45341"/>
                  </a:moveTo>
                  <a:lnTo>
                    <a:pt x="101031" y="45341"/>
                  </a:lnTo>
                  <a:lnTo>
                    <a:pt x="101031" y="41549"/>
                  </a:lnTo>
                  <a:lnTo>
                    <a:pt x="93446" y="31605"/>
                  </a:lnTo>
                  <a:lnTo>
                    <a:pt x="77352" y="22398"/>
                  </a:lnTo>
                  <a:lnTo>
                    <a:pt x="62197" y="23502"/>
                  </a:lnTo>
                  <a:lnTo>
                    <a:pt x="30389" y="37147"/>
                  </a:lnTo>
                  <a:lnTo>
                    <a:pt x="15982" y="46705"/>
                  </a:lnTo>
                  <a:lnTo>
                    <a:pt x="2894" y="65942"/>
                  </a:lnTo>
                  <a:lnTo>
                    <a:pt x="0" y="78574"/>
                  </a:lnTo>
                  <a:lnTo>
                    <a:pt x="340" y="84165"/>
                  </a:lnTo>
                  <a:lnTo>
                    <a:pt x="8402" y="103411"/>
                  </a:lnTo>
                  <a:lnTo>
                    <a:pt x="22821" y="112954"/>
                  </a:lnTo>
                  <a:lnTo>
                    <a:pt x="32222" y="116610"/>
                  </a:lnTo>
                  <a:lnTo>
                    <a:pt x="53251" y="116439"/>
                  </a:lnTo>
                  <a:lnTo>
                    <a:pt x="75033" y="110278"/>
                  </a:lnTo>
                  <a:lnTo>
                    <a:pt x="95297" y="99602"/>
                  </a:lnTo>
                  <a:lnTo>
                    <a:pt x="108536" y="86919"/>
                  </a:lnTo>
                  <a:lnTo>
                    <a:pt x="116273" y="74139"/>
                  </a:lnTo>
                  <a:lnTo>
                    <a:pt x="119712" y="63167"/>
                  </a:lnTo>
                  <a:lnTo>
                    <a:pt x="117855" y="40480"/>
                  </a:lnTo>
                  <a:lnTo>
                    <a:pt x="107979" y="24924"/>
                  </a:lnTo>
                  <a:lnTo>
                    <a:pt x="94594" y="12454"/>
                  </a:lnTo>
                  <a:lnTo>
                    <a:pt x="76546" y="4640"/>
                  </a:lnTo>
                  <a:lnTo>
                    <a:pt x="60515" y="0"/>
                  </a:lnTo>
                  <a:lnTo>
                    <a:pt x="53383" y="32"/>
                  </a:lnTo>
                  <a:lnTo>
                    <a:pt x="41225" y="4302"/>
                  </a:lnTo>
                  <a:lnTo>
                    <a:pt x="38142" y="6869"/>
                  </a:lnTo>
                  <a:lnTo>
                    <a:pt x="36880" y="9374"/>
                  </a:lnTo>
                  <a:lnTo>
                    <a:pt x="36832" y="11838"/>
                  </a:lnTo>
                  <a:lnTo>
                    <a:pt x="39976" y="14274"/>
                  </a:lnTo>
                  <a:lnTo>
                    <a:pt x="58775" y="20702"/>
                  </a:lnTo>
                  <a:lnTo>
                    <a:pt x="86743" y="23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SMARTInkShape-447"/>
            <p:cNvSpPr/>
            <p:nvPr>
              <p:custDataLst>
                <p:tags r:id="rId181"/>
              </p:custDataLst>
            </p:nvPr>
          </p:nvSpPr>
          <p:spPr>
            <a:xfrm>
              <a:off x="5257800" y="721519"/>
              <a:ext cx="257176" cy="121444"/>
            </a:xfrm>
            <a:custGeom>
              <a:avLst/>
              <a:gdLst/>
              <a:ahLst/>
              <a:cxnLst/>
              <a:rect l="0" t="0" r="0" b="0"/>
              <a:pathLst>
                <a:path w="257176" h="121444">
                  <a:moveTo>
                    <a:pt x="0" y="121443"/>
                  </a:moveTo>
                  <a:lnTo>
                    <a:pt x="0" y="121443"/>
                  </a:lnTo>
                  <a:lnTo>
                    <a:pt x="33585" y="87858"/>
                  </a:lnTo>
                  <a:lnTo>
                    <a:pt x="67070" y="58607"/>
                  </a:lnTo>
                  <a:lnTo>
                    <a:pt x="93692" y="45410"/>
                  </a:lnTo>
                  <a:lnTo>
                    <a:pt x="121688" y="34357"/>
                  </a:lnTo>
                  <a:lnTo>
                    <a:pt x="155800" y="20192"/>
                  </a:lnTo>
                  <a:lnTo>
                    <a:pt x="190378" y="14660"/>
                  </a:lnTo>
                  <a:lnTo>
                    <a:pt x="220962" y="8863"/>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SMARTInkShape-448"/>
            <p:cNvSpPr/>
            <p:nvPr>
              <p:custDataLst>
                <p:tags r:id="rId182"/>
              </p:custDataLst>
            </p:nvPr>
          </p:nvSpPr>
          <p:spPr>
            <a:xfrm>
              <a:off x="5386425" y="173906"/>
              <a:ext cx="149982" cy="919940"/>
            </a:xfrm>
            <a:custGeom>
              <a:avLst/>
              <a:gdLst/>
              <a:ahLst/>
              <a:cxnLst/>
              <a:rect l="0" t="0" r="0" b="0"/>
              <a:pathLst>
                <a:path w="149982" h="919940">
                  <a:moveTo>
                    <a:pt x="149981" y="168994"/>
                  </a:moveTo>
                  <a:lnTo>
                    <a:pt x="149981" y="168994"/>
                  </a:lnTo>
                  <a:lnTo>
                    <a:pt x="149981" y="133938"/>
                  </a:lnTo>
                  <a:lnTo>
                    <a:pt x="145072" y="99099"/>
                  </a:lnTo>
                  <a:lnTo>
                    <a:pt x="141162" y="69286"/>
                  </a:lnTo>
                  <a:lnTo>
                    <a:pt x="136537" y="55623"/>
                  </a:lnTo>
                  <a:lnTo>
                    <a:pt x="116128" y="21351"/>
                  </a:lnTo>
                  <a:lnTo>
                    <a:pt x="105996" y="5833"/>
                  </a:lnTo>
                  <a:lnTo>
                    <a:pt x="101607" y="3070"/>
                  </a:lnTo>
                  <a:lnTo>
                    <a:pt x="90382" y="0"/>
                  </a:lnTo>
                  <a:lnTo>
                    <a:pt x="84054" y="1562"/>
                  </a:lnTo>
                  <a:lnTo>
                    <a:pt x="58907" y="19063"/>
                  </a:lnTo>
                  <a:lnTo>
                    <a:pt x="49179" y="29333"/>
                  </a:lnTo>
                  <a:lnTo>
                    <a:pt x="34350" y="59562"/>
                  </a:lnTo>
                  <a:lnTo>
                    <a:pt x="23116" y="91855"/>
                  </a:lnTo>
                  <a:lnTo>
                    <a:pt x="14760" y="126559"/>
                  </a:lnTo>
                  <a:lnTo>
                    <a:pt x="9714" y="150928"/>
                  </a:lnTo>
                  <a:lnTo>
                    <a:pt x="4826" y="177633"/>
                  </a:lnTo>
                  <a:lnTo>
                    <a:pt x="2124" y="207494"/>
                  </a:lnTo>
                  <a:lnTo>
                    <a:pt x="924" y="238493"/>
                  </a:lnTo>
                  <a:lnTo>
                    <a:pt x="389" y="268145"/>
                  </a:lnTo>
                  <a:lnTo>
                    <a:pt x="152" y="299315"/>
                  </a:lnTo>
                  <a:lnTo>
                    <a:pt x="47" y="331689"/>
                  </a:lnTo>
                  <a:lnTo>
                    <a:pt x="0" y="364599"/>
                  </a:lnTo>
                  <a:lnTo>
                    <a:pt x="2096" y="397746"/>
                  </a:lnTo>
                  <a:lnTo>
                    <a:pt x="4880" y="430999"/>
                  </a:lnTo>
                  <a:lnTo>
                    <a:pt x="6117" y="464299"/>
                  </a:lnTo>
                  <a:lnTo>
                    <a:pt x="8783" y="497620"/>
                  </a:lnTo>
                  <a:lnTo>
                    <a:pt x="11821" y="530950"/>
                  </a:lnTo>
                  <a:lnTo>
                    <a:pt x="13170" y="564284"/>
                  </a:lnTo>
                  <a:lnTo>
                    <a:pt x="15887" y="597620"/>
                  </a:lnTo>
                  <a:lnTo>
                    <a:pt x="19740" y="630163"/>
                  </a:lnTo>
                  <a:lnTo>
                    <a:pt x="24098" y="660502"/>
                  </a:lnTo>
                  <a:lnTo>
                    <a:pt x="28682" y="689861"/>
                  </a:lnTo>
                  <a:lnTo>
                    <a:pt x="33364" y="717990"/>
                  </a:lnTo>
                  <a:lnTo>
                    <a:pt x="38091" y="743721"/>
                  </a:lnTo>
                  <a:lnTo>
                    <a:pt x="40721" y="768387"/>
                  </a:lnTo>
                  <a:lnTo>
                    <a:pt x="41890" y="792578"/>
                  </a:lnTo>
                  <a:lnTo>
                    <a:pt x="42548" y="826923"/>
                  </a:lnTo>
                  <a:lnTo>
                    <a:pt x="43537" y="854473"/>
                  </a:lnTo>
                  <a:lnTo>
                    <a:pt x="46917" y="885479"/>
                  </a:lnTo>
                  <a:lnTo>
                    <a:pt x="43289" y="919939"/>
                  </a:lnTo>
                  <a:lnTo>
                    <a:pt x="35681" y="911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6" name="SMARTInkShape-Group111"/>
          <p:cNvGrpSpPr/>
          <p:nvPr/>
        </p:nvGrpSpPr>
        <p:grpSpPr>
          <a:xfrm>
            <a:off x="5972714" y="250031"/>
            <a:ext cx="2248075" cy="557214"/>
            <a:chOff x="5972714" y="250031"/>
            <a:chExt cx="2248075" cy="557214"/>
          </a:xfrm>
        </p:grpSpPr>
        <p:sp>
          <p:nvSpPr>
            <p:cNvPr id="1263" name="SMARTInkShape-449"/>
            <p:cNvSpPr/>
            <p:nvPr>
              <p:custDataLst>
                <p:tags r:id="rId167"/>
              </p:custDataLst>
            </p:nvPr>
          </p:nvSpPr>
          <p:spPr>
            <a:xfrm>
              <a:off x="6181177" y="592237"/>
              <a:ext cx="248199" cy="179289"/>
            </a:xfrm>
            <a:custGeom>
              <a:avLst/>
              <a:gdLst/>
              <a:ahLst/>
              <a:cxnLst/>
              <a:rect l="0" t="0" r="0" b="0"/>
              <a:pathLst>
                <a:path w="248199" h="179289">
                  <a:moveTo>
                    <a:pt x="105323" y="29269"/>
                  </a:moveTo>
                  <a:lnTo>
                    <a:pt x="105323" y="29269"/>
                  </a:lnTo>
                  <a:lnTo>
                    <a:pt x="98033" y="30063"/>
                  </a:lnTo>
                  <a:lnTo>
                    <a:pt x="71075" y="39157"/>
                  </a:lnTo>
                  <a:lnTo>
                    <a:pt x="45699" y="51513"/>
                  </a:lnTo>
                  <a:lnTo>
                    <a:pt x="22902" y="69911"/>
                  </a:lnTo>
                  <a:lnTo>
                    <a:pt x="11758" y="87878"/>
                  </a:lnTo>
                  <a:lnTo>
                    <a:pt x="1675" y="115282"/>
                  </a:lnTo>
                  <a:lnTo>
                    <a:pt x="0" y="137305"/>
                  </a:lnTo>
                  <a:lnTo>
                    <a:pt x="2421" y="154543"/>
                  </a:lnTo>
                  <a:lnTo>
                    <a:pt x="6559" y="161998"/>
                  </a:lnTo>
                  <a:lnTo>
                    <a:pt x="19624" y="174514"/>
                  </a:lnTo>
                  <a:lnTo>
                    <a:pt x="27553" y="177693"/>
                  </a:lnTo>
                  <a:lnTo>
                    <a:pt x="44830" y="179108"/>
                  </a:lnTo>
                  <a:lnTo>
                    <a:pt x="60975" y="174975"/>
                  </a:lnTo>
                  <a:lnTo>
                    <a:pt x="81335" y="163722"/>
                  </a:lnTo>
                  <a:lnTo>
                    <a:pt x="106574" y="141020"/>
                  </a:lnTo>
                  <a:lnTo>
                    <a:pt x="118917" y="119988"/>
                  </a:lnTo>
                  <a:lnTo>
                    <a:pt x="124432" y="102186"/>
                  </a:lnTo>
                  <a:lnTo>
                    <a:pt x="125206" y="96931"/>
                  </a:lnTo>
                  <a:lnTo>
                    <a:pt x="121833" y="84741"/>
                  </a:lnTo>
                  <a:lnTo>
                    <a:pt x="118711" y="78157"/>
                  </a:lnTo>
                  <a:lnTo>
                    <a:pt x="106775" y="66607"/>
                  </a:lnTo>
                  <a:lnTo>
                    <a:pt x="92475" y="57770"/>
                  </a:lnTo>
                  <a:lnTo>
                    <a:pt x="57760" y="47839"/>
                  </a:lnTo>
                  <a:lnTo>
                    <a:pt x="42194" y="41033"/>
                  </a:lnTo>
                  <a:lnTo>
                    <a:pt x="40219" y="39493"/>
                  </a:lnTo>
                  <a:lnTo>
                    <a:pt x="39695" y="38466"/>
                  </a:lnTo>
                  <a:lnTo>
                    <a:pt x="40140" y="37782"/>
                  </a:lnTo>
                  <a:lnTo>
                    <a:pt x="64460" y="26071"/>
                  </a:lnTo>
                  <a:lnTo>
                    <a:pt x="93833" y="17826"/>
                  </a:lnTo>
                  <a:lnTo>
                    <a:pt x="117529" y="11944"/>
                  </a:lnTo>
                  <a:lnTo>
                    <a:pt x="129534" y="13102"/>
                  </a:lnTo>
                  <a:lnTo>
                    <a:pt x="152801" y="22010"/>
                  </a:lnTo>
                  <a:lnTo>
                    <a:pt x="172220" y="38495"/>
                  </a:lnTo>
                  <a:lnTo>
                    <a:pt x="178711" y="49509"/>
                  </a:lnTo>
                  <a:lnTo>
                    <a:pt x="182366" y="68868"/>
                  </a:lnTo>
                  <a:lnTo>
                    <a:pt x="181332" y="92596"/>
                  </a:lnTo>
                  <a:lnTo>
                    <a:pt x="175999" y="110474"/>
                  </a:lnTo>
                  <a:lnTo>
                    <a:pt x="170878" y="119834"/>
                  </a:lnTo>
                  <a:lnTo>
                    <a:pt x="170457" y="119014"/>
                  </a:lnTo>
                  <a:lnTo>
                    <a:pt x="169990" y="113871"/>
                  </a:lnTo>
                  <a:lnTo>
                    <a:pt x="177437" y="79676"/>
                  </a:lnTo>
                  <a:lnTo>
                    <a:pt x="193665" y="44403"/>
                  </a:lnTo>
                  <a:lnTo>
                    <a:pt x="214819" y="8768"/>
                  </a:lnTo>
                  <a:lnTo>
                    <a:pt x="220928" y="843"/>
                  </a:lnTo>
                  <a:lnTo>
                    <a:pt x="223668" y="0"/>
                  </a:lnTo>
                  <a:lnTo>
                    <a:pt x="226288" y="1025"/>
                  </a:lnTo>
                  <a:lnTo>
                    <a:pt x="228829" y="3296"/>
                  </a:lnTo>
                  <a:lnTo>
                    <a:pt x="232405" y="25454"/>
                  </a:lnTo>
                  <a:lnTo>
                    <a:pt x="233242" y="50328"/>
                  </a:lnTo>
                  <a:lnTo>
                    <a:pt x="232819" y="76728"/>
                  </a:lnTo>
                  <a:lnTo>
                    <a:pt x="229707" y="105773"/>
                  </a:lnTo>
                  <a:lnTo>
                    <a:pt x="233106" y="134134"/>
                  </a:lnTo>
                  <a:lnTo>
                    <a:pt x="248198" y="179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SMARTInkShape-450"/>
            <p:cNvSpPr/>
            <p:nvPr>
              <p:custDataLst>
                <p:tags r:id="rId168"/>
              </p:custDataLst>
            </p:nvPr>
          </p:nvSpPr>
          <p:spPr>
            <a:xfrm>
              <a:off x="8179594" y="292894"/>
              <a:ext cx="41195" cy="135732"/>
            </a:xfrm>
            <a:custGeom>
              <a:avLst/>
              <a:gdLst/>
              <a:ahLst/>
              <a:cxnLst/>
              <a:rect l="0" t="0" r="0" b="0"/>
              <a:pathLst>
                <a:path w="41195" h="135732">
                  <a:moveTo>
                    <a:pt x="14287" y="0"/>
                  </a:moveTo>
                  <a:lnTo>
                    <a:pt x="14287" y="0"/>
                  </a:lnTo>
                  <a:lnTo>
                    <a:pt x="18080" y="0"/>
                  </a:lnTo>
                  <a:lnTo>
                    <a:pt x="28023" y="7584"/>
                  </a:lnTo>
                  <a:lnTo>
                    <a:pt x="37231" y="23678"/>
                  </a:lnTo>
                  <a:lnTo>
                    <a:pt x="41194" y="43528"/>
                  </a:lnTo>
                  <a:lnTo>
                    <a:pt x="38576" y="68283"/>
                  </a:lnTo>
                  <a:lnTo>
                    <a:pt x="23668" y="102646"/>
                  </a:lnTo>
                  <a:lnTo>
                    <a:pt x="0" y="135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SMARTInkShape-451"/>
            <p:cNvSpPr/>
            <p:nvPr>
              <p:custDataLst>
                <p:tags r:id="rId169"/>
              </p:custDataLst>
            </p:nvPr>
          </p:nvSpPr>
          <p:spPr>
            <a:xfrm>
              <a:off x="6908006" y="607219"/>
              <a:ext cx="14289" cy="100013"/>
            </a:xfrm>
            <a:custGeom>
              <a:avLst/>
              <a:gdLst/>
              <a:ahLst/>
              <a:cxnLst/>
              <a:rect l="0" t="0" r="0" b="0"/>
              <a:pathLst>
                <a:path w="14289" h="100013">
                  <a:moveTo>
                    <a:pt x="14288" y="0"/>
                  </a:moveTo>
                  <a:lnTo>
                    <a:pt x="14288" y="0"/>
                  </a:lnTo>
                  <a:lnTo>
                    <a:pt x="13494" y="7290"/>
                  </a:lnTo>
                  <a:lnTo>
                    <a:pt x="8137" y="40471"/>
                  </a:lnTo>
                  <a:lnTo>
                    <a:pt x="6546" y="75081"/>
                  </a:lnTo>
                  <a:lnTo>
                    <a:pt x="0" y="100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452"/>
            <p:cNvSpPr/>
            <p:nvPr>
              <p:custDataLst>
                <p:tags r:id="rId170"/>
              </p:custDataLst>
            </p:nvPr>
          </p:nvSpPr>
          <p:spPr>
            <a:xfrm>
              <a:off x="7951167" y="524522"/>
              <a:ext cx="114128" cy="120700"/>
            </a:xfrm>
            <a:custGeom>
              <a:avLst/>
              <a:gdLst/>
              <a:ahLst/>
              <a:cxnLst/>
              <a:rect l="0" t="0" r="0" b="0"/>
              <a:pathLst>
                <a:path w="114128" h="120700">
                  <a:moveTo>
                    <a:pt x="114127" y="4115"/>
                  </a:moveTo>
                  <a:lnTo>
                    <a:pt x="114127" y="4115"/>
                  </a:lnTo>
                  <a:lnTo>
                    <a:pt x="97811" y="3322"/>
                  </a:lnTo>
                  <a:lnTo>
                    <a:pt x="82481" y="0"/>
                  </a:lnTo>
                  <a:lnTo>
                    <a:pt x="49428" y="3417"/>
                  </a:lnTo>
                  <a:lnTo>
                    <a:pt x="17062" y="9681"/>
                  </a:lnTo>
                  <a:lnTo>
                    <a:pt x="4577" y="13997"/>
                  </a:lnTo>
                  <a:lnTo>
                    <a:pt x="1406" y="17053"/>
                  </a:lnTo>
                  <a:lnTo>
                    <a:pt x="86" y="20678"/>
                  </a:lnTo>
                  <a:lnTo>
                    <a:pt x="0" y="24682"/>
                  </a:lnTo>
                  <a:lnTo>
                    <a:pt x="2323" y="28939"/>
                  </a:lnTo>
                  <a:lnTo>
                    <a:pt x="11256" y="37902"/>
                  </a:lnTo>
                  <a:lnTo>
                    <a:pt x="42095" y="56592"/>
                  </a:lnTo>
                  <a:lnTo>
                    <a:pt x="67031" y="70817"/>
                  </a:lnTo>
                  <a:lnTo>
                    <a:pt x="76791" y="80327"/>
                  </a:lnTo>
                  <a:lnTo>
                    <a:pt x="81658" y="89846"/>
                  </a:lnTo>
                  <a:lnTo>
                    <a:pt x="82957" y="94606"/>
                  </a:lnTo>
                  <a:lnTo>
                    <a:pt x="82234" y="99368"/>
                  </a:lnTo>
                  <a:lnTo>
                    <a:pt x="77198" y="108891"/>
                  </a:lnTo>
                  <a:lnTo>
                    <a:pt x="67551" y="116299"/>
                  </a:lnTo>
                  <a:lnTo>
                    <a:pt x="61645" y="119386"/>
                  </a:lnTo>
                  <a:lnTo>
                    <a:pt x="46616" y="120699"/>
                  </a:lnTo>
                  <a:lnTo>
                    <a:pt x="31735" y="118637"/>
                  </a:lnTo>
                  <a:lnTo>
                    <a:pt x="6971" y="96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SMARTInkShape-453"/>
            <p:cNvSpPr/>
            <p:nvPr>
              <p:custDataLst>
                <p:tags r:id="rId171"/>
              </p:custDataLst>
            </p:nvPr>
          </p:nvSpPr>
          <p:spPr>
            <a:xfrm>
              <a:off x="5972714" y="640583"/>
              <a:ext cx="142337" cy="137601"/>
            </a:xfrm>
            <a:custGeom>
              <a:avLst/>
              <a:gdLst/>
              <a:ahLst/>
              <a:cxnLst/>
              <a:rect l="0" t="0" r="0" b="0"/>
              <a:pathLst>
                <a:path w="142337" h="137601">
                  <a:moveTo>
                    <a:pt x="113761" y="38073"/>
                  </a:moveTo>
                  <a:lnTo>
                    <a:pt x="113761" y="38073"/>
                  </a:lnTo>
                  <a:lnTo>
                    <a:pt x="113761" y="34281"/>
                  </a:lnTo>
                  <a:lnTo>
                    <a:pt x="117877" y="20185"/>
                  </a:lnTo>
                  <a:lnTo>
                    <a:pt x="116120" y="11337"/>
                  </a:lnTo>
                  <a:lnTo>
                    <a:pt x="112953" y="7549"/>
                  </a:lnTo>
                  <a:lnTo>
                    <a:pt x="103083" y="1224"/>
                  </a:lnTo>
                  <a:lnTo>
                    <a:pt x="86525" y="0"/>
                  </a:lnTo>
                  <a:lnTo>
                    <a:pt x="66731" y="3689"/>
                  </a:lnTo>
                  <a:lnTo>
                    <a:pt x="47350" y="13266"/>
                  </a:lnTo>
                  <a:lnTo>
                    <a:pt x="34504" y="25461"/>
                  </a:lnTo>
                  <a:lnTo>
                    <a:pt x="12072" y="55609"/>
                  </a:lnTo>
                  <a:lnTo>
                    <a:pt x="2188" y="84958"/>
                  </a:lnTo>
                  <a:lnTo>
                    <a:pt x="0" y="110305"/>
                  </a:lnTo>
                  <a:lnTo>
                    <a:pt x="1817" y="119918"/>
                  </a:lnTo>
                  <a:lnTo>
                    <a:pt x="7303" y="129792"/>
                  </a:lnTo>
                  <a:lnTo>
                    <a:pt x="11678" y="134400"/>
                  </a:lnTo>
                  <a:lnTo>
                    <a:pt x="19522" y="137600"/>
                  </a:lnTo>
                  <a:lnTo>
                    <a:pt x="19979" y="136968"/>
                  </a:lnTo>
                  <a:lnTo>
                    <a:pt x="20891" y="123873"/>
                  </a:lnTo>
                  <a:lnTo>
                    <a:pt x="20892" y="123798"/>
                  </a:lnTo>
                  <a:lnTo>
                    <a:pt x="24684" y="123798"/>
                  </a:lnTo>
                  <a:lnTo>
                    <a:pt x="28663" y="125915"/>
                  </a:lnTo>
                  <a:lnTo>
                    <a:pt x="41478" y="133741"/>
                  </a:lnTo>
                  <a:lnTo>
                    <a:pt x="65793" y="137228"/>
                  </a:lnTo>
                  <a:lnTo>
                    <a:pt x="100347" y="135799"/>
                  </a:lnTo>
                  <a:lnTo>
                    <a:pt x="130103" y="130788"/>
                  </a:lnTo>
                  <a:lnTo>
                    <a:pt x="142336" y="1237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SMARTInkShape-454"/>
            <p:cNvSpPr/>
            <p:nvPr>
              <p:custDataLst>
                <p:tags r:id="rId172"/>
              </p:custDataLst>
            </p:nvPr>
          </p:nvSpPr>
          <p:spPr>
            <a:xfrm>
              <a:off x="6515100" y="550657"/>
              <a:ext cx="118632" cy="212032"/>
            </a:xfrm>
            <a:custGeom>
              <a:avLst/>
              <a:gdLst/>
              <a:ahLst/>
              <a:cxnLst/>
              <a:rect l="0" t="0" r="0" b="0"/>
              <a:pathLst>
                <a:path w="118632" h="212032">
                  <a:moveTo>
                    <a:pt x="100013" y="13699"/>
                  </a:moveTo>
                  <a:lnTo>
                    <a:pt x="100013" y="13699"/>
                  </a:lnTo>
                  <a:lnTo>
                    <a:pt x="89401" y="3880"/>
                  </a:lnTo>
                  <a:lnTo>
                    <a:pt x="83919" y="1398"/>
                  </a:lnTo>
                  <a:lnTo>
                    <a:pt x="68786" y="0"/>
                  </a:lnTo>
                  <a:lnTo>
                    <a:pt x="58088" y="3907"/>
                  </a:lnTo>
                  <a:lnTo>
                    <a:pt x="42078" y="15557"/>
                  </a:lnTo>
                  <a:lnTo>
                    <a:pt x="40753" y="18907"/>
                  </a:lnTo>
                  <a:lnTo>
                    <a:pt x="41396" y="26861"/>
                  </a:lnTo>
                  <a:lnTo>
                    <a:pt x="50012" y="40265"/>
                  </a:lnTo>
                  <a:lnTo>
                    <a:pt x="62237" y="53313"/>
                  </a:lnTo>
                  <a:lnTo>
                    <a:pt x="97737" y="83140"/>
                  </a:lnTo>
                  <a:lnTo>
                    <a:pt x="111950" y="104742"/>
                  </a:lnTo>
                  <a:lnTo>
                    <a:pt x="118631" y="131250"/>
                  </a:lnTo>
                  <a:lnTo>
                    <a:pt x="115960" y="149817"/>
                  </a:lnTo>
                  <a:lnTo>
                    <a:pt x="113026" y="159213"/>
                  </a:lnTo>
                  <a:lnTo>
                    <a:pt x="101298" y="176003"/>
                  </a:lnTo>
                  <a:lnTo>
                    <a:pt x="78963" y="194610"/>
                  </a:lnTo>
                  <a:lnTo>
                    <a:pt x="53874" y="208008"/>
                  </a:lnTo>
                  <a:lnTo>
                    <a:pt x="30955" y="212031"/>
                  </a:lnTo>
                  <a:lnTo>
                    <a:pt x="17463" y="208738"/>
                  </a:lnTo>
                  <a:lnTo>
                    <a:pt x="11642" y="205638"/>
                  </a:lnTo>
                  <a:lnTo>
                    <a:pt x="7761" y="201983"/>
                  </a:lnTo>
                  <a:lnTo>
                    <a:pt x="0" y="185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SMARTInkShape-455"/>
            <p:cNvSpPr/>
            <p:nvPr>
              <p:custDataLst>
                <p:tags r:id="rId173"/>
              </p:custDataLst>
            </p:nvPr>
          </p:nvSpPr>
          <p:spPr>
            <a:xfrm>
              <a:off x="6786563" y="278606"/>
              <a:ext cx="25225" cy="528639"/>
            </a:xfrm>
            <a:custGeom>
              <a:avLst/>
              <a:gdLst/>
              <a:ahLst/>
              <a:cxnLst/>
              <a:rect l="0" t="0" r="0" b="0"/>
              <a:pathLst>
                <a:path w="25225" h="528639">
                  <a:moveTo>
                    <a:pt x="21431" y="0"/>
                  </a:moveTo>
                  <a:lnTo>
                    <a:pt x="21431" y="0"/>
                  </a:lnTo>
                  <a:lnTo>
                    <a:pt x="25224" y="11377"/>
                  </a:lnTo>
                  <a:lnTo>
                    <a:pt x="23790" y="41207"/>
                  </a:lnTo>
                  <a:lnTo>
                    <a:pt x="18337" y="76415"/>
                  </a:lnTo>
                  <a:lnTo>
                    <a:pt x="16087" y="102225"/>
                  </a:lnTo>
                  <a:lnTo>
                    <a:pt x="14293" y="129571"/>
                  </a:lnTo>
                  <a:lnTo>
                    <a:pt x="10850" y="157600"/>
                  </a:lnTo>
                  <a:lnTo>
                    <a:pt x="6675" y="185932"/>
                  </a:lnTo>
                  <a:lnTo>
                    <a:pt x="2966" y="214399"/>
                  </a:lnTo>
                  <a:lnTo>
                    <a:pt x="1318" y="242926"/>
                  </a:lnTo>
                  <a:lnTo>
                    <a:pt x="586" y="271480"/>
                  </a:lnTo>
                  <a:lnTo>
                    <a:pt x="260" y="299252"/>
                  </a:lnTo>
                  <a:lnTo>
                    <a:pt x="115" y="324824"/>
                  </a:lnTo>
                  <a:lnTo>
                    <a:pt x="2168" y="349418"/>
                  </a:lnTo>
                  <a:lnTo>
                    <a:pt x="4932" y="373578"/>
                  </a:lnTo>
                  <a:lnTo>
                    <a:pt x="6488" y="407905"/>
                  </a:lnTo>
                  <a:lnTo>
                    <a:pt x="6949" y="434657"/>
                  </a:lnTo>
                  <a:lnTo>
                    <a:pt x="7105" y="469622"/>
                  </a:lnTo>
                  <a:lnTo>
                    <a:pt x="6345" y="501257"/>
                  </a:lnTo>
                  <a:lnTo>
                    <a:pt x="0" y="528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0" name="SMARTInkShape-456"/>
            <p:cNvSpPr/>
            <p:nvPr>
              <p:custDataLst>
                <p:tags r:id="rId174"/>
              </p:custDataLst>
            </p:nvPr>
          </p:nvSpPr>
          <p:spPr>
            <a:xfrm>
              <a:off x="6657975" y="571500"/>
              <a:ext cx="164307" cy="21432"/>
            </a:xfrm>
            <a:custGeom>
              <a:avLst/>
              <a:gdLst/>
              <a:ahLst/>
              <a:cxnLst/>
              <a:rect l="0" t="0" r="0" b="0"/>
              <a:pathLst>
                <a:path w="164307" h="21432">
                  <a:moveTo>
                    <a:pt x="0" y="21431"/>
                  </a:moveTo>
                  <a:lnTo>
                    <a:pt x="0" y="21431"/>
                  </a:lnTo>
                  <a:lnTo>
                    <a:pt x="7291" y="20637"/>
                  </a:lnTo>
                  <a:lnTo>
                    <a:pt x="38483" y="13660"/>
                  </a:lnTo>
                  <a:lnTo>
                    <a:pt x="63934" y="10040"/>
                  </a:lnTo>
                  <a:lnTo>
                    <a:pt x="96114" y="7208"/>
                  </a:lnTo>
                  <a:lnTo>
                    <a:pt x="125757" y="2488"/>
                  </a:lnTo>
                  <a:lnTo>
                    <a:pt x="1643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SMARTInkShape-457"/>
            <p:cNvSpPr/>
            <p:nvPr>
              <p:custDataLst>
                <p:tags r:id="rId175"/>
              </p:custDataLst>
            </p:nvPr>
          </p:nvSpPr>
          <p:spPr>
            <a:xfrm>
              <a:off x="7750969" y="550069"/>
              <a:ext cx="121445" cy="64294"/>
            </a:xfrm>
            <a:custGeom>
              <a:avLst/>
              <a:gdLst/>
              <a:ahLst/>
              <a:cxnLst/>
              <a:rect l="0" t="0" r="0" b="0"/>
              <a:pathLst>
                <a:path w="121445" h="64294">
                  <a:moveTo>
                    <a:pt x="0" y="64293"/>
                  </a:moveTo>
                  <a:lnTo>
                    <a:pt x="0" y="64293"/>
                  </a:lnTo>
                  <a:lnTo>
                    <a:pt x="0" y="60501"/>
                  </a:lnTo>
                  <a:lnTo>
                    <a:pt x="2117" y="56522"/>
                  </a:lnTo>
                  <a:lnTo>
                    <a:pt x="7291" y="51315"/>
                  </a:lnTo>
                  <a:lnTo>
                    <a:pt x="39386" y="26684"/>
                  </a:lnTo>
                  <a:lnTo>
                    <a:pt x="70516" y="14854"/>
                  </a:lnTo>
                  <a:lnTo>
                    <a:pt x="1214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458"/>
            <p:cNvSpPr/>
            <p:nvPr>
              <p:custDataLst>
                <p:tags r:id="rId176"/>
              </p:custDataLst>
            </p:nvPr>
          </p:nvSpPr>
          <p:spPr>
            <a:xfrm>
              <a:off x="7850981" y="250031"/>
              <a:ext cx="21433" cy="492920"/>
            </a:xfrm>
            <a:custGeom>
              <a:avLst/>
              <a:gdLst/>
              <a:ahLst/>
              <a:cxnLst/>
              <a:rect l="0" t="0" r="0" b="0"/>
              <a:pathLst>
                <a:path w="21433" h="492920">
                  <a:moveTo>
                    <a:pt x="21432" y="0"/>
                  </a:moveTo>
                  <a:lnTo>
                    <a:pt x="21432" y="0"/>
                  </a:lnTo>
                  <a:lnTo>
                    <a:pt x="21432" y="32470"/>
                  </a:lnTo>
                  <a:lnTo>
                    <a:pt x="21432" y="61792"/>
                  </a:lnTo>
                  <a:lnTo>
                    <a:pt x="21432" y="89640"/>
                  </a:lnTo>
                  <a:lnTo>
                    <a:pt x="20638" y="116040"/>
                  </a:lnTo>
                  <a:lnTo>
                    <a:pt x="17639" y="143648"/>
                  </a:lnTo>
                  <a:lnTo>
                    <a:pt x="15778" y="169677"/>
                  </a:lnTo>
                  <a:lnTo>
                    <a:pt x="14156" y="195268"/>
                  </a:lnTo>
                  <a:lnTo>
                    <a:pt x="10790" y="222517"/>
                  </a:lnTo>
                  <a:lnTo>
                    <a:pt x="8764" y="248386"/>
                  </a:lnTo>
                  <a:lnTo>
                    <a:pt x="7864" y="273113"/>
                  </a:lnTo>
                  <a:lnTo>
                    <a:pt x="7464" y="297331"/>
                  </a:lnTo>
                  <a:lnTo>
                    <a:pt x="7286" y="321324"/>
                  </a:lnTo>
                  <a:lnTo>
                    <a:pt x="7186" y="355028"/>
                  </a:lnTo>
                  <a:lnTo>
                    <a:pt x="7156" y="385123"/>
                  </a:lnTo>
                  <a:lnTo>
                    <a:pt x="10939" y="419944"/>
                  </a:lnTo>
                  <a:lnTo>
                    <a:pt x="13627" y="450546"/>
                  </a:lnTo>
                  <a:lnTo>
                    <a:pt x="13299" y="474720"/>
                  </a:lnTo>
                  <a:lnTo>
                    <a:pt x="0" y="492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459"/>
            <p:cNvSpPr/>
            <p:nvPr>
              <p:custDataLst>
                <p:tags r:id="rId177"/>
              </p:custDataLst>
            </p:nvPr>
          </p:nvSpPr>
          <p:spPr>
            <a:xfrm>
              <a:off x="7393781" y="538220"/>
              <a:ext cx="371476" cy="159492"/>
            </a:xfrm>
            <a:custGeom>
              <a:avLst/>
              <a:gdLst/>
              <a:ahLst/>
              <a:cxnLst/>
              <a:rect l="0" t="0" r="0" b="0"/>
              <a:pathLst>
                <a:path w="371476" h="159492">
                  <a:moveTo>
                    <a:pt x="0" y="119005"/>
                  </a:moveTo>
                  <a:lnTo>
                    <a:pt x="0" y="119005"/>
                  </a:lnTo>
                  <a:lnTo>
                    <a:pt x="23313" y="124659"/>
                  </a:lnTo>
                  <a:lnTo>
                    <a:pt x="57963" y="125854"/>
                  </a:lnTo>
                  <a:lnTo>
                    <a:pt x="80057" y="122269"/>
                  </a:lnTo>
                  <a:lnTo>
                    <a:pt x="110007" y="110333"/>
                  </a:lnTo>
                  <a:lnTo>
                    <a:pt x="123965" y="94210"/>
                  </a:lnTo>
                  <a:lnTo>
                    <a:pt x="133412" y="78352"/>
                  </a:lnTo>
                  <a:lnTo>
                    <a:pt x="140072" y="47781"/>
                  </a:lnTo>
                  <a:lnTo>
                    <a:pt x="137396" y="29406"/>
                  </a:lnTo>
                  <a:lnTo>
                    <a:pt x="134460" y="21172"/>
                  </a:lnTo>
                  <a:lnTo>
                    <a:pt x="124848" y="9907"/>
                  </a:lnTo>
                  <a:lnTo>
                    <a:pt x="113432" y="3048"/>
                  </a:lnTo>
                  <a:lnTo>
                    <a:pt x="103067" y="0"/>
                  </a:lnTo>
                  <a:lnTo>
                    <a:pt x="84514" y="2076"/>
                  </a:lnTo>
                  <a:lnTo>
                    <a:pt x="75133" y="7770"/>
                  </a:lnTo>
                  <a:lnTo>
                    <a:pt x="55109" y="29715"/>
                  </a:lnTo>
                  <a:lnTo>
                    <a:pt x="48834" y="42014"/>
                  </a:lnTo>
                  <a:lnTo>
                    <a:pt x="44632" y="73703"/>
                  </a:lnTo>
                  <a:lnTo>
                    <a:pt x="47180" y="101878"/>
                  </a:lnTo>
                  <a:lnTo>
                    <a:pt x="52983" y="115626"/>
                  </a:lnTo>
                  <a:lnTo>
                    <a:pt x="69645" y="137388"/>
                  </a:lnTo>
                  <a:lnTo>
                    <a:pt x="87310" y="148352"/>
                  </a:lnTo>
                  <a:lnTo>
                    <a:pt x="119004" y="152836"/>
                  </a:lnTo>
                  <a:lnTo>
                    <a:pt x="142849" y="149651"/>
                  </a:lnTo>
                  <a:lnTo>
                    <a:pt x="174354" y="138933"/>
                  </a:lnTo>
                  <a:lnTo>
                    <a:pt x="190203" y="129449"/>
                  </a:lnTo>
                  <a:lnTo>
                    <a:pt x="223394" y="95002"/>
                  </a:lnTo>
                  <a:lnTo>
                    <a:pt x="246670" y="60189"/>
                  </a:lnTo>
                  <a:lnTo>
                    <a:pt x="253710" y="47779"/>
                  </a:lnTo>
                  <a:lnTo>
                    <a:pt x="254865" y="46915"/>
                  </a:lnTo>
                  <a:lnTo>
                    <a:pt x="255636" y="47132"/>
                  </a:lnTo>
                  <a:lnTo>
                    <a:pt x="249201" y="75056"/>
                  </a:lnTo>
                  <a:lnTo>
                    <a:pt x="244759" y="104396"/>
                  </a:lnTo>
                  <a:lnTo>
                    <a:pt x="243257" y="138961"/>
                  </a:lnTo>
                  <a:lnTo>
                    <a:pt x="245169" y="149835"/>
                  </a:lnTo>
                  <a:lnTo>
                    <a:pt x="249071" y="159491"/>
                  </a:lnTo>
                  <a:lnTo>
                    <a:pt x="250185" y="158695"/>
                  </a:lnTo>
                  <a:lnTo>
                    <a:pt x="253540" y="153578"/>
                  </a:lnTo>
                  <a:lnTo>
                    <a:pt x="262160" y="121836"/>
                  </a:lnTo>
                  <a:lnTo>
                    <a:pt x="271507" y="90989"/>
                  </a:lnTo>
                  <a:lnTo>
                    <a:pt x="284789" y="58173"/>
                  </a:lnTo>
                  <a:lnTo>
                    <a:pt x="304484" y="29680"/>
                  </a:lnTo>
                  <a:lnTo>
                    <a:pt x="308099" y="27711"/>
                  </a:lnTo>
                  <a:lnTo>
                    <a:pt x="310175" y="27186"/>
                  </a:lnTo>
                  <a:lnTo>
                    <a:pt x="312352" y="29218"/>
                  </a:lnTo>
                  <a:lnTo>
                    <a:pt x="323905" y="56058"/>
                  </a:lnTo>
                  <a:lnTo>
                    <a:pt x="333386" y="88462"/>
                  </a:lnTo>
                  <a:lnTo>
                    <a:pt x="341316" y="110484"/>
                  </a:lnTo>
                  <a:lnTo>
                    <a:pt x="358577" y="133768"/>
                  </a:lnTo>
                  <a:lnTo>
                    <a:pt x="361288" y="135197"/>
                  </a:lnTo>
                  <a:lnTo>
                    <a:pt x="371475" y="1332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SMARTInkShape-460"/>
            <p:cNvSpPr/>
            <p:nvPr>
              <p:custDataLst>
                <p:tags r:id="rId178"/>
              </p:custDataLst>
            </p:nvPr>
          </p:nvSpPr>
          <p:spPr>
            <a:xfrm>
              <a:off x="6972300" y="552509"/>
              <a:ext cx="400051" cy="133292"/>
            </a:xfrm>
            <a:custGeom>
              <a:avLst/>
              <a:gdLst/>
              <a:ahLst/>
              <a:cxnLst/>
              <a:rect l="0" t="0" r="0" b="0"/>
              <a:pathLst>
                <a:path w="400051" h="133292">
                  <a:moveTo>
                    <a:pt x="0" y="54710"/>
                  </a:moveTo>
                  <a:lnTo>
                    <a:pt x="0" y="54710"/>
                  </a:lnTo>
                  <a:lnTo>
                    <a:pt x="28170" y="54710"/>
                  </a:lnTo>
                  <a:lnTo>
                    <a:pt x="61264" y="54710"/>
                  </a:lnTo>
                  <a:lnTo>
                    <a:pt x="89854" y="50917"/>
                  </a:lnTo>
                  <a:lnTo>
                    <a:pt x="117199" y="48559"/>
                  </a:lnTo>
                  <a:lnTo>
                    <a:pt x="149180" y="37943"/>
                  </a:lnTo>
                  <a:lnTo>
                    <a:pt x="178428" y="29966"/>
                  </a:lnTo>
                  <a:lnTo>
                    <a:pt x="213497" y="13939"/>
                  </a:lnTo>
                  <a:lnTo>
                    <a:pt x="232997" y="1265"/>
                  </a:lnTo>
                  <a:lnTo>
                    <a:pt x="236293" y="30"/>
                  </a:lnTo>
                  <a:lnTo>
                    <a:pt x="238491" y="0"/>
                  </a:lnTo>
                  <a:lnTo>
                    <a:pt x="239957" y="774"/>
                  </a:lnTo>
                  <a:lnTo>
                    <a:pt x="240933" y="2084"/>
                  </a:lnTo>
                  <a:lnTo>
                    <a:pt x="239903" y="7773"/>
                  </a:lnTo>
                  <a:lnTo>
                    <a:pt x="231383" y="36211"/>
                  </a:lnTo>
                  <a:lnTo>
                    <a:pt x="231012" y="65721"/>
                  </a:lnTo>
                  <a:lnTo>
                    <a:pt x="240071" y="100306"/>
                  </a:lnTo>
                  <a:lnTo>
                    <a:pt x="241010" y="106538"/>
                  </a:lnTo>
                  <a:lnTo>
                    <a:pt x="244811" y="111487"/>
                  </a:lnTo>
                  <a:lnTo>
                    <a:pt x="257501" y="119102"/>
                  </a:lnTo>
                  <a:lnTo>
                    <a:pt x="271608" y="120900"/>
                  </a:lnTo>
                  <a:lnTo>
                    <a:pt x="278703" y="120268"/>
                  </a:lnTo>
                  <a:lnTo>
                    <a:pt x="292937" y="113215"/>
                  </a:lnTo>
                  <a:lnTo>
                    <a:pt x="322121" y="88226"/>
                  </a:lnTo>
                  <a:lnTo>
                    <a:pt x="332158" y="73019"/>
                  </a:lnTo>
                  <a:lnTo>
                    <a:pt x="340544" y="49066"/>
                  </a:lnTo>
                  <a:lnTo>
                    <a:pt x="342762" y="21901"/>
                  </a:lnTo>
                  <a:lnTo>
                    <a:pt x="343602" y="21725"/>
                  </a:lnTo>
                  <a:lnTo>
                    <a:pt x="346652" y="23646"/>
                  </a:lnTo>
                  <a:lnTo>
                    <a:pt x="347783" y="25269"/>
                  </a:lnTo>
                  <a:lnTo>
                    <a:pt x="356343" y="60193"/>
                  </a:lnTo>
                  <a:lnTo>
                    <a:pt x="372249" y="93481"/>
                  </a:lnTo>
                  <a:lnTo>
                    <a:pt x="400050" y="1332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SMARTInkShape-461"/>
            <p:cNvSpPr/>
            <p:nvPr>
              <p:custDataLst>
                <p:tags r:id="rId179"/>
              </p:custDataLst>
            </p:nvPr>
          </p:nvSpPr>
          <p:spPr>
            <a:xfrm>
              <a:off x="6893719" y="371475"/>
              <a:ext cx="21432" cy="42863"/>
            </a:xfrm>
            <a:custGeom>
              <a:avLst/>
              <a:gdLst/>
              <a:ahLst/>
              <a:cxnLst/>
              <a:rect l="0" t="0" r="0" b="0"/>
              <a:pathLst>
                <a:path w="21432" h="42863">
                  <a:moveTo>
                    <a:pt x="0" y="42862"/>
                  </a:moveTo>
                  <a:lnTo>
                    <a:pt x="0" y="42862"/>
                  </a:lnTo>
                  <a:lnTo>
                    <a:pt x="0" y="29127"/>
                  </a:lnTo>
                  <a:lnTo>
                    <a:pt x="2117" y="22735"/>
                  </a:lnTo>
                  <a:lnTo>
                    <a:pt x="214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7" name="SMARTInkShape-462"/>
          <p:cNvSpPr/>
          <p:nvPr>
            <p:custDataLst>
              <p:tags r:id="rId2"/>
            </p:custDataLst>
          </p:nvPr>
        </p:nvSpPr>
        <p:spPr>
          <a:xfrm>
            <a:off x="7115175" y="250031"/>
            <a:ext cx="7137" cy="457201"/>
          </a:xfrm>
          <a:custGeom>
            <a:avLst/>
            <a:gdLst/>
            <a:ahLst/>
            <a:cxnLst/>
            <a:rect l="0" t="0" r="0" b="0"/>
            <a:pathLst>
              <a:path w="7137" h="457201">
                <a:moveTo>
                  <a:pt x="0" y="0"/>
                </a:moveTo>
                <a:lnTo>
                  <a:pt x="0" y="0"/>
                </a:lnTo>
                <a:lnTo>
                  <a:pt x="3793" y="3793"/>
                </a:lnTo>
                <a:lnTo>
                  <a:pt x="6482" y="30882"/>
                </a:lnTo>
                <a:lnTo>
                  <a:pt x="6948" y="66300"/>
                </a:lnTo>
                <a:lnTo>
                  <a:pt x="7057" y="90321"/>
                </a:lnTo>
                <a:lnTo>
                  <a:pt x="7105" y="114226"/>
                </a:lnTo>
                <a:lnTo>
                  <a:pt x="7127" y="138080"/>
                </a:lnTo>
                <a:lnTo>
                  <a:pt x="7136" y="161911"/>
                </a:lnTo>
                <a:lnTo>
                  <a:pt x="5024" y="185731"/>
                </a:lnTo>
                <a:lnTo>
                  <a:pt x="2233" y="210341"/>
                </a:lnTo>
                <a:lnTo>
                  <a:pt x="992" y="237154"/>
                </a:lnTo>
                <a:lnTo>
                  <a:pt x="441" y="264946"/>
                </a:lnTo>
                <a:lnTo>
                  <a:pt x="197" y="291585"/>
                </a:lnTo>
                <a:lnTo>
                  <a:pt x="59" y="325226"/>
                </a:lnTo>
                <a:lnTo>
                  <a:pt x="26" y="348274"/>
                </a:lnTo>
                <a:lnTo>
                  <a:pt x="12" y="375980"/>
                </a:lnTo>
                <a:lnTo>
                  <a:pt x="5" y="402846"/>
                </a:lnTo>
                <a:lnTo>
                  <a:pt x="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96" name="SMARTInkShape-Group113"/>
          <p:cNvGrpSpPr/>
          <p:nvPr/>
        </p:nvGrpSpPr>
        <p:grpSpPr>
          <a:xfrm>
            <a:off x="3368487" y="828675"/>
            <a:ext cx="3818127" cy="785814"/>
            <a:chOff x="3368487" y="828675"/>
            <a:chExt cx="3818127" cy="785814"/>
          </a:xfrm>
        </p:grpSpPr>
        <p:sp>
          <p:nvSpPr>
            <p:cNvPr id="1278" name="SMARTInkShape-463"/>
            <p:cNvSpPr/>
            <p:nvPr>
              <p:custDataLst>
                <p:tags r:id="rId149"/>
              </p:custDataLst>
            </p:nvPr>
          </p:nvSpPr>
          <p:spPr>
            <a:xfrm>
              <a:off x="6133586" y="1065412"/>
              <a:ext cx="95765" cy="163314"/>
            </a:xfrm>
            <a:custGeom>
              <a:avLst/>
              <a:gdLst/>
              <a:ahLst/>
              <a:cxnLst/>
              <a:rect l="0" t="0" r="0" b="0"/>
              <a:pathLst>
                <a:path w="95765" h="163314">
                  <a:moveTo>
                    <a:pt x="95764" y="6150"/>
                  </a:moveTo>
                  <a:lnTo>
                    <a:pt x="95764" y="6150"/>
                  </a:lnTo>
                  <a:lnTo>
                    <a:pt x="91972" y="2358"/>
                  </a:lnTo>
                  <a:lnTo>
                    <a:pt x="78236" y="0"/>
                  </a:lnTo>
                  <a:lnTo>
                    <a:pt x="62878" y="3093"/>
                  </a:lnTo>
                  <a:lnTo>
                    <a:pt x="43466" y="16953"/>
                  </a:lnTo>
                  <a:lnTo>
                    <a:pt x="15603" y="45156"/>
                  </a:lnTo>
                  <a:lnTo>
                    <a:pt x="6220" y="65862"/>
                  </a:lnTo>
                  <a:lnTo>
                    <a:pt x="0" y="96427"/>
                  </a:lnTo>
                  <a:lnTo>
                    <a:pt x="3272" y="128237"/>
                  </a:lnTo>
                  <a:lnTo>
                    <a:pt x="9942" y="142697"/>
                  </a:lnTo>
                  <a:lnTo>
                    <a:pt x="20315" y="152298"/>
                  </a:lnTo>
                  <a:lnTo>
                    <a:pt x="33656" y="158417"/>
                  </a:lnTo>
                  <a:lnTo>
                    <a:pt x="88620" y="163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SMARTInkShape-464"/>
            <p:cNvSpPr/>
            <p:nvPr>
              <p:custDataLst>
                <p:tags r:id="rId150"/>
              </p:custDataLst>
            </p:nvPr>
          </p:nvSpPr>
          <p:spPr>
            <a:xfrm>
              <a:off x="6400800" y="892969"/>
              <a:ext cx="20991" cy="421482"/>
            </a:xfrm>
            <a:custGeom>
              <a:avLst/>
              <a:gdLst/>
              <a:ahLst/>
              <a:cxnLst/>
              <a:rect l="0" t="0" r="0" b="0"/>
              <a:pathLst>
                <a:path w="20991" h="421482">
                  <a:moveTo>
                    <a:pt x="7144" y="0"/>
                  </a:moveTo>
                  <a:lnTo>
                    <a:pt x="7144" y="0"/>
                  </a:lnTo>
                  <a:lnTo>
                    <a:pt x="9261" y="35669"/>
                  </a:lnTo>
                  <a:lnTo>
                    <a:pt x="13295" y="68076"/>
                  </a:lnTo>
                  <a:lnTo>
                    <a:pt x="13993" y="99457"/>
                  </a:lnTo>
                  <a:lnTo>
                    <a:pt x="14201" y="130098"/>
                  </a:lnTo>
                  <a:lnTo>
                    <a:pt x="14262" y="163078"/>
                  </a:lnTo>
                  <a:lnTo>
                    <a:pt x="14280" y="197985"/>
                  </a:lnTo>
                  <a:lnTo>
                    <a:pt x="14285" y="233463"/>
                  </a:lnTo>
                  <a:lnTo>
                    <a:pt x="14287" y="269111"/>
                  </a:lnTo>
                  <a:lnTo>
                    <a:pt x="18080" y="301016"/>
                  </a:lnTo>
                  <a:lnTo>
                    <a:pt x="20438" y="330578"/>
                  </a:lnTo>
                  <a:lnTo>
                    <a:pt x="20990" y="354092"/>
                  </a:lnTo>
                  <a:lnTo>
                    <a:pt x="19184" y="385639"/>
                  </a:lnTo>
                  <a:lnTo>
                    <a:pt x="0" y="421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SMARTInkShape-465"/>
            <p:cNvSpPr/>
            <p:nvPr>
              <p:custDataLst>
                <p:tags r:id="rId151"/>
              </p:custDataLst>
            </p:nvPr>
          </p:nvSpPr>
          <p:spPr>
            <a:xfrm>
              <a:off x="5429250" y="1110633"/>
              <a:ext cx="114206" cy="203394"/>
            </a:xfrm>
            <a:custGeom>
              <a:avLst/>
              <a:gdLst/>
              <a:ahLst/>
              <a:cxnLst/>
              <a:rect l="0" t="0" r="0" b="0"/>
              <a:pathLst>
                <a:path w="114206" h="203394">
                  <a:moveTo>
                    <a:pt x="78581" y="3792"/>
                  </a:moveTo>
                  <a:lnTo>
                    <a:pt x="78581" y="3792"/>
                  </a:lnTo>
                  <a:lnTo>
                    <a:pt x="74789" y="0"/>
                  </a:lnTo>
                  <a:lnTo>
                    <a:pt x="64460" y="254"/>
                  </a:lnTo>
                  <a:lnTo>
                    <a:pt x="57261" y="1434"/>
                  </a:lnTo>
                  <a:lnTo>
                    <a:pt x="42912" y="9094"/>
                  </a:lnTo>
                  <a:lnTo>
                    <a:pt x="18090" y="29622"/>
                  </a:lnTo>
                  <a:lnTo>
                    <a:pt x="12009" y="41466"/>
                  </a:lnTo>
                  <a:lnTo>
                    <a:pt x="10100" y="53079"/>
                  </a:lnTo>
                  <a:lnTo>
                    <a:pt x="11897" y="60887"/>
                  </a:lnTo>
                  <a:lnTo>
                    <a:pt x="21692" y="69120"/>
                  </a:lnTo>
                  <a:lnTo>
                    <a:pt x="56391" y="86331"/>
                  </a:lnTo>
                  <a:lnTo>
                    <a:pt x="90515" y="106521"/>
                  </a:lnTo>
                  <a:lnTo>
                    <a:pt x="109810" y="122248"/>
                  </a:lnTo>
                  <a:lnTo>
                    <a:pt x="112894" y="128007"/>
                  </a:lnTo>
                  <a:lnTo>
                    <a:pt x="114205" y="140755"/>
                  </a:lnTo>
                  <a:lnTo>
                    <a:pt x="106687" y="161319"/>
                  </a:lnTo>
                  <a:lnTo>
                    <a:pt x="96629" y="171171"/>
                  </a:lnTo>
                  <a:lnTo>
                    <a:pt x="62508" y="189172"/>
                  </a:lnTo>
                  <a:lnTo>
                    <a:pt x="29134" y="200595"/>
                  </a:lnTo>
                  <a:lnTo>
                    <a:pt x="6561" y="203393"/>
                  </a:lnTo>
                  <a:lnTo>
                    <a:pt x="4374" y="201947"/>
                  </a:lnTo>
                  <a:lnTo>
                    <a:pt x="0" y="175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SMARTInkShape-466"/>
            <p:cNvSpPr/>
            <p:nvPr>
              <p:custDataLst>
                <p:tags r:id="rId152"/>
              </p:custDataLst>
            </p:nvPr>
          </p:nvSpPr>
          <p:spPr>
            <a:xfrm>
              <a:off x="6279356" y="1108957"/>
              <a:ext cx="292141" cy="98338"/>
            </a:xfrm>
            <a:custGeom>
              <a:avLst/>
              <a:gdLst/>
              <a:ahLst/>
              <a:cxnLst/>
              <a:rect l="0" t="0" r="0" b="0"/>
              <a:pathLst>
                <a:path w="292141" h="98338">
                  <a:moveTo>
                    <a:pt x="0" y="62618"/>
                  </a:moveTo>
                  <a:lnTo>
                    <a:pt x="0" y="62618"/>
                  </a:lnTo>
                  <a:lnTo>
                    <a:pt x="8085" y="56121"/>
                  </a:lnTo>
                  <a:lnTo>
                    <a:pt x="42830" y="39675"/>
                  </a:lnTo>
                  <a:lnTo>
                    <a:pt x="72225" y="29452"/>
                  </a:lnTo>
                  <a:lnTo>
                    <a:pt x="107783" y="19789"/>
                  </a:lnTo>
                  <a:lnTo>
                    <a:pt x="135918" y="12622"/>
                  </a:lnTo>
                  <a:lnTo>
                    <a:pt x="164362" y="7588"/>
                  </a:lnTo>
                  <a:lnTo>
                    <a:pt x="192898" y="3979"/>
                  </a:lnTo>
                  <a:lnTo>
                    <a:pt x="225695" y="0"/>
                  </a:lnTo>
                  <a:lnTo>
                    <a:pt x="259225" y="937"/>
                  </a:lnTo>
                  <a:lnTo>
                    <a:pt x="274755" y="5042"/>
                  </a:lnTo>
                  <a:lnTo>
                    <a:pt x="284303" y="12158"/>
                  </a:lnTo>
                  <a:lnTo>
                    <a:pt x="289076" y="20612"/>
                  </a:lnTo>
                  <a:lnTo>
                    <a:pt x="292140" y="35182"/>
                  </a:lnTo>
                  <a:lnTo>
                    <a:pt x="282885" y="70489"/>
                  </a:lnTo>
                  <a:lnTo>
                    <a:pt x="271463" y="98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467"/>
            <p:cNvSpPr/>
            <p:nvPr>
              <p:custDataLst>
                <p:tags r:id="rId153"/>
              </p:custDataLst>
            </p:nvPr>
          </p:nvSpPr>
          <p:spPr>
            <a:xfrm>
              <a:off x="6718564" y="1023196"/>
              <a:ext cx="309663" cy="189477"/>
            </a:xfrm>
            <a:custGeom>
              <a:avLst/>
              <a:gdLst/>
              <a:ahLst/>
              <a:cxnLst/>
              <a:rect l="0" t="0" r="0" b="0"/>
              <a:pathLst>
                <a:path w="309663" h="189477">
                  <a:moveTo>
                    <a:pt x="39424" y="112660"/>
                  </a:moveTo>
                  <a:lnTo>
                    <a:pt x="39424" y="112660"/>
                  </a:lnTo>
                  <a:lnTo>
                    <a:pt x="29536" y="128202"/>
                  </a:lnTo>
                  <a:lnTo>
                    <a:pt x="9694" y="155041"/>
                  </a:lnTo>
                  <a:lnTo>
                    <a:pt x="6367" y="162717"/>
                  </a:lnTo>
                  <a:lnTo>
                    <a:pt x="3939" y="185281"/>
                  </a:lnTo>
                  <a:lnTo>
                    <a:pt x="4655" y="187268"/>
                  </a:lnTo>
                  <a:lnTo>
                    <a:pt x="5926" y="188592"/>
                  </a:lnTo>
                  <a:lnTo>
                    <a:pt x="7567" y="189476"/>
                  </a:lnTo>
                  <a:lnTo>
                    <a:pt x="8661" y="189270"/>
                  </a:lnTo>
                  <a:lnTo>
                    <a:pt x="9390" y="188340"/>
                  </a:lnTo>
                  <a:lnTo>
                    <a:pt x="10200" y="184396"/>
                  </a:lnTo>
                  <a:lnTo>
                    <a:pt x="10763" y="156875"/>
                  </a:lnTo>
                  <a:lnTo>
                    <a:pt x="5922" y="123099"/>
                  </a:lnTo>
                  <a:lnTo>
                    <a:pt x="4143" y="95261"/>
                  </a:lnTo>
                  <a:lnTo>
                    <a:pt x="0" y="63450"/>
                  </a:lnTo>
                  <a:lnTo>
                    <a:pt x="206" y="52954"/>
                  </a:lnTo>
                  <a:lnTo>
                    <a:pt x="3014" y="43540"/>
                  </a:lnTo>
                  <a:lnTo>
                    <a:pt x="4832" y="43561"/>
                  </a:lnTo>
                  <a:lnTo>
                    <a:pt x="31115" y="55162"/>
                  </a:lnTo>
                  <a:lnTo>
                    <a:pt x="63947" y="77490"/>
                  </a:lnTo>
                  <a:lnTo>
                    <a:pt x="96887" y="107737"/>
                  </a:lnTo>
                  <a:lnTo>
                    <a:pt x="123239" y="132256"/>
                  </a:lnTo>
                  <a:lnTo>
                    <a:pt x="122183" y="129042"/>
                  </a:lnTo>
                  <a:lnTo>
                    <a:pt x="107063" y="97302"/>
                  </a:lnTo>
                  <a:lnTo>
                    <a:pt x="104378" y="65794"/>
                  </a:lnTo>
                  <a:lnTo>
                    <a:pt x="108244" y="51879"/>
                  </a:lnTo>
                  <a:lnTo>
                    <a:pt x="127454" y="26218"/>
                  </a:lnTo>
                  <a:lnTo>
                    <a:pt x="142577" y="16562"/>
                  </a:lnTo>
                  <a:lnTo>
                    <a:pt x="170572" y="3896"/>
                  </a:lnTo>
                  <a:lnTo>
                    <a:pt x="201578" y="0"/>
                  </a:lnTo>
                  <a:lnTo>
                    <a:pt x="236819" y="3594"/>
                  </a:lnTo>
                  <a:lnTo>
                    <a:pt x="255427" y="6525"/>
                  </a:lnTo>
                  <a:lnTo>
                    <a:pt x="278411" y="18817"/>
                  </a:lnTo>
                  <a:lnTo>
                    <a:pt x="294858" y="32916"/>
                  </a:lnTo>
                  <a:lnTo>
                    <a:pt x="299794" y="41764"/>
                  </a:lnTo>
                  <a:lnTo>
                    <a:pt x="309050" y="75499"/>
                  </a:lnTo>
                  <a:lnTo>
                    <a:pt x="309662" y="80743"/>
                  </a:lnTo>
                  <a:lnTo>
                    <a:pt x="300032" y="114499"/>
                  </a:lnTo>
                  <a:lnTo>
                    <a:pt x="282311" y="141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468"/>
            <p:cNvSpPr/>
            <p:nvPr>
              <p:custDataLst>
                <p:tags r:id="rId154"/>
              </p:custDataLst>
            </p:nvPr>
          </p:nvSpPr>
          <p:spPr>
            <a:xfrm>
              <a:off x="7062563" y="972544"/>
              <a:ext cx="124051" cy="191888"/>
            </a:xfrm>
            <a:custGeom>
              <a:avLst/>
              <a:gdLst/>
              <a:ahLst/>
              <a:cxnLst/>
              <a:rect l="0" t="0" r="0" b="0"/>
              <a:pathLst>
                <a:path w="124051" h="191888">
                  <a:moveTo>
                    <a:pt x="124050" y="27581"/>
                  </a:moveTo>
                  <a:lnTo>
                    <a:pt x="124050" y="27581"/>
                  </a:lnTo>
                  <a:lnTo>
                    <a:pt x="124050" y="6472"/>
                  </a:lnTo>
                  <a:lnTo>
                    <a:pt x="90560" y="4037"/>
                  </a:lnTo>
                  <a:lnTo>
                    <a:pt x="60196" y="0"/>
                  </a:lnTo>
                  <a:lnTo>
                    <a:pt x="26359" y="4905"/>
                  </a:lnTo>
                  <a:lnTo>
                    <a:pt x="10781" y="9036"/>
                  </a:lnTo>
                  <a:lnTo>
                    <a:pt x="5675" y="12043"/>
                  </a:lnTo>
                  <a:lnTo>
                    <a:pt x="2270" y="15635"/>
                  </a:lnTo>
                  <a:lnTo>
                    <a:pt x="0" y="19617"/>
                  </a:lnTo>
                  <a:lnTo>
                    <a:pt x="869" y="24653"/>
                  </a:lnTo>
                  <a:lnTo>
                    <a:pt x="8184" y="36598"/>
                  </a:lnTo>
                  <a:lnTo>
                    <a:pt x="37193" y="62876"/>
                  </a:lnTo>
                  <a:lnTo>
                    <a:pt x="70102" y="89124"/>
                  </a:lnTo>
                  <a:lnTo>
                    <a:pt x="104114" y="118694"/>
                  </a:lnTo>
                  <a:lnTo>
                    <a:pt x="112763" y="134746"/>
                  </a:lnTo>
                  <a:lnTo>
                    <a:pt x="115679" y="146029"/>
                  </a:lnTo>
                  <a:lnTo>
                    <a:pt x="116360" y="154572"/>
                  </a:lnTo>
                  <a:lnTo>
                    <a:pt x="112952" y="168307"/>
                  </a:lnTo>
                  <a:lnTo>
                    <a:pt x="100597" y="177703"/>
                  </a:lnTo>
                  <a:lnTo>
                    <a:pt x="83464" y="185583"/>
                  </a:lnTo>
                  <a:lnTo>
                    <a:pt x="38325" y="1918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SMARTInkShape-469"/>
            <p:cNvSpPr/>
            <p:nvPr>
              <p:custDataLst>
                <p:tags r:id="rId155"/>
              </p:custDataLst>
            </p:nvPr>
          </p:nvSpPr>
          <p:spPr>
            <a:xfrm>
              <a:off x="6611972" y="1014412"/>
              <a:ext cx="66286" cy="156296"/>
            </a:xfrm>
            <a:custGeom>
              <a:avLst/>
              <a:gdLst/>
              <a:ahLst/>
              <a:cxnLst/>
              <a:rect l="0" t="0" r="0" b="0"/>
              <a:pathLst>
                <a:path w="66286" h="156296">
                  <a:moveTo>
                    <a:pt x="31716" y="71438"/>
                  </a:moveTo>
                  <a:lnTo>
                    <a:pt x="31716" y="71438"/>
                  </a:lnTo>
                  <a:lnTo>
                    <a:pt x="24131" y="71438"/>
                  </a:lnTo>
                  <a:lnTo>
                    <a:pt x="21104" y="73025"/>
                  </a:lnTo>
                  <a:lnTo>
                    <a:pt x="15622" y="79023"/>
                  </a:lnTo>
                  <a:lnTo>
                    <a:pt x="3216" y="108155"/>
                  </a:lnTo>
                  <a:lnTo>
                    <a:pt x="0" y="121094"/>
                  </a:lnTo>
                  <a:lnTo>
                    <a:pt x="1215" y="132137"/>
                  </a:lnTo>
                  <a:lnTo>
                    <a:pt x="6363" y="147278"/>
                  </a:lnTo>
                  <a:lnTo>
                    <a:pt x="9258" y="150573"/>
                  </a:lnTo>
                  <a:lnTo>
                    <a:pt x="16707" y="154234"/>
                  </a:lnTo>
                  <a:lnTo>
                    <a:pt x="26034" y="156295"/>
                  </a:lnTo>
                  <a:lnTo>
                    <a:pt x="33424" y="152544"/>
                  </a:lnTo>
                  <a:lnTo>
                    <a:pt x="46509" y="139390"/>
                  </a:lnTo>
                  <a:lnTo>
                    <a:pt x="54959" y="126245"/>
                  </a:lnTo>
                  <a:lnTo>
                    <a:pt x="63386" y="100201"/>
                  </a:lnTo>
                  <a:lnTo>
                    <a:pt x="66235" y="68495"/>
                  </a:lnTo>
                  <a:lnTo>
                    <a:pt x="66285" y="39433"/>
                  </a:lnTo>
                  <a:lnTo>
                    <a:pt x="61237" y="8074"/>
                  </a:lnTo>
                  <a:lnTo>
                    <a:pt x="59334" y="5383"/>
                  </a:lnTo>
                  <a:lnTo>
                    <a:pt x="56478" y="3589"/>
                  </a:lnTo>
                  <a:lnTo>
                    <a:pt x="317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5" name="SMARTInkShape-470"/>
            <p:cNvSpPr/>
            <p:nvPr>
              <p:custDataLst>
                <p:tags r:id="rId156"/>
              </p:custDataLst>
            </p:nvPr>
          </p:nvSpPr>
          <p:spPr>
            <a:xfrm>
              <a:off x="6529388" y="1017764"/>
              <a:ext cx="78582" cy="10937"/>
            </a:xfrm>
            <a:custGeom>
              <a:avLst/>
              <a:gdLst/>
              <a:ahLst/>
              <a:cxnLst/>
              <a:rect l="0" t="0" r="0" b="0"/>
              <a:pathLst>
                <a:path w="78582" h="10937">
                  <a:moveTo>
                    <a:pt x="0" y="3792"/>
                  </a:moveTo>
                  <a:lnTo>
                    <a:pt x="0" y="3792"/>
                  </a:lnTo>
                  <a:lnTo>
                    <a:pt x="3792" y="3792"/>
                  </a:lnTo>
                  <a:lnTo>
                    <a:pt x="7770" y="1676"/>
                  </a:lnTo>
                  <a:lnTo>
                    <a:pt x="9942" y="0"/>
                  </a:lnTo>
                  <a:lnTo>
                    <a:pt x="20823" y="255"/>
                  </a:lnTo>
                  <a:lnTo>
                    <a:pt x="56277" y="4120"/>
                  </a:lnTo>
                  <a:lnTo>
                    <a:pt x="78581" y="10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SMARTInkShape-471"/>
            <p:cNvSpPr/>
            <p:nvPr>
              <p:custDataLst>
                <p:tags r:id="rId157"/>
              </p:custDataLst>
            </p:nvPr>
          </p:nvSpPr>
          <p:spPr>
            <a:xfrm>
              <a:off x="5851303" y="1061130"/>
              <a:ext cx="206598" cy="181884"/>
            </a:xfrm>
            <a:custGeom>
              <a:avLst/>
              <a:gdLst/>
              <a:ahLst/>
              <a:cxnLst/>
              <a:rect l="0" t="0" r="0" b="0"/>
              <a:pathLst>
                <a:path w="206598" h="181884">
                  <a:moveTo>
                    <a:pt x="128016" y="60439"/>
                  </a:moveTo>
                  <a:lnTo>
                    <a:pt x="128016" y="60439"/>
                  </a:lnTo>
                  <a:lnTo>
                    <a:pt x="128810" y="53148"/>
                  </a:lnTo>
                  <a:lnTo>
                    <a:pt x="134167" y="27552"/>
                  </a:lnTo>
                  <a:lnTo>
                    <a:pt x="131073" y="9155"/>
                  </a:lnTo>
                  <a:lnTo>
                    <a:pt x="128466" y="4818"/>
                  </a:lnTo>
                  <a:lnTo>
                    <a:pt x="125142" y="1927"/>
                  </a:lnTo>
                  <a:lnTo>
                    <a:pt x="121337" y="0"/>
                  </a:lnTo>
                  <a:lnTo>
                    <a:pt x="97021" y="1079"/>
                  </a:lnTo>
                  <a:lnTo>
                    <a:pt x="72266" y="6427"/>
                  </a:lnTo>
                  <a:lnTo>
                    <a:pt x="53642" y="16830"/>
                  </a:lnTo>
                  <a:lnTo>
                    <a:pt x="22590" y="44877"/>
                  </a:lnTo>
                  <a:lnTo>
                    <a:pt x="12897" y="56697"/>
                  </a:lnTo>
                  <a:lnTo>
                    <a:pt x="3772" y="80409"/>
                  </a:lnTo>
                  <a:lnTo>
                    <a:pt x="286" y="112273"/>
                  </a:lnTo>
                  <a:lnTo>
                    <a:pt x="0" y="121189"/>
                  </a:lnTo>
                  <a:lnTo>
                    <a:pt x="2191" y="128720"/>
                  </a:lnTo>
                  <a:lnTo>
                    <a:pt x="10975" y="141321"/>
                  </a:lnTo>
                  <a:lnTo>
                    <a:pt x="20700" y="147980"/>
                  </a:lnTo>
                  <a:lnTo>
                    <a:pt x="25516" y="149756"/>
                  </a:lnTo>
                  <a:lnTo>
                    <a:pt x="51255" y="148463"/>
                  </a:lnTo>
                  <a:lnTo>
                    <a:pt x="68500" y="138719"/>
                  </a:lnTo>
                  <a:lnTo>
                    <a:pt x="99776" y="108171"/>
                  </a:lnTo>
                  <a:lnTo>
                    <a:pt x="115527" y="74427"/>
                  </a:lnTo>
                  <a:lnTo>
                    <a:pt x="120559" y="44178"/>
                  </a:lnTo>
                  <a:lnTo>
                    <a:pt x="120664" y="44042"/>
                  </a:lnTo>
                  <a:lnTo>
                    <a:pt x="121658" y="76157"/>
                  </a:lnTo>
                  <a:lnTo>
                    <a:pt x="127367" y="105136"/>
                  </a:lnTo>
                  <a:lnTo>
                    <a:pt x="147280" y="140726"/>
                  </a:lnTo>
                  <a:lnTo>
                    <a:pt x="168839" y="165125"/>
                  </a:lnTo>
                  <a:lnTo>
                    <a:pt x="206597" y="181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472"/>
            <p:cNvSpPr/>
            <p:nvPr>
              <p:custDataLst>
                <p:tags r:id="rId158"/>
              </p:custDataLst>
            </p:nvPr>
          </p:nvSpPr>
          <p:spPr>
            <a:xfrm>
              <a:off x="5669246" y="828675"/>
              <a:ext cx="217205" cy="735807"/>
            </a:xfrm>
            <a:custGeom>
              <a:avLst/>
              <a:gdLst/>
              <a:ahLst/>
              <a:cxnLst/>
              <a:rect l="0" t="0" r="0" b="0"/>
              <a:pathLst>
                <a:path w="217205" h="735807">
                  <a:moveTo>
                    <a:pt x="217204" y="0"/>
                  </a:moveTo>
                  <a:lnTo>
                    <a:pt x="217204" y="0"/>
                  </a:lnTo>
                  <a:lnTo>
                    <a:pt x="213412" y="3792"/>
                  </a:lnTo>
                  <a:lnTo>
                    <a:pt x="200110" y="39114"/>
                  </a:lnTo>
                  <a:lnTo>
                    <a:pt x="190796" y="70239"/>
                  </a:lnTo>
                  <a:lnTo>
                    <a:pt x="182713" y="95511"/>
                  </a:lnTo>
                  <a:lnTo>
                    <a:pt x="173829" y="122618"/>
                  </a:lnTo>
                  <a:lnTo>
                    <a:pt x="165383" y="151334"/>
                  </a:lnTo>
                  <a:lnTo>
                    <a:pt x="158983" y="182618"/>
                  </a:lnTo>
                  <a:lnTo>
                    <a:pt x="151376" y="215043"/>
                  </a:lnTo>
                  <a:lnTo>
                    <a:pt x="141910" y="248768"/>
                  </a:lnTo>
                  <a:lnTo>
                    <a:pt x="136052" y="266652"/>
                  </a:lnTo>
                  <a:lnTo>
                    <a:pt x="129765" y="284924"/>
                  </a:lnTo>
                  <a:lnTo>
                    <a:pt x="123986" y="303456"/>
                  </a:lnTo>
                  <a:lnTo>
                    <a:pt x="118546" y="322160"/>
                  </a:lnTo>
                  <a:lnTo>
                    <a:pt x="113332" y="340980"/>
                  </a:lnTo>
                  <a:lnTo>
                    <a:pt x="108269" y="359082"/>
                  </a:lnTo>
                  <a:lnTo>
                    <a:pt x="98410" y="394013"/>
                  </a:lnTo>
                  <a:lnTo>
                    <a:pt x="88736" y="428058"/>
                  </a:lnTo>
                  <a:lnTo>
                    <a:pt x="78351" y="461711"/>
                  </a:lnTo>
                  <a:lnTo>
                    <a:pt x="65798" y="495188"/>
                  </a:lnTo>
                  <a:lnTo>
                    <a:pt x="54398" y="526471"/>
                  </a:lnTo>
                  <a:lnTo>
                    <a:pt x="44039" y="556250"/>
                  </a:lnTo>
                  <a:lnTo>
                    <a:pt x="34144" y="585360"/>
                  </a:lnTo>
                  <a:lnTo>
                    <a:pt x="24455" y="612056"/>
                  </a:lnTo>
                  <a:lnTo>
                    <a:pt x="15650" y="637150"/>
                  </a:lnTo>
                  <a:lnTo>
                    <a:pt x="6231" y="672002"/>
                  </a:lnTo>
                  <a:lnTo>
                    <a:pt x="0" y="698910"/>
                  </a:lnTo>
                  <a:lnTo>
                    <a:pt x="2892" y="7358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473"/>
            <p:cNvSpPr/>
            <p:nvPr>
              <p:custDataLst>
                <p:tags r:id="rId159"/>
              </p:custDataLst>
            </p:nvPr>
          </p:nvSpPr>
          <p:spPr>
            <a:xfrm>
              <a:off x="4536281" y="914400"/>
              <a:ext cx="271464" cy="700089"/>
            </a:xfrm>
            <a:custGeom>
              <a:avLst/>
              <a:gdLst/>
              <a:ahLst/>
              <a:cxnLst/>
              <a:rect l="0" t="0" r="0" b="0"/>
              <a:pathLst>
                <a:path w="271464" h="700089">
                  <a:moveTo>
                    <a:pt x="271463" y="0"/>
                  </a:moveTo>
                  <a:lnTo>
                    <a:pt x="271463" y="0"/>
                  </a:lnTo>
                  <a:lnTo>
                    <a:pt x="271463" y="3792"/>
                  </a:lnTo>
                  <a:lnTo>
                    <a:pt x="269346" y="7771"/>
                  </a:lnTo>
                  <a:lnTo>
                    <a:pt x="264966" y="15360"/>
                  </a:lnTo>
                  <a:lnTo>
                    <a:pt x="251335" y="50453"/>
                  </a:lnTo>
                  <a:lnTo>
                    <a:pt x="239041" y="80830"/>
                  </a:lnTo>
                  <a:lnTo>
                    <a:pt x="226890" y="104187"/>
                  </a:lnTo>
                  <a:lnTo>
                    <a:pt x="213553" y="130443"/>
                  </a:lnTo>
                  <a:lnTo>
                    <a:pt x="199688" y="160104"/>
                  </a:lnTo>
                  <a:lnTo>
                    <a:pt x="185588" y="191807"/>
                  </a:lnTo>
                  <a:lnTo>
                    <a:pt x="171384" y="224418"/>
                  </a:lnTo>
                  <a:lnTo>
                    <a:pt x="157133" y="259550"/>
                  </a:lnTo>
                  <a:lnTo>
                    <a:pt x="150000" y="277808"/>
                  </a:lnTo>
                  <a:lnTo>
                    <a:pt x="142862" y="296330"/>
                  </a:lnTo>
                  <a:lnTo>
                    <a:pt x="135723" y="315029"/>
                  </a:lnTo>
                  <a:lnTo>
                    <a:pt x="128582" y="333844"/>
                  </a:lnTo>
                  <a:lnTo>
                    <a:pt x="121440" y="351944"/>
                  </a:lnTo>
                  <a:lnTo>
                    <a:pt x="107155" y="386872"/>
                  </a:lnTo>
                  <a:lnTo>
                    <a:pt x="92868" y="420916"/>
                  </a:lnTo>
                  <a:lnTo>
                    <a:pt x="79375" y="453774"/>
                  </a:lnTo>
                  <a:lnTo>
                    <a:pt x="68086" y="484252"/>
                  </a:lnTo>
                  <a:lnTo>
                    <a:pt x="57777" y="513673"/>
                  </a:lnTo>
                  <a:lnTo>
                    <a:pt x="47904" y="541830"/>
                  </a:lnTo>
                  <a:lnTo>
                    <a:pt x="38224" y="567574"/>
                  </a:lnTo>
                  <a:lnTo>
                    <a:pt x="30747" y="592245"/>
                  </a:lnTo>
                  <a:lnTo>
                    <a:pt x="22075" y="626330"/>
                  </a:lnTo>
                  <a:lnTo>
                    <a:pt x="14478" y="654421"/>
                  </a:lnTo>
                  <a:lnTo>
                    <a:pt x="0" y="700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474"/>
            <p:cNvSpPr/>
            <p:nvPr>
              <p:custDataLst>
                <p:tags r:id="rId160"/>
              </p:custDataLst>
            </p:nvPr>
          </p:nvSpPr>
          <p:spPr>
            <a:xfrm>
              <a:off x="5231421" y="1003111"/>
              <a:ext cx="133536" cy="346820"/>
            </a:xfrm>
            <a:custGeom>
              <a:avLst/>
              <a:gdLst/>
              <a:ahLst/>
              <a:cxnLst/>
              <a:rect l="0" t="0" r="0" b="0"/>
              <a:pathLst>
                <a:path w="133536" h="346820">
                  <a:moveTo>
                    <a:pt x="69242" y="218470"/>
                  </a:moveTo>
                  <a:lnTo>
                    <a:pt x="69242" y="218470"/>
                  </a:lnTo>
                  <a:lnTo>
                    <a:pt x="65449" y="218470"/>
                  </a:lnTo>
                  <a:lnTo>
                    <a:pt x="50560" y="224967"/>
                  </a:lnTo>
                  <a:lnTo>
                    <a:pt x="38714" y="232206"/>
                  </a:lnTo>
                  <a:lnTo>
                    <a:pt x="18657" y="256583"/>
                  </a:lnTo>
                  <a:lnTo>
                    <a:pt x="5218" y="288941"/>
                  </a:lnTo>
                  <a:lnTo>
                    <a:pt x="0" y="312287"/>
                  </a:lnTo>
                  <a:lnTo>
                    <a:pt x="3014" y="326048"/>
                  </a:lnTo>
                  <a:lnTo>
                    <a:pt x="9644" y="338514"/>
                  </a:lnTo>
                  <a:lnTo>
                    <a:pt x="17883" y="346700"/>
                  </a:lnTo>
                  <a:lnTo>
                    <a:pt x="23097" y="346819"/>
                  </a:lnTo>
                  <a:lnTo>
                    <a:pt x="35239" y="340602"/>
                  </a:lnTo>
                  <a:lnTo>
                    <a:pt x="56734" y="322117"/>
                  </a:lnTo>
                  <a:lnTo>
                    <a:pt x="76267" y="294241"/>
                  </a:lnTo>
                  <a:lnTo>
                    <a:pt x="88521" y="267644"/>
                  </a:lnTo>
                  <a:lnTo>
                    <a:pt x="99295" y="239655"/>
                  </a:lnTo>
                  <a:lnTo>
                    <a:pt x="110426" y="209137"/>
                  </a:lnTo>
                  <a:lnTo>
                    <a:pt x="116634" y="174959"/>
                  </a:lnTo>
                  <a:lnTo>
                    <a:pt x="118473" y="139697"/>
                  </a:lnTo>
                  <a:lnTo>
                    <a:pt x="119019" y="106230"/>
                  </a:lnTo>
                  <a:lnTo>
                    <a:pt x="117063" y="76205"/>
                  </a:lnTo>
                  <a:lnTo>
                    <a:pt x="109291" y="41408"/>
                  </a:lnTo>
                  <a:lnTo>
                    <a:pt x="89246" y="7091"/>
                  </a:lnTo>
                  <a:lnTo>
                    <a:pt x="84960" y="3732"/>
                  </a:lnTo>
                  <a:lnTo>
                    <a:pt x="73847" y="0"/>
                  </a:lnTo>
                  <a:lnTo>
                    <a:pt x="68343" y="2180"/>
                  </a:lnTo>
                  <a:lnTo>
                    <a:pt x="57995" y="13068"/>
                  </a:lnTo>
                  <a:lnTo>
                    <a:pt x="43243" y="44633"/>
                  </a:lnTo>
                  <a:lnTo>
                    <a:pt x="36403" y="76564"/>
                  </a:lnTo>
                  <a:lnTo>
                    <a:pt x="34376" y="106133"/>
                  </a:lnTo>
                  <a:lnTo>
                    <a:pt x="33775" y="135002"/>
                  </a:lnTo>
                  <a:lnTo>
                    <a:pt x="37390" y="163665"/>
                  </a:lnTo>
                  <a:lnTo>
                    <a:pt x="43488" y="192266"/>
                  </a:lnTo>
                  <a:lnTo>
                    <a:pt x="53453" y="224671"/>
                  </a:lnTo>
                  <a:lnTo>
                    <a:pt x="69886" y="251886"/>
                  </a:lnTo>
                  <a:lnTo>
                    <a:pt x="83720" y="265678"/>
                  </a:lnTo>
                  <a:lnTo>
                    <a:pt x="93139" y="271201"/>
                  </a:lnTo>
                  <a:lnTo>
                    <a:pt x="133535" y="275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SMARTInkShape-475"/>
            <p:cNvSpPr/>
            <p:nvPr>
              <p:custDataLst>
                <p:tags r:id="rId161"/>
              </p:custDataLst>
            </p:nvPr>
          </p:nvSpPr>
          <p:spPr>
            <a:xfrm>
              <a:off x="4750718" y="1159741"/>
              <a:ext cx="407071" cy="236542"/>
            </a:xfrm>
            <a:custGeom>
              <a:avLst/>
              <a:gdLst/>
              <a:ahLst/>
              <a:cxnLst/>
              <a:rect l="0" t="0" r="0" b="0"/>
              <a:pathLst>
                <a:path w="407071" h="236542">
                  <a:moveTo>
                    <a:pt x="35595" y="61840"/>
                  </a:moveTo>
                  <a:lnTo>
                    <a:pt x="35595" y="61840"/>
                  </a:lnTo>
                  <a:lnTo>
                    <a:pt x="31802" y="89311"/>
                  </a:lnTo>
                  <a:lnTo>
                    <a:pt x="23410" y="124475"/>
                  </a:lnTo>
                  <a:lnTo>
                    <a:pt x="16462" y="152542"/>
                  </a:lnTo>
                  <a:lnTo>
                    <a:pt x="9376" y="180966"/>
                  </a:lnTo>
                  <a:lnTo>
                    <a:pt x="3044" y="208703"/>
                  </a:lnTo>
                  <a:lnTo>
                    <a:pt x="154" y="236541"/>
                  </a:lnTo>
                  <a:lnTo>
                    <a:pt x="61" y="236251"/>
                  </a:lnTo>
                  <a:lnTo>
                    <a:pt x="0" y="235264"/>
                  </a:lnTo>
                  <a:lnTo>
                    <a:pt x="10513" y="206751"/>
                  </a:lnTo>
                  <a:lnTo>
                    <a:pt x="23173" y="174426"/>
                  </a:lnTo>
                  <a:lnTo>
                    <a:pt x="34031" y="147057"/>
                  </a:lnTo>
                  <a:lnTo>
                    <a:pt x="44392" y="118840"/>
                  </a:lnTo>
                  <a:lnTo>
                    <a:pt x="57516" y="90371"/>
                  </a:lnTo>
                  <a:lnTo>
                    <a:pt x="72380" y="56099"/>
                  </a:lnTo>
                  <a:lnTo>
                    <a:pt x="84074" y="23334"/>
                  </a:lnTo>
                  <a:lnTo>
                    <a:pt x="85377" y="23470"/>
                  </a:lnTo>
                  <a:lnTo>
                    <a:pt x="88941" y="27853"/>
                  </a:lnTo>
                  <a:lnTo>
                    <a:pt x="101812" y="54215"/>
                  </a:lnTo>
                  <a:lnTo>
                    <a:pt x="108118" y="83176"/>
                  </a:lnTo>
                  <a:lnTo>
                    <a:pt x="119081" y="114068"/>
                  </a:lnTo>
                  <a:lnTo>
                    <a:pt x="130864" y="144065"/>
                  </a:lnTo>
                  <a:lnTo>
                    <a:pt x="145578" y="159140"/>
                  </a:lnTo>
                  <a:lnTo>
                    <a:pt x="160412" y="164616"/>
                  </a:lnTo>
                  <a:lnTo>
                    <a:pt x="168813" y="166076"/>
                  </a:lnTo>
                  <a:lnTo>
                    <a:pt x="186613" y="163465"/>
                  </a:lnTo>
                  <a:lnTo>
                    <a:pt x="210251" y="153070"/>
                  </a:lnTo>
                  <a:lnTo>
                    <a:pt x="242418" y="125990"/>
                  </a:lnTo>
                  <a:lnTo>
                    <a:pt x="261745" y="103263"/>
                  </a:lnTo>
                  <a:lnTo>
                    <a:pt x="277846" y="68794"/>
                  </a:lnTo>
                  <a:lnTo>
                    <a:pt x="284089" y="44164"/>
                  </a:lnTo>
                  <a:lnTo>
                    <a:pt x="285171" y="21325"/>
                  </a:lnTo>
                  <a:lnTo>
                    <a:pt x="283735" y="14986"/>
                  </a:lnTo>
                  <a:lnTo>
                    <a:pt x="277906" y="5827"/>
                  </a:lnTo>
                  <a:lnTo>
                    <a:pt x="270024" y="1227"/>
                  </a:lnTo>
                  <a:lnTo>
                    <a:pt x="265700" y="0"/>
                  </a:lnTo>
                  <a:lnTo>
                    <a:pt x="261230" y="770"/>
                  </a:lnTo>
                  <a:lnTo>
                    <a:pt x="247353" y="9437"/>
                  </a:lnTo>
                  <a:lnTo>
                    <a:pt x="230558" y="26589"/>
                  </a:lnTo>
                  <a:lnTo>
                    <a:pt x="215570" y="56641"/>
                  </a:lnTo>
                  <a:lnTo>
                    <a:pt x="208729" y="85272"/>
                  </a:lnTo>
                  <a:lnTo>
                    <a:pt x="209131" y="110764"/>
                  </a:lnTo>
                  <a:lnTo>
                    <a:pt x="214851" y="129092"/>
                  </a:lnTo>
                  <a:lnTo>
                    <a:pt x="234581" y="153469"/>
                  </a:lnTo>
                  <a:lnTo>
                    <a:pt x="255796" y="162095"/>
                  </a:lnTo>
                  <a:lnTo>
                    <a:pt x="288164" y="164835"/>
                  </a:lnTo>
                  <a:lnTo>
                    <a:pt x="316642" y="158649"/>
                  </a:lnTo>
                  <a:lnTo>
                    <a:pt x="347374" y="139171"/>
                  </a:lnTo>
                  <a:lnTo>
                    <a:pt x="364335" y="123294"/>
                  </a:lnTo>
                  <a:lnTo>
                    <a:pt x="382850" y="87932"/>
                  </a:lnTo>
                  <a:lnTo>
                    <a:pt x="390585" y="63466"/>
                  </a:lnTo>
                  <a:lnTo>
                    <a:pt x="392348" y="39319"/>
                  </a:lnTo>
                  <a:lnTo>
                    <a:pt x="388356" y="25637"/>
                  </a:lnTo>
                  <a:lnTo>
                    <a:pt x="385069" y="18655"/>
                  </a:lnTo>
                  <a:lnTo>
                    <a:pt x="380496" y="14000"/>
                  </a:lnTo>
                  <a:lnTo>
                    <a:pt x="369066" y="8828"/>
                  </a:lnTo>
                  <a:lnTo>
                    <a:pt x="356048" y="10762"/>
                  </a:lnTo>
                  <a:lnTo>
                    <a:pt x="349242" y="13501"/>
                  </a:lnTo>
                  <a:lnTo>
                    <a:pt x="337448" y="25010"/>
                  </a:lnTo>
                  <a:lnTo>
                    <a:pt x="320733" y="54477"/>
                  </a:lnTo>
                  <a:lnTo>
                    <a:pt x="316137" y="72270"/>
                  </a:lnTo>
                  <a:lnTo>
                    <a:pt x="314774" y="102766"/>
                  </a:lnTo>
                  <a:lnTo>
                    <a:pt x="318163" y="130587"/>
                  </a:lnTo>
                  <a:lnTo>
                    <a:pt x="335572" y="157704"/>
                  </a:lnTo>
                  <a:lnTo>
                    <a:pt x="354126" y="170063"/>
                  </a:lnTo>
                  <a:lnTo>
                    <a:pt x="407070" y="183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SMARTInkShape-476"/>
            <p:cNvSpPr/>
            <p:nvPr>
              <p:custDataLst>
                <p:tags r:id="rId162"/>
              </p:custDataLst>
            </p:nvPr>
          </p:nvSpPr>
          <p:spPr>
            <a:xfrm>
              <a:off x="4052279" y="1181283"/>
              <a:ext cx="298266" cy="181272"/>
            </a:xfrm>
            <a:custGeom>
              <a:avLst/>
              <a:gdLst/>
              <a:ahLst/>
              <a:cxnLst/>
              <a:rect l="0" t="0" r="0" b="0"/>
              <a:pathLst>
                <a:path w="298266" h="181272">
                  <a:moveTo>
                    <a:pt x="19659" y="118880"/>
                  </a:moveTo>
                  <a:lnTo>
                    <a:pt x="19659" y="118880"/>
                  </a:lnTo>
                  <a:lnTo>
                    <a:pt x="25362" y="125376"/>
                  </a:lnTo>
                  <a:lnTo>
                    <a:pt x="29602" y="132615"/>
                  </a:lnTo>
                  <a:lnTo>
                    <a:pt x="33088" y="155107"/>
                  </a:lnTo>
                  <a:lnTo>
                    <a:pt x="32898" y="169918"/>
                  </a:lnTo>
                  <a:lnTo>
                    <a:pt x="27762" y="181271"/>
                  </a:lnTo>
                  <a:lnTo>
                    <a:pt x="22995" y="178094"/>
                  </a:lnTo>
                  <a:lnTo>
                    <a:pt x="16379" y="171391"/>
                  </a:lnTo>
                  <a:lnTo>
                    <a:pt x="5664" y="152036"/>
                  </a:lnTo>
                  <a:lnTo>
                    <a:pt x="431" y="134524"/>
                  </a:lnTo>
                  <a:lnTo>
                    <a:pt x="0" y="123452"/>
                  </a:lnTo>
                  <a:lnTo>
                    <a:pt x="4507" y="89966"/>
                  </a:lnTo>
                  <a:lnTo>
                    <a:pt x="13028" y="54541"/>
                  </a:lnTo>
                  <a:lnTo>
                    <a:pt x="18299" y="41072"/>
                  </a:lnTo>
                  <a:lnTo>
                    <a:pt x="46978" y="6091"/>
                  </a:lnTo>
                  <a:lnTo>
                    <a:pt x="55878" y="1282"/>
                  </a:lnTo>
                  <a:lnTo>
                    <a:pt x="60473" y="0"/>
                  </a:lnTo>
                  <a:lnTo>
                    <a:pt x="64331" y="733"/>
                  </a:lnTo>
                  <a:lnTo>
                    <a:pt x="70734" y="5780"/>
                  </a:lnTo>
                  <a:lnTo>
                    <a:pt x="78801" y="17547"/>
                  </a:lnTo>
                  <a:lnTo>
                    <a:pt x="89432" y="47152"/>
                  </a:lnTo>
                  <a:lnTo>
                    <a:pt x="105996" y="79340"/>
                  </a:lnTo>
                  <a:lnTo>
                    <a:pt x="121969" y="96316"/>
                  </a:lnTo>
                  <a:lnTo>
                    <a:pt x="134980" y="104883"/>
                  </a:lnTo>
                  <a:lnTo>
                    <a:pt x="148700" y="108690"/>
                  </a:lnTo>
                  <a:lnTo>
                    <a:pt x="173604" y="107041"/>
                  </a:lnTo>
                  <a:lnTo>
                    <a:pt x="189714" y="101525"/>
                  </a:lnTo>
                  <a:lnTo>
                    <a:pt x="221862" y="78906"/>
                  </a:lnTo>
                  <a:lnTo>
                    <a:pt x="225898" y="75562"/>
                  </a:lnTo>
                  <a:lnTo>
                    <a:pt x="230384" y="67612"/>
                  </a:lnTo>
                  <a:lnTo>
                    <a:pt x="237614" y="39191"/>
                  </a:lnTo>
                  <a:lnTo>
                    <a:pt x="236120" y="25519"/>
                  </a:lnTo>
                  <a:lnTo>
                    <a:pt x="230693" y="15738"/>
                  </a:lnTo>
                  <a:lnTo>
                    <a:pt x="227023" y="12018"/>
                  </a:lnTo>
                  <a:lnTo>
                    <a:pt x="222195" y="10332"/>
                  </a:lnTo>
                  <a:lnTo>
                    <a:pt x="210481" y="10576"/>
                  </a:lnTo>
                  <a:lnTo>
                    <a:pt x="186706" y="18968"/>
                  </a:lnTo>
                  <a:lnTo>
                    <a:pt x="180236" y="25284"/>
                  </a:lnTo>
                  <a:lnTo>
                    <a:pt x="170931" y="42886"/>
                  </a:lnTo>
                  <a:lnTo>
                    <a:pt x="168382" y="63938"/>
                  </a:lnTo>
                  <a:lnTo>
                    <a:pt x="171410" y="91752"/>
                  </a:lnTo>
                  <a:lnTo>
                    <a:pt x="176004" y="104442"/>
                  </a:lnTo>
                  <a:lnTo>
                    <a:pt x="196391" y="130452"/>
                  </a:lnTo>
                  <a:lnTo>
                    <a:pt x="214105" y="141182"/>
                  </a:lnTo>
                  <a:lnTo>
                    <a:pt x="234435" y="145596"/>
                  </a:lnTo>
                  <a:lnTo>
                    <a:pt x="298265" y="147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SMARTInkShape-477"/>
            <p:cNvSpPr/>
            <p:nvPr>
              <p:custDataLst>
                <p:tags r:id="rId163"/>
              </p:custDataLst>
            </p:nvPr>
          </p:nvSpPr>
          <p:spPr>
            <a:xfrm>
              <a:off x="3771136" y="1211341"/>
              <a:ext cx="200358" cy="213869"/>
            </a:xfrm>
            <a:custGeom>
              <a:avLst/>
              <a:gdLst/>
              <a:ahLst/>
              <a:cxnLst/>
              <a:rect l="0" t="0" r="0" b="0"/>
              <a:pathLst>
                <a:path w="200358" h="213869">
                  <a:moveTo>
                    <a:pt x="72202" y="10240"/>
                  </a:moveTo>
                  <a:lnTo>
                    <a:pt x="72202" y="10240"/>
                  </a:lnTo>
                  <a:lnTo>
                    <a:pt x="52316" y="297"/>
                  </a:lnTo>
                  <a:lnTo>
                    <a:pt x="43255" y="0"/>
                  </a:lnTo>
                  <a:lnTo>
                    <a:pt x="38616" y="1032"/>
                  </a:lnTo>
                  <a:lnTo>
                    <a:pt x="31345" y="6412"/>
                  </a:lnTo>
                  <a:lnTo>
                    <a:pt x="28296" y="10070"/>
                  </a:lnTo>
                  <a:lnTo>
                    <a:pt x="24906" y="20483"/>
                  </a:lnTo>
                  <a:lnTo>
                    <a:pt x="24003" y="26594"/>
                  </a:lnTo>
                  <a:lnTo>
                    <a:pt x="29349" y="39734"/>
                  </a:lnTo>
                  <a:lnTo>
                    <a:pt x="43630" y="56285"/>
                  </a:lnTo>
                  <a:lnTo>
                    <a:pt x="66469" y="80366"/>
                  </a:lnTo>
                  <a:lnTo>
                    <a:pt x="83115" y="102720"/>
                  </a:lnTo>
                  <a:lnTo>
                    <a:pt x="88958" y="119340"/>
                  </a:lnTo>
                  <a:lnTo>
                    <a:pt x="90762" y="137310"/>
                  </a:lnTo>
                  <a:lnTo>
                    <a:pt x="88917" y="155880"/>
                  </a:lnTo>
                  <a:lnTo>
                    <a:pt x="83335" y="170484"/>
                  </a:lnTo>
                  <a:lnTo>
                    <a:pt x="79624" y="176600"/>
                  </a:lnTo>
                  <a:lnTo>
                    <a:pt x="69150" y="185514"/>
                  </a:lnTo>
                  <a:lnTo>
                    <a:pt x="36842" y="206368"/>
                  </a:lnTo>
                  <a:lnTo>
                    <a:pt x="8602" y="213868"/>
                  </a:lnTo>
                  <a:lnTo>
                    <a:pt x="808" y="212395"/>
                  </a:lnTo>
                  <a:lnTo>
                    <a:pt x="0" y="210098"/>
                  </a:lnTo>
                  <a:lnTo>
                    <a:pt x="1048" y="206979"/>
                  </a:lnTo>
                  <a:lnTo>
                    <a:pt x="27393" y="172943"/>
                  </a:lnTo>
                  <a:lnTo>
                    <a:pt x="60715" y="138617"/>
                  </a:lnTo>
                  <a:lnTo>
                    <a:pt x="92775" y="114003"/>
                  </a:lnTo>
                  <a:lnTo>
                    <a:pt x="122832" y="94648"/>
                  </a:lnTo>
                  <a:lnTo>
                    <a:pt x="154287" y="84475"/>
                  </a:lnTo>
                  <a:lnTo>
                    <a:pt x="180050" y="82230"/>
                  </a:lnTo>
                  <a:lnTo>
                    <a:pt x="185376" y="83634"/>
                  </a:lnTo>
                  <a:lnTo>
                    <a:pt x="193410" y="89426"/>
                  </a:lnTo>
                  <a:lnTo>
                    <a:pt x="197509" y="99409"/>
                  </a:lnTo>
                  <a:lnTo>
                    <a:pt x="200357" y="128022"/>
                  </a:lnTo>
                  <a:lnTo>
                    <a:pt x="198588" y="159300"/>
                  </a:lnTo>
                  <a:lnTo>
                    <a:pt x="195048" y="170945"/>
                  </a:lnTo>
                  <a:lnTo>
                    <a:pt x="192993" y="172939"/>
                  </a:lnTo>
                  <a:lnTo>
                    <a:pt x="190829" y="173475"/>
                  </a:lnTo>
                  <a:lnTo>
                    <a:pt x="189387" y="173038"/>
                  </a:lnTo>
                  <a:lnTo>
                    <a:pt x="186502" y="167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SMARTInkShape-478"/>
            <p:cNvSpPr/>
            <p:nvPr>
              <p:custDataLst>
                <p:tags r:id="rId164"/>
              </p:custDataLst>
            </p:nvPr>
          </p:nvSpPr>
          <p:spPr>
            <a:xfrm>
              <a:off x="3957638" y="1158280"/>
              <a:ext cx="28576" cy="13296"/>
            </a:xfrm>
            <a:custGeom>
              <a:avLst/>
              <a:gdLst/>
              <a:ahLst/>
              <a:cxnLst/>
              <a:rect l="0" t="0" r="0" b="0"/>
              <a:pathLst>
                <a:path w="28576" h="13296">
                  <a:moveTo>
                    <a:pt x="0" y="6151"/>
                  </a:moveTo>
                  <a:lnTo>
                    <a:pt x="0" y="6151"/>
                  </a:lnTo>
                  <a:lnTo>
                    <a:pt x="3792" y="2359"/>
                  </a:lnTo>
                  <a:lnTo>
                    <a:pt x="7770" y="497"/>
                  </a:lnTo>
                  <a:lnTo>
                    <a:pt x="9943" y="0"/>
                  </a:lnTo>
                  <a:lnTo>
                    <a:pt x="12184" y="463"/>
                  </a:lnTo>
                  <a:lnTo>
                    <a:pt x="19132" y="4907"/>
                  </a:lnTo>
                  <a:lnTo>
                    <a:pt x="28575" y="13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479"/>
            <p:cNvSpPr/>
            <p:nvPr>
              <p:custDataLst>
                <p:tags r:id="rId165"/>
              </p:custDataLst>
            </p:nvPr>
          </p:nvSpPr>
          <p:spPr>
            <a:xfrm>
              <a:off x="3368487" y="966406"/>
              <a:ext cx="360552" cy="491986"/>
            </a:xfrm>
            <a:custGeom>
              <a:avLst/>
              <a:gdLst/>
              <a:ahLst/>
              <a:cxnLst/>
              <a:rect l="0" t="0" r="0" b="0"/>
              <a:pathLst>
                <a:path w="360552" h="491986">
                  <a:moveTo>
                    <a:pt x="81944" y="283750"/>
                  </a:moveTo>
                  <a:lnTo>
                    <a:pt x="81944" y="283750"/>
                  </a:lnTo>
                  <a:lnTo>
                    <a:pt x="81944" y="276165"/>
                  </a:lnTo>
                  <a:lnTo>
                    <a:pt x="77711" y="268208"/>
                  </a:lnTo>
                  <a:lnTo>
                    <a:pt x="74359" y="263864"/>
                  </a:lnTo>
                  <a:lnTo>
                    <a:pt x="70538" y="262555"/>
                  </a:lnTo>
                  <a:lnTo>
                    <a:pt x="66403" y="263270"/>
                  </a:lnTo>
                  <a:lnTo>
                    <a:pt x="52998" y="271861"/>
                  </a:lnTo>
                  <a:lnTo>
                    <a:pt x="34246" y="292779"/>
                  </a:lnTo>
                  <a:lnTo>
                    <a:pt x="18268" y="326861"/>
                  </a:lnTo>
                  <a:lnTo>
                    <a:pt x="10690" y="352351"/>
                  </a:lnTo>
                  <a:lnTo>
                    <a:pt x="5534" y="382922"/>
                  </a:lnTo>
                  <a:lnTo>
                    <a:pt x="0" y="417904"/>
                  </a:lnTo>
                  <a:lnTo>
                    <a:pt x="2669" y="453448"/>
                  </a:lnTo>
                  <a:lnTo>
                    <a:pt x="9318" y="489150"/>
                  </a:lnTo>
                  <a:lnTo>
                    <a:pt x="11302" y="491327"/>
                  </a:lnTo>
                  <a:lnTo>
                    <a:pt x="14212" y="491985"/>
                  </a:lnTo>
                  <a:lnTo>
                    <a:pt x="17739" y="491629"/>
                  </a:lnTo>
                  <a:lnTo>
                    <a:pt x="34081" y="472168"/>
                  </a:lnTo>
                  <a:lnTo>
                    <a:pt x="54440" y="439854"/>
                  </a:lnTo>
                  <a:lnTo>
                    <a:pt x="64975" y="407438"/>
                  </a:lnTo>
                  <a:lnTo>
                    <a:pt x="73344" y="381585"/>
                  </a:lnTo>
                  <a:lnTo>
                    <a:pt x="82355" y="354220"/>
                  </a:lnTo>
                  <a:lnTo>
                    <a:pt x="90858" y="326183"/>
                  </a:lnTo>
                  <a:lnTo>
                    <a:pt x="97283" y="297846"/>
                  </a:lnTo>
                  <a:lnTo>
                    <a:pt x="102784" y="269378"/>
                  </a:lnTo>
                  <a:lnTo>
                    <a:pt x="107876" y="240056"/>
                  </a:lnTo>
                  <a:lnTo>
                    <a:pt x="112784" y="208503"/>
                  </a:lnTo>
                  <a:lnTo>
                    <a:pt x="115495" y="180193"/>
                  </a:lnTo>
                  <a:lnTo>
                    <a:pt x="117493" y="153587"/>
                  </a:lnTo>
                  <a:lnTo>
                    <a:pt x="121027" y="125887"/>
                  </a:lnTo>
                  <a:lnTo>
                    <a:pt x="123127" y="99818"/>
                  </a:lnTo>
                  <a:lnTo>
                    <a:pt x="122193" y="64945"/>
                  </a:lnTo>
                  <a:lnTo>
                    <a:pt x="116888" y="32388"/>
                  </a:lnTo>
                  <a:lnTo>
                    <a:pt x="111763" y="12490"/>
                  </a:lnTo>
                  <a:lnTo>
                    <a:pt x="104193" y="1000"/>
                  </a:lnTo>
                  <a:lnTo>
                    <a:pt x="99952" y="0"/>
                  </a:lnTo>
                  <a:lnTo>
                    <a:pt x="95536" y="1715"/>
                  </a:lnTo>
                  <a:lnTo>
                    <a:pt x="81738" y="15505"/>
                  </a:lnTo>
                  <a:lnTo>
                    <a:pt x="77044" y="21576"/>
                  </a:lnTo>
                  <a:lnTo>
                    <a:pt x="71829" y="36789"/>
                  </a:lnTo>
                  <a:lnTo>
                    <a:pt x="66776" y="65320"/>
                  </a:lnTo>
                  <a:lnTo>
                    <a:pt x="62369" y="101026"/>
                  </a:lnTo>
                  <a:lnTo>
                    <a:pt x="61338" y="127133"/>
                  </a:lnTo>
                  <a:lnTo>
                    <a:pt x="60880" y="151965"/>
                  </a:lnTo>
                  <a:lnTo>
                    <a:pt x="62793" y="178348"/>
                  </a:lnTo>
                  <a:lnTo>
                    <a:pt x="67083" y="205949"/>
                  </a:lnTo>
                  <a:lnTo>
                    <a:pt x="74281" y="234090"/>
                  </a:lnTo>
                  <a:lnTo>
                    <a:pt x="80655" y="260356"/>
                  </a:lnTo>
                  <a:lnTo>
                    <a:pt x="86927" y="285259"/>
                  </a:lnTo>
                  <a:lnTo>
                    <a:pt x="99384" y="320798"/>
                  </a:lnTo>
                  <a:lnTo>
                    <a:pt x="113129" y="351789"/>
                  </a:lnTo>
                  <a:lnTo>
                    <a:pt x="128050" y="380286"/>
                  </a:lnTo>
                  <a:lnTo>
                    <a:pt x="154022" y="409534"/>
                  </a:lnTo>
                  <a:lnTo>
                    <a:pt x="188391" y="434987"/>
                  </a:lnTo>
                  <a:lnTo>
                    <a:pt x="199633" y="441719"/>
                  </a:lnTo>
                  <a:lnTo>
                    <a:pt x="230057" y="442386"/>
                  </a:lnTo>
                  <a:lnTo>
                    <a:pt x="261649" y="433765"/>
                  </a:lnTo>
                  <a:lnTo>
                    <a:pt x="277171" y="423448"/>
                  </a:lnTo>
                  <a:lnTo>
                    <a:pt x="305150" y="390488"/>
                  </a:lnTo>
                  <a:lnTo>
                    <a:pt x="325719" y="355133"/>
                  </a:lnTo>
                  <a:lnTo>
                    <a:pt x="330740" y="321692"/>
                  </a:lnTo>
                  <a:lnTo>
                    <a:pt x="331813" y="287835"/>
                  </a:lnTo>
                  <a:lnTo>
                    <a:pt x="324343" y="268556"/>
                  </a:lnTo>
                  <a:lnTo>
                    <a:pt x="314296" y="259006"/>
                  </a:lnTo>
                  <a:lnTo>
                    <a:pt x="308283" y="255348"/>
                  </a:lnTo>
                  <a:lnTo>
                    <a:pt x="295252" y="253400"/>
                  </a:lnTo>
                  <a:lnTo>
                    <a:pt x="288443" y="253992"/>
                  </a:lnTo>
                  <a:lnTo>
                    <a:pt x="282317" y="258355"/>
                  </a:lnTo>
                  <a:lnTo>
                    <a:pt x="271276" y="273786"/>
                  </a:lnTo>
                  <a:lnTo>
                    <a:pt x="259927" y="308579"/>
                  </a:lnTo>
                  <a:lnTo>
                    <a:pt x="256298" y="335267"/>
                  </a:lnTo>
                  <a:lnTo>
                    <a:pt x="256372" y="370716"/>
                  </a:lnTo>
                  <a:lnTo>
                    <a:pt x="263507" y="404028"/>
                  </a:lnTo>
                  <a:lnTo>
                    <a:pt x="270060" y="414730"/>
                  </a:lnTo>
                  <a:lnTo>
                    <a:pt x="291807" y="434878"/>
                  </a:lnTo>
                  <a:lnTo>
                    <a:pt x="301158" y="438230"/>
                  </a:lnTo>
                  <a:lnTo>
                    <a:pt x="326725" y="436326"/>
                  </a:lnTo>
                  <a:lnTo>
                    <a:pt x="360551" y="419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SMARTInkShape-480"/>
            <p:cNvSpPr/>
            <p:nvPr>
              <p:custDataLst>
                <p:tags r:id="rId166"/>
              </p:custDataLst>
            </p:nvPr>
          </p:nvSpPr>
          <p:spPr>
            <a:xfrm>
              <a:off x="4357688" y="1160639"/>
              <a:ext cx="146728" cy="196675"/>
            </a:xfrm>
            <a:custGeom>
              <a:avLst/>
              <a:gdLst/>
              <a:ahLst/>
              <a:cxnLst/>
              <a:rect l="0" t="0" r="0" b="0"/>
              <a:pathLst>
                <a:path w="146728" h="196675">
                  <a:moveTo>
                    <a:pt x="114300" y="3792"/>
                  </a:moveTo>
                  <a:lnTo>
                    <a:pt x="114300" y="3792"/>
                  </a:lnTo>
                  <a:lnTo>
                    <a:pt x="106715" y="0"/>
                  </a:lnTo>
                  <a:lnTo>
                    <a:pt x="96641" y="255"/>
                  </a:lnTo>
                  <a:lnTo>
                    <a:pt x="90621" y="1434"/>
                  </a:lnTo>
                  <a:lnTo>
                    <a:pt x="81815" y="6977"/>
                  </a:lnTo>
                  <a:lnTo>
                    <a:pt x="78356" y="10678"/>
                  </a:lnTo>
                  <a:lnTo>
                    <a:pt x="67895" y="37049"/>
                  </a:lnTo>
                  <a:lnTo>
                    <a:pt x="65894" y="45825"/>
                  </a:lnTo>
                  <a:lnTo>
                    <a:pt x="71354" y="56605"/>
                  </a:lnTo>
                  <a:lnTo>
                    <a:pt x="82513" y="68539"/>
                  </a:lnTo>
                  <a:lnTo>
                    <a:pt x="113430" y="89136"/>
                  </a:lnTo>
                  <a:lnTo>
                    <a:pt x="133356" y="105809"/>
                  </a:lnTo>
                  <a:lnTo>
                    <a:pt x="142613" y="118189"/>
                  </a:lnTo>
                  <a:lnTo>
                    <a:pt x="146727" y="128983"/>
                  </a:lnTo>
                  <a:lnTo>
                    <a:pt x="145443" y="134878"/>
                  </a:lnTo>
                  <a:lnTo>
                    <a:pt x="137666" y="147777"/>
                  </a:lnTo>
                  <a:lnTo>
                    <a:pt x="126272" y="157215"/>
                  </a:lnTo>
                  <a:lnTo>
                    <a:pt x="91176" y="174914"/>
                  </a:lnTo>
                  <a:lnTo>
                    <a:pt x="56927" y="187105"/>
                  </a:lnTo>
                  <a:lnTo>
                    <a:pt x="26414" y="196665"/>
                  </a:lnTo>
                  <a:lnTo>
                    <a:pt x="0" y="196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97" name="SMARTInkShape-481"/>
          <p:cNvSpPr/>
          <p:nvPr>
            <p:custDataLst>
              <p:tags r:id="rId3"/>
            </p:custDataLst>
          </p:nvPr>
        </p:nvSpPr>
        <p:spPr>
          <a:xfrm>
            <a:off x="2264569" y="2415221"/>
            <a:ext cx="300038" cy="35086"/>
          </a:xfrm>
          <a:custGeom>
            <a:avLst/>
            <a:gdLst/>
            <a:ahLst/>
            <a:cxnLst/>
            <a:rect l="0" t="0" r="0" b="0"/>
            <a:pathLst>
              <a:path w="300038" h="35086">
                <a:moveTo>
                  <a:pt x="0" y="35085"/>
                </a:moveTo>
                <a:lnTo>
                  <a:pt x="0" y="35085"/>
                </a:lnTo>
                <a:lnTo>
                  <a:pt x="3792" y="35085"/>
                </a:lnTo>
                <a:lnTo>
                  <a:pt x="33410" y="24473"/>
                </a:lnTo>
                <a:lnTo>
                  <a:pt x="65954" y="13909"/>
                </a:lnTo>
                <a:lnTo>
                  <a:pt x="93361" y="6586"/>
                </a:lnTo>
                <a:lnTo>
                  <a:pt x="121589" y="1506"/>
                </a:lnTo>
                <a:lnTo>
                  <a:pt x="150062" y="0"/>
                </a:lnTo>
                <a:lnTo>
                  <a:pt x="178606" y="1671"/>
                </a:lnTo>
                <a:lnTo>
                  <a:pt x="207173" y="5076"/>
                </a:lnTo>
                <a:lnTo>
                  <a:pt x="235745" y="6085"/>
                </a:lnTo>
                <a:lnTo>
                  <a:pt x="270051" y="10219"/>
                </a:lnTo>
                <a:lnTo>
                  <a:pt x="300037" y="13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8" name="SMARTInkShape-Group115"/>
          <p:cNvGrpSpPr/>
          <p:nvPr/>
        </p:nvGrpSpPr>
        <p:grpSpPr>
          <a:xfrm>
            <a:off x="2878931" y="2039663"/>
            <a:ext cx="2257426" cy="686966"/>
            <a:chOff x="2878931" y="2039663"/>
            <a:chExt cx="2257426" cy="686966"/>
          </a:xfrm>
        </p:grpSpPr>
        <p:sp>
          <p:nvSpPr>
            <p:cNvPr id="1298" name="SMARTInkShape-482"/>
            <p:cNvSpPr/>
            <p:nvPr>
              <p:custDataLst>
                <p:tags r:id="rId139"/>
              </p:custDataLst>
            </p:nvPr>
          </p:nvSpPr>
          <p:spPr>
            <a:xfrm>
              <a:off x="2878931" y="2310374"/>
              <a:ext cx="400051" cy="263591"/>
            </a:xfrm>
            <a:custGeom>
              <a:avLst/>
              <a:gdLst/>
              <a:ahLst/>
              <a:cxnLst/>
              <a:rect l="0" t="0" r="0" b="0"/>
              <a:pathLst>
                <a:path w="400051" h="263591">
                  <a:moveTo>
                    <a:pt x="0" y="75639"/>
                  </a:moveTo>
                  <a:lnTo>
                    <a:pt x="0" y="75639"/>
                  </a:lnTo>
                  <a:lnTo>
                    <a:pt x="3793" y="75639"/>
                  </a:lnTo>
                  <a:lnTo>
                    <a:pt x="4910" y="77226"/>
                  </a:lnTo>
                  <a:lnTo>
                    <a:pt x="10936" y="93297"/>
                  </a:lnTo>
                  <a:lnTo>
                    <a:pt x="17561" y="108887"/>
                  </a:lnTo>
                  <a:lnTo>
                    <a:pt x="23151" y="134336"/>
                  </a:lnTo>
                  <a:lnTo>
                    <a:pt x="26968" y="168525"/>
                  </a:lnTo>
                  <a:lnTo>
                    <a:pt x="31891" y="198763"/>
                  </a:lnTo>
                  <a:lnTo>
                    <a:pt x="34585" y="231623"/>
                  </a:lnTo>
                  <a:lnTo>
                    <a:pt x="35675" y="263590"/>
                  </a:lnTo>
                  <a:lnTo>
                    <a:pt x="31924" y="227884"/>
                  </a:lnTo>
                  <a:lnTo>
                    <a:pt x="29568" y="201093"/>
                  </a:lnTo>
                  <a:lnTo>
                    <a:pt x="25077" y="169254"/>
                  </a:lnTo>
                  <a:lnTo>
                    <a:pt x="22512" y="134686"/>
                  </a:lnTo>
                  <a:lnTo>
                    <a:pt x="21752" y="103100"/>
                  </a:lnTo>
                  <a:lnTo>
                    <a:pt x="27198" y="69686"/>
                  </a:lnTo>
                  <a:lnTo>
                    <a:pt x="34440" y="36725"/>
                  </a:lnTo>
                  <a:lnTo>
                    <a:pt x="37267" y="28446"/>
                  </a:lnTo>
                  <a:lnTo>
                    <a:pt x="39132" y="25127"/>
                  </a:lnTo>
                  <a:lnTo>
                    <a:pt x="49342" y="16663"/>
                  </a:lnTo>
                  <a:lnTo>
                    <a:pt x="60030" y="15825"/>
                  </a:lnTo>
                  <a:lnTo>
                    <a:pt x="66214" y="16713"/>
                  </a:lnTo>
                  <a:lnTo>
                    <a:pt x="77318" y="24049"/>
                  </a:lnTo>
                  <a:lnTo>
                    <a:pt x="97382" y="48162"/>
                  </a:lnTo>
                  <a:lnTo>
                    <a:pt x="113640" y="82927"/>
                  </a:lnTo>
                  <a:lnTo>
                    <a:pt x="126913" y="113610"/>
                  </a:lnTo>
                  <a:lnTo>
                    <a:pt x="134723" y="126646"/>
                  </a:lnTo>
                  <a:lnTo>
                    <a:pt x="143485" y="134027"/>
                  </a:lnTo>
                  <a:lnTo>
                    <a:pt x="158253" y="138766"/>
                  </a:lnTo>
                  <a:lnTo>
                    <a:pt x="167966" y="135181"/>
                  </a:lnTo>
                  <a:lnTo>
                    <a:pt x="173890" y="132002"/>
                  </a:lnTo>
                  <a:lnTo>
                    <a:pt x="182589" y="122120"/>
                  </a:lnTo>
                  <a:lnTo>
                    <a:pt x="199749" y="88127"/>
                  </a:lnTo>
                  <a:lnTo>
                    <a:pt x="216805" y="53970"/>
                  </a:lnTo>
                  <a:lnTo>
                    <a:pt x="226035" y="27702"/>
                  </a:lnTo>
                  <a:lnTo>
                    <a:pt x="226890" y="22250"/>
                  </a:lnTo>
                  <a:lnTo>
                    <a:pt x="232074" y="11958"/>
                  </a:lnTo>
                  <a:lnTo>
                    <a:pt x="238875" y="3680"/>
                  </a:lnTo>
                  <a:lnTo>
                    <a:pt x="244544" y="0"/>
                  </a:lnTo>
                  <a:lnTo>
                    <a:pt x="246373" y="2195"/>
                  </a:lnTo>
                  <a:lnTo>
                    <a:pt x="253342" y="33296"/>
                  </a:lnTo>
                  <a:lnTo>
                    <a:pt x="256040" y="58154"/>
                  </a:lnTo>
                  <a:lnTo>
                    <a:pt x="258787" y="82684"/>
                  </a:lnTo>
                  <a:lnTo>
                    <a:pt x="261860" y="108932"/>
                  </a:lnTo>
                  <a:lnTo>
                    <a:pt x="265178" y="136303"/>
                  </a:lnTo>
                  <a:lnTo>
                    <a:pt x="275510" y="154820"/>
                  </a:lnTo>
                  <a:lnTo>
                    <a:pt x="290212" y="170361"/>
                  </a:lnTo>
                  <a:lnTo>
                    <a:pt x="305461" y="180179"/>
                  </a:lnTo>
                  <a:lnTo>
                    <a:pt x="320704" y="183484"/>
                  </a:lnTo>
                  <a:lnTo>
                    <a:pt x="349893" y="179139"/>
                  </a:lnTo>
                  <a:lnTo>
                    <a:pt x="381516" y="163656"/>
                  </a:lnTo>
                  <a:lnTo>
                    <a:pt x="400050" y="139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9" name="SMARTInkShape-483"/>
            <p:cNvSpPr/>
            <p:nvPr>
              <p:custDataLst>
                <p:tags r:id="rId140"/>
              </p:custDataLst>
            </p:nvPr>
          </p:nvSpPr>
          <p:spPr>
            <a:xfrm>
              <a:off x="3757613" y="2039663"/>
              <a:ext cx="450057" cy="408778"/>
            </a:xfrm>
            <a:custGeom>
              <a:avLst/>
              <a:gdLst/>
              <a:ahLst/>
              <a:cxnLst/>
              <a:rect l="0" t="0" r="0" b="0"/>
              <a:pathLst>
                <a:path w="450057" h="408778">
                  <a:moveTo>
                    <a:pt x="0" y="246337"/>
                  </a:moveTo>
                  <a:lnTo>
                    <a:pt x="0" y="246337"/>
                  </a:lnTo>
                  <a:lnTo>
                    <a:pt x="3792" y="246337"/>
                  </a:lnTo>
                  <a:lnTo>
                    <a:pt x="36679" y="266223"/>
                  </a:lnTo>
                  <a:lnTo>
                    <a:pt x="65277" y="273990"/>
                  </a:lnTo>
                  <a:lnTo>
                    <a:pt x="100677" y="280227"/>
                  </a:lnTo>
                  <a:lnTo>
                    <a:pt x="128784" y="279397"/>
                  </a:lnTo>
                  <a:lnTo>
                    <a:pt x="162934" y="272006"/>
                  </a:lnTo>
                  <a:lnTo>
                    <a:pt x="185330" y="261439"/>
                  </a:lnTo>
                  <a:lnTo>
                    <a:pt x="213438" y="233034"/>
                  </a:lnTo>
                  <a:lnTo>
                    <a:pt x="229223" y="210116"/>
                  </a:lnTo>
                  <a:lnTo>
                    <a:pt x="238486" y="182776"/>
                  </a:lnTo>
                  <a:lnTo>
                    <a:pt x="242377" y="149893"/>
                  </a:lnTo>
                  <a:lnTo>
                    <a:pt x="247410" y="115014"/>
                  </a:lnTo>
                  <a:lnTo>
                    <a:pt x="249254" y="80338"/>
                  </a:lnTo>
                  <a:lnTo>
                    <a:pt x="249007" y="49603"/>
                  </a:lnTo>
                  <a:lnTo>
                    <a:pt x="244331" y="15006"/>
                  </a:lnTo>
                  <a:lnTo>
                    <a:pt x="244323" y="4617"/>
                  </a:lnTo>
                  <a:lnTo>
                    <a:pt x="245432" y="1847"/>
                  </a:lnTo>
                  <a:lnTo>
                    <a:pt x="246965" y="0"/>
                  </a:lnTo>
                  <a:lnTo>
                    <a:pt x="248780" y="2737"/>
                  </a:lnTo>
                  <a:lnTo>
                    <a:pt x="257398" y="33530"/>
                  </a:lnTo>
                  <a:lnTo>
                    <a:pt x="264385" y="63162"/>
                  </a:lnTo>
                  <a:lnTo>
                    <a:pt x="268316" y="86345"/>
                  </a:lnTo>
                  <a:lnTo>
                    <a:pt x="270064" y="112523"/>
                  </a:lnTo>
                  <a:lnTo>
                    <a:pt x="272957" y="142150"/>
                  </a:lnTo>
                  <a:lnTo>
                    <a:pt x="276095" y="173044"/>
                  </a:lnTo>
                  <a:lnTo>
                    <a:pt x="277490" y="202650"/>
                  </a:lnTo>
                  <a:lnTo>
                    <a:pt x="278110" y="231683"/>
                  </a:lnTo>
                  <a:lnTo>
                    <a:pt x="278386" y="258874"/>
                  </a:lnTo>
                  <a:lnTo>
                    <a:pt x="279334" y="293620"/>
                  </a:lnTo>
                  <a:lnTo>
                    <a:pt x="282369" y="319739"/>
                  </a:lnTo>
                  <a:lnTo>
                    <a:pt x="288540" y="346050"/>
                  </a:lnTo>
                  <a:lnTo>
                    <a:pt x="293075" y="354154"/>
                  </a:lnTo>
                  <a:lnTo>
                    <a:pt x="295396" y="356315"/>
                  </a:lnTo>
                  <a:lnTo>
                    <a:pt x="298531" y="353787"/>
                  </a:lnTo>
                  <a:lnTo>
                    <a:pt x="319516" y="318127"/>
                  </a:lnTo>
                  <a:lnTo>
                    <a:pt x="332519" y="285153"/>
                  </a:lnTo>
                  <a:lnTo>
                    <a:pt x="345168" y="252791"/>
                  </a:lnTo>
                  <a:lnTo>
                    <a:pt x="348599" y="243222"/>
                  </a:lnTo>
                  <a:lnTo>
                    <a:pt x="349080" y="243467"/>
                  </a:lnTo>
                  <a:lnTo>
                    <a:pt x="353709" y="270810"/>
                  </a:lnTo>
                  <a:lnTo>
                    <a:pt x="361410" y="302677"/>
                  </a:lnTo>
                  <a:lnTo>
                    <a:pt x="365870" y="331902"/>
                  </a:lnTo>
                  <a:lnTo>
                    <a:pt x="372324" y="366966"/>
                  </a:lnTo>
                  <a:lnTo>
                    <a:pt x="387471" y="393554"/>
                  </a:lnTo>
                  <a:lnTo>
                    <a:pt x="396840" y="401196"/>
                  </a:lnTo>
                  <a:lnTo>
                    <a:pt x="411269" y="407844"/>
                  </a:lnTo>
                  <a:lnTo>
                    <a:pt x="414673" y="408777"/>
                  </a:lnTo>
                  <a:lnTo>
                    <a:pt x="450056" y="396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SMARTInkShape-484"/>
            <p:cNvSpPr/>
            <p:nvPr>
              <p:custDataLst>
                <p:tags r:id="rId141"/>
              </p:custDataLst>
            </p:nvPr>
          </p:nvSpPr>
          <p:spPr>
            <a:xfrm>
              <a:off x="3280695" y="2314575"/>
              <a:ext cx="498350" cy="155203"/>
            </a:xfrm>
            <a:custGeom>
              <a:avLst/>
              <a:gdLst/>
              <a:ahLst/>
              <a:cxnLst/>
              <a:rect l="0" t="0" r="0" b="0"/>
              <a:pathLst>
                <a:path w="498350" h="155203">
                  <a:moveTo>
                    <a:pt x="62580" y="0"/>
                  </a:moveTo>
                  <a:lnTo>
                    <a:pt x="62580" y="0"/>
                  </a:lnTo>
                  <a:lnTo>
                    <a:pt x="51203" y="0"/>
                  </a:lnTo>
                  <a:lnTo>
                    <a:pt x="28958" y="11377"/>
                  </a:lnTo>
                  <a:lnTo>
                    <a:pt x="17739" y="23313"/>
                  </a:lnTo>
                  <a:lnTo>
                    <a:pt x="4069" y="50378"/>
                  </a:lnTo>
                  <a:lnTo>
                    <a:pt x="0" y="75340"/>
                  </a:lnTo>
                  <a:lnTo>
                    <a:pt x="4328" y="106516"/>
                  </a:lnTo>
                  <a:lnTo>
                    <a:pt x="11365" y="127604"/>
                  </a:lnTo>
                  <a:lnTo>
                    <a:pt x="18916" y="138998"/>
                  </a:lnTo>
                  <a:lnTo>
                    <a:pt x="33913" y="147238"/>
                  </a:lnTo>
                  <a:lnTo>
                    <a:pt x="64502" y="155202"/>
                  </a:lnTo>
                  <a:lnTo>
                    <a:pt x="77722" y="152058"/>
                  </a:lnTo>
                  <a:lnTo>
                    <a:pt x="90741" y="144575"/>
                  </a:lnTo>
                  <a:lnTo>
                    <a:pt x="101819" y="133312"/>
                  </a:lnTo>
                  <a:lnTo>
                    <a:pt x="107801" y="122485"/>
                  </a:lnTo>
                  <a:lnTo>
                    <a:pt x="116072" y="87949"/>
                  </a:lnTo>
                  <a:lnTo>
                    <a:pt x="111393" y="63087"/>
                  </a:lnTo>
                  <a:lnTo>
                    <a:pt x="106500" y="50264"/>
                  </a:lnTo>
                  <a:lnTo>
                    <a:pt x="85905" y="24160"/>
                  </a:lnTo>
                  <a:lnTo>
                    <a:pt x="71960" y="13420"/>
                  </a:lnTo>
                  <a:lnTo>
                    <a:pt x="53982" y="5211"/>
                  </a:lnTo>
                  <a:lnTo>
                    <a:pt x="49705" y="4268"/>
                  </a:lnTo>
                  <a:lnTo>
                    <a:pt x="46853" y="4433"/>
                  </a:lnTo>
                  <a:lnTo>
                    <a:pt x="44952" y="5336"/>
                  </a:lnTo>
                  <a:lnTo>
                    <a:pt x="43684" y="6733"/>
                  </a:lnTo>
                  <a:lnTo>
                    <a:pt x="42276" y="10401"/>
                  </a:lnTo>
                  <a:lnTo>
                    <a:pt x="47999" y="16793"/>
                  </a:lnTo>
                  <a:lnTo>
                    <a:pt x="60862" y="24926"/>
                  </a:lnTo>
                  <a:lnTo>
                    <a:pt x="95673" y="36842"/>
                  </a:lnTo>
                  <a:lnTo>
                    <a:pt x="125178" y="40187"/>
                  </a:lnTo>
                  <a:lnTo>
                    <a:pt x="157857" y="38277"/>
                  </a:lnTo>
                  <a:lnTo>
                    <a:pt x="190232" y="30521"/>
                  </a:lnTo>
                  <a:lnTo>
                    <a:pt x="222971" y="18993"/>
                  </a:lnTo>
                  <a:lnTo>
                    <a:pt x="253592" y="711"/>
                  </a:lnTo>
                  <a:lnTo>
                    <a:pt x="253421" y="1268"/>
                  </a:lnTo>
                  <a:lnTo>
                    <a:pt x="251115" y="4003"/>
                  </a:lnTo>
                  <a:lnTo>
                    <a:pt x="249147" y="17590"/>
                  </a:lnTo>
                  <a:lnTo>
                    <a:pt x="249275" y="48424"/>
                  </a:lnTo>
                  <a:lnTo>
                    <a:pt x="254490" y="81724"/>
                  </a:lnTo>
                  <a:lnTo>
                    <a:pt x="262758" y="100944"/>
                  </a:lnTo>
                  <a:lnTo>
                    <a:pt x="272992" y="110481"/>
                  </a:lnTo>
                  <a:lnTo>
                    <a:pt x="279055" y="114135"/>
                  </a:lnTo>
                  <a:lnTo>
                    <a:pt x="285478" y="114984"/>
                  </a:lnTo>
                  <a:lnTo>
                    <a:pt x="298964" y="111694"/>
                  </a:lnTo>
                  <a:lnTo>
                    <a:pt x="312360" y="104708"/>
                  </a:lnTo>
                  <a:lnTo>
                    <a:pt x="318585" y="93633"/>
                  </a:lnTo>
                  <a:lnTo>
                    <a:pt x="328669" y="67430"/>
                  </a:lnTo>
                  <a:lnTo>
                    <a:pt x="337478" y="38765"/>
                  </a:lnTo>
                  <a:lnTo>
                    <a:pt x="342204" y="19423"/>
                  </a:lnTo>
                  <a:lnTo>
                    <a:pt x="347120" y="9569"/>
                  </a:lnTo>
                  <a:lnTo>
                    <a:pt x="355808" y="40978"/>
                  </a:lnTo>
                  <a:lnTo>
                    <a:pt x="364393" y="71320"/>
                  </a:lnTo>
                  <a:lnTo>
                    <a:pt x="375198" y="100019"/>
                  </a:lnTo>
                  <a:lnTo>
                    <a:pt x="387335" y="115184"/>
                  </a:lnTo>
                  <a:lnTo>
                    <a:pt x="396357" y="122101"/>
                  </a:lnTo>
                  <a:lnTo>
                    <a:pt x="421739" y="126666"/>
                  </a:lnTo>
                  <a:lnTo>
                    <a:pt x="446810" y="124226"/>
                  </a:lnTo>
                  <a:lnTo>
                    <a:pt x="465527" y="118476"/>
                  </a:lnTo>
                  <a:lnTo>
                    <a:pt x="498349" y="92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485"/>
            <p:cNvSpPr/>
            <p:nvPr>
              <p:custDataLst>
                <p:tags r:id="rId142"/>
              </p:custDataLst>
            </p:nvPr>
          </p:nvSpPr>
          <p:spPr>
            <a:xfrm>
              <a:off x="3886200" y="2043113"/>
              <a:ext cx="71439" cy="435769"/>
            </a:xfrm>
            <a:custGeom>
              <a:avLst/>
              <a:gdLst/>
              <a:ahLst/>
              <a:cxnLst/>
              <a:rect l="0" t="0" r="0" b="0"/>
              <a:pathLst>
                <a:path w="71439" h="435769">
                  <a:moveTo>
                    <a:pt x="0" y="0"/>
                  </a:moveTo>
                  <a:lnTo>
                    <a:pt x="0" y="0"/>
                  </a:lnTo>
                  <a:lnTo>
                    <a:pt x="0" y="30710"/>
                  </a:lnTo>
                  <a:lnTo>
                    <a:pt x="2117" y="64926"/>
                  </a:lnTo>
                  <a:lnTo>
                    <a:pt x="4910" y="89181"/>
                  </a:lnTo>
                  <a:lnTo>
                    <a:pt x="6151" y="115836"/>
                  </a:lnTo>
                  <a:lnTo>
                    <a:pt x="6703" y="145674"/>
                  </a:lnTo>
                  <a:lnTo>
                    <a:pt x="7741" y="176662"/>
                  </a:lnTo>
                  <a:lnTo>
                    <a:pt x="10849" y="206310"/>
                  </a:lnTo>
                  <a:lnTo>
                    <a:pt x="14876" y="235362"/>
                  </a:lnTo>
                  <a:lnTo>
                    <a:pt x="19312" y="264149"/>
                  </a:lnTo>
                  <a:lnTo>
                    <a:pt x="23929" y="292818"/>
                  </a:lnTo>
                  <a:lnTo>
                    <a:pt x="30743" y="319318"/>
                  </a:lnTo>
                  <a:lnTo>
                    <a:pt x="41388" y="354433"/>
                  </a:lnTo>
                  <a:lnTo>
                    <a:pt x="51686" y="382829"/>
                  </a:lnTo>
                  <a:lnTo>
                    <a:pt x="65596" y="417550"/>
                  </a:lnTo>
                  <a:lnTo>
                    <a:pt x="71438" y="4357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SMARTInkShape-486"/>
            <p:cNvSpPr/>
            <p:nvPr>
              <p:custDataLst>
                <p:tags r:id="rId143"/>
              </p:custDataLst>
            </p:nvPr>
          </p:nvSpPr>
          <p:spPr>
            <a:xfrm>
              <a:off x="4286250" y="2233924"/>
              <a:ext cx="126672" cy="492705"/>
            </a:xfrm>
            <a:custGeom>
              <a:avLst/>
              <a:gdLst/>
              <a:ahLst/>
              <a:cxnLst/>
              <a:rect l="0" t="0" r="0" b="0"/>
              <a:pathLst>
                <a:path w="126672" h="492705">
                  <a:moveTo>
                    <a:pt x="0" y="152089"/>
                  </a:moveTo>
                  <a:lnTo>
                    <a:pt x="0" y="152089"/>
                  </a:lnTo>
                  <a:lnTo>
                    <a:pt x="12185" y="180427"/>
                  </a:lnTo>
                  <a:lnTo>
                    <a:pt x="16793" y="204636"/>
                  </a:lnTo>
                  <a:lnTo>
                    <a:pt x="23849" y="238125"/>
                  </a:lnTo>
                  <a:lnTo>
                    <a:pt x="30967" y="271949"/>
                  </a:lnTo>
                  <a:lnTo>
                    <a:pt x="34311" y="303314"/>
                  </a:lnTo>
                  <a:lnTo>
                    <a:pt x="39094" y="336508"/>
                  </a:lnTo>
                  <a:lnTo>
                    <a:pt x="41746" y="367686"/>
                  </a:lnTo>
                  <a:lnTo>
                    <a:pt x="42532" y="397032"/>
                  </a:lnTo>
                  <a:lnTo>
                    <a:pt x="46557" y="425836"/>
                  </a:lnTo>
                  <a:lnTo>
                    <a:pt x="48531" y="458310"/>
                  </a:lnTo>
                  <a:lnTo>
                    <a:pt x="43766" y="487277"/>
                  </a:lnTo>
                  <a:lnTo>
                    <a:pt x="42671" y="489848"/>
                  </a:lnTo>
                  <a:lnTo>
                    <a:pt x="41147" y="491561"/>
                  </a:lnTo>
                  <a:lnTo>
                    <a:pt x="39338" y="492704"/>
                  </a:lnTo>
                  <a:lnTo>
                    <a:pt x="38132" y="491878"/>
                  </a:lnTo>
                  <a:lnTo>
                    <a:pt x="31021" y="463194"/>
                  </a:lnTo>
                  <a:lnTo>
                    <a:pt x="28506" y="431505"/>
                  </a:lnTo>
                  <a:lnTo>
                    <a:pt x="25105" y="403009"/>
                  </a:lnTo>
                  <a:lnTo>
                    <a:pt x="20947" y="369707"/>
                  </a:lnTo>
                  <a:lnTo>
                    <a:pt x="18728" y="351936"/>
                  </a:lnTo>
                  <a:lnTo>
                    <a:pt x="16454" y="332945"/>
                  </a:lnTo>
                  <a:lnTo>
                    <a:pt x="14144" y="313141"/>
                  </a:lnTo>
                  <a:lnTo>
                    <a:pt x="11811" y="292794"/>
                  </a:lnTo>
                  <a:lnTo>
                    <a:pt x="10255" y="272880"/>
                  </a:lnTo>
                  <a:lnTo>
                    <a:pt x="9218" y="253254"/>
                  </a:lnTo>
                  <a:lnTo>
                    <a:pt x="8527" y="233819"/>
                  </a:lnTo>
                  <a:lnTo>
                    <a:pt x="7758" y="199526"/>
                  </a:lnTo>
                  <a:lnTo>
                    <a:pt x="8211" y="169203"/>
                  </a:lnTo>
                  <a:lnTo>
                    <a:pt x="11057" y="142497"/>
                  </a:lnTo>
                  <a:lnTo>
                    <a:pt x="13331" y="108942"/>
                  </a:lnTo>
                  <a:lnTo>
                    <a:pt x="17797" y="78891"/>
                  </a:lnTo>
                  <a:lnTo>
                    <a:pt x="27210" y="46790"/>
                  </a:lnTo>
                  <a:lnTo>
                    <a:pt x="48073" y="19297"/>
                  </a:lnTo>
                  <a:lnTo>
                    <a:pt x="71496" y="2770"/>
                  </a:lnTo>
                  <a:lnTo>
                    <a:pt x="76240" y="156"/>
                  </a:lnTo>
                  <a:lnTo>
                    <a:pt x="81783" y="0"/>
                  </a:lnTo>
                  <a:lnTo>
                    <a:pt x="94292" y="4060"/>
                  </a:lnTo>
                  <a:lnTo>
                    <a:pt x="110929" y="15271"/>
                  </a:lnTo>
                  <a:lnTo>
                    <a:pt x="118887" y="28310"/>
                  </a:lnTo>
                  <a:lnTo>
                    <a:pt x="124277" y="47070"/>
                  </a:lnTo>
                  <a:lnTo>
                    <a:pt x="126671" y="73928"/>
                  </a:lnTo>
                  <a:lnTo>
                    <a:pt x="124227" y="105117"/>
                  </a:lnTo>
                  <a:lnTo>
                    <a:pt x="116291" y="136989"/>
                  </a:lnTo>
                  <a:lnTo>
                    <a:pt x="104724" y="169620"/>
                  </a:lnTo>
                  <a:lnTo>
                    <a:pt x="94446" y="194004"/>
                  </a:lnTo>
                  <a:lnTo>
                    <a:pt x="75836" y="210227"/>
                  </a:lnTo>
                  <a:lnTo>
                    <a:pt x="63867" y="217616"/>
                  </a:lnTo>
                  <a:lnTo>
                    <a:pt x="42863" y="209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SMARTInkShape-487"/>
            <p:cNvSpPr/>
            <p:nvPr>
              <p:custDataLst>
                <p:tags r:id="rId144"/>
              </p:custDataLst>
            </p:nvPr>
          </p:nvSpPr>
          <p:spPr>
            <a:xfrm>
              <a:off x="4500563" y="2293144"/>
              <a:ext cx="21432" cy="74688"/>
            </a:xfrm>
            <a:custGeom>
              <a:avLst/>
              <a:gdLst/>
              <a:ahLst/>
              <a:cxnLst/>
              <a:rect l="0" t="0" r="0" b="0"/>
              <a:pathLst>
                <a:path w="21432" h="74688">
                  <a:moveTo>
                    <a:pt x="21431" y="0"/>
                  </a:moveTo>
                  <a:lnTo>
                    <a:pt x="21431" y="0"/>
                  </a:lnTo>
                  <a:lnTo>
                    <a:pt x="19314" y="28594"/>
                  </a:lnTo>
                  <a:lnTo>
                    <a:pt x="11488" y="62886"/>
                  </a:lnTo>
                  <a:lnTo>
                    <a:pt x="6958" y="71605"/>
                  </a:lnTo>
                  <a:lnTo>
                    <a:pt x="4638" y="73931"/>
                  </a:lnTo>
                  <a:lnTo>
                    <a:pt x="3092" y="74687"/>
                  </a:lnTo>
                  <a:lnTo>
                    <a:pt x="0" y="714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488"/>
            <p:cNvSpPr/>
            <p:nvPr>
              <p:custDataLst>
                <p:tags r:id="rId145"/>
              </p:custDataLst>
            </p:nvPr>
          </p:nvSpPr>
          <p:spPr>
            <a:xfrm>
              <a:off x="4507706" y="2108694"/>
              <a:ext cx="14289" cy="13001"/>
            </a:xfrm>
            <a:custGeom>
              <a:avLst/>
              <a:gdLst/>
              <a:ahLst/>
              <a:cxnLst/>
              <a:rect l="0" t="0" r="0" b="0"/>
              <a:pathLst>
                <a:path w="14289" h="13001">
                  <a:moveTo>
                    <a:pt x="0" y="13000"/>
                  </a:moveTo>
                  <a:lnTo>
                    <a:pt x="0" y="13000"/>
                  </a:lnTo>
                  <a:lnTo>
                    <a:pt x="3793" y="9207"/>
                  </a:lnTo>
                  <a:lnTo>
                    <a:pt x="5655" y="5229"/>
                  </a:lnTo>
                  <a:lnTo>
                    <a:pt x="6151" y="3057"/>
                  </a:lnTo>
                  <a:lnTo>
                    <a:pt x="7276" y="1608"/>
                  </a:lnTo>
                  <a:lnTo>
                    <a:pt x="10642" y="0"/>
                  </a:lnTo>
                  <a:lnTo>
                    <a:pt x="11858" y="364"/>
                  </a:lnTo>
                  <a:lnTo>
                    <a:pt x="12668" y="1401"/>
                  </a:lnTo>
                  <a:lnTo>
                    <a:pt x="13568" y="4670"/>
                  </a:lnTo>
                  <a:lnTo>
                    <a:pt x="14288" y="13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489"/>
            <p:cNvSpPr/>
            <p:nvPr>
              <p:custDataLst>
                <p:tags r:id="rId146"/>
              </p:custDataLst>
            </p:nvPr>
          </p:nvSpPr>
          <p:spPr>
            <a:xfrm>
              <a:off x="4564856" y="2200229"/>
              <a:ext cx="153811" cy="214360"/>
            </a:xfrm>
            <a:custGeom>
              <a:avLst/>
              <a:gdLst/>
              <a:ahLst/>
              <a:cxnLst/>
              <a:rect l="0" t="0" r="0" b="0"/>
              <a:pathLst>
                <a:path w="153811" h="214360">
                  <a:moveTo>
                    <a:pt x="0" y="57196"/>
                  </a:moveTo>
                  <a:lnTo>
                    <a:pt x="0" y="57196"/>
                  </a:lnTo>
                  <a:lnTo>
                    <a:pt x="0" y="60988"/>
                  </a:lnTo>
                  <a:lnTo>
                    <a:pt x="2117" y="64967"/>
                  </a:lnTo>
                  <a:lnTo>
                    <a:pt x="26736" y="90988"/>
                  </a:lnTo>
                  <a:lnTo>
                    <a:pt x="33843" y="96027"/>
                  </a:lnTo>
                  <a:lnTo>
                    <a:pt x="68921" y="111013"/>
                  </a:lnTo>
                  <a:lnTo>
                    <a:pt x="80638" y="112071"/>
                  </a:lnTo>
                  <a:lnTo>
                    <a:pt x="99035" y="108204"/>
                  </a:lnTo>
                  <a:lnTo>
                    <a:pt x="127303" y="89911"/>
                  </a:lnTo>
                  <a:lnTo>
                    <a:pt x="145846" y="70593"/>
                  </a:lnTo>
                  <a:lnTo>
                    <a:pt x="152134" y="54684"/>
                  </a:lnTo>
                  <a:lnTo>
                    <a:pt x="153810" y="45996"/>
                  </a:lnTo>
                  <a:lnTo>
                    <a:pt x="151439" y="29993"/>
                  </a:lnTo>
                  <a:lnTo>
                    <a:pt x="148585" y="22392"/>
                  </a:lnTo>
                  <a:lnTo>
                    <a:pt x="136946" y="9713"/>
                  </a:lnTo>
                  <a:lnTo>
                    <a:pt x="129398" y="4109"/>
                  </a:lnTo>
                  <a:lnTo>
                    <a:pt x="110427" y="0"/>
                  </a:lnTo>
                  <a:lnTo>
                    <a:pt x="91147" y="1613"/>
                  </a:lnTo>
                  <a:lnTo>
                    <a:pt x="77287" y="7622"/>
                  </a:lnTo>
                  <a:lnTo>
                    <a:pt x="60559" y="19929"/>
                  </a:lnTo>
                  <a:lnTo>
                    <a:pt x="41509" y="50789"/>
                  </a:lnTo>
                  <a:lnTo>
                    <a:pt x="34323" y="65461"/>
                  </a:lnTo>
                  <a:lnTo>
                    <a:pt x="31072" y="93159"/>
                  </a:lnTo>
                  <a:lnTo>
                    <a:pt x="34783" y="128441"/>
                  </a:lnTo>
                  <a:lnTo>
                    <a:pt x="38743" y="146804"/>
                  </a:lnTo>
                  <a:lnTo>
                    <a:pt x="53019" y="170530"/>
                  </a:lnTo>
                  <a:lnTo>
                    <a:pt x="68538" y="188849"/>
                  </a:lnTo>
                  <a:lnTo>
                    <a:pt x="90775" y="200538"/>
                  </a:lnTo>
                  <a:lnTo>
                    <a:pt x="128588" y="214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490"/>
            <p:cNvSpPr/>
            <p:nvPr>
              <p:custDataLst>
                <p:tags r:id="rId147"/>
              </p:custDataLst>
            </p:nvPr>
          </p:nvSpPr>
          <p:spPr>
            <a:xfrm>
              <a:off x="4794307" y="2154613"/>
              <a:ext cx="106307" cy="188538"/>
            </a:xfrm>
            <a:custGeom>
              <a:avLst/>
              <a:gdLst/>
              <a:ahLst/>
              <a:cxnLst/>
              <a:rect l="0" t="0" r="0" b="0"/>
              <a:pathLst>
                <a:path w="106307" h="188538">
                  <a:moveTo>
                    <a:pt x="92018" y="9943"/>
                  </a:moveTo>
                  <a:lnTo>
                    <a:pt x="92018" y="9943"/>
                  </a:lnTo>
                  <a:lnTo>
                    <a:pt x="85521" y="4240"/>
                  </a:lnTo>
                  <a:lnTo>
                    <a:pt x="78283" y="0"/>
                  </a:lnTo>
                  <a:lnTo>
                    <a:pt x="65541" y="1820"/>
                  </a:lnTo>
                  <a:lnTo>
                    <a:pt x="39075" y="12131"/>
                  </a:lnTo>
                  <a:lnTo>
                    <a:pt x="23503" y="26996"/>
                  </a:lnTo>
                  <a:lnTo>
                    <a:pt x="8835" y="50274"/>
                  </a:lnTo>
                  <a:lnTo>
                    <a:pt x="2019" y="73487"/>
                  </a:lnTo>
                  <a:lnTo>
                    <a:pt x="0" y="103031"/>
                  </a:lnTo>
                  <a:lnTo>
                    <a:pt x="5878" y="123282"/>
                  </a:lnTo>
                  <a:lnTo>
                    <a:pt x="25261" y="154569"/>
                  </a:lnTo>
                  <a:lnTo>
                    <a:pt x="39606" y="167183"/>
                  </a:lnTo>
                  <a:lnTo>
                    <a:pt x="74354" y="183572"/>
                  </a:lnTo>
                  <a:lnTo>
                    <a:pt x="106306" y="188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SMARTInkShape-491"/>
            <p:cNvSpPr/>
            <p:nvPr>
              <p:custDataLst>
                <p:tags r:id="rId148"/>
              </p:custDataLst>
            </p:nvPr>
          </p:nvSpPr>
          <p:spPr>
            <a:xfrm>
              <a:off x="4943475" y="2159753"/>
              <a:ext cx="192882" cy="226261"/>
            </a:xfrm>
            <a:custGeom>
              <a:avLst/>
              <a:gdLst/>
              <a:ahLst/>
              <a:cxnLst/>
              <a:rect l="0" t="0" r="0" b="0"/>
              <a:pathLst>
                <a:path w="192882" h="226261">
                  <a:moveTo>
                    <a:pt x="0" y="104816"/>
                  </a:moveTo>
                  <a:lnTo>
                    <a:pt x="0" y="104816"/>
                  </a:lnTo>
                  <a:lnTo>
                    <a:pt x="33622" y="114759"/>
                  </a:lnTo>
                  <a:lnTo>
                    <a:pt x="52736" y="117816"/>
                  </a:lnTo>
                  <a:lnTo>
                    <a:pt x="83624" y="114929"/>
                  </a:lnTo>
                  <a:lnTo>
                    <a:pt x="115353" y="109047"/>
                  </a:lnTo>
                  <a:lnTo>
                    <a:pt x="148590" y="91948"/>
                  </a:lnTo>
                  <a:lnTo>
                    <a:pt x="153829" y="89093"/>
                  </a:lnTo>
                  <a:lnTo>
                    <a:pt x="161766" y="77455"/>
                  </a:lnTo>
                  <a:lnTo>
                    <a:pt x="164994" y="69907"/>
                  </a:lnTo>
                  <a:lnTo>
                    <a:pt x="166464" y="53053"/>
                  </a:lnTo>
                  <a:lnTo>
                    <a:pt x="165745" y="44113"/>
                  </a:lnTo>
                  <a:lnTo>
                    <a:pt x="158596" y="27831"/>
                  </a:lnTo>
                  <a:lnTo>
                    <a:pt x="147481" y="14244"/>
                  </a:lnTo>
                  <a:lnTo>
                    <a:pt x="134603" y="5559"/>
                  </a:lnTo>
                  <a:lnTo>
                    <a:pt x="113966" y="0"/>
                  </a:lnTo>
                  <a:lnTo>
                    <a:pt x="92770" y="2145"/>
                  </a:lnTo>
                  <a:lnTo>
                    <a:pt x="75201" y="7808"/>
                  </a:lnTo>
                  <a:lnTo>
                    <a:pt x="59941" y="18305"/>
                  </a:lnTo>
                  <a:lnTo>
                    <a:pt x="45365" y="35262"/>
                  </a:lnTo>
                  <a:lnTo>
                    <a:pt x="40006" y="50620"/>
                  </a:lnTo>
                  <a:lnTo>
                    <a:pt x="39106" y="83466"/>
                  </a:lnTo>
                  <a:lnTo>
                    <a:pt x="42780" y="109614"/>
                  </a:lnTo>
                  <a:lnTo>
                    <a:pt x="53775" y="137723"/>
                  </a:lnTo>
                  <a:lnTo>
                    <a:pt x="68674" y="161133"/>
                  </a:lnTo>
                  <a:lnTo>
                    <a:pt x="101348" y="188259"/>
                  </a:lnTo>
                  <a:lnTo>
                    <a:pt x="128984" y="204152"/>
                  </a:lnTo>
                  <a:lnTo>
                    <a:pt x="157421" y="217939"/>
                  </a:lnTo>
                  <a:lnTo>
                    <a:pt x="192881" y="226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2" name="SMARTInkShape-Group116"/>
          <p:cNvGrpSpPr/>
          <p:nvPr/>
        </p:nvGrpSpPr>
        <p:grpSpPr>
          <a:xfrm>
            <a:off x="5493544" y="1719591"/>
            <a:ext cx="1343026" cy="937885"/>
            <a:chOff x="5493544" y="1719591"/>
            <a:chExt cx="1343026" cy="937885"/>
          </a:xfrm>
        </p:grpSpPr>
        <p:sp>
          <p:nvSpPr>
            <p:cNvPr id="1309" name="SMARTInkShape-492"/>
            <p:cNvSpPr/>
            <p:nvPr>
              <p:custDataLst>
                <p:tags r:id="rId136"/>
              </p:custDataLst>
            </p:nvPr>
          </p:nvSpPr>
          <p:spPr>
            <a:xfrm>
              <a:off x="5523724" y="1719591"/>
              <a:ext cx="226996" cy="937885"/>
            </a:xfrm>
            <a:custGeom>
              <a:avLst/>
              <a:gdLst/>
              <a:ahLst/>
              <a:cxnLst/>
              <a:rect l="0" t="0" r="0" b="0"/>
              <a:pathLst>
                <a:path w="226996" h="937885">
                  <a:moveTo>
                    <a:pt x="226995" y="159215"/>
                  </a:moveTo>
                  <a:lnTo>
                    <a:pt x="226995" y="159215"/>
                  </a:lnTo>
                  <a:lnTo>
                    <a:pt x="221292" y="131493"/>
                  </a:lnTo>
                  <a:lnTo>
                    <a:pt x="214016" y="103200"/>
                  </a:lnTo>
                  <a:lnTo>
                    <a:pt x="201365" y="70828"/>
                  </a:lnTo>
                  <a:lnTo>
                    <a:pt x="182888" y="42362"/>
                  </a:lnTo>
                  <a:lnTo>
                    <a:pt x="161539" y="23169"/>
                  </a:lnTo>
                  <a:lnTo>
                    <a:pt x="126282" y="4577"/>
                  </a:lnTo>
                  <a:lnTo>
                    <a:pt x="105240" y="0"/>
                  </a:lnTo>
                  <a:lnTo>
                    <a:pt x="77367" y="611"/>
                  </a:lnTo>
                  <a:lnTo>
                    <a:pt x="45607" y="9210"/>
                  </a:lnTo>
                  <a:lnTo>
                    <a:pt x="31020" y="21638"/>
                  </a:lnTo>
                  <a:lnTo>
                    <a:pt x="20039" y="37745"/>
                  </a:lnTo>
                  <a:lnTo>
                    <a:pt x="9394" y="65457"/>
                  </a:lnTo>
                  <a:lnTo>
                    <a:pt x="2007" y="99244"/>
                  </a:lnTo>
                  <a:lnTo>
                    <a:pt x="0" y="125418"/>
                  </a:lnTo>
                  <a:lnTo>
                    <a:pt x="1225" y="152925"/>
                  </a:lnTo>
                  <a:lnTo>
                    <a:pt x="4415" y="181820"/>
                  </a:lnTo>
                  <a:lnTo>
                    <a:pt x="8479" y="213182"/>
                  </a:lnTo>
                  <a:lnTo>
                    <a:pt x="15048" y="247759"/>
                  </a:lnTo>
                  <a:lnTo>
                    <a:pt x="19022" y="265869"/>
                  </a:lnTo>
                  <a:lnTo>
                    <a:pt x="25554" y="300809"/>
                  </a:lnTo>
                  <a:lnTo>
                    <a:pt x="31897" y="335652"/>
                  </a:lnTo>
                  <a:lnTo>
                    <a:pt x="35811" y="353833"/>
                  </a:lnTo>
                  <a:lnTo>
                    <a:pt x="40008" y="372304"/>
                  </a:lnTo>
                  <a:lnTo>
                    <a:pt x="45186" y="390968"/>
                  </a:lnTo>
                  <a:lnTo>
                    <a:pt x="51021" y="409761"/>
                  </a:lnTo>
                  <a:lnTo>
                    <a:pt x="57291" y="428640"/>
                  </a:lnTo>
                  <a:lnTo>
                    <a:pt x="63059" y="447575"/>
                  </a:lnTo>
                  <a:lnTo>
                    <a:pt x="68492" y="466549"/>
                  </a:lnTo>
                  <a:lnTo>
                    <a:pt x="73701" y="485548"/>
                  </a:lnTo>
                  <a:lnTo>
                    <a:pt x="77968" y="505358"/>
                  </a:lnTo>
                  <a:lnTo>
                    <a:pt x="81606" y="525708"/>
                  </a:lnTo>
                  <a:lnTo>
                    <a:pt x="84826" y="546419"/>
                  </a:lnTo>
                  <a:lnTo>
                    <a:pt x="88559" y="565782"/>
                  </a:lnTo>
                  <a:lnTo>
                    <a:pt x="92636" y="584247"/>
                  </a:lnTo>
                  <a:lnTo>
                    <a:pt x="96941" y="602114"/>
                  </a:lnTo>
                  <a:lnTo>
                    <a:pt x="101399" y="620375"/>
                  </a:lnTo>
                  <a:lnTo>
                    <a:pt x="105958" y="638898"/>
                  </a:lnTo>
                  <a:lnTo>
                    <a:pt x="110585" y="657598"/>
                  </a:lnTo>
                  <a:lnTo>
                    <a:pt x="115726" y="693192"/>
                  </a:lnTo>
                  <a:lnTo>
                    <a:pt x="118011" y="727532"/>
                  </a:lnTo>
                  <a:lnTo>
                    <a:pt x="119026" y="761315"/>
                  </a:lnTo>
                  <a:lnTo>
                    <a:pt x="119477" y="792734"/>
                  </a:lnTo>
                  <a:lnTo>
                    <a:pt x="118884" y="821779"/>
                  </a:lnTo>
                  <a:lnTo>
                    <a:pt x="115975" y="847917"/>
                  </a:lnTo>
                  <a:lnTo>
                    <a:pt x="109875" y="881153"/>
                  </a:lnTo>
                  <a:lnTo>
                    <a:pt x="84120" y="9378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493"/>
            <p:cNvSpPr/>
            <p:nvPr>
              <p:custDataLst>
                <p:tags r:id="rId137"/>
              </p:custDataLst>
            </p:nvPr>
          </p:nvSpPr>
          <p:spPr>
            <a:xfrm>
              <a:off x="6139833" y="1901676"/>
              <a:ext cx="696737" cy="383141"/>
            </a:xfrm>
            <a:custGeom>
              <a:avLst/>
              <a:gdLst/>
              <a:ahLst/>
              <a:cxnLst/>
              <a:rect l="0" t="0" r="0" b="0"/>
              <a:pathLst>
                <a:path w="696737" h="383141">
                  <a:moveTo>
                    <a:pt x="3792" y="212874"/>
                  </a:moveTo>
                  <a:lnTo>
                    <a:pt x="3792" y="212874"/>
                  </a:lnTo>
                  <a:lnTo>
                    <a:pt x="0" y="216666"/>
                  </a:lnTo>
                  <a:lnTo>
                    <a:pt x="255" y="226995"/>
                  </a:lnTo>
                  <a:lnTo>
                    <a:pt x="6886" y="251911"/>
                  </a:lnTo>
                  <a:lnTo>
                    <a:pt x="15486" y="262238"/>
                  </a:lnTo>
                  <a:lnTo>
                    <a:pt x="40410" y="281804"/>
                  </a:lnTo>
                  <a:lnTo>
                    <a:pt x="64781" y="287166"/>
                  </a:lnTo>
                  <a:lnTo>
                    <a:pt x="93604" y="288755"/>
                  </a:lnTo>
                  <a:lnTo>
                    <a:pt x="126888" y="284393"/>
                  </a:lnTo>
                  <a:lnTo>
                    <a:pt x="161987" y="269099"/>
                  </a:lnTo>
                  <a:lnTo>
                    <a:pt x="179670" y="258501"/>
                  </a:lnTo>
                  <a:lnTo>
                    <a:pt x="210425" y="225826"/>
                  </a:lnTo>
                  <a:lnTo>
                    <a:pt x="232233" y="196074"/>
                  </a:lnTo>
                  <a:lnTo>
                    <a:pt x="245816" y="172863"/>
                  </a:lnTo>
                  <a:lnTo>
                    <a:pt x="257143" y="146673"/>
                  </a:lnTo>
                  <a:lnTo>
                    <a:pt x="267470" y="121274"/>
                  </a:lnTo>
                  <a:lnTo>
                    <a:pt x="276558" y="96757"/>
                  </a:lnTo>
                  <a:lnTo>
                    <a:pt x="285342" y="61435"/>
                  </a:lnTo>
                  <a:lnTo>
                    <a:pt x="288298" y="32095"/>
                  </a:lnTo>
                  <a:lnTo>
                    <a:pt x="289378" y="1909"/>
                  </a:lnTo>
                  <a:lnTo>
                    <a:pt x="288639" y="0"/>
                  </a:lnTo>
                  <a:lnTo>
                    <a:pt x="287353" y="314"/>
                  </a:lnTo>
                  <a:lnTo>
                    <a:pt x="285702" y="2111"/>
                  </a:lnTo>
                  <a:lnTo>
                    <a:pt x="279584" y="27394"/>
                  </a:lnTo>
                  <a:lnTo>
                    <a:pt x="272745" y="61256"/>
                  </a:lnTo>
                  <a:lnTo>
                    <a:pt x="269484" y="96424"/>
                  </a:lnTo>
                  <a:lnTo>
                    <a:pt x="268721" y="124342"/>
                  </a:lnTo>
                  <a:lnTo>
                    <a:pt x="268382" y="154476"/>
                  </a:lnTo>
                  <a:lnTo>
                    <a:pt x="268232" y="183745"/>
                  </a:lnTo>
                  <a:lnTo>
                    <a:pt x="270282" y="210511"/>
                  </a:lnTo>
                  <a:lnTo>
                    <a:pt x="273838" y="235636"/>
                  </a:lnTo>
                  <a:lnTo>
                    <a:pt x="280303" y="270507"/>
                  </a:lnTo>
                  <a:lnTo>
                    <a:pt x="289599" y="304427"/>
                  </a:lnTo>
                  <a:lnTo>
                    <a:pt x="295124" y="318652"/>
                  </a:lnTo>
                  <a:lnTo>
                    <a:pt x="302871" y="330265"/>
                  </a:lnTo>
                  <a:lnTo>
                    <a:pt x="311606" y="336485"/>
                  </a:lnTo>
                  <a:lnTo>
                    <a:pt x="316157" y="338144"/>
                  </a:lnTo>
                  <a:lnTo>
                    <a:pt x="319985" y="337662"/>
                  </a:lnTo>
                  <a:lnTo>
                    <a:pt x="323332" y="335754"/>
                  </a:lnTo>
                  <a:lnTo>
                    <a:pt x="341823" y="316104"/>
                  </a:lnTo>
                  <a:lnTo>
                    <a:pt x="355890" y="283794"/>
                  </a:lnTo>
                  <a:lnTo>
                    <a:pt x="365592" y="248841"/>
                  </a:lnTo>
                  <a:lnTo>
                    <a:pt x="366435" y="247964"/>
                  </a:lnTo>
                  <a:lnTo>
                    <a:pt x="366998" y="248174"/>
                  </a:lnTo>
                  <a:lnTo>
                    <a:pt x="371818" y="278386"/>
                  </a:lnTo>
                  <a:lnTo>
                    <a:pt x="382584" y="313047"/>
                  </a:lnTo>
                  <a:lnTo>
                    <a:pt x="395134" y="343717"/>
                  </a:lnTo>
                  <a:lnTo>
                    <a:pt x="402882" y="356751"/>
                  </a:lnTo>
                  <a:lnTo>
                    <a:pt x="423754" y="373685"/>
                  </a:lnTo>
                  <a:lnTo>
                    <a:pt x="443119" y="377479"/>
                  </a:lnTo>
                  <a:lnTo>
                    <a:pt x="472101" y="375152"/>
                  </a:lnTo>
                  <a:lnTo>
                    <a:pt x="487361" y="370723"/>
                  </a:lnTo>
                  <a:lnTo>
                    <a:pt x="518949" y="350450"/>
                  </a:lnTo>
                  <a:lnTo>
                    <a:pt x="528555" y="339106"/>
                  </a:lnTo>
                  <a:lnTo>
                    <a:pt x="548735" y="305433"/>
                  </a:lnTo>
                  <a:lnTo>
                    <a:pt x="557016" y="284219"/>
                  </a:lnTo>
                  <a:lnTo>
                    <a:pt x="559029" y="264440"/>
                  </a:lnTo>
                  <a:lnTo>
                    <a:pt x="556687" y="256165"/>
                  </a:lnTo>
                  <a:lnTo>
                    <a:pt x="555745" y="254435"/>
                  </a:lnTo>
                  <a:lnTo>
                    <a:pt x="555116" y="254075"/>
                  </a:lnTo>
                  <a:lnTo>
                    <a:pt x="554698" y="254629"/>
                  </a:lnTo>
                  <a:lnTo>
                    <a:pt x="550316" y="266785"/>
                  </a:lnTo>
                  <a:lnTo>
                    <a:pt x="547784" y="296846"/>
                  </a:lnTo>
                  <a:lnTo>
                    <a:pt x="550825" y="324538"/>
                  </a:lnTo>
                  <a:lnTo>
                    <a:pt x="560546" y="347824"/>
                  </a:lnTo>
                  <a:lnTo>
                    <a:pt x="577272" y="366013"/>
                  </a:lnTo>
                  <a:lnTo>
                    <a:pt x="597311" y="377664"/>
                  </a:lnTo>
                  <a:lnTo>
                    <a:pt x="631118" y="383008"/>
                  </a:lnTo>
                  <a:lnTo>
                    <a:pt x="658949" y="383140"/>
                  </a:lnTo>
                  <a:lnTo>
                    <a:pt x="696736" y="377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494"/>
            <p:cNvSpPr/>
            <p:nvPr>
              <p:custDataLst>
                <p:tags r:id="rId138"/>
              </p:custDataLst>
            </p:nvPr>
          </p:nvSpPr>
          <p:spPr>
            <a:xfrm>
              <a:off x="5493544" y="2233525"/>
              <a:ext cx="535782" cy="136519"/>
            </a:xfrm>
            <a:custGeom>
              <a:avLst/>
              <a:gdLst/>
              <a:ahLst/>
              <a:cxnLst/>
              <a:rect l="0" t="0" r="0" b="0"/>
              <a:pathLst>
                <a:path w="535782" h="136519">
                  <a:moveTo>
                    <a:pt x="0" y="102481"/>
                  </a:moveTo>
                  <a:lnTo>
                    <a:pt x="0" y="102481"/>
                  </a:lnTo>
                  <a:lnTo>
                    <a:pt x="0" y="98689"/>
                  </a:lnTo>
                  <a:lnTo>
                    <a:pt x="15169" y="84953"/>
                  </a:lnTo>
                  <a:lnTo>
                    <a:pt x="48740" y="69591"/>
                  </a:lnTo>
                  <a:lnTo>
                    <a:pt x="77324" y="57458"/>
                  </a:lnTo>
                  <a:lnTo>
                    <a:pt x="109783" y="48484"/>
                  </a:lnTo>
                  <a:lnTo>
                    <a:pt x="140655" y="40797"/>
                  </a:lnTo>
                  <a:lnTo>
                    <a:pt x="173790" y="33493"/>
                  </a:lnTo>
                  <a:lnTo>
                    <a:pt x="203276" y="26301"/>
                  </a:lnTo>
                  <a:lnTo>
                    <a:pt x="234975" y="14644"/>
                  </a:lnTo>
                  <a:lnTo>
                    <a:pt x="264167" y="1081"/>
                  </a:lnTo>
                  <a:lnTo>
                    <a:pt x="274305" y="0"/>
                  </a:lnTo>
                  <a:lnTo>
                    <a:pt x="279870" y="1372"/>
                  </a:lnTo>
                  <a:lnTo>
                    <a:pt x="280242" y="1737"/>
                  </a:lnTo>
                  <a:lnTo>
                    <a:pt x="279697" y="1981"/>
                  </a:lnTo>
                  <a:lnTo>
                    <a:pt x="249702" y="37051"/>
                  </a:lnTo>
                  <a:lnTo>
                    <a:pt x="245049" y="42192"/>
                  </a:lnTo>
                  <a:lnTo>
                    <a:pt x="239879" y="54255"/>
                  </a:lnTo>
                  <a:lnTo>
                    <a:pt x="232768" y="85194"/>
                  </a:lnTo>
                  <a:lnTo>
                    <a:pt x="234803" y="119284"/>
                  </a:lnTo>
                  <a:lnTo>
                    <a:pt x="235117" y="123208"/>
                  </a:lnTo>
                  <a:lnTo>
                    <a:pt x="236913" y="126618"/>
                  </a:lnTo>
                  <a:lnTo>
                    <a:pt x="243142" y="132523"/>
                  </a:lnTo>
                  <a:lnTo>
                    <a:pt x="249086" y="135677"/>
                  </a:lnTo>
                  <a:lnTo>
                    <a:pt x="251783" y="136518"/>
                  </a:lnTo>
                  <a:lnTo>
                    <a:pt x="253580" y="136285"/>
                  </a:lnTo>
                  <a:lnTo>
                    <a:pt x="254778" y="135336"/>
                  </a:lnTo>
                  <a:lnTo>
                    <a:pt x="256903" y="129783"/>
                  </a:lnTo>
                  <a:lnTo>
                    <a:pt x="262619" y="100348"/>
                  </a:lnTo>
                  <a:lnTo>
                    <a:pt x="267775" y="67752"/>
                  </a:lnTo>
                  <a:lnTo>
                    <a:pt x="270977" y="36828"/>
                  </a:lnTo>
                  <a:lnTo>
                    <a:pt x="273435" y="18470"/>
                  </a:lnTo>
                  <a:lnTo>
                    <a:pt x="275159" y="13136"/>
                  </a:lnTo>
                  <a:lnTo>
                    <a:pt x="277896" y="10374"/>
                  </a:lnTo>
                  <a:lnTo>
                    <a:pt x="281307" y="9326"/>
                  </a:lnTo>
                  <a:lnTo>
                    <a:pt x="285170" y="9422"/>
                  </a:lnTo>
                  <a:lnTo>
                    <a:pt x="291577" y="11644"/>
                  </a:lnTo>
                  <a:lnTo>
                    <a:pt x="294397" y="13348"/>
                  </a:lnTo>
                  <a:lnTo>
                    <a:pt x="314446" y="38102"/>
                  </a:lnTo>
                  <a:lnTo>
                    <a:pt x="330383" y="70103"/>
                  </a:lnTo>
                  <a:lnTo>
                    <a:pt x="345307" y="100113"/>
                  </a:lnTo>
                  <a:lnTo>
                    <a:pt x="355466" y="120465"/>
                  </a:lnTo>
                  <a:lnTo>
                    <a:pt x="356040" y="120820"/>
                  </a:lnTo>
                  <a:lnTo>
                    <a:pt x="356422" y="120263"/>
                  </a:lnTo>
                  <a:lnTo>
                    <a:pt x="356677" y="119098"/>
                  </a:lnTo>
                  <a:lnTo>
                    <a:pt x="347199" y="84785"/>
                  </a:lnTo>
                  <a:lnTo>
                    <a:pt x="343749" y="54830"/>
                  </a:lnTo>
                  <a:lnTo>
                    <a:pt x="343012" y="30697"/>
                  </a:lnTo>
                  <a:lnTo>
                    <a:pt x="347183" y="22688"/>
                  </a:lnTo>
                  <a:lnTo>
                    <a:pt x="350518" y="18329"/>
                  </a:lnTo>
                  <a:lnTo>
                    <a:pt x="362690" y="13487"/>
                  </a:lnTo>
                  <a:lnTo>
                    <a:pt x="379477" y="12128"/>
                  </a:lnTo>
                  <a:lnTo>
                    <a:pt x="412828" y="15032"/>
                  </a:lnTo>
                  <a:lnTo>
                    <a:pt x="441712" y="15990"/>
                  </a:lnTo>
                  <a:lnTo>
                    <a:pt x="470954" y="16416"/>
                  </a:lnTo>
                  <a:lnTo>
                    <a:pt x="497445" y="15811"/>
                  </a:lnTo>
                  <a:lnTo>
                    <a:pt x="535781" y="9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13" name="SMARTInkShape-495"/>
          <p:cNvSpPr/>
          <p:nvPr>
            <p:custDataLst>
              <p:tags r:id="rId4"/>
            </p:custDataLst>
          </p:nvPr>
        </p:nvSpPr>
        <p:spPr>
          <a:xfrm>
            <a:off x="6286500" y="1857375"/>
            <a:ext cx="56734" cy="457171"/>
          </a:xfrm>
          <a:custGeom>
            <a:avLst/>
            <a:gdLst/>
            <a:ahLst/>
            <a:cxnLst/>
            <a:rect l="0" t="0" r="0" b="0"/>
            <a:pathLst>
              <a:path w="56734" h="457171">
                <a:moveTo>
                  <a:pt x="0" y="0"/>
                </a:moveTo>
                <a:lnTo>
                  <a:pt x="0" y="0"/>
                </a:lnTo>
                <a:lnTo>
                  <a:pt x="3792" y="35056"/>
                </a:lnTo>
                <a:lnTo>
                  <a:pt x="9943" y="69565"/>
                </a:lnTo>
                <a:lnTo>
                  <a:pt x="12357" y="95212"/>
                </a:lnTo>
                <a:lnTo>
                  <a:pt x="13429" y="123279"/>
                </a:lnTo>
                <a:lnTo>
                  <a:pt x="13906" y="154274"/>
                </a:lnTo>
                <a:lnTo>
                  <a:pt x="14119" y="186570"/>
                </a:lnTo>
                <a:lnTo>
                  <a:pt x="15006" y="219445"/>
                </a:lnTo>
                <a:lnTo>
                  <a:pt x="18047" y="252577"/>
                </a:lnTo>
                <a:lnTo>
                  <a:pt x="22044" y="285823"/>
                </a:lnTo>
                <a:lnTo>
                  <a:pt x="26466" y="317532"/>
                </a:lnTo>
                <a:lnTo>
                  <a:pt x="31077" y="344855"/>
                </a:lnTo>
                <a:lnTo>
                  <a:pt x="38136" y="378757"/>
                </a:lnTo>
                <a:lnTo>
                  <a:pt x="45255" y="408910"/>
                </a:lnTo>
                <a:lnTo>
                  <a:pt x="53977" y="441047"/>
                </a:lnTo>
                <a:lnTo>
                  <a:pt x="56523" y="457155"/>
                </a:lnTo>
                <a:lnTo>
                  <a:pt x="56733" y="457170"/>
                </a:lnTo>
                <a:lnTo>
                  <a:pt x="50006" y="442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18" name="SMARTInkShape-Group118"/>
          <p:cNvGrpSpPr/>
          <p:nvPr/>
        </p:nvGrpSpPr>
        <p:grpSpPr>
          <a:xfrm>
            <a:off x="7036835" y="1793081"/>
            <a:ext cx="928018" cy="692945"/>
            <a:chOff x="7036835" y="1793081"/>
            <a:chExt cx="928018" cy="692945"/>
          </a:xfrm>
        </p:grpSpPr>
        <p:sp>
          <p:nvSpPr>
            <p:cNvPr id="1314" name="SMARTInkShape-496"/>
            <p:cNvSpPr/>
            <p:nvPr>
              <p:custDataLst>
                <p:tags r:id="rId132"/>
              </p:custDataLst>
            </p:nvPr>
          </p:nvSpPr>
          <p:spPr>
            <a:xfrm>
              <a:off x="7536656" y="2043415"/>
              <a:ext cx="428197" cy="442611"/>
            </a:xfrm>
            <a:custGeom>
              <a:avLst/>
              <a:gdLst/>
              <a:ahLst/>
              <a:cxnLst/>
              <a:rect l="0" t="0" r="0" b="0"/>
              <a:pathLst>
                <a:path w="428197" h="442611">
                  <a:moveTo>
                    <a:pt x="0" y="28273"/>
                  </a:moveTo>
                  <a:lnTo>
                    <a:pt x="0" y="28273"/>
                  </a:lnTo>
                  <a:lnTo>
                    <a:pt x="0" y="24480"/>
                  </a:lnTo>
                  <a:lnTo>
                    <a:pt x="8467" y="20502"/>
                  </a:lnTo>
                  <a:lnTo>
                    <a:pt x="31084" y="15916"/>
                  </a:lnTo>
                  <a:lnTo>
                    <a:pt x="64244" y="12441"/>
                  </a:lnTo>
                  <a:lnTo>
                    <a:pt x="91259" y="9330"/>
                  </a:lnTo>
                  <a:lnTo>
                    <a:pt x="124318" y="7579"/>
                  </a:lnTo>
                  <a:lnTo>
                    <a:pt x="155810" y="6266"/>
                  </a:lnTo>
                  <a:lnTo>
                    <a:pt x="181167" y="3146"/>
                  </a:lnTo>
                  <a:lnTo>
                    <a:pt x="214634" y="719"/>
                  </a:lnTo>
                  <a:lnTo>
                    <a:pt x="233282" y="0"/>
                  </a:lnTo>
                  <a:lnTo>
                    <a:pt x="235690" y="693"/>
                  </a:lnTo>
                  <a:lnTo>
                    <a:pt x="236501" y="1949"/>
                  </a:lnTo>
                  <a:lnTo>
                    <a:pt x="235049" y="16810"/>
                  </a:lnTo>
                  <a:lnTo>
                    <a:pt x="231996" y="22649"/>
                  </a:lnTo>
                  <a:lnTo>
                    <a:pt x="233399" y="41776"/>
                  </a:lnTo>
                  <a:lnTo>
                    <a:pt x="246688" y="75096"/>
                  </a:lnTo>
                  <a:lnTo>
                    <a:pt x="269268" y="103740"/>
                  </a:lnTo>
                  <a:lnTo>
                    <a:pt x="291009" y="118543"/>
                  </a:lnTo>
                  <a:lnTo>
                    <a:pt x="317559" y="125398"/>
                  </a:lnTo>
                  <a:lnTo>
                    <a:pt x="345534" y="123637"/>
                  </a:lnTo>
                  <a:lnTo>
                    <a:pt x="360211" y="118017"/>
                  </a:lnTo>
                  <a:lnTo>
                    <a:pt x="392545" y="92292"/>
                  </a:lnTo>
                  <a:lnTo>
                    <a:pt x="401477" y="82126"/>
                  </a:lnTo>
                  <a:lnTo>
                    <a:pt x="416280" y="53062"/>
                  </a:lnTo>
                  <a:lnTo>
                    <a:pt x="426451" y="19209"/>
                  </a:lnTo>
                  <a:lnTo>
                    <a:pt x="428196" y="9284"/>
                  </a:lnTo>
                  <a:lnTo>
                    <a:pt x="418681" y="38247"/>
                  </a:lnTo>
                  <a:lnTo>
                    <a:pt x="408481" y="66946"/>
                  </a:lnTo>
                  <a:lnTo>
                    <a:pt x="402210" y="90705"/>
                  </a:lnTo>
                  <a:lnTo>
                    <a:pt x="394131" y="119785"/>
                  </a:lnTo>
                  <a:lnTo>
                    <a:pt x="387365" y="151230"/>
                  </a:lnTo>
                  <a:lnTo>
                    <a:pt x="380919" y="184520"/>
                  </a:lnTo>
                  <a:lnTo>
                    <a:pt x="376977" y="202288"/>
                  </a:lnTo>
                  <a:lnTo>
                    <a:pt x="372762" y="220482"/>
                  </a:lnTo>
                  <a:lnTo>
                    <a:pt x="368365" y="239756"/>
                  </a:lnTo>
                  <a:lnTo>
                    <a:pt x="363845" y="259749"/>
                  </a:lnTo>
                  <a:lnTo>
                    <a:pt x="359245" y="280221"/>
                  </a:lnTo>
                  <a:lnTo>
                    <a:pt x="353796" y="301014"/>
                  </a:lnTo>
                  <a:lnTo>
                    <a:pt x="347783" y="322019"/>
                  </a:lnTo>
                  <a:lnTo>
                    <a:pt x="341393" y="343166"/>
                  </a:lnTo>
                  <a:lnTo>
                    <a:pt x="335546" y="363614"/>
                  </a:lnTo>
                  <a:lnTo>
                    <a:pt x="314325" y="442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5" name="SMARTInkShape-497"/>
            <p:cNvSpPr/>
            <p:nvPr>
              <p:custDataLst>
                <p:tags r:id="rId133"/>
              </p:custDataLst>
            </p:nvPr>
          </p:nvSpPr>
          <p:spPr>
            <a:xfrm>
              <a:off x="7036835" y="2048455"/>
              <a:ext cx="159597" cy="430271"/>
            </a:xfrm>
            <a:custGeom>
              <a:avLst/>
              <a:gdLst/>
              <a:ahLst/>
              <a:cxnLst/>
              <a:rect l="0" t="0" r="0" b="0"/>
              <a:pathLst>
                <a:path w="159597" h="430271">
                  <a:moveTo>
                    <a:pt x="28334" y="273264"/>
                  </a:moveTo>
                  <a:lnTo>
                    <a:pt x="28334" y="273264"/>
                  </a:lnTo>
                  <a:lnTo>
                    <a:pt x="32127" y="273264"/>
                  </a:lnTo>
                  <a:lnTo>
                    <a:pt x="42069" y="288433"/>
                  </a:lnTo>
                  <a:lnTo>
                    <a:pt x="56523" y="323386"/>
                  </a:lnTo>
                  <a:lnTo>
                    <a:pt x="66358" y="351868"/>
                  </a:lnTo>
                  <a:lnTo>
                    <a:pt x="75943" y="384540"/>
                  </a:lnTo>
                  <a:lnTo>
                    <a:pt x="91655" y="416838"/>
                  </a:lnTo>
                  <a:lnTo>
                    <a:pt x="97367" y="430193"/>
                  </a:lnTo>
                  <a:lnTo>
                    <a:pt x="96581" y="430270"/>
                  </a:lnTo>
                  <a:lnTo>
                    <a:pt x="91474" y="424007"/>
                  </a:lnTo>
                  <a:lnTo>
                    <a:pt x="76385" y="391745"/>
                  </a:lnTo>
                  <a:lnTo>
                    <a:pt x="63473" y="363138"/>
                  </a:lnTo>
                  <a:lnTo>
                    <a:pt x="49594" y="329527"/>
                  </a:lnTo>
                  <a:lnTo>
                    <a:pt x="40164" y="305413"/>
                  </a:lnTo>
                  <a:lnTo>
                    <a:pt x="30682" y="278821"/>
                  </a:lnTo>
                  <a:lnTo>
                    <a:pt x="21175" y="251128"/>
                  </a:lnTo>
                  <a:lnTo>
                    <a:pt x="12453" y="222944"/>
                  </a:lnTo>
                  <a:lnTo>
                    <a:pt x="5930" y="194543"/>
                  </a:lnTo>
                  <a:lnTo>
                    <a:pt x="2501" y="168162"/>
                  </a:lnTo>
                  <a:lnTo>
                    <a:pt x="571" y="133114"/>
                  </a:lnTo>
                  <a:lnTo>
                    <a:pt x="0" y="102621"/>
                  </a:lnTo>
                  <a:lnTo>
                    <a:pt x="1947" y="73478"/>
                  </a:lnTo>
                  <a:lnTo>
                    <a:pt x="9667" y="46851"/>
                  </a:lnTo>
                  <a:lnTo>
                    <a:pt x="26499" y="20313"/>
                  </a:lnTo>
                  <a:lnTo>
                    <a:pt x="44195" y="8521"/>
                  </a:lnTo>
                  <a:lnTo>
                    <a:pt x="64519" y="0"/>
                  </a:lnTo>
                  <a:lnTo>
                    <a:pt x="96999" y="33"/>
                  </a:lnTo>
                  <a:lnTo>
                    <a:pt x="114679" y="5248"/>
                  </a:lnTo>
                  <a:lnTo>
                    <a:pt x="138963" y="21532"/>
                  </a:lnTo>
                  <a:lnTo>
                    <a:pt x="150366" y="39133"/>
                  </a:lnTo>
                  <a:lnTo>
                    <a:pt x="158772" y="63222"/>
                  </a:lnTo>
                  <a:lnTo>
                    <a:pt x="159596" y="79105"/>
                  </a:lnTo>
                  <a:lnTo>
                    <a:pt x="153658" y="108705"/>
                  </a:lnTo>
                  <a:lnTo>
                    <a:pt x="139138" y="137483"/>
                  </a:lnTo>
                  <a:lnTo>
                    <a:pt x="118865" y="166098"/>
                  </a:lnTo>
                  <a:lnTo>
                    <a:pt x="85971" y="195328"/>
                  </a:lnTo>
                  <a:lnTo>
                    <a:pt x="50664" y="217487"/>
                  </a:lnTo>
                  <a:lnTo>
                    <a:pt x="35478" y="223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SMARTInkShape-498"/>
            <p:cNvSpPr/>
            <p:nvPr>
              <p:custDataLst>
                <p:tags r:id="rId134"/>
              </p:custDataLst>
            </p:nvPr>
          </p:nvSpPr>
          <p:spPr>
            <a:xfrm>
              <a:off x="7246669" y="2061744"/>
              <a:ext cx="332851" cy="122366"/>
            </a:xfrm>
            <a:custGeom>
              <a:avLst/>
              <a:gdLst/>
              <a:ahLst/>
              <a:cxnLst/>
              <a:rect l="0" t="0" r="0" b="0"/>
              <a:pathLst>
                <a:path w="332851" h="122366">
                  <a:moveTo>
                    <a:pt x="111394" y="9944"/>
                  </a:moveTo>
                  <a:lnTo>
                    <a:pt x="111394" y="9944"/>
                  </a:lnTo>
                  <a:lnTo>
                    <a:pt x="87715" y="0"/>
                  </a:lnTo>
                  <a:lnTo>
                    <a:pt x="70443" y="1820"/>
                  </a:lnTo>
                  <a:lnTo>
                    <a:pt x="51918" y="7921"/>
                  </a:lnTo>
                  <a:lnTo>
                    <a:pt x="27091" y="24772"/>
                  </a:lnTo>
                  <a:lnTo>
                    <a:pt x="16776" y="35584"/>
                  </a:lnTo>
                  <a:lnTo>
                    <a:pt x="1453" y="62045"/>
                  </a:lnTo>
                  <a:lnTo>
                    <a:pt x="0" y="66109"/>
                  </a:lnTo>
                  <a:lnTo>
                    <a:pt x="618" y="70406"/>
                  </a:lnTo>
                  <a:lnTo>
                    <a:pt x="5539" y="79414"/>
                  </a:lnTo>
                  <a:lnTo>
                    <a:pt x="15134" y="86592"/>
                  </a:lnTo>
                  <a:lnTo>
                    <a:pt x="21027" y="89618"/>
                  </a:lnTo>
                  <a:lnTo>
                    <a:pt x="36042" y="90863"/>
                  </a:lnTo>
                  <a:lnTo>
                    <a:pt x="52503" y="87976"/>
                  </a:lnTo>
                  <a:lnTo>
                    <a:pt x="85941" y="72568"/>
                  </a:lnTo>
                  <a:lnTo>
                    <a:pt x="102277" y="61423"/>
                  </a:lnTo>
                  <a:lnTo>
                    <a:pt x="103728" y="61726"/>
                  </a:lnTo>
                  <a:lnTo>
                    <a:pt x="136327" y="80695"/>
                  </a:lnTo>
                  <a:lnTo>
                    <a:pt x="169005" y="107014"/>
                  </a:lnTo>
                  <a:lnTo>
                    <a:pt x="176686" y="114734"/>
                  </a:lnTo>
                  <a:lnTo>
                    <a:pt x="180894" y="120017"/>
                  </a:lnTo>
                  <a:lnTo>
                    <a:pt x="185410" y="122365"/>
                  </a:lnTo>
                  <a:lnTo>
                    <a:pt x="186138" y="122198"/>
                  </a:lnTo>
                  <a:lnTo>
                    <a:pt x="185829" y="121292"/>
                  </a:lnTo>
                  <a:lnTo>
                    <a:pt x="173063" y="97459"/>
                  </a:lnTo>
                  <a:lnTo>
                    <a:pt x="169882" y="83587"/>
                  </a:lnTo>
                  <a:lnTo>
                    <a:pt x="172732" y="65630"/>
                  </a:lnTo>
                  <a:lnTo>
                    <a:pt x="180724" y="54272"/>
                  </a:lnTo>
                  <a:lnTo>
                    <a:pt x="192213" y="44726"/>
                  </a:lnTo>
                  <a:lnTo>
                    <a:pt x="211276" y="35684"/>
                  </a:lnTo>
                  <a:lnTo>
                    <a:pt x="241062" y="28150"/>
                  </a:lnTo>
                  <a:lnTo>
                    <a:pt x="276538" y="16976"/>
                  </a:lnTo>
                  <a:lnTo>
                    <a:pt x="332850" y="2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7" name="SMARTInkShape-499"/>
            <p:cNvSpPr/>
            <p:nvPr>
              <p:custDataLst>
                <p:tags r:id="rId135"/>
              </p:custDataLst>
            </p:nvPr>
          </p:nvSpPr>
          <p:spPr>
            <a:xfrm>
              <a:off x="7658100" y="1793081"/>
              <a:ext cx="21432" cy="400051"/>
            </a:xfrm>
            <a:custGeom>
              <a:avLst/>
              <a:gdLst/>
              <a:ahLst/>
              <a:cxnLst/>
              <a:rect l="0" t="0" r="0" b="0"/>
              <a:pathLst>
                <a:path w="21432" h="400051">
                  <a:moveTo>
                    <a:pt x="0" y="0"/>
                  </a:moveTo>
                  <a:lnTo>
                    <a:pt x="0" y="0"/>
                  </a:lnTo>
                  <a:lnTo>
                    <a:pt x="0" y="29133"/>
                  </a:lnTo>
                  <a:lnTo>
                    <a:pt x="0" y="56340"/>
                  </a:lnTo>
                  <a:lnTo>
                    <a:pt x="0" y="81132"/>
                  </a:lnTo>
                  <a:lnTo>
                    <a:pt x="0" y="104321"/>
                  </a:lnTo>
                  <a:lnTo>
                    <a:pt x="0" y="130503"/>
                  </a:lnTo>
                  <a:lnTo>
                    <a:pt x="0" y="155897"/>
                  </a:lnTo>
                  <a:lnTo>
                    <a:pt x="0" y="181206"/>
                  </a:lnTo>
                  <a:lnTo>
                    <a:pt x="0" y="208330"/>
                  </a:lnTo>
                  <a:lnTo>
                    <a:pt x="0" y="242791"/>
                  </a:lnTo>
                  <a:lnTo>
                    <a:pt x="3793" y="276902"/>
                  </a:lnTo>
                  <a:lnTo>
                    <a:pt x="6152" y="308352"/>
                  </a:lnTo>
                  <a:lnTo>
                    <a:pt x="12651" y="341720"/>
                  </a:lnTo>
                  <a:lnTo>
                    <a:pt x="20118" y="374671"/>
                  </a:lnTo>
                  <a:lnTo>
                    <a:pt x="21431"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5" name="SMARTInkShape-Group119"/>
          <p:cNvGrpSpPr/>
          <p:nvPr/>
        </p:nvGrpSpPr>
        <p:grpSpPr>
          <a:xfrm>
            <a:off x="2714625" y="2678906"/>
            <a:ext cx="1200151" cy="714376"/>
            <a:chOff x="2714625" y="2678906"/>
            <a:chExt cx="1200151" cy="714376"/>
          </a:xfrm>
        </p:grpSpPr>
        <p:sp>
          <p:nvSpPr>
            <p:cNvPr id="1319" name="SMARTInkShape-500"/>
            <p:cNvSpPr/>
            <p:nvPr>
              <p:custDataLst>
                <p:tags r:id="rId126"/>
              </p:custDataLst>
            </p:nvPr>
          </p:nvSpPr>
          <p:spPr>
            <a:xfrm>
              <a:off x="2786063" y="2971800"/>
              <a:ext cx="46914" cy="267103"/>
            </a:xfrm>
            <a:custGeom>
              <a:avLst/>
              <a:gdLst/>
              <a:ahLst/>
              <a:cxnLst/>
              <a:rect l="0" t="0" r="0" b="0"/>
              <a:pathLst>
                <a:path w="46914" h="267103">
                  <a:moveTo>
                    <a:pt x="0" y="0"/>
                  </a:moveTo>
                  <a:lnTo>
                    <a:pt x="0" y="0"/>
                  </a:lnTo>
                  <a:lnTo>
                    <a:pt x="3792" y="3792"/>
                  </a:lnTo>
                  <a:lnTo>
                    <a:pt x="12184" y="30882"/>
                  </a:lnTo>
                  <a:lnTo>
                    <a:pt x="19132" y="65506"/>
                  </a:lnTo>
                  <a:lnTo>
                    <a:pt x="26218" y="96580"/>
                  </a:lnTo>
                  <a:lnTo>
                    <a:pt x="32551" y="125895"/>
                  </a:lnTo>
                  <a:lnTo>
                    <a:pt x="35573" y="154689"/>
                  </a:lnTo>
                  <a:lnTo>
                    <a:pt x="40350" y="183329"/>
                  </a:lnTo>
                  <a:lnTo>
                    <a:pt x="42117" y="211129"/>
                  </a:lnTo>
                  <a:lnTo>
                    <a:pt x="44832" y="244375"/>
                  </a:lnTo>
                  <a:lnTo>
                    <a:pt x="46913" y="259424"/>
                  </a:lnTo>
                  <a:lnTo>
                    <a:pt x="46356" y="263437"/>
                  </a:lnTo>
                  <a:lnTo>
                    <a:pt x="45192" y="266112"/>
                  </a:lnTo>
                  <a:lnTo>
                    <a:pt x="43621" y="267102"/>
                  </a:lnTo>
                  <a:lnTo>
                    <a:pt x="35718" y="264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SMARTInkShape-501"/>
            <p:cNvSpPr/>
            <p:nvPr>
              <p:custDataLst>
                <p:tags r:id="rId127"/>
              </p:custDataLst>
            </p:nvPr>
          </p:nvSpPr>
          <p:spPr>
            <a:xfrm>
              <a:off x="3386839" y="2893219"/>
              <a:ext cx="156462" cy="133976"/>
            </a:xfrm>
            <a:custGeom>
              <a:avLst/>
              <a:gdLst/>
              <a:ahLst/>
              <a:cxnLst/>
              <a:rect l="0" t="0" r="0" b="0"/>
              <a:pathLst>
                <a:path w="156462" h="133976">
                  <a:moveTo>
                    <a:pt x="20730" y="100012"/>
                  </a:moveTo>
                  <a:lnTo>
                    <a:pt x="20730" y="100012"/>
                  </a:lnTo>
                  <a:lnTo>
                    <a:pt x="25640" y="111419"/>
                  </a:lnTo>
                  <a:lnTo>
                    <a:pt x="27787" y="133975"/>
                  </a:lnTo>
                  <a:lnTo>
                    <a:pt x="27022" y="133767"/>
                  </a:lnTo>
                  <a:lnTo>
                    <a:pt x="24056" y="131418"/>
                  </a:lnTo>
                  <a:lnTo>
                    <a:pt x="7286" y="99006"/>
                  </a:lnTo>
                  <a:lnTo>
                    <a:pt x="1665" y="82075"/>
                  </a:lnTo>
                  <a:lnTo>
                    <a:pt x="0" y="67005"/>
                  </a:lnTo>
                  <a:lnTo>
                    <a:pt x="2148" y="62926"/>
                  </a:lnTo>
                  <a:lnTo>
                    <a:pt x="15753" y="53393"/>
                  </a:lnTo>
                  <a:lnTo>
                    <a:pt x="25397" y="48072"/>
                  </a:lnTo>
                  <a:lnTo>
                    <a:pt x="60601" y="43548"/>
                  </a:lnTo>
                  <a:lnTo>
                    <a:pt x="94302" y="37249"/>
                  </a:lnTo>
                  <a:lnTo>
                    <a:pt x="122786" y="29910"/>
                  </a:lnTo>
                  <a:lnTo>
                    <a:pt x="15646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 name="SMARTInkShape-502"/>
            <p:cNvSpPr/>
            <p:nvPr>
              <p:custDataLst>
                <p:tags r:id="rId128"/>
              </p:custDataLst>
            </p:nvPr>
          </p:nvSpPr>
          <p:spPr>
            <a:xfrm>
              <a:off x="3607594" y="2678906"/>
              <a:ext cx="68265" cy="335758"/>
            </a:xfrm>
            <a:custGeom>
              <a:avLst/>
              <a:gdLst/>
              <a:ahLst/>
              <a:cxnLst/>
              <a:rect l="0" t="0" r="0" b="0"/>
              <a:pathLst>
                <a:path w="68265" h="335758">
                  <a:moveTo>
                    <a:pt x="0" y="0"/>
                  </a:moveTo>
                  <a:lnTo>
                    <a:pt x="0" y="0"/>
                  </a:lnTo>
                  <a:lnTo>
                    <a:pt x="7771" y="27546"/>
                  </a:lnTo>
                  <a:lnTo>
                    <a:pt x="14473" y="56845"/>
                  </a:lnTo>
                  <a:lnTo>
                    <a:pt x="19369" y="87751"/>
                  </a:lnTo>
                  <a:lnTo>
                    <a:pt x="22937" y="122044"/>
                  </a:lnTo>
                  <a:lnTo>
                    <a:pt x="26904" y="157341"/>
                  </a:lnTo>
                  <a:lnTo>
                    <a:pt x="30196" y="192934"/>
                  </a:lnTo>
                  <a:lnTo>
                    <a:pt x="36199" y="226499"/>
                  </a:lnTo>
                  <a:lnTo>
                    <a:pt x="43005" y="256553"/>
                  </a:lnTo>
                  <a:lnTo>
                    <a:pt x="52416" y="291360"/>
                  </a:lnTo>
                  <a:lnTo>
                    <a:pt x="64297" y="322757"/>
                  </a:lnTo>
                  <a:lnTo>
                    <a:pt x="68264" y="333154"/>
                  </a:lnTo>
                  <a:lnTo>
                    <a:pt x="64294" y="335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2" name="SMARTInkShape-503"/>
            <p:cNvSpPr/>
            <p:nvPr>
              <p:custDataLst>
                <p:tags r:id="rId129"/>
              </p:custDataLst>
            </p:nvPr>
          </p:nvSpPr>
          <p:spPr>
            <a:xfrm>
              <a:off x="3550444" y="2894855"/>
              <a:ext cx="364332" cy="498427"/>
            </a:xfrm>
            <a:custGeom>
              <a:avLst/>
              <a:gdLst/>
              <a:ahLst/>
              <a:cxnLst/>
              <a:rect l="0" t="0" r="0" b="0"/>
              <a:pathLst>
                <a:path w="364332" h="498427">
                  <a:moveTo>
                    <a:pt x="0" y="12651"/>
                  </a:moveTo>
                  <a:lnTo>
                    <a:pt x="0" y="12651"/>
                  </a:lnTo>
                  <a:lnTo>
                    <a:pt x="16094" y="22594"/>
                  </a:lnTo>
                  <a:lnTo>
                    <a:pt x="32577" y="36693"/>
                  </a:lnTo>
                  <a:lnTo>
                    <a:pt x="62173" y="50061"/>
                  </a:lnTo>
                  <a:lnTo>
                    <a:pt x="90124" y="61042"/>
                  </a:lnTo>
                  <a:lnTo>
                    <a:pt x="113487" y="67206"/>
                  </a:lnTo>
                  <a:lnTo>
                    <a:pt x="128226" y="67854"/>
                  </a:lnTo>
                  <a:lnTo>
                    <a:pt x="154974" y="61803"/>
                  </a:lnTo>
                  <a:lnTo>
                    <a:pt x="175035" y="51027"/>
                  </a:lnTo>
                  <a:lnTo>
                    <a:pt x="196854" y="32753"/>
                  </a:lnTo>
                  <a:lnTo>
                    <a:pt x="209139" y="16491"/>
                  </a:lnTo>
                  <a:lnTo>
                    <a:pt x="212779" y="6645"/>
                  </a:lnTo>
                  <a:lnTo>
                    <a:pt x="214010" y="0"/>
                  </a:lnTo>
                  <a:lnTo>
                    <a:pt x="225686" y="34221"/>
                  </a:lnTo>
                  <a:lnTo>
                    <a:pt x="232008" y="63773"/>
                  </a:lnTo>
                  <a:lnTo>
                    <a:pt x="243023" y="98523"/>
                  </a:lnTo>
                  <a:lnTo>
                    <a:pt x="255605" y="134114"/>
                  </a:lnTo>
                  <a:lnTo>
                    <a:pt x="267646" y="153944"/>
                  </a:lnTo>
                  <a:lnTo>
                    <a:pt x="280474" y="164759"/>
                  </a:lnTo>
                  <a:lnTo>
                    <a:pt x="286845" y="167567"/>
                  </a:lnTo>
                  <a:lnTo>
                    <a:pt x="296555" y="162465"/>
                  </a:lnTo>
                  <a:lnTo>
                    <a:pt x="302478" y="157771"/>
                  </a:lnTo>
                  <a:lnTo>
                    <a:pt x="322598" y="123308"/>
                  </a:lnTo>
                  <a:lnTo>
                    <a:pt x="335038" y="91924"/>
                  </a:lnTo>
                  <a:lnTo>
                    <a:pt x="342687" y="65773"/>
                  </a:lnTo>
                  <a:lnTo>
                    <a:pt x="349980" y="35005"/>
                  </a:lnTo>
                  <a:lnTo>
                    <a:pt x="354778" y="18618"/>
                  </a:lnTo>
                  <a:lnTo>
                    <a:pt x="359556" y="11334"/>
                  </a:lnTo>
                  <a:lnTo>
                    <a:pt x="361148" y="10980"/>
                  </a:lnTo>
                  <a:lnTo>
                    <a:pt x="362209" y="12331"/>
                  </a:lnTo>
                  <a:lnTo>
                    <a:pt x="362916" y="14819"/>
                  </a:lnTo>
                  <a:lnTo>
                    <a:pt x="359142" y="46534"/>
                  </a:lnTo>
                  <a:lnTo>
                    <a:pt x="357767" y="75519"/>
                  </a:lnTo>
                  <a:lnTo>
                    <a:pt x="356565" y="108890"/>
                  </a:lnTo>
                  <a:lnTo>
                    <a:pt x="353471" y="132153"/>
                  </a:lnTo>
                  <a:lnTo>
                    <a:pt x="349450" y="159955"/>
                  </a:lnTo>
                  <a:lnTo>
                    <a:pt x="345017" y="190832"/>
                  </a:lnTo>
                  <a:lnTo>
                    <a:pt x="340401" y="223076"/>
                  </a:lnTo>
                  <a:lnTo>
                    <a:pt x="337821" y="255927"/>
                  </a:lnTo>
                  <a:lnTo>
                    <a:pt x="335880" y="288255"/>
                  </a:lnTo>
                  <a:lnTo>
                    <a:pt x="332372" y="318498"/>
                  </a:lnTo>
                  <a:lnTo>
                    <a:pt x="330283" y="347815"/>
                  </a:lnTo>
                  <a:lnTo>
                    <a:pt x="329355" y="375925"/>
                  </a:lnTo>
                  <a:lnTo>
                    <a:pt x="328942" y="401648"/>
                  </a:lnTo>
                  <a:lnTo>
                    <a:pt x="332503" y="434650"/>
                  </a:lnTo>
                  <a:lnTo>
                    <a:pt x="338585" y="464536"/>
                  </a:lnTo>
                  <a:lnTo>
                    <a:pt x="364331" y="498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SMARTInkShape-504"/>
            <p:cNvSpPr/>
            <p:nvPr>
              <p:custDataLst>
                <p:tags r:id="rId130"/>
              </p:custDataLst>
            </p:nvPr>
          </p:nvSpPr>
          <p:spPr>
            <a:xfrm>
              <a:off x="3145015" y="2923138"/>
              <a:ext cx="205405" cy="134426"/>
            </a:xfrm>
            <a:custGeom>
              <a:avLst/>
              <a:gdLst/>
              <a:ahLst/>
              <a:cxnLst/>
              <a:rect l="0" t="0" r="0" b="0"/>
              <a:pathLst>
                <a:path w="205405" h="134426">
                  <a:moveTo>
                    <a:pt x="105391" y="34375"/>
                  </a:moveTo>
                  <a:lnTo>
                    <a:pt x="105391" y="34375"/>
                  </a:lnTo>
                  <a:lnTo>
                    <a:pt x="101599" y="34375"/>
                  </a:lnTo>
                  <a:lnTo>
                    <a:pt x="97620" y="32258"/>
                  </a:lnTo>
                  <a:lnTo>
                    <a:pt x="81014" y="20639"/>
                  </a:lnTo>
                  <a:lnTo>
                    <a:pt x="74059" y="19661"/>
                  </a:lnTo>
                  <a:lnTo>
                    <a:pt x="57864" y="22808"/>
                  </a:lnTo>
                  <a:lnTo>
                    <a:pt x="30896" y="37298"/>
                  </a:lnTo>
                  <a:lnTo>
                    <a:pt x="18572" y="49961"/>
                  </a:lnTo>
                  <a:lnTo>
                    <a:pt x="4192" y="77494"/>
                  </a:lnTo>
                  <a:lnTo>
                    <a:pt x="0" y="94952"/>
                  </a:lnTo>
                  <a:lnTo>
                    <a:pt x="2550" y="117764"/>
                  </a:lnTo>
                  <a:lnTo>
                    <a:pt x="5875" y="124099"/>
                  </a:lnTo>
                  <a:lnTo>
                    <a:pt x="15918" y="133254"/>
                  </a:lnTo>
                  <a:lnTo>
                    <a:pt x="21930" y="134425"/>
                  </a:lnTo>
                  <a:lnTo>
                    <a:pt x="34960" y="131494"/>
                  </a:lnTo>
                  <a:lnTo>
                    <a:pt x="46572" y="118549"/>
                  </a:lnTo>
                  <a:lnTo>
                    <a:pt x="63169" y="85486"/>
                  </a:lnTo>
                  <a:lnTo>
                    <a:pt x="68388" y="55230"/>
                  </a:lnTo>
                  <a:lnTo>
                    <a:pt x="67302" y="21620"/>
                  </a:lnTo>
                  <a:lnTo>
                    <a:pt x="62808" y="0"/>
                  </a:lnTo>
                  <a:lnTo>
                    <a:pt x="62612" y="6639"/>
                  </a:lnTo>
                  <a:lnTo>
                    <a:pt x="66346" y="18660"/>
                  </a:lnTo>
                  <a:lnTo>
                    <a:pt x="76272" y="32276"/>
                  </a:lnTo>
                  <a:lnTo>
                    <a:pt x="95435" y="46189"/>
                  </a:lnTo>
                  <a:lnTo>
                    <a:pt x="126032" y="61285"/>
                  </a:lnTo>
                  <a:lnTo>
                    <a:pt x="151449" y="72146"/>
                  </a:lnTo>
                  <a:lnTo>
                    <a:pt x="166078" y="72858"/>
                  </a:lnTo>
                  <a:lnTo>
                    <a:pt x="205404" y="62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SMARTInkShape-505"/>
            <p:cNvSpPr/>
            <p:nvPr>
              <p:custDataLst>
                <p:tags r:id="rId131"/>
              </p:custDataLst>
            </p:nvPr>
          </p:nvSpPr>
          <p:spPr>
            <a:xfrm>
              <a:off x="2714625" y="2857726"/>
              <a:ext cx="276520" cy="214088"/>
            </a:xfrm>
            <a:custGeom>
              <a:avLst/>
              <a:gdLst/>
              <a:ahLst/>
              <a:cxnLst/>
              <a:rect l="0" t="0" r="0" b="0"/>
              <a:pathLst>
                <a:path w="276520" h="214088">
                  <a:moveTo>
                    <a:pt x="0" y="78355"/>
                  </a:moveTo>
                  <a:lnTo>
                    <a:pt x="0" y="78355"/>
                  </a:lnTo>
                  <a:lnTo>
                    <a:pt x="3792" y="50884"/>
                  </a:lnTo>
                  <a:lnTo>
                    <a:pt x="13736" y="32469"/>
                  </a:lnTo>
                  <a:lnTo>
                    <a:pt x="26736" y="20750"/>
                  </a:lnTo>
                  <a:lnTo>
                    <a:pt x="48227" y="8459"/>
                  </a:lnTo>
                  <a:lnTo>
                    <a:pt x="74703" y="2347"/>
                  </a:lnTo>
                  <a:lnTo>
                    <a:pt x="106448" y="536"/>
                  </a:lnTo>
                  <a:lnTo>
                    <a:pt x="140990" y="0"/>
                  </a:lnTo>
                  <a:lnTo>
                    <a:pt x="176360" y="7425"/>
                  </a:lnTo>
                  <a:lnTo>
                    <a:pt x="208182" y="19680"/>
                  </a:lnTo>
                  <a:lnTo>
                    <a:pt x="237720" y="33365"/>
                  </a:lnTo>
                  <a:lnTo>
                    <a:pt x="258995" y="47474"/>
                  </a:lnTo>
                  <a:lnTo>
                    <a:pt x="268038" y="59074"/>
                  </a:lnTo>
                  <a:lnTo>
                    <a:pt x="273909" y="72961"/>
                  </a:lnTo>
                  <a:lnTo>
                    <a:pt x="276519" y="89716"/>
                  </a:lnTo>
                  <a:lnTo>
                    <a:pt x="273445" y="103513"/>
                  </a:lnTo>
                  <a:lnTo>
                    <a:pt x="260673" y="122322"/>
                  </a:lnTo>
                  <a:lnTo>
                    <a:pt x="235024" y="146219"/>
                  </a:lnTo>
                  <a:lnTo>
                    <a:pt x="199930" y="165413"/>
                  </a:lnTo>
                  <a:lnTo>
                    <a:pt x="165881" y="187275"/>
                  </a:lnTo>
                  <a:lnTo>
                    <a:pt x="157598" y="193703"/>
                  </a:lnTo>
                  <a:lnTo>
                    <a:pt x="153388" y="201323"/>
                  </a:lnTo>
                  <a:lnTo>
                    <a:pt x="152265" y="205578"/>
                  </a:lnTo>
                  <a:lnTo>
                    <a:pt x="152310" y="208414"/>
                  </a:lnTo>
                  <a:lnTo>
                    <a:pt x="157163" y="2140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4" name="SMARTInkShape-Group120"/>
          <p:cNvGrpSpPr/>
          <p:nvPr/>
        </p:nvGrpSpPr>
        <p:grpSpPr>
          <a:xfrm>
            <a:off x="4200710" y="2557463"/>
            <a:ext cx="1671454" cy="768935"/>
            <a:chOff x="4200710" y="2557463"/>
            <a:chExt cx="1671454" cy="768935"/>
          </a:xfrm>
        </p:grpSpPr>
        <p:sp>
          <p:nvSpPr>
            <p:cNvPr id="1326" name="SMARTInkShape-506"/>
            <p:cNvSpPr/>
            <p:nvPr>
              <p:custDataLst>
                <p:tags r:id="rId118"/>
              </p:custDataLst>
            </p:nvPr>
          </p:nvSpPr>
          <p:spPr>
            <a:xfrm>
              <a:off x="4200710" y="2802649"/>
              <a:ext cx="106190" cy="523749"/>
            </a:xfrm>
            <a:custGeom>
              <a:avLst/>
              <a:gdLst/>
              <a:ahLst/>
              <a:cxnLst/>
              <a:rect l="0" t="0" r="0" b="0"/>
              <a:pathLst>
                <a:path w="106190" h="523749">
                  <a:moveTo>
                    <a:pt x="42678" y="119145"/>
                  </a:moveTo>
                  <a:lnTo>
                    <a:pt x="42678" y="119145"/>
                  </a:lnTo>
                  <a:lnTo>
                    <a:pt x="44794" y="133266"/>
                  </a:lnTo>
                  <a:lnTo>
                    <a:pt x="52621" y="161974"/>
                  </a:lnTo>
                  <a:lnTo>
                    <a:pt x="56107" y="197073"/>
                  </a:lnTo>
                  <a:lnTo>
                    <a:pt x="56711" y="229900"/>
                  </a:lnTo>
                  <a:lnTo>
                    <a:pt x="56096" y="265556"/>
                  </a:lnTo>
                  <a:lnTo>
                    <a:pt x="53139" y="292166"/>
                  </a:lnTo>
                  <a:lnTo>
                    <a:pt x="51296" y="321985"/>
                  </a:lnTo>
                  <a:lnTo>
                    <a:pt x="49683" y="352171"/>
                  </a:lnTo>
                  <a:lnTo>
                    <a:pt x="46320" y="378816"/>
                  </a:lnTo>
                  <a:lnTo>
                    <a:pt x="42180" y="403887"/>
                  </a:lnTo>
                  <a:lnTo>
                    <a:pt x="37503" y="438199"/>
                  </a:lnTo>
                  <a:lnTo>
                    <a:pt x="38234" y="466356"/>
                  </a:lnTo>
                  <a:lnTo>
                    <a:pt x="41800" y="500997"/>
                  </a:lnTo>
                  <a:lnTo>
                    <a:pt x="42601" y="523748"/>
                  </a:lnTo>
                  <a:lnTo>
                    <a:pt x="37753" y="497311"/>
                  </a:lnTo>
                  <a:lnTo>
                    <a:pt x="35398" y="463674"/>
                  </a:lnTo>
                  <a:lnTo>
                    <a:pt x="32034" y="434723"/>
                  </a:lnTo>
                  <a:lnTo>
                    <a:pt x="30009" y="403335"/>
                  </a:lnTo>
                  <a:lnTo>
                    <a:pt x="28316" y="370864"/>
                  </a:lnTo>
                  <a:lnTo>
                    <a:pt x="24918" y="337912"/>
                  </a:lnTo>
                  <a:lnTo>
                    <a:pt x="20761" y="304745"/>
                  </a:lnTo>
                  <a:lnTo>
                    <a:pt x="16268" y="271484"/>
                  </a:lnTo>
                  <a:lnTo>
                    <a:pt x="11626" y="238180"/>
                  </a:lnTo>
                  <a:lnTo>
                    <a:pt x="6916" y="204858"/>
                  </a:lnTo>
                  <a:lnTo>
                    <a:pt x="2971" y="172321"/>
                  </a:lnTo>
                  <a:lnTo>
                    <a:pt x="1218" y="141985"/>
                  </a:lnTo>
                  <a:lnTo>
                    <a:pt x="439" y="114743"/>
                  </a:lnTo>
                  <a:lnTo>
                    <a:pt x="0" y="79212"/>
                  </a:lnTo>
                  <a:lnTo>
                    <a:pt x="1987" y="50692"/>
                  </a:lnTo>
                  <a:lnTo>
                    <a:pt x="9719" y="27160"/>
                  </a:lnTo>
                  <a:lnTo>
                    <a:pt x="17710" y="13969"/>
                  </a:lnTo>
                  <a:lnTo>
                    <a:pt x="26554" y="5460"/>
                  </a:lnTo>
                  <a:lnTo>
                    <a:pt x="40009" y="1150"/>
                  </a:lnTo>
                  <a:lnTo>
                    <a:pt x="48043" y="0"/>
                  </a:lnTo>
                  <a:lnTo>
                    <a:pt x="65435" y="7190"/>
                  </a:lnTo>
                  <a:lnTo>
                    <a:pt x="81367" y="20174"/>
                  </a:lnTo>
                  <a:lnTo>
                    <a:pt x="94799" y="41666"/>
                  </a:lnTo>
                  <a:lnTo>
                    <a:pt x="103012" y="67789"/>
                  </a:lnTo>
                  <a:lnTo>
                    <a:pt x="106189" y="102944"/>
                  </a:lnTo>
                  <a:lnTo>
                    <a:pt x="103025" y="136847"/>
                  </a:lnTo>
                  <a:lnTo>
                    <a:pt x="89846" y="168414"/>
                  </a:lnTo>
                  <a:lnTo>
                    <a:pt x="76268" y="200980"/>
                  </a:lnTo>
                  <a:lnTo>
                    <a:pt x="53241" y="235648"/>
                  </a:lnTo>
                  <a:lnTo>
                    <a:pt x="49224" y="238393"/>
                  </a:lnTo>
                  <a:lnTo>
                    <a:pt x="47042" y="239125"/>
                  </a:lnTo>
                  <a:lnTo>
                    <a:pt x="45587" y="238819"/>
                  </a:lnTo>
                  <a:lnTo>
                    <a:pt x="42678" y="233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SMARTInkShape-507"/>
            <p:cNvSpPr/>
            <p:nvPr>
              <p:custDataLst>
                <p:tags r:id="rId119"/>
              </p:custDataLst>
            </p:nvPr>
          </p:nvSpPr>
          <p:spPr>
            <a:xfrm>
              <a:off x="5657850" y="2808845"/>
              <a:ext cx="214314" cy="125041"/>
            </a:xfrm>
            <a:custGeom>
              <a:avLst/>
              <a:gdLst/>
              <a:ahLst/>
              <a:cxnLst/>
              <a:rect l="0" t="0" r="0" b="0"/>
              <a:pathLst>
                <a:path w="214314" h="125041">
                  <a:moveTo>
                    <a:pt x="0" y="55799"/>
                  </a:moveTo>
                  <a:lnTo>
                    <a:pt x="0" y="55799"/>
                  </a:lnTo>
                  <a:lnTo>
                    <a:pt x="0" y="59591"/>
                  </a:lnTo>
                  <a:lnTo>
                    <a:pt x="6151" y="86327"/>
                  </a:lnTo>
                  <a:lnTo>
                    <a:pt x="7057" y="119823"/>
                  </a:lnTo>
                  <a:lnTo>
                    <a:pt x="7118" y="125040"/>
                  </a:lnTo>
                  <a:lnTo>
                    <a:pt x="9260" y="93970"/>
                  </a:lnTo>
                  <a:lnTo>
                    <a:pt x="17087" y="63427"/>
                  </a:lnTo>
                  <a:lnTo>
                    <a:pt x="27729" y="41655"/>
                  </a:lnTo>
                  <a:lnTo>
                    <a:pt x="34285" y="33638"/>
                  </a:lnTo>
                  <a:lnTo>
                    <a:pt x="39844" y="30074"/>
                  </a:lnTo>
                  <a:lnTo>
                    <a:pt x="44961" y="28491"/>
                  </a:lnTo>
                  <a:lnTo>
                    <a:pt x="47436" y="30450"/>
                  </a:lnTo>
                  <a:lnTo>
                    <a:pt x="52304" y="38976"/>
                  </a:lnTo>
                  <a:lnTo>
                    <a:pt x="61776" y="72459"/>
                  </a:lnTo>
                  <a:lnTo>
                    <a:pt x="63174" y="81988"/>
                  </a:lnTo>
                  <a:lnTo>
                    <a:pt x="65136" y="85959"/>
                  </a:lnTo>
                  <a:lnTo>
                    <a:pt x="71547" y="92486"/>
                  </a:lnTo>
                  <a:lnTo>
                    <a:pt x="74685" y="93751"/>
                  </a:lnTo>
                  <a:lnTo>
                    <a:pt x="77572" y="93800"/>
                  </a:lnTo>
                  <a:lnTo>
                    <a:pt x="80290" y="93040"/>
                  </a:lnTo>
                  <a:lnTo>
                    <a:pt x="85426" y="87960"/>
                  </a:lnTo>
                  <a:lnTo>
                    <a:pt x="102501" y="55830"/>
                  </a:lnTo>
                  <a:lnTo>
                    <a:pt x="113851" y="21733"/>
                  </a:lnTo>
                  <a:lnTo>
                    <a:pt x="121000" y="0"/>
                  </a:lnTo>
                  <a:lnTo>
                    <a:pt x="121148" y="343"/>
                  </a:lnTo>
                  <a:lnTo>
                    <a:pt x="127121" y="28023"/>
                  </a:lnTo>
                  <a:lnTo>
                    <a:pt x="138029" y="63571"/>
                  </a:lnTo>
                  <a:lnTo>
                    <a:pt x="147071" y="80684"/>
                  </a:lnTo>
                  <a:lnTo>
                    <a:pt x="164756" y="98450"/>
                  </a:lnTo>
                  <a:lnTo>
                    <a:pt x="180403" y="108300"/>
                  </a:lnTo>
                  <a:lnTo>
                    <a:pt x="214313" y="1129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SMARTInkShape-508"/>
            <p:cNvSpPr/>
            <p:nvPr>
              <p:custDataLst>
                <p:tags r:id="rId120"/>
              </p:custDataLst>
            </p:nvPr>
          </p:nvSpPr>
          <p:spPr>
            <a:xfrm>
              <a:off x="5284148" y="2807494"/>
              <a:ext cx="273691" cy="166589"/>
            </a:xfrm>
            <a:custGeom>
              <a:avLst/>
              <a:gdLst/>
              <a:ahLst/>
              <a:cxnLst/>
              <a:rect l="0" t="0" r="0" b="0"/>
              <a:pathLst>
                <a:path w="273691" h="166589">
                  <a:moveTo>
                    <a:pt x="66521" y="57150"/>
                  </a:moveTo>
                  <a:lnTo>
                    <a:pt x="66521" y="57150"/>
                  </a:lnTo>
                  <a:lnTo>
                    <a:pt x="45200" y="57150"/>
                  </a:lnTo>
                  <a:lnTo>
                    <a:pt x="32968" y="61383"/>
                  </a:lnTo>
                  <a:lnTo>
                    <a:pt x="12180" y="73244"/>
                  </a:lnTo>
                  <a:lnTo>
                    <a:pt x="4534" y="84675"/>
                  </a:lnTo>
                  <a:lnTo>
                    <a:pt x="1384" y="92169"/>
                  </a:lnTo>
                  <a:lnTo>
                    <a:pt x="0" y="108962"/>
                  </a:lnTo>
                  <a:lnTo>
                    <a:pt x="742" y="117885"/>
                  </a:lnTo>
                  <a:lnTo>
                    <a:pt x="7917" y="134149"/>
                  </a:lnTo>
                  <a:lnTo>
                    <a:pt x="19838" y="148522"/>
                  </a:lnTo>
                  <a:lnTo>
                    <a:pt x="35719" y="160201"/>
                  </a:lnTo>
                  <a:lnTo>
                    <a:pt x="51244" y="164334"/>
                  </a:lnTo>
                  <a:lnTo>
                    <a:pt x="58717" y="164325"/>
                  </a:lnTo>
                  <a:lnTo>
                    <a:pt x="64494" y="161937"/>
                  </a:lnTo>
                  <a:lnTo>
                    <a:pt x="73028" y="152934"/>
                  </a:lnTo>
                  <a:lnTo>
                    <a:pt x="75234" y="138879"/>
                  </a:lnTo>
                  <a:lnTo>
                    <a:pt x="73975" y="107778"/>
                  </a:lnTo>
                  <a:lnTo>
                    <a:pt x="63113" y="73794"/>
                  </a:lnTo>
                  <a:lnTo>
                    <a:pt x="53823" y="43614"/>
                  </a:lnTo>
                  <a:lnTo>
                    <a:pt x="54087" y="41776"/>
                  </a:lnTo>
                  <a:lnTo>
                    <a:pt x="55056" y="41344"/>
                  </a:lnTo>
                  <a:lnTo>
                    <a:pt x="80034" y="54069"/>
                  </a:lnTo>
                  <a:lnTo>
                    <a:pt x="110379" y="80213"/>
                  </a:lnTo>
                  <a:lnTo>
                    <a:pt x="143117" y="106744"/>
                  </a:lnTo>
                  <a:lnTo>
                    <a:pt x="178323" y="140469"/>
                  </a:lnTo>
                  <a:lnTo>
                    <a:pt x="197061" y="165274"/>
                  </a:lnTo>
                  <a:lnTo>
                    <a:pt x="198792" y="166539"/>
                  </a:lnTo>
                  <a:lnTo>
                    <a:pt x="199945" y="166588"/>
                  </a:lnTo>
                  <a:lnTo>
                    <a:pt x="200714" y="165827"/>
                  </a:lnTo>
                  <a:lnTo>
                    <a:pt x="198004" y="153380"/>
                  </a:lnTo>
                  <a:lnTo>
                    <a:pt x="188382" y="127025"/>
                  </a:lnTo>
                  <a:lnTo>
                    <a:pt x="179269" y="97874"/>
                  </a:lnTo>
                  <a:lnTo>
                    <a:pt x="175334" y="69128"/>
                  </a:lnTo>
                  <a:lnTo>
                    <a:pt x="177960" y="48087"/>
                  </a:lnTo>
                  <a:lnTo>
                    <a:pt x="185900" y="36982"/>
                  </a:lnTo>
                  <a:lnTo>
                    <a:pt x="210399" y="16918"/>
                  </a:lnTo>
                  <a:lnTo>
                    <a:pt x="226246" y="11488"/>
                  </a:lnTo>
                  <a:lnTo>
                    <a:pt x="2736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SMARTInkShape-509"/>
            <p:cNvSpPr/>
            <p:nvPr>
              <p:custDataLst>
                <p:tags r:id="rId121"/>
              </p:custDataLst>
            </p:nvPr>
          </p:nvSpPr>
          <p:spPr>
            <a:xfrm>
              <a:off x="5057775" y="2871788"/>
              <a:ext cx="221457" cy="28576"/>
            </a:xfrm>
            <a:custGeom>
              <a:avLst/>
              <a:gdLst/>
              <a:ahLst/>
              <a:cxnLst/>
              <a:rect l="0" t="0" r="0" b="0"/>
              <a:pathLst>
                <a:path w="221457" h="28576">
                  <a:moveTo>
                    <a:pt x="0" y="28575"/>
                  </a:moveTo>
                  <a:lnTo>
                    <a:pt x="0" y="28575"/>
                  </a:lnTo>
                  <a:lnTo>
                    <a:pt x="3792" y="24782"/>
                  </a:lnTo>
                  <a:lnTo>
                    <a:pt x="35670" y="14101"/>
                  </a:lnTo>
                  <a:lnTo>
                    <a:pt x="68076" y="4725"/>
                  </a:lnTo>
                  <a:lnTo>
                    <a:pt x="99458" y="1400"/>
                  </a:lnTo>
                  <a:lnTo>
                    <a:pt x="133891" y="414"/>
                  </a:lnTo>
                  <a:lnTo>
                    <a:pt x="169229" y="122"/>
                  </a:lnTo>
                  <a:lnTo>
                    <a:pt x="2214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SMARTInkShape-510"/>
            <p:cNvSpPr/>
            <p:nvPr>
              <p:custDataLst>
                <p:tags r:id="rId122"/>
              </p:custDataLst>
            </p:nvPr>
          </p:nvSpPr>
          <p:spPr>
            <a:xfrm>
              <a:off x="4729163" y="2864644"/>
              <a:ext cx="207169" cy="28576"/>
            </a:xfrm>
            <a:custGeom>
              <a:avLst/>
              <a:gdLst/>
              <a:ahLst/>
              <a:cxnLst/>
              <a:rect l="0" t="0" r="0" b="0"/>
              <a:pathLst>
                <a:path w="207169" h="28576">
                  <a:moveTo>
                    <a:pt x="0" y="0"/>
                  </a:moveTo>
                  <a:lnTo>
                    <a:pt x="0" y="0"/>
                  </a:lnTo>
                  <a:lnTo>
                    <a:pt x="30710" y="0"/>
                  </a:lnTo>
                  <a:lnTo>
                    <a:pt x="62810" y="2116"/>
                  </a:lnTo>
                  <a:lnTo>
                    <a:pt x="94546" y="7771"/>
                  </a:lnTo>
                  <a:lnTo>
                    <a:pt x="118220" y="12185"/>
                  </a:lnTo>
                  <a:lnTo>
                    <a:pt x="144617" y="16792"/>
                  </a:lnTo>
                  <a:lnTo>
                    <a:pt x="207168"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1" name="SMARTInkShape-511"/>
            <p:cNvSpPr/>
            <p:nvPr>
              <p:custDataLst>
                <p:tags r:id="rId123"/>
              </p:custDataLst>
            </p:nvPr>
          </p:nvSpPr>
          <p:spPr>
            <a:xfrm>
              <a:off x="4807744" y="2557463"/>
              <a:ext cx="69322" cy="492919"/>
            </a:xfrm>
            <a:custGeom>
              <a:avLst/>
              <a:gdLst/>
              <a:ahLst/>
              <a:cxnLst/>
              <a:rect l="0" t="0" r="0" b="0"/>
              <a:pathLst>
                <a:path w="69322" h="492919">
                  <a:moveTo>
                    <a:pt x="0" y="0"/>
                  </a:moveTo>
                  <a:lnTo>
                    <a:pt x="0" y="0"/>
                  </a:lnTo>
                  <a:lnTo>
                    <a:pt x="3792" y="27470"/>
                  </a:lnTo>
                  <a:lnTo>
                    <a:pt x="9943" y="53471"/>
                  </a:lnTo>
                  <a:lnTo>
                    <a:pt x="13000" y="85075"/>
                  </a:lnTo>
                  <a:lnTo>
                    <a:pt x="17698" y="119575"/>
                  </a:lnTo>
                  <a:lnTo>
                    <a:pt x="21889" y="145219"/>
                  </a:lnTo>
                  <a:lnTo>
                    <a:pt x="26397" y="172492"/>
                  </a:lnTo>
                  <a:lnTo>
                    <a:pt x="31047" y="200488"/>
                  </a:lnTo>
                  <a:lnTo>
                    <a:pt x="35759" y="228805"/>
                  </a:lnTo>
                  <a:lnTo>
                    <a:pt x="40499" y="257266"/>
                  </a:lnTo>
                  <a:lnTo>
                    <a:pt x="45252" y="285790"/>
                  </a:lnTo>
                  <a:lnTo>
                    <a:pt x="50009" y="314343"/>
                  </a:lnTo>
                  <a:lnTo>
                    <a:pt x="54770" y="342114"/>
                  </a:lnTo>
                  <a:lnTo>
                    <a:pt x="59532" y="367686"/>
                  </a:lnTo>
                  <a:lnTo>
                    <a:pt x="64294" y="392280"/>
                  </a:lnTo>
                  <a:lnTo>
                    <a:pt x="69321" y="424206"/>
                  </a:lnTo>
                  <a:lnTo>
                    <a:pt x="68694" y="452980"/>
                  </a:lnTo>
                  <a:lnTo>
                    <a:pt x="57150" y="4929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SMARTInkShape-512"/>
            <p:cNvSpPr/>
            <p:nvPr>
              <p:custDataLst>
                <p:tags r:id="rId124"/>
              </p:custDataLst>
            </p:nvPr>
          </p:nvSpPr>
          <p:spPr>
            <a:xfrm>
              <a:off x="4523863" y="2837356"/>
              <a:ext cx="226732" cy="136684"/>
            </a:xfrm>
            <a:custGeom>
              <a:avLst/>
              <a:gdLst/>
              <a:ahLst/>
              <a:cxnLst/>
              <a:rect l="0" t="0" r="0" b="0"/>
              <a:pathLst>
                <a:path w="226732" h="136684">
                  <a:moveTo>
                    <a:pt x="105287" y="13000"/>
                  </a:moveTo>
                  <a:lnTo>
                    <a:pt x="105287" y="13000"/>
                  </a:lnTo>
                  <a:lnTo>
                    <a:pt x="98790" y="7297"/>
                  </a:lnTo>
                  <a:lnTo>
                    <a:pt x="91552" y="3057"/>
                  </a:lnTo>
                  <a:lnTo>
                    <a:pt x="70967" y="0"/>
                  </a:lnTo>
                  <a:lnTo>
                    <a:pt x="55902" y="3518"/>
                  </a:lnTo>
                  <a:lnTo>
                    <a:pt x="36151" y="14424"/>
                  </a:lnTo>
                  <a:lnTo>
                    <a:pt x="20244" y="29826"/>
                  </a:lnTo>
                  <a:lnTo>
                    <a:pt x="4439" y="52572"/>
                  </a:lnTo>
                  <a:lnTo>
                    <a:pt x="0" y="67500"/>
                  </a:lnTo>
                  <a:lnTo>
                    <a:pt x="2477" y="85769"/>
                  </a:lnTo>
                  <a:lnTo>
                    <a:pt x="8238" y="98679"/>
                  </a:lnTo>
                  <a:lnTo>
                    <a:pt x="14972" y="107531"/>
                  </a:lnTo>
                  <a:lnTo>
                    <a:pt x="23872" y="110576"/>
                  </a:lnTo>
                  <a:lnTo>
                    <a:pt x="29579" y="111388"/>
                  </a:lnTo>
                  <a:lnTo>
                    <a:pt x="42271" y="108058"/>
                  </a:lnTo>
                  <a:lnTo>
                    <a:pt x="60686" y="97257"/>
                  </a:lnTo>
                  <a:lnTo>
                    <a:pt x="74080" y="84003"/>
                  </a:lnTo>
                  <a:lnTo>
                    <a:pt x="80305" y="72338"/>
                  </a:lnTo>
                  <a:lnTo>
                    <a:pt x="88652" y="36745"/>
                  </a:lnTo>
                  <a:lnTo>
                    <a:pt x="89162" y="22760"/>
                  </a:lnTo>
                  <a:lnTo>
                    <a:pt x="84712" y="8239"/>
                  </a:lnTo>
                  <a:lnTo>
                    <a:pt x="84426" y="9032"/>
                  </a:lnTo>
                  <a:lnTo>
                    <a:pt x="84700" y="40978"/>
                  </a:lnTo>
                  <a:lnTo>
                    <a:pt x="93806" y="73423"/>
                  </a:lnTo>
                  <a:lnTo>
                    <a:pt x="113114" y="104183"/>
                  </a:lnTo>
                  <a:lnTo>
                    <a:pt x="136333" y="128666"/>
                  </a:lnTo>
                  <a:lnTo>
                    <a:pt x="145809" y="135315"/>
                  </a:lnTo>
                  <a:lnTo>
                    <a:pt x="161661" y="136683"/>
                  </a:lnTo>
                  <a:lnTo>
                    <a:pt x="180348" y="133852"/>
                  </a:lnTo>
                  <a:lnTo>
                    <a:pt x="207747" y="122273"/>
                  </a:lnTo>
                  <a:lnTo>
                    <a:pt x="226731" y="105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SMARTInkShape-513"/>
            <p:cNvSpPr/>
            <p:nvPr>
              <p:custDataLst>
                <p:tags r:id="rId125"/>
              </p:custDataLst>
            </p:nvPr>
          </p:nvSpPr>
          <p:spPr>
            <a:xfrm>
              <a:off x="4471988" y="2607469"/>
              <a:ext cx="42863" cy="421482"/>
            </a:xfrm>
            <a:custGeom>
              <a:avLst/>
              <a:gdLst/>
              <a:ahLst/>
              <a:cxnLst/>
              <a:rect l="0" t="0" r="0" b="0"/>
              <a:pathLst>
                <a:path w="42863" h="421482">
                  <a:moveTo>
                    <a:pt x="0" y="0"/>
                  </a:moveTo>
                  <a:lnTo>
                    <a:pt x="0" y="0"/>
                  </a:lnTo>
                  <a:lnTo>
                    <a:pt x="2116" y="23313"/>
                  </a:lnTo>
                  <a:lnTo>
                    <a:pt x="6481" y="58985"/>
                  </a:lnTo>
                  <a:lnTo>
                    <a:pt x="7741" y="90855"/>
                  </a:lnTo>
                  <a:lnTo>
                    <a:pt x="10848" y="116579"/>
                  </a:lnTo>
                  <a:lnTo>
                    <a:pt x="12759" y="143888"/>
                  </a:lnTo>
                  <a:lnTo>
                    <a:pt x="13608" y="172694"/>
                  </a:lnTo>
                  <a:lnTo>
                    <a:pt x="13985" y="204017"/>
                  </a:lnTo>
                  <a:lnTo>
                    <a:pt x="14153" y="234343"/>
                  </a:lnTo>
                  <a:lnTo>
                    <a:pt x="15021" y="263696"/>
                  </a:lnTo>
                  <a:lnTo>
                    <a:pt x="18053" y="292617"/>
                  </a:lnTo>
                  <a:lnTo>
                    <a:pt x="19930" y="319229"/>
                  </a:lnTo>
                  <a:lnTo>
                    <a:pt x="23103" y="354407"/>
                  </a:lnTo>
                  <a:lnTo>
                    <a:pt x="29070" y="382822"/>
                  </a:lnTo>
                  <a:lnTo>
                    <a:pt x="42862" y="421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35" name="SMARTInkShape-514"/>
          <p:cNvSpPr/>
          <p:nvPr>
            <p:custDataLst>
              <p:tags r:id="rId5"/>
            </p:custDataLst>
          </p:nvPr>
        </p:nvSpPr>
        <p:spPr>
          <a:xfrm>
            <a:off x="5115392" y="2550773"/>
            <a:ext cx="113834" cy="549616"/>
          </a:xfrm>
          <a:custGeom>
            <a:avLst/>
            <a:gdLst/>
            <a:ahLst/>
            <a:cxnLst/>
            <a:rect l="0" t="0" r="0" b="0"/>
            <a:pathLst>
              <a:path w="113834" h="549616">
                <a:moveTo>
                  <a:pt x="113833" y="70983"/>
                </a:moveTo>
                <a:lnTo>
                  <a:pt x="113833" y="70983"/>
                </a:lnTo>
                <a:lnTo>
                  <a:pt x="96175" y="37783"/>
                </a:lnTo>
                <a:lnTo>
                  <a:pt x="82966" y="18921"/>
                </a:lnTo>
                <a:lnTo>
                  <a:pt x="66512" y="5247"/>
                </a:lnTo>
                <a:lnTo>
                  <a:pt x="50733" y="227"/>
                </a:lnTo>
                <a:lnTo>
                  <a:pt x="43192" y="0"/>
                </a:lnTo>
                <a:lnTo>
                  <a:pt x="30579" y="3981"/>
                </a:lnTo>
                <a:lnTo>
                  <a:pt x="24993" y="7265"/>
                </a:lnTo>
                <a:lnTo>
                  <a:pt x="16669" y="17264"/>
                </a:lnTo>
                <a:lnTo>
                  <a:pt x="10324" y="32820"/>
                </a:lnTo>
                <a:lnTo>
                  <a:pt x="4858" y="58255"/>
                </a:lnTo>
                <a:lnTo>
                  <a:pt x="1900" y="83847"/>
                </a:lnTo>
                <a:lnTo>
                  <a:pt x="585" y="108450"/>
                </a:lnTo>
                <a:lnTo>
                  <a:pt x="0" y="132614"/>
                </a:lnTo>
                <a:lnTo>
                  <a:pt x="1857" y="158700"/>
                </a:lnTo>
                <a:lnTo>
                  <a:pt x="5329" y="185375"/>
                </a:lnTo>
                <a:lnTo>
                  <a:pt x="9517" y="210459"/>
                </a:lnTo>
                <a:lnTo>
                  <a:pt x="14025" y="239070"/>
                </a:lnTo>
                <a:lnTo>
                  <a:pt x="18674" y="268720"/>
                </a:lnTo>
                <a:lnTo>
                  <a:pt x="23386" y="295127"/>
                </a:lnTo>
                <a:lnTo>
                  <a:pt x="28126" y="324326"/>
                </a:lnTo>
                <a:lnTo>
                  <a:pt x="32879" y="354236"/>
                </a:lnTo>
                <a:lnTo>
                  <a:pt x="37636" y="380759"/>
                </a:lnTo>
                <a:lnTo>
                  <a:pt x="42397" y="405776"/>
                </a:lnTo>
                <a:lnTo>
                  <a:pt x="47159" y="430124"/>
                </a:lnTo>
                <a:lnTo>
                  <a:pt x="53508" y="465350"/>
                </a:lnTo>
                <a:lnTo>
                  <a:pt x="54949" y="497043"/>
                </a:lnTo>
                <a:lnTo>
                  <a:pt x="50701" y="528040"/>
                </a:lnTo>
                <a:lnTo>
                  <a:pt x="46616" y="539497"/>
                </a:lnTo>
                <a:lnTo>
                  <a:pt x="35252" y="549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41" name="SMARTInkShape-Group122"/>
          <p:cNvGrpSpPr/>
          <p:nvPr/>
        </p:nvGrpSpPr>
        <p:grpSpPr>
          <a:xfrm>
            <a:off x="6122194" y="2478881"/>
            <a:ext cx="978695" cy="520283"/>
            <a:chOff x="6122194" y="2478881"/>
            <a:chExt cx="978695" cy="520283"/>
          </a:xfrm>
        </p:grpSpPr>
        <p:sp>
          <p:nvSpPr>
            <p:cNvPr id="1336" name="SMARTInkShape-515"/>
            <p:cNvSpPr/>
            <p:nvPr>
              <p:custDataLst>
                <p:tags r:id="rId113"/>
              </p:custDataLst>
            </p:nvPr>
          </p:nvSpPr>
          <p:spPr>
            <a:xfrm>
              <a:off x="6672263" y="2478881"/>
              <a:ext cx="20753" cy="450058"/>
            </a:xfrm>
            <a:custGeom>
              <a:avLst/>
              <a:gdLst/>
              <a:ahLst/>
              <a:cxnLst/>
              <a:rect l="0" t="0" r="0" b="0"/>
              <a:pathLst>
                <a:path w="20753" h="450058">
                  <a:moveTo>
                    <a:pt x="0" y="0"/>
                  </a:moveTo>
                  <a:lnTo>
                    <a:pt x="0" y="0"/>
                  </a:lnTo>
                  <a:lnTo>
                    <a:pt x="793" y="18682"/>
                  </a:lnTo>
                  <a:lnTo>
                    <a:pt x="6151" y="54378"/>
                  </a:lnTo>
                  <a:lnTo>
                    <a:pt x="6849" y="81552"/>
                  </a:lnTo>
                  <a:lnTo>
                    <a:pt x="7056" y="113505"/>
                  </a:lnTo>
                  <a:lnTo>
                    <a:pt x="7104" y="138553"/>
                  </a:lnTo>
                  <a:lnTo>
                    <a:pt x="7126" y="165560"/>
                  </a:lnTo>
                  <a:lnTo>
                    <a:pt x="7135" y="193439"/>
                  </a:lnTo>
                  <a:lnTo>
                    <a:pt x="9256" y="221704"/>
                  </a:lnTo>
                  <a:lnTo>
                    <a:pt x="12051" y="250142"/>
                  </a:lnTo>
                  <a:lnTo>
                    <a:pt x="13293" y="278655"/>
                  </a:lnTo>
                  <a:lnTo>
                    <a:pt x="13845" y="305087"/>
                  </a:lnTo>
                  <a:lnTo>
                    <a:pt x="14885" y="330063"/>
                  </a:lnTo>
                  <a:lnTo>
                    <a:pt x="19139" y="365643"/>
                  </a:lnTo>
                  <a:lnTo>
                    <a:pt x="20752" y="396646"/>
                  </a:lnTo>
                  <a:lnTo>
                    <a:pt x="19180" y="431334"/>
                  </a:lnTo>
                  <a:lnTo>
                    <a:pt x="15668" y="441735"/>
                  </a:lnTo>
                  <a:lnTo>
                    <a:pt x="7143" y="450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SMARTInkShape-516"/>
            <p:cNvSpPr/>
            <p:nvPr>
              <p:custDataLst>
                <p:tags r:id="rId114"/>
              </p:custDataLst>
            </p:nvPr>
          </p:nvSpPr>
          <p:spPr>
            <a:xfrm>
              <a:off x="6388630" y="2771775"/>
              <a:ext cx="140759" cy="131512"/>
            </a:xfrm>
            <a:custGeom>
              <a:avLst/>
              <a:gdLst/>
              <a:ahLst/>
              <a:cxnLst/>
              <a:rect l="0" t="0" r="0" b="0"/>
              <a:pathLst>
                <a:path w="140759" h="131512">
                  <a:moveTo>
                    <a:pt x="97895" y="21431"/>
                  </a:moveTo>
                  <a:lnTo>
                    <a:pt x="97895" y="21431"/>
                  </a:lnTo>
                  <a:lnTo>
                    <a:pt x="97895" y="17639"/>
                  </a:lnTo>
                  <a:lnTo>
                    <a:pt x="95514" y="16522"/>
                  </a:lnTo>
                  <a:lnTo>
                    <a:pt x="68066" y="10789"/>
                  </a:lnTo>
                  <a:lnTo>
                    <a:pt x="39933" y="12016"/>
                  </a:lnTo>
                  <a:lnTo>
                    <a:pt x="31472" y="15948"/>
                  </a:lnTo>
                  <a:lnTo>
                    <a:pt x="17838" y="28784"/>
                  </a:lnTo>
                  <a:lnTo>
                    <a:pt x="5030" y="50068"/>
                  </a:lnTo>
                  <a:lnTo>
                    <a:pt x="0" y="67663"/>
                  </a:lnTo>
                  <a:lnTo>
                    <a:pt x="2302" y="94308"/>
                  </a:lnTo>
                  <a:lnTo>
                    <a:pt x="12283" y="111765"/>
                  </a:lnTo>
                  <a:lnTo>
                    <a:pt x="25714" y="125080"/>
                  </a:lnTo>
                  <a:lnTo>
                    <a:pt x="36975" y="130997"/>
                  </a:lnTo>
                  <a:lnTo>
                    <a:pt x="51505" y="131511"/>
                  </a:lnTo>
                  <a:lnTo>
                    <a:pt x="59824" y="130536"/>
                  </a:lnTo>
                  <a:lnTo>
                    <a:pt x="73302" y="123104"/>
                  </a:lnTo>
                  <a:lnTo>
                    <a:pt x="79119" y="117788"/>
                  </a:lnTo>
                  <a:lnTo>
                    <a:pt x="85581" y="103415"/>
                  </a:lnTo>
                  <a:lnTo>
                    <a:pt x="89730" y="68317"/>
                  </a:lnTo>
                  <a:lnTo>
                    <a:pt x="90662" y="39312"/>
                  </a:lnTo>
                  <a:lnTo>
                    <a:pt x="92829" y="35199"/>
                  </a:lnTo>
                  <a:lnTo>
                    <a:pt x="94517" y="32991"/>
                  </a:lnTo>
                  <a:lnTo>
                    <a:pt x="98510" y="30538"/>
                  </a:lnTo>
                  <a:lnTo>
                    <a:pt x="100687" y="29883"/>
                  </a:lnTo>
                  <a:lnTo>
                    <a:pt x="1407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SMARTInkShape-517"/>
            <p:cNvSpPr/>
            <p:nvPr>
              <p:custDataLst>
                <p:tags r:id="rId115"/>
              </p:custDataLst>
            </p:nvPr>
          </p:nvSpPr>
          <p:spPr>
            <a:xfrm>
              <a:off x="6572250" y="2632477"/>
              <a:ext cx="321470" cy="203593"/>
            </a:xfrm>
            <a:custGeom>
              <a:avLst/>
              <a:gdLst/>
              <a:ahLst/>
              <a:cxnLst/>
              <a:rect l="0" t="0" r="0" b="0"/>
              <a:pathLst>
                <a:path w="321470" h="203593">
                  <a:moveTo>
                    <a:pt x="0" y="139298"/>
                  </a:moveTo>
                  <a:lnTo>
                    <a:pt x="0" y="139298"/>
                  </a:lnTo>
                  <a:lnTo>
                    <a:pt x="23313" y="137181"/>
                  </a:lnTo>
                  <a:lnTo>
                    <a:pt x="58986" y="132816"/>
                  </a:lnTo>
                  <a:lnTo>
                    <a:pt x="89267" y="131557"/>
                  </a:lnTo>
                  <a:lnTo>
                    <a:pt x="119495" y="127303"/>
                  </a:lnTo>
                  <a:lnTo>
                    <a:pt x="152440" y="124896"/>
                  </a:lnTo>
                  <a:lnTo>
                    <a:pt x="183456" y="120302"/>
                  </a:lnTo>
                  <a:lnTo>
                    <a:pt x="216636" y="117795"/>
                  </a:lnTo>
                  <a:lnTo>
                    <a:pt x="246134" y="112377"/>
                  </a:lnTo>
                  <a:lnTo>
                    <a:pt x="277837" y="101319"/>
                  </a:lnTo>
                  <a:lnTo>
                    <a:pt x="292552" y="91462"/>
                  </a:lnTo>
                  <a:lnTo>
                    <a:pt x="315052" y="65614"/>
                  </a:lnTo>
                  <a:lnTo>
                    <a:pt x="317191" y="61600"/>
                  </a:lnTo>
                  <a:lnTo>
                    <a:pt x="317450" y="48674"/>
                  </a:lnTo>
                  <a:lnTo>
                    <a:pt x="314127" y="33933"/>
                  </a:lnTo>
                  <a:lnTo>
                    <a:pt x="307357" y="22090"/>
                  </a:lnTo>
                  <a:lnTo>
                    <a:pt x="290830" y="6497"/>
                  </a:lnTo>
                  <a:lnTo>
                    <a:pt x="273455" y="900"/>
                  </a:lnTo>
                  <a:lnTo>
                    <a:pt x="253298" y="0"/>
                  </a:lnTo>
                  <a:lnTo>
                    <a:pt x="233756" y="4892"/>
                  </a:lnTo>
                  <a:lnTo>
                    <a:pt x="218721" y="14475"/>
                  </a:lnTo>
                  <a:lnTo>
                    <a:pt x="212489" y="20364"/>
                  </a:lnTo>
                  <a:lnTo>
                    <a:pt x="205564" y="33257"/>
                  </a:lnTo>
                  <a:lnTo>
                    <a:pt x="201120" y="64729"/>
                  </a:lnTo>
                  <a:lnTo>
                    <a:pt x="204142" y="88364"/>
                  </a:lnTo>
                  <a:lnTo>
                    <a:pt x="217649" y="114241"/>
                  </a:lnTo>
                  <a:lnTo>
                    <a:pt x="243546" y="145726"/>
                  </a:lnTo>
                  <a:lnTo>
                    <a:pt x="271593" y="174875"/>
                  </a:lnTo>
                  <a:lnTo>
                    <a:pt x="288686" y="192187"/>
                  </a:lnTo>
                  <a:lnTo>
                    <a:pt x="321469" y="203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518"/>
            <p:cNvSpPr/>
            <p:nvPr>
              <p:custDataLst>
                <p:tags r:id="rId116"/>
              </p:custDataLst>
            </p:nvPr>
          </p:nvSpPr>
          <p:spPr>
            <a:xfrm>
              <a:off x="7008019" y="2644882"/>
              <a:ext cx="92870" cy="205475"/>
            </a:xfrm>
            <a:custGeom>
              <a:avLst/>
              <a:gdLst/>
              <a:ahLst/>
              <a:cxnLst/>
              <a:rect l="0" t="0" r="0" b="0"/>
              <a:pathLst>
                <a:path w="92870" h="205475">
                  <a:moveTo>
                    <a:pt x="92869" y="34024"/>
                  </a:moveTo>
                  <a:lnTo>
                    <a:pt x="92869" y="34024"/>
                  </a:lnTo>
                  <a:lnTo>
                    <a:pt x="92869" y="24081"/>
                  </a:lnTo>
                  <a:lnTo>
                    <a:pt x="89076" y="13439"/>
                  </a:lnTo>
                  <a:lnTo>
                    <a:pt x="80864" y="6884"/>
                  </a:lnTo>
                  <a:lnTo>
                    <a:pt x="70071" y="2118"/>
                  </a:lnTo>
                  <a:lnTo>
                    <a:pt x="59982" y="0"/>
                  </a:lnTo>
                  <a:lnTo>
                    <a:pt x="50208" y="1175"/>
                  </a:lnTo>
                  <a:lnTo>
                    <a:pt x="45378" y="2600"/>
                  </a:lnTo>
                  <a:lnTo>
                    <a:pt x="41364" y="5931"/>
                  </a:lnTo>
                  <a:lnTo>
                    <a:pt x="34788" y="15982"/>
                  </a:lnTo>
                  <a:lnTo>
                    <a:pt x="33453" y="32620"/>
                  </a:lnTo>
                  <a:lnTo>
                    <a:pt x="39064" y="68054"/>
                  </a:lnTo>
                  <a:lnTo>
                    <a:pt x="55787" y="103123"/>
                  </a:lnTo>
                  <a:lnTo>
                    <a:pt x="76972" y="137369"/>
                  </a:lnTo>
                  <a:lnTo>
                    <a:pt x="81835" y="145043"/>
                  </a:lnTo>
                  <a:lnTo>
                    <a:pt x="83996" y="153745"/>
                  </a:lnTo>
                  <a:lnTo>
                    <a:pt x="83778" y="155907"/>
                  </a:lnTo>
                  <a:lnTo>
                    <a:pt x="82840" y="156554"/>
                  </a:lnTo>
                  <a:lnTo>
                    <a:pt x="49001" y="149381"/>
                  </a:lnTo>
                  <a:lnTo>
                    <a:pt x="28277" y="152429"/>
                  </a:lnTo>
                  <a:lnTo>
                    <a:pt x="16272" y="162584"/>
                  </a:lnTo>
                  <a:lnTo>
                    <a:pt x="7232" y="176887"/>
                  </a:lnTo>
                  <a:lnTo>
                    <a:pt x="0" y="2054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519"/>
            <p:cNvSpPr/>
            <p:nvPr>
              <p:custDataLst>
                <p:tags r:id="rId117"/>
              </p:custDataLst>
            </p:nvPr>
          </p:nvSpPr>
          <p:spPr>
            <a:xfrm>
              <a:off x="6122194" y="2700338"/>
              <a:ext cx="235745" cy="298826"/>
            </a:xfrm>
            <a:custGeom>
              <a:avLst/>
              <a:gdLst/>
              <a:ahLst/>
              <a:cxnLst/>
              <a:rect l="0" t="0" r="0" b="0"/>
              <a:pathLst>
                <a:path w="235745" h="298826">
                  <a:moveTo>
                    <a:pt x="0" y="0"/>
                  </a:moveTo>
                  <a:lnTo>
                    <a:pt x="0" y="0"/>
                  </a:lnTo>
                  <a:lnTo>
                    <a:pt x="7771" y="35317"/>
                  </a:lnTo>
                  <a:lnTo>
                    <a:pt x="12185" y="59352"/>
                  </a:lnTo>
                  <a:lnTo>
                    <a:pt x="18339" y="94403"/>
                  </a:lnTo>
                  <a:lnTo>
                    <a:pt x="21309" y="125249"/>
                  </a:lnTo>
                  <a:lnTo>
                    <a:pt x="26862" y="154497"/>
                  </a:lnTo>
                  <a:lnTo>
                    <a:pt x="33536" y="183272"/>
                  </a:lnTo>
                  <a:lnTo>
                    <a:pt x="40540" y="211112"/>
                  </a:lnTo>
                  <a:lnTo>
                    <a:pt x="52135" y="242255"/>
                  </a:lnTo>
                  <a:lnTo>
                    <a:pt x="69190" y="276935"/>
                  </a:lnTo>
                  <a:lnTo>
                    <a:pt x="77318" y="285272"/>
                  </a:lnTo>
                  <a:lnTo>
                    <a:pt x="98403" y="298220"/>
                  </a:lnTo>
                  <a:lnTo>
                    <a:pt x="106083" y="298825"/>
                  </a:lnTo>
                  <a:lnTo>
                    <a:pt x="120967" y="293148"/>
                  </a:lnTo>
                  <a:lnTo>
                    <a:pt x="142734" y="265188"/>
                  </a:lnTo>
                  <a:lnTo>
                    <a:pt x="152887" y="234325"/>
                  </a:lnTo>
                  <a:lnTo>
                    <a:pt x="159688" y="205072"/>
                  </a:lnTo>
                  <a:lnTo>
                    <a:pt x="162938" y="176296"/>
                  </a:lnTo>
                  <a:lnTo>
                    <a:pt x="160108" y="143869"/>
                  </a:lnTo>
                  <a:lnTo>
                    <a:pt x="158035" y="112919"/>
                  </a:lnTo>
                  <a:lnTo>
                    <a:pt x="152425" y="78925"/>
                  </a:lnTo>
                  <a:lnTo>
                    <a:pt x="151525" y="53371"/>
                  </a:lnTo>
                  <a:lnTo>
                    <a:pt x="154128" y="40653"/>
                  </a:lnTo>
                  <a:lnTo>
                    <a:pt x="155933" y="37421"/>
                  </a:lnTo>
                  <a:lnTo>
                    <a:pt x="157931" y="36060"/>
                  </a:lnTo>
                  <a:lnTo>
                    <a:pt x="160056" y="35946"/>
                  </a:lnTo>
                  <a:lnTo>
                    <a:pt x="170632" y="39578"/>
                  </a:lnTo>
                  <a:lnTo>
                    <a:pt x="203931" y="62460"/>
                  </a:lnTo>
                  <a:lnTo>
                    <a:pt x="235744" y="78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42" name="SMARTInkShape-520"/>
          <p:cNvSpPr/>
          <p:nvPr>
            <p:custDataLst>
              <p:tags r:id="rId6"/>
            </p:custDataLst>
          </p:nvPr>
        </p:nvSpPr>
        <p:spPr>
          <a:xfrm>
            <a:off x="2107406" y="4114800"/>
            <a:ext cx="300039" cy="28576"/>
          </a:xfrm>
          <a:custGeom>
            <a:avLst/>
            <a:gdLst/>
            <a:ahLst/>
            <a:cxnLst/>
            <a:rect l="0" t="0" r="0" b="0"/>
            <a:pathLst>
              <a:path w="300039" h="28576">
                <a:moveTo>
                  <a:pt x="0" y="0"/>
                </a:moveTo>
                <a:lnTo>
                  <a:pt x="0" y="0"/>
                </a:lnTo>
                <a:lnTo>
                  <a:pt x="7585" y="3792"/>
                </a:lnTo>
                <a:lnTo>
                  <a:pt x="38848" y="6151"/>
                </a:lnTo>
                <a:lnTo>
                  <a:pt x="68132" y="10642"/>
                </a:lnTo>
                <a:lnTo>
                  <a:pt x="95682" y="13208"/>
                </a:lnTo>
                <a:lnTo>
                  <a:pt x="123953" y="17760"/>
                </a:lnTo>
                <a:lnTo>
                  <a:pt x="157041" y="20706"/>
                </a:lnTo>
                <a:lnTo>
                  <a:pt x="191211" y="21288"/>
                </a:lnTo>
                <a:lnTo>
                  <a:pt x="221127" y="21403"/>
                </a:lnTo>
                <a:lnTo>
                  <a:pt x="249966" y="26335"/>
                </a:lnTo>
                <a:lnTo>
                  <a:pt x="300038"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51" name="SMARTInkShape-Group124"/>
          <p:cNvGrpSpPr/>
          <p:nvPr/>
        </p:nvGrpSpPr>
        <p:grpSpPr>
          <a:xfrm>
            <a:off x="2759301" y="3607594"/>
            <a:ext cx="1669596" cy="1014888"/>
            <a:chOff x="2759301" y="3607594"/>
            <a:chExt cx="1669596" cy="1014888"/>
          </a:xfrm>
        </p:grpSpPr>
        <p:sp>
          <p:nvSpPr>
            <p:cNvPr id="1343" name="SMARTInkShape-521"/>
            <p:cNvSpPr/>
            <p:nvPr>
              <p:custDataLst>
                <p:tags r:id="rId105"/>
              </p:custDataLst>
            </p:nvPr>
          </p:nvSpPr>
          <p:spPr>
            <a:xfrm>
              <a:off x="4244072" y="3982420"/>
              <a:ext cx="184825" cy="640062"/>
            </a:xfrm>
            <a:custGeom>
              <a:avLst/>
              <a:gdLst/>
              <a:ahLst/>
              <a:cxnLst/>
              <a:rect l="0" t="0" r="0" b="0"/>
              <a:pathLst>
                <a:path w="184825" h="640062">
                  <a:moveTo>
                    <a:pt x="77897" y="3793"/>
                  </a:moveTo>
                  <a:lnTo>
                    <a:pt x="77897" y="3793"/>
                  </a:lnTo>
                  <a:lnTo>
                    <a:pt x="70312" y="0"/>
                  </a:lnTo>
                  <a:lnTo>
                    <a:pt x="65697" y="471"/>
                  </a:lnTo>
                  <a:lnTo>
                    <a:pt x="48618" y="8717"/>
                  </a:lnTo>
                  <a:lnTo>
                    <a:pt x="23349" y="30321"/>
                  </a:lnTo>
                  <a:lnTo>
                    <a:pt x="9825" y="59715"/>
                  </a:lnTo>
                  <a:lnTo>
                    <a:pt x="1627" y="91392"/>
                  </a:lnTo>
                  <a:lnTo>
                    <a:pt x="0" y="120764"/>
                  </a:lnTo>
                  <a:lnTo>
                    <a:pt x="1208" y="141505"/>
                  </a:lnTo>
                  <a:lnTo>
                    <a:pt x="7036" y="158661"/>
                  </a:lnTo>
                  <a:lnTo>
                    <a:pt x="12400" y="164188"/>
                  </a:lnTo>
                  <a:lnTo>
                    <a:pt x="26827" y="170330"/>
                  </a:lnTo>
                  <a:lnTo>
                    <a:pt x="41705" y="168825"/>
                  </a:lnTo>
                  <a:lnTo>
                    <a:pt x="49007" y="166202"/>
                  </a:lnTo>
                  <a:lnTo>
                    <a:pt x="59236" y="156937"/>
                  </a:lnTo>
                  <a:lnTo>
                    <a:pt x="74940" y="124707"/>
                  </a:lnTo>
                  <a:lnTo>
                    <a:pt x="87346" y="89448"/>
                  </a:lnTo>
                  <a:lnTo>
                    <a:pt x="92022" y="55226"/>
                  </a:lnTo>
                  <a:lnTo>
                    <a:pt x="98209" y="19806"/>
                  </a:lnTo>
                  <a:lnTo>
                    <a:pt x="98831" y="16995"/>
                  </a:lnTo>
                  <a:lnTo>
                    <a:pt x="109172" y="51185"/>
                  </a:lnTo>
                  <a:lnTo>
                    <a:pt x="119443" y="83716"/>
                  </a:lnTo>
                  <a:lnTo>
                    <a:pt x="125730" y="107576"/>
                  </a:lnTo>
                  <a:lnTo>
                    <a:pt x="133817" y="134056"/>
                  </a:lnTo>
                  <a:lnTo>
                    <a:pt x="142702" y="163816"/>
                  </a:lnTo>
                  <a:lnTo>
                    <a:pt x="151149" y="195564"/>
                  </a:lnTo>
                  <a:lnTo>
                    <a:pt x="157549" y="228195"/>
                  </a:lnTo>
                  <a:lnTo>
                    <a:pt x="165156" y="261219"/>
                  </a:lnTo>
                  <a:lnTo>
                    <a:pt x="173035" y="295210"/>
                  </a:lnTo>
                  <a:lnTo>
                    <a:pt x="176247" y="313165"/>
                  </a:lnTo>
                  <a:lnTo>
                    <a:pt x="179183" y="331485"/>
                  </a:lnTo>
                  <a:lnTo>
                    <a:pt x="182444" y="366656"/>
                  </a:lnTo>
                  <a:lnTo>
                    <a:pt x="183893" y="400809"/>
                  </a:lnTo>
                  <a:lnTo>
                    <a:pt x="184538" y="434509"/>
                  </a:lnTo>
                  <a:lnTo>
                    <a:pt x="184824" y="465891"/>
                  </a:lnTo>
                  <a:lnTo>
                    <a:pt x="184158" y="494919"/>
                  </a:lnTo>
                  <a:lnTo>
                    <a:pt x="181216" y="521050"/>
                  </a:lnTo>
                  <a:lnTo>
                    <a:pt x="175145" y="545893"/>
                  </a:lnTo>
                  <a:lnTo>
                    <a:pt x="162803" y="577959"/>
                  </a:lnTo>
                  <a:lnTo>
                    <a:pt x="144410" y="610127"/>
                  </a:lnTo>
                  <a:lnTo>
                    <a:pt x="130237" y="628388"/>
                  </a:lnTo>
                  <a:lnTo>
                    <a:pt x="114388" y="636726"/>
                  </a:lnTo>
                  <a:lnTo>
                    <a:pt x="104606" y="640061"/>
                  </a:lnTo>
                  <a:lnTo>
                    <a:pt x="85270" y="639532"/>
                  </a:lnTo>
                  <a:lnTo>
                    <a:pt x="75668" y="637169"/>
                  </a:lnTo>
                  <a:lnTo>
                    <a:pt x="68474" y="633212"/>
                  </a:lnTo>
                  <a:lnTo>
                    <a:pt x="58363" y="622466"/>
                  </a:lnTo>
                  <a:lnTo>
                    <a:pt x="42742" y="589207"/>
                  </a:lnTo>
                  <a:lnTo>
                    <a:pt x="37318" y="565921"/>
                  </a:lnTo>
                  <a:lnTo>
                    <a:pt x="37828" y="538914"/>
                  </a:lnTo>
                  <a:lnTo>
                    <a:pt x="45123" y="508686"/>
                  </a:lnTo>
                  <a:lnTo>
                    <a:pt x="59454" y="474595"/>
                  </a:lnTo>
                  <a:lnTo>
                    <a:pt x="78782" y="441475"/>
                  </a:lnTo>
                  <a:lnTo>
                    <a:pt x="99590" y="409436"/>
                  </a:lnTo>
                  <a:lnTo>
                    <a:pt x="149334" y="346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SMARTInkShape-522"/>
            <p:cNvSpPr/>
            <p:nvPr>
              <p:custDataLst>
                <p:tags r:id="rId106"/>
              </p:custDataLst>
            </p:nvPr>
          </p:nvSpPr>
          <p:spPr>
            <a:xfrm>
              <a:off x="4058620" y="4003574"/>
              <a:ext cx="156194" cy="176008"/>
            </a:xfrm>
            <a:custGeom>
              <a:avLst/>
              <a:gdLst/>
              <a:ahLst/>
              <a:cxnLst/>
              <a:rect l="0" t="0" r="0" b="0"/>
              <a:pathLst>
                <a:path w="156194" h="176008">
                  <a:moveTo>
                    <a:pt x="6174" y="82651"/>
                  </a:moveTo>
                  <a:lnTo>
                    <a:pt x="6174" y="82651"/>
                  </a:lnTo>
                  <a:lnTo>
                    <a:pt x="6174" y="90236"/>
                  </a:lnTo>
                  <a:lnTo>
                    <a:pt x="4057" y="96076"/>
                  </a:lnTo>
                  <a:lnTo>
                    <a:pt x="2382" y="98745"/>
                  </a:lnTo>
                  <a:lnTo>
                    <a:pt x="23" y="117671"/>
                  </a:lnTo>
                  <a:lnTo>
                    <a:pt x="4136" y="146807"/>
                  </a:lnTo>
                  <a:lnTo>
                    <a:pt x="5906" y="175061"/>
                  </a:lnTo>
                  <a:lnTo>
                    <a:pt x="5201" y="176007"/>
                  </a:lnTo>
                  <a:lnTo>
                    <a:pt x="3938" y="175051"/>
                  </a:lnTo>
                  <a:lnTo>
                    <a:pt x="2302" y="172826"/>
                  </a:lnTo>
                  <a:lnTo>
                    <a:pt x="0" y="158318"/>
                  </a:lnTo>
                  <a:lnTo>
                    <a:pt x="4925" y="124791"/>
                  </a:lnTo>
                  <a:lnTo>
                    <a:pt x="9058" y="100586"/>
                  </a:lnTo>
                  <a:lnTo>
                    <a:pt x="15848" y="67769"/>
                  </a:lnTo>
                  <a:lnTo>
                    <a:pt x="26047" y="34732"/>
                  </a:lnTo>
                  <a:lnTo>
                    <a:pt x="50869" y="3247"/>
                  </a:lnTo>
                  <a:lnTo>
                    <a:pt x="57402" y="346"/>
                  </a:lnTo>
                  <a:lnTo>
                    <a:pt x="64138" y="0"/>
                  </a:lnTo>
                  <a:lnTo>
                    <a:pt x="71011" y="1357"/>
                  </a:lnTo>
                  <a:lnTo>
                    <a:pt x="77179" y="6230"/>
                  </a:lnTo>
                  <a:lnTo>
                    <a:pt x="92653" y="30463"/>
                  </a:lnTo>
                  <a:lnTo>
                    <a:pt x="105394" y="62905"/>
                  </a:lnTo>
                  <a:lnTo>
                    <a:pt x="113096" y="90294"/>
                  </a:lnTo>
                  <a:lnTo>
                    <a:pt x="122521" y="118518"/>
                  </a:lnTo>
                  <a:lnTo>
                    <a:pt x="136136" y="152706"/>
                  </a:lnTo>
                  <a:lnTo>
                    <a:pt x="140196" y="163733"/>
                  </a:lnTo>
                  <a:lnTo>
                    <a:pt x="156193" y="175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5" name="SMARTInkShape-523"/>
            <p:cNvSpPr/>
            <p:nvPr>
              <p:custDataLst>
                <p:tags r:id="rId107"/>
              </p:custDataLst>
            </p:nvPr>
          </p:nvSpPr>
          <p:spPr>
            <a:xfrm>
              <a:off x="3893638" y="3902069"/>
              <a:ext cx="42569" cy="34138"/>
            </a:xfrm>
            <a:custGeom>
              <a:avLst/>
              <a:gdLst/>
              <a:ahLst/>
              <a:cxnLst/>
              <a:rect l="0" t="0" r="0" b="0"/>
              <a:pathLst>
                <a:path w="42569" h="34138">
                  <a:moveTo>
                    <a:pt x="6850" y="19850"/>
                  </a:moveTo>
                  <a:lnTo>
                    <a:pt x="6850" y="19850"/>
                  </a:lnTo>
                  <a:lnTo>
                    <a:pt x="1195" y="6425"/>
                  </a:lnTo>
                  <a:lnTo>
                    <a:pt x="0" y="0"/>
                  </a:lnTo>
                  <a:lnTo>
                    <a:pt x="696" y="266"/>
                  </a:lnTo>
                  <a:lnTo>
                    <a:pt x="42568" y="341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SMARTInkShape-524"/>
            <p:cNvSpPr/>
            <p:nvPr>
              <p:custDataLst>
                <p:tags r:id="rId108"/>
              </p:custDataLst>
            </p:nvPr>
          </p:nvSpPr>
          <p:spPr>
            <a:xfrm>
              <a:off x="3621881" y="4000943"/>
              <a:ext cx="326946" cy="191291"/>
            </a:xfrm>
            <a:custGeom>
              <a:avLst/>
              <a:gdLst/>
              <a:ahLst/>
              <a:cxnLst/>
              <a:rect l="0" t="0" r="0" b="0"/>
              <a:pathLst>
                <a:path w="326946" h="191291">
                  <a:moveTo>
                    <a:pt x="0" y="42420"/>
                  </a:moveTo>
                  <a:lnTo>
                    <a:pt x="0" y="42420"/>
                  </a:lnTo>
                  <a:lnTo>
                    <a:pt x="32828" y="42420"/>
                  </a:lnTo>
                  <a:lnTo>
                    <a:pt x="58247" y="42420"/>
                  </a:lnTo>
                  <a:lnTo>
                    <a:pt x="82773" y="42420"/>
                  </a:lnTo>
                  <a:lnTo>
                    <a:pt x="115101" y="42420"/>
                  </a:lnTo>
                  <a:lnTo>
                    <a:pt x="148581" y="38627"/>
                  </a:lnTo>
                  <a:lnTo>
                    <a:pt x="183636" y="32477"/>
                  </a:lnTo>
                  <a:lnTo>
                    <a:pt x="215366" y="21834"/>
                  </a:lnTo>
                  <a:lnTo>
                    <a:pt x="244876" y="12420"/>
                  </a:lnTo>
                  <a:lnTo>
                    <a:pt x="276794" y="2921"/>
                  </a:lnTo>
                  <a:lnTo>
                    <a:pt x="300456" y="0"/>
                  </a:lnTo>
                  <a:lnTo>
                    <a:pt x="303491" y="2234"/>
                  </a:lnTo>
                  <a:lnTo>
                    <a:pt x="308981" y="11065"/>
                  </a:lnTo>
                  <a:lnTo>
                    <a:pt x="312742" y="37010"/>
                  </a:lnTo>
                  <a:lnTo>
                    <a:pt x="313621" y="60653"/>
                  </a:lnTo>
                  <a:lnTo>
                    <a:pt x="312001" y="94389"/>
                  </a:lnTo>
                  <a:lnTo>
                    <a:pt x="308609" y="121582"/>
                  </a:lnTo>
                  <a:lnTo>
                    <a:pt x="309722" y="147631"/>
                  </a:lnTo>
                  <a:lnTo>
                    <a:pt x="314513" y="179335"/>
                  </a:lnTo>
                  <a:lnTo>
                    <a:pt x="317848" y="189525"/>
                  </a:lnTo>
                  <a:lnTo>
                    <a:pt x="319849" y="191290"/>
                  </a:lnTo>
                  <a:lnTo>
                    <a:pt x="321977" y="190879"/>
                  </a:lnTo>
                  <a:lnTo>
                    <a:pt x="324189" y="189018"/>
                  </a:lnTo>
                  <a:lnTo>
                    <a:pt x="326647" y="180599"/>
                  </a:lnTo>
                  <a:lnTo>
                    <a:pt x="326945" y="168127"/>
                  </a:lnTo>
                  <a:lnTo>
                    <a:pt x="321260" y="135415"/>
                  </a:lnTo>
                  <a:lnTo>
                    <a:pt x="314325" y="106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SMARTInkShape-525"/>
            <p:cNvSpPr/>
            <p:nvPr>
              <p:custDataLst>
                <p:tags r:id="rId109"/>
              </p:custDataLst>
            </p:nvPr>
          </p:nvSpPr>
          <p:spPr>
            <a:xfrm>
              <a:off x="3743456" y="3607594"/>
              <a:ext cx="62753" cy="658488"/>
            </a:xfrm>
            <a:custGeom>
              <a:avLst/>
              <a:gdLst/>
              <a:ahLst/>
              <a:cxnLst/>
              <a:rect l="0" t="0" r="0" b="0"/>
              <a:pathLst>
                <a:path w="62753" h="658488">
                  <a:moveTo>
                    <a:pt x="7013" y="0"/>
                  </a:moveTo>
                  <a:lnTo>
                    <a:pt x="7013" y="0"/>
                  </a:lnTo>
                  <a:lnTo>
                    <a:pt x="3221" y="28905"/>
                  </a:lnTo>
                  <a:lnTo>
                    <a:pt x="1358" y="53328"/>
                  </a:lnTo>
                  <a:lnTo>
                    <a:pt x="531" y="80057"/>
                  </a:lnTo>
                  <a:lnTo>
                    <a:pt x="164" y="107812"/>
                  </a:lnTo>
                  <a:lnTo>
                    <a:pt x="0" y="138139"/>
                  </a:lnTo>
                  <a:lnTo>
                    <a:pt x="721" y="170933"/>
                  </a:lnTo>
                  <a:lnTo>
                    <a:pt x="2024" y="188568"/>
                  </a:lnTo>
                  <a:lnTo>
                    <a:pt x="3687" y="206674"/>
                  </a:lnTo>
                  <a:lnTo>
                    <a:pt x="4796" y="225095"/>
                  </a:lnTo>
                  <a:lnTo>
                    <a:pt x="5535" y="243726"/>
                  </a:lnTo>
                  <a:lnTo>
                    <a:pt x="6028" y="262497"/>
                  </a:lnTo>
                  <a:lnTo>
                    <a:pt x="7150" y="282154"/>
                  </a:lnTo>
                  <a:lnTo>
                    <a:pt x="8691" y="302403"/>
                  </a:lnTo>
                  <a:lnTo>
                    <a:pt x="10513" y="323046"/>
                  </a:lnTo>
                  <a:lnTo>
                    <a:pt x="12521" y="343157"/>
                  </a:lnTo>
                  <a:lnTo>
                    <a:pt x="14654" y="362915"/>
                  </a:lnTo>
                  <a:lnTo>
                    <a:pt x="16870" y="382437"/>
                  </a:lnTo>
                  <a:lnTo>
                    <a:pt x="19140" y="401008"/>
                  </a:lnTo>
                  <a:lnTo>
                    <a:pt x="23780" y="436459"/>
                  </a:lnTo>
                  <a:lnTo>
                    <a:pt x="28488" y="470736"/>
                  </a:lnTo>
                  <a:lnTo>
                    <a:pt x="33226" y="503697"/>
                  </a:lnTo>
                  <a:lnTo>
                    <a:pt x="37978" y="534221"/>
                  </a:lnTo>
                  <a:lnTo>
                    <a:pt x="42735" y="561546"/>
                  </a:lnTo>
                  <a:lnTo>
                    <a:pt x="47496" y="586920"/>
                  </a:lnTo>
                  <a:lnTo>
                    <a:pt x="54639" y="621930"/>
                  </a:lnTo>
                  <a:lnTo>
                    <a:pt x="62752" y="655898"/>
                  </a:lnTo>
                  <a:lnTo>
                    <a:pt x="62429" y="657928"/>
                  </a:lnTo>
                  <a:lnTo>
                    <a:pt x="61420" y="658487"/>
                  </a:lnTo>
                  <a:lnTo>
                    <a:pt x="59953" y="658067"/>
                  </a:lnTo>
                  <a:lnTo>
                    <a:pt x="42732" y="635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SMARTInkShape-526"/>
            <p:cNvSpPr/>
            <p:nvPr>
              <p:custDataLst>
                <p:tags r:id="rId110"/>
              </p:custDataLst>
            </p:nvPr>
          </p:nvSpPr>
          <p:spPr>
            <a:xfrm>
              <a:off x="2964881" y="3962749"/>
              <a:ext cx="115013" cy="535786"/>
            </a:xfrm>
            <a:custGeom>
              <a:avLst/>
              <a:gdLst/>
              <a:ahLst/>
              <a:cxnLst/>
              <a:rect l="0" t="0" r="0" b="0"/>
              <a:pathLst>
                <a:path w="115013" h="535786">
                  <a:moveTo>
                    <a:pt x="56925" y="344932"/>
                  </a:moveTo>
                  <a:lnTo>
                    <a:pt x="56925" y="344932"/>
                  </a:lnTo>
                  <a:lnTo>
                    <a:pt x="56925" y="377629"/>
                  </a:lnTo>
                  <a:lnTo>
                    <a:pt x="56925" y="410007"/>
                  </a:lnTo>
                  <a:lnTo>
                    <a:pt x="60718" y="443500"/>
                  </a:lnTo>
                  <a:lnTo>
                    <a:pt x="63076" y="474768"/>
                  </a:lnTo>
                  <a:lnTo>
                    <a:pt x="68782" y="508868"/>
                  </a:lnTo>
                  <a:lnTo>
                    <a:pt x="69699" y="532059"/>
                  </a:lnTo>
                  <a:lnTo>
                    <a:pt x="68616" y="534771"/>
                  </a:lnTo>
                  <a:lnTo>
                    <a:pt x="67101" y="535785"/>
                  </a:lnTo>
                  <a:lnTo>
                    <a:pt x="61183" y="528445"/>
                  </a:lnTo>
                  <a:lnTo>
                    <a:pt x="48241" y="497863"/>
                  </a:lnTo>
                  <a:lnTo>
                    <a:pt x="40506" y="466798"/>
                  </a:lnTo>
                  <a:lnTo>
                    <a:pt x="33187" y="432458"/>
                  </a:lnTo>
                  <a:lnTo>
                    <a:pt x="25991" y="397148"/>
                  </a:lnTo>
                  <a:lnTo>
                    <a:pt x="19100" y="371314"/>
                  </a:lnTo>
                  <a:lnTo>
                    <a:pt x="11539" y="343164"/>
                  </a:lnTo>
                  <a:lnTo>
                    <a:pt x="5533" y="312132"/>
                  </a:lnTo>
                  <a:lnTo>
                    <a:pt x="2334" y="279819"/>
                  </a:lnTo>
                  <a:lnTo>
                    <a:pt x="913" y="246937"/>
                  </a:lnTo>
                  <a:lnTo>
                    <a:pt x="281" y="213801"/>
                  </a:lnTo>
                  <a:lnTo>
                    <a:pt x="0" y="182671"/>
                  </a:lnTo>
                  <a:lnTo>
                    <a:pt x="669" y="152960"/>
                  </a:lnTo>
                  <a:lnTo>
                    <a:pt x="3612" y="123880"/>
                  </a:lnTo>
                  <a:lnTo>
                    <a:pt x="9732" y="88318"/>
                  </a:lnTo>
                  <a:lnTo>
                    <a:pt x="16572" y="57673"/>
                  </a:lnTo>
                  <a:lnTo>
                    <a:pt x="31698" y="25370"/>
                  </a:lnTo>
                  <a:lnTo>
                    <a:pt x="40686" y="13463"/>
                  </a:lnTo>
                  <a:lnTo>
                    <a:pt x="58464" y="1627"/>
                  </a:lnTo>
                  <a:lnTo>
                    <a:pt x="74013" y="0"/>
                  </a:lnTo>
                  <a:lnTo>
                    <a:pt x="82605" y="677"/>
                  </a:lnTo>
                  <a:lnTo>
                    <a:pt x="94268" y="5663"/>
                  </a:lnTo>
                  <a:lnTo>
                    <a:pt x="98489" y="9216"/>
                  </a:lnTo>
                  <a:lnTo>
                    <a:pt x="112015" y="33176"/>
                  </a:lnTo>
                  <a:lnTo>
                    <a:pt x="115012" y="56355"/>
                  </a:lnTo>
                  <a:lnTo>
                    <a:pt x="112236" y="89830"/>
                  </a:lnTo>
                  <a:lnTo>
                    <a:pt x="107702" y="106141"/>
                  </a:lnTo>
                  <a:lnTo>
                    <a:pt x="91855" y="129547"/>
                  </a:lnTo>
                  <a:lnTo>
                    <a:pt x="59261" y="163894"/>
                  </a:lnTo>
                  <a:lnTo>
                    <a:pt x="30728" y="182584"/>
                  </a:lnTo>
                  <a:lnTo>
                    <a:pt x="27554" y="182725"/>
                  </a:lnTo>
                  <a:lnTo>
                    <a:pt x="25438" y="181231"/>
                  </a:lnTo>
                  <a:lnTo>
                    <a:pt x="21207" y="166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SMARTInkShape-527"/>
            <p:cNvSpPr/>
            <p:nvPr>
              <p:custDataLst>
                <p:tags r:id="rId111"/>
              </p:custDataLst>
            </p:nvPr>
          </p:nvSpPr>
          <p:spPr>
            <a:xfrm>
              <a:off x="2759301" y="3998417"/>
              <a:ext cx="132656" cy="263419"/>
            </a:xfrm>
            <a:custGeom>
              <a:avLst/>
              <a:gdLst/>
              <a:ahLst/>
              <a:cxnLst/>
              <a:rect l="0" t="0" r="0" b="0"/>
              <a:pathLst>
                <a:path w="132656" h="263419">
                  <a:moveTo>
                    <a:pt x="112487" y="30658"/>
                  </a:moveTo>
                  <a:lnTo>
                    <a:pt x="112487" y="30658"/>
                  </a:lnTo>
                  <a:lnTo>
                    <a:pt x="111693" y="23367"/>
                  </a:lnTo>
                  <a:lnTo>
                    <a:pt x="108694" y="13130"/>
                  </a:lnTo>
                  <a:lnTo>
                    <a:pt x="102599" y="4876"/>
                  </a:lnTo>
                  <a:lnTo>
                    <a:pt x="98751" y="1564"/>
                  </a:lnTo>
                  <a:lnTo>
                    <a:pt x="86009" y="0"/>
                  </a:lnTo>
                  <a:lnTo>
                    <a:pt x="78166" y="694"/>
                  </a:lnTo>
                  <a:lnTo>
                    <a:pt x="60985" y="12049"/>
                  </a:lnTo>
                  <a:lnTo>
                    <a:pt x="45147" y="29531"/>
                  </a:lnTo>
                  <a:lnTo>
                    <a:pt x="30974" y="57223"/>
                  </a:lnTo>
                  <a:lnTo>
                    <a:pt x="17867" y="86331"/>
                  </a:lnTo>
                  <a:lnTo>
                    <a:pt x="8604" y="118944"/>
                  </a:lnTo>
                  <a:lnTo>
                    <a:pt x="1626" y="149068"/>
                  </a:lnTo>
                  <a:lnTo>
                    <a:pt x="0" y="178102"/>
                  </a:lnTo>
                  <a:lnTo>
                    <a:pt x="4986" y="206020"/>
                  </a:lnTo>
                  <a:lnTo>
                    <a:pt x="21170" y="240753"/>
                  </a:lnTo>
                  <a:lnTo>
                    <a:pt x="32689" y="256333"/>
                  </a:lnTo>
                  <a:lnTo>
                    <a:pt x="47917" y="261926"/>
                  </a:lnTo>
                  <a:lnTo>
                    <a:pt x="57534" y="263418"/>
                  </a:lnTo>
                  <a:lnTo>
                    <a:pt x="76686" y="258726"/>
                  </a:lnTo>
                  <a:lnTo>
                    <a:pt x="103202" y="242696"/>
                  </a:lnTo>
                  <a:lnTo>
                    <a:pt x="117091" y="229672"/>
                  </a:lnTo>
                  <a:lnTo>
                    <a:pt x="125910" y="215946"/>
                  </a:lnTo>
                  <a:lnTo>
                    <a:pt x="131545" y="191039"/>
                  </a:lnTo>
                  <a:lnTo>
                    <a:pt x="132655" y="159087"/>
                  </a:lnTo>
                  <a:lnTo>
                    <a:pt x="128076" y="132299"/>
                  </a:lnTo>
                  <a:lnTo>
                    <a:pt x="117301" y="96920"/>
                  </a:lnTo>
                  <a:lnTo>
                    <a:pt x="100120" y="66766"/>
                  </a:lnTo>
                  <a:lnTo>
                    <a:pt x="81440" y="44375"/>
                  </a:lnTo>
                  <a:lnTo>
                    <a:pt x="58651" y="27057"/>
                  </a:lnTo>
                  <a:lnTo>
                    <a:pt x="53370" y="25089"/>
                  </a:lnTo>
                  <a:lnTo>
                    <a:pt x="53232" y="25358"/>
                  </a:lnTo>
                  <a:lnTo>
                    <a:pt x="91055" y="52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528"/>
            <p:cNvSpPr/>
            <p:nvPr>
              <p:custDataLst>
                <p:tags r:id="rId112"/>
              </p:custDataLst>
            </p:nvPr>
          </p:nvSpPr>
          <p:spPr>
            <a:xfrm>
              <a:off x="3064669" y="3960259"/>
              <a:ext cx="657226" cy="230265"/>
            </a:xfrm>
            <a:custGeom>
              <a:avLst/>
              <a:gdLst/>
              <a:ahLst/>
              <a:cxnLst/>
              <a:rect l="0" t="0" r="0" b="0"/>
              <a:pathLst>
                <a:path w="657226" h="230265">
                  <a:moveTo>
                    <a:pt x="0" y="118822"/>
                  </a:moveTo>
                  <a:lnTo>
                    <a:pt x="0" y="118822"/>
                  </a:lnTo>
                  <a:lnTo>
                    <a:pt x="27471" y="128765"/>
                  </a:lnTo>
                  <a:lnTo>
                    <a:pt x="62635" y="133045"/>
                  </a:lnTo>
                  <a:lnTo>
                    <a:pt x="88320" y="136971"/>
                  </a:lnTo>
                  <a:lnTo>
                    <a:pt x="119688" y="129983"/>
                  </a:lnTo>
                  <a:lnTo>
                    <a:pt x="132834" y="119285"/>
                  </a:lnTo>
                  <a:lnTo>
                    <a:pt x="157575" y="88074"/>
                  </a:lnTo>
                  <a:lnTo>
                    <a:pt x="162312" y="67378"/>
                  </a:lnTo>
                  <a:lnTo>
                    <a:pt x="162128" y="41491"/>
                  </a:lnTo>
                  <a:lnTo>
                    <a:pt x="156458" y="23069"/>
                  </a:lnTo>
                  <a:lnTo>
                    <a:pt x="146531" y="10649"/>
                  </a:lnTo>
                  <a:lnTo>
                    <a:pt x="134975" y="3277"/>
                  </a:lnTo>
                  <a:lnTo>
                    <a:pt x="124547" y="0"/>
                  </a:lnTo>
                  <a:lnTo>
                    <a:pt x="110388" y="4894"/>
                  </a:lnTo>
                  <a:lnTo>
                    <a:pt x="95892" y="14212"/>
                  </a:lnTo>
                  <a:lnTo>
                    <a:pt x="86804" y="23646"/>
                  </a:lnTo>
                  <a:lnTo>
                    <a:pt x="77225" y="41674"/>
                  </a:lnTo>
                  <a:lnTo>
                    <a:pt x="73152" y="77266"/>
                  </a:lnTo>
                  <a:lnTo>
                    <a:pt x="76433" y="98765"/>
                  </a:lnTo>
                  <a:lnTo>
                    <a:pt x="87205" y="122140"/>
                  </a:lnTo>
                  <a:lnTo>
                    <a:pt x="110526" y="153391"/>
                  </a:lnTo>
                  <a:lnTo>
                    <a:pt x="136397" y="167660"/>
                  </a:lnTo>
                  <a:lnTo>
                    <a:pt x="168230" y="178123"/>
                  </a:lnTo>
                  <a:lnTo>
                    <a:pt x="184306" y="178780"/>
                  </a:lnTo>
                  <a:lnTo>
                    <a:pt x="214030" y="172734"/>
                  </a:lnTo>
                  <a:lnTo>
                    <a:pt x="247877" y="161572"/>
                  </a:lnTo>
                  <a:lnTo>
                    <a:pt x="281955" y="143850"/>
                  </a:lnTo>
                  <a:lnTo>
                    <a:pt x="290733" y="140964"/>
                  </a:lnTo>
                  <a:lnTo>
                    <a:pt x="271634" y="174882"/>
                  </a:lnTo>
                  <a:lnTo>
                    <a:pt x="265763" y="191015"/>
                  </a:lnTo>
                  <a:lnTo>
                    <a:pt x="266076" y="192350"/>
                  </a:lnTo>
                  <a:lnTo>
                    <a:pt x="267077" y="192447"/>
                  </a:lnTo>
                  <a:lnTo>
                    <a:pt x="268539" y="191718"/>
                  </a:lnTo>
                  <a:lnTo>
                    <a:pt x="274388" y="179315"/>
                  </a:lnTo>
                  <a:lnTo>
                    <a:pt x="283476" y="143971"/>
                  </a:lnTo>
                  <a:lnTo>
                    <a:pt x="290544" y="118336"/>
                  </a:lnTo>
                  <a:lnTo>
                    <a:pt x="297666" y="87105"/>
                  </a:lnTo>
                  <a:lnTo>
                    <a:pt x="307183" y="54054"/>
                  </a:lnTo>
                  <a:lnTo>
                    <a:pt x="309564" y="49450"/>
                  </a:lnTo>
                  <a:lnTo>
                    <a:pt x="312738" y="47174"/>
                  </a:lnTo>
                  <a:lnTo>
                    <a:pt x="316442" y="46451"/>
                  </a:lnTo>
                  <a:lnTo>
                    <a:pt x="320499" y="46762"/>
                  </a:lnTo>
                  <a:lnTo>
                    <a:pt x="329240" y="53458"/>
                  </a:lnTo>
                  <a:lnTo>
                    <a:pt x="359359" y="83010"/>
                  </a:lnTo>
                  <a:lnTo>
                    <a:pt x="394586" y="109553"/>
                  </a:lnTo>
                  <a:lnTo>
                    <a:pt x="421813" y="120784"/>
                  </a:lnTo>
                  <a:lnTo>
                    <a:pt x="450595" y="128223"/>
                  </a:lnTo>
                  <a:lnTo>
                    <a:pt x="483676" y="127235"/>
                  </a:lnTo>
                  <a:lnTo>
                    <a:pt x="515171" y="122341"/>
                  </a:lnTo>
                  <a:lnTo>
                    <a:pt x="532232" y="112280"/>
                  </a:lnTo>
                  <a:lnTo>
                    <a:pt x="543549" y="99245"/>
                  </a:lnTo>
                  <a:lnTo>
                    <a:pt x="547171" y="90013"/>
                  </a:lnTo>
                  <a:lnTo>
                    <a:pt x="548137" y="85328"/>
                  </a:lnTo>
                  <a:lnTo>
                    <a:pt x="547093" y="75890"/>
                  </a:lnTo>
                  <a:lnTo>
                    <a:pt x="545704" y="71151"/>
                  </a:lnTo>
                  <a:lnTo>
                    <a:pt x="542396" y="67991"/>
                  </a:lnTo>
                  <a:lnTo>
                    <a:pt x="532371" y="64481"/>
                  </a:lnTo>
                  <a:lnTo>
                    <a:pt x="522095" y="65037"/>
                  </a:lnTo>
                  <a:lnTo>
                    <a:pt x="517132" y="66297"/>
                  </a:lnTo>
                  <a:lnTo>
                    <a:pt x="482040" y="100783"/>
                  </a:lnTo>
                  <a:lnTo>
                    <a:pt x="476178" y="113186"/>
                  </a:lnTo>
                  <a:lnTo>
                    <a:pt x="468622" y="144344"/>
                  </a:lnTo>
                  <a:lnTo>
                    <a:pt x="469403" y="167924"/>
                  </a:lnTo>
                  <a:lnTo>
                    <a:pt x="474795" y="178481"/>
                  </a:lnTo>
                  <a:lnTo>
                    <a:pt x="478455" y="182407"/>
                  </a:lnTo>
                  <a:lnTo>
                    <a:pt x="483276" y="183437"/>
                  </a:lnTo>
                  <a:lnTo>
                    <a:pt x="494983" y="180348"/>
                  </a:lnTo>
                  <a:lnTo>
                    <a:pt x="506007" y="169451"/>
                  </a:lnTo>
                  <a:lnTo>
                    <a:pt x="514611" y="155611"/>
                  </a:lnTo>
                  <a:lnTo>
                    <a:pt x="524379" y="121217"/>
                  </a:lnTo>
                  <a:lnTo>
                    <a:pt x="528388" y="93341"/>
                  </a:lnTo>
                  <a:lnTo>
                    <a:pt x="530739" y="126051"/>
                  </a:lnTo>
                  <a:lnTo>
                    <a:pt x="540821" y="161696"/>
                  </a:lnTo>
                  <a:lnTo>
                    <a:pt x="548563" y="182326"/>
                  </a:lnTo>
                  <a:lnTo>
                    <a:pt x="574167" y="213794"/>
                  </a:lnTo>
                  <a:lnTo>
                    <a:pt x="583533" y="223473"/>
                  </a:lnTo>
                  <a:lnTo>
                    <a:pt x="595104" y="228834"/>
                  </a:lnTo>
                  <a:lnTo>
                    <a:pt x="601523" y="230264"/>
                  </a:lnTo>
                  <a:lnTo>
                    <a:pt x="619239" y="225501"/>
                  </a:lnTo>
                  <a:lnTo>
                    <a:pt x="629520" y="220898"/>
                  </a:lnTo>
                  <a:lnTo>
                    <a:pt x="657225" y="183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4" name="SMARTInkShape-Group125"/>
          <p:cNvGrpSpPr/>
          <p:nvPr/>
        </p:nvGrpSpPr>
        <p:grpSpPr>
          <a:xfrm>
            <a:off x="4733636" y="3890819"/>
            <a:ext cx="333043" cy="223982"/>
            <a:chOff x="4733636" y="3890819"/>
            <a:chExt cx="333043" cy="223982"/>
          </a:xfrm>
        </p:grpSpPr>
        <p:sp>
          <p:nvSpPr>
            <p:cNvPr id="1352" name="SMARTInkShape-529"/>
            <p:cNvSpPr/>
            <p:nvPr>
              <p:custDataLst>
                <p:tags r:id="rId103"/>
              </p:custDataLst>
            </p:nvPr>
          </p:nvSpPr>
          <p:spPr>
            <a:xfrm>
              <a:off x="4963669" y="3890819"/>
              <a:ext cx="103010" cy="223982"/>
            </a:xfrm>
            <a:custGeom>
              <a:avLst/>
              <a:gdLst/>
              <a:ahLst/>
              <a:cxnLst/>
              <a:rect l="0" t="0" r="0" b="0"/>
              <a:pathLst>
                <a:path w="103010" h="223982">
                  <a:moveTo>
                    <a:pt x="94106" y="23956"/>
                  </a:moveTo>
                  <a:lnTo>
                    <a:pt x="94106" y="23956"/>
                  </a:lnTo>
                  <a:lnTo>
                    <a:pt x="75424" y="6862"/>
                  </a:lnTo>
                  <a:lnTo>
                    <a:pt x="63578" y="1012"/>
                  </a:lnTo>
                  <a:lnTo>
                    <a:pt x="50375" y="0"/>
                  </a:lnTo>
                  <a:lnTo>
                    <a:pt x="43521" y="842"/>
                  </a:lnTo>
                  <a:lnTo>
                    <a:pt x="18705" y="13403"/>
                  </a:lnTo>
                  <a:lnTo>
                    <a:pt x="6884" y="25616"/>
                  </a:lnTo>
                  <a:lnTo>
                    <a:pt x="2620" y="32206"/>
                  </a:lnTo>
                  <a:lnTo>
                    <a:pt x="0" y="47996"/>
                  </a:lnTo>
                  <a:lnTo>
                    <a:pt x="2275" y="64009"/>
                  </a:lnTo>
                  <a:lnTo>
                    <a:pt x="8577" y="76418"/>
                  </a:lnTo>
                  <a:lnTo>
                    <a:pt x="36966" y="103022"/>
                  </a:lnTo>
                  <a:lnTo>
                    <a:pt x="71031" y="126975"/>
                  </a:lnTo>
                  <a:lnTo>
                    <a:pt x="93340" y="139820"/>
                  </a:lnTo>
                  <a:lnTo>
                    <a:pt x="102698" y="151331"/>
                  </a:lnTo>
                  <a:lnTo>
                    <a:pt x="103009" y="156498"/>
                  </a:lnTo>
                  <a:lnTo>
                    <a:pt x="99121" y="168588"/>
                  </a:lnTo>
                  <a:lnTo>
                    <a:pt x="84215" y="184991"/>
                  </a:lnTo>
                  <a:lnTo>
                    <a:pt x="57133" y="199905"/>
                  </a:lnTo>
                  <a:lnTo>
                    <a:pt x="27765" y="214378"/>
                  </a:lnTo>
                  <a:lnTo>
                    <a:pt x="1237" y="223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3" name="SMARTInkShape-530"/>
            <p:cNvSpPr/>
            <p:nvPr>
              <p:custDataLst>
                <p:tags r:id="rId104"/>
              </p:custDataLst>
            </p:nvPr>
          </p:nvSpPr>
          <p:spPr>
            <a:xfrm>
              <a:off x="4733636" y="3916761"/>
              <a:ext cx="188409" cy="162609"/>
            </a:xfrm>
            <a:custGeom>
              <a:avLst/>
              <a:gdLst/>
              <a:ahLst/>
              <a:cxnLst/>
              <a:rect l="0" t="0" r="0" b="0"/>
              <a:pathLst>
                <a:path w="188409" h="162609">
                  <a:moveTo>
                    <a:pt x="145545" y="12302"/>
                  </a:moveTo>
                  <a:lnTo>
                    <a:pt x="145545" y="12302"/>
                  </a:lnTo>
                  <a:lnTo>
                    <a:pt x="141753" y="12302"/>
                  </a:lnTo>
                  <a:lnTo>
                    <a:pt x="123301" y="993"/>
                  </a:lnTo>
                  <a:lnTo>
                    <a:pt x="118810" y="0"/>
                  </a:lnTo>
                  <a:lnTo>
                    <a:pt x="101111" y="2395"/>
                  </a:lnTo>
                  <a:lnTo>
                    <a:pt x="80786" y="11924"/>
                  </a:lnTo>
                  <a:lnTo>
                    <a:pt x="45472" y="41768"/>
                  </a:lnTo>
                  <a:lnTo>
                    <a:pt x="26200" y="64689"/>
                  </a:lnTo>
                  <a:lnTo>
                    <a:pt x="9259" y="97086"/>
                  </a:lnTo>
                  <a:lnTo>
                    <a:pt x="830" y="122971"/>
                  </a:lnTo>
                  <a:lnTo>
                    <a:pt x="0" y="139276"/>
                  </a:lnTo>
                  <a:lnTo>
                    <a:pt x="891" y="146957"/>
                  </a:lnTo>
                  <a:lnTo>
                    <a:pt x="6113" y="157609"/>
                  </a:lnTo>
                  <a:lnTo>
                    <a:pt x="9728" y="161561"/>
                  </a:lnTo>
                  <a:lnTo>
                    <a:pt x="14519" y="162608"/>
                  </a:lnTo>
                  <a:lnTo>
                    <a:pt x="26193" y="159537"/>
                  </a:lnTo>
                  <a:lnTo>
                    <a:pt x="42360" y="148884"/>
                  </a:lnTo>
                  <a:lnTo>
                    <a:pt x="66860" y="118629"/>
                  </a:lnTo>
                  <a:lnTo>
                    <a:pt x="82201" y="90719"/>
                  </a:lnTo>
                  <a:lnTo>
                    <a:pt x="95350" y="55142"/>
                  </a:lnTo>
                  <a:lnTo>
                    <a:pt x="101234" y="30377"/>
                  </a:lnTo>
                  <a:lnTo>
                    <a:pt x="99922" y="20070"/>
                  </a:lnTo>
                  <a:lnTo>
                    <a:pt x="96405" y="8103"/>
                  </a:lnTo>
                  <a:lnTo>
                    <a:pt x="96116" y="8709"/>
                  </a:lnTo>
                  <a:lnTo>
                    <a:pt x="96384" y="42694"/>
                  </a:lnTo>
                  <a:lnTo>
                    <a:pt x="101257" y="76869"/>
                  </a:lnTo>
                  <a:lnTo>
                    <a:pt x="110016" y="110957"/>
                  </a:lnTo>
                  <a:lnTo>
                    <a:pt x="119389" y="136828"/>
                  </a:lnTo>
                  <a:lnTo>
                    <a:pt x="130299" y="152298"/>
                  </a:lnTo>
                  <a:lnTo>
                    <a:pt x="141150" y="157866"/>
                  </a:lnTo>
                  <a:lnTo>
                    <a:pt x="188408" y="162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55" name="SMARTInkShape-531"/>
          <p:cNvSpPr/>
          <p:nvPr>
            <p:custDataLst>
              <p:tags r:id="rId7"/>
            </p:custDataLst>
          </p:nvPr>
        </p:nvSpPr>
        <p:spPr>
          <a:xfrm>
            <a:off x="5466545" y="3864917"/>
            <a:ext cx="191306" cy="178447"/>
          </a:xfrm>
          <a:custGeom>
            <a:avLst/>
            <a:gdLst/>
            <a:ahLst/>
            <a:cxnLst/>
            <a:rect l="0" t="0" r="0" b="0"/>
            <a:pathLst>
              <a:path w="191306" h="178447">
                <a:moveTo>
                  <a:pt x="184161" y="64146"/>
                </a:moveTo>
                <a:lnTo>
                  <a:pt x="184161" y="64146"/>
                </a:lnTo>
                <a:lnTo>
                  <a:pt x="183368" y="56855"/>
                </a:lnTo>
                <a:lnTo>
                  <a:pt x="170426" y="23674"/>
                </a:lnTo>
                <a:lnTo>
                  <a:pt x="153634" y="4353"/>
                </a:lnTo>
                <a:lnTo>
                  <a:pt x="134081" y="0"/>
                </a:lnTo>
                <a:lnTo>
                  <a:pt x="100531" y="2012"/>
                </a:lnTo>
                <a:lnTo>
                  <a:pt x="72599" y="9752"/>
                </a:lnTo>
                <a:lnTo>
                  <a:pt x="41827" y="26590"/>
                </a:lnTo>
                <a:lnTo>
                  <a:pt x="23807" y="44287"/>
                </a:lnTo>
                <a:lnTo>
                  <a:pt x="9200" y="66690"/>
                </a:lnTo>
                <a:lnTo>
                  <a:pt x="788" y="91107"/>
                </a:lnTo>
                <a:lnTo>
                  <a:pt x="0" y="96407"/>
                </a:lnTo>
                <a:lnTo>
                  <a:pt x="6476" y="119037"/>
                </a:lnTo>
                <a:lnTo>
                  <a:pt x="16290" y="130346"/>
                </a:lnTo>
                <a:lnTo>
                  <a:pt x="22241" y="134473"/>
                </a:lnTo>
                <a:lnTo>
                  <a:pt x="35203" y="136941"/>
                </a:lnTo>
                <a:lnTo>
                  <a:pt x="53772" y="133869"/>
                </a:lnTo>
                <a:lnTo>
                  <a:pt x="59135" y="132059"/>
                </a:lnTo>
                <a:lnTo>
                  <a:pt x="88968" y="107928"/>
                </a:lnTo>
                <a:lnTo>
                  <a:pt x="116867" y="77457"/>
                </a:lnTo>
                <a:lnTo>
                  <a:pt x="130711" y="44756"/>
                </a:lnTo>
                <a:lnTo>
                  <a:pt x="140609" y="14023"/>
                </a:lnTo>
                <a:lnTo>
                  <a:pt x="140993" y="10913"/>
                </a:lnTo>
                <a:lnTo>
                  <a:pt x="141095" y="11194"/>
                </a:lnTo>
                <a:lnTo>
                  <a:pt x="142065" y="37358"/>
                </a:lnTo>
                <a:lnTo>
                  <a:pt x="146995" y="66880"/>
                </a:lnTo>
                <a:lnTo>
                  <a:pt x="155771" y="98993"/>
                </a:lnTo>
                <a:lnTo>
                  <a:pt x="165148" y="128267"/>
                </a:lnTo>
                <a:lnTo>
                  <a:pt x="191305" y="178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64" name="SMARTInkShape-Group127"/>
          <p:cNvGrpSpPr/>
          <p:nvPr/>
        </p:nvGrpSpPr>
        <p:grpSpPr>
          <a:xfrm>
            <a:off x="5830631" y="3343275"/>
            <a:ext cx="1963201" cy="1100139"/>
            <a:chOff x="5830631" y="3343275"/>
            <a:chExt cx="1963201" cy="1100139"/>
          </a:xfrm>
        </p:grpSpPr>
        <p:sp>
          <p:nvSpPr>
            <p:cNvPr id="1356" name="SMARTInkShape-532"/>
            <p:cNvSpPr/>
            <p:nvPr>
              <p:custDataLst>
                <p:tags r:id="rId95"/>
              </p:custDataLst>
            </p:nvPr>
          </p:nvSpPr>
          <p:spPr>
            <a:xfrm>
              <a:off x="5830631" y="3779044"/>
              <a:ext cx="141545" cy="255501"/>
            </a:xfrm>
            <a:custGeom>
              <a:avLst/>
              <a:gdLst/>
              <a:ahLst/>
              <a:cxnLst/>
              <a:rect l="0" t="0" r="0" b="0"/>
              <a:pathLst>
                <a:path w="141545" h="255501">
                  <a:moveTo>
                    <a:pt x="141544" y="0"/>
                  </a:moveTo>
                  <a:lnTo>
                    <a:pt x="141544" y="0"/>
                  </a:lnTo>
                  <a:lnTo>
                    <a:pt x="113998" y="0"/>
                  </a:lnTo>
                  <a:lnTo>
                    <a:pt x="78865" y="3792"/>
                  </a:lnTo>
                  <a:lnTo>
                    <a:pt x="48200" y="12979"/>
                  </a:lnTo>
                  <a:lnTo>
                    <a:pt x="24017" y="24836"/>
                  </a:lnTo>
                  <a:lnTo>
                    <a:pt x="14432" y="33792"/>
                  </a:lnTo>
                  <a:lnTo>
                    <a:pt x="12353" y="39197"/>
                  </a:lnTo>
                  <a:lnTo>
                    <a:pt x="12160" y="51552"/>
                  </a:lnTo>
                  <a:lnTo>
                    <a:pt x="16835" y="62864"/>
                  </a:lnTo>
                  <a:lnTo>
                    <a:pt x="41872" y="98397"/>
                  </a:lnTo>
                  <a:lnTo>
                    <a:pt x="75791" y="128445"/>
                  </a:lnTo>
                  <a:lnTo>
                    <a:pt x="85333" y="138843"/>
                  </a:lnTo>
                  <a:lnTo>
                    <a:pt x="107224" y="173164"/>
                  </a:lnTo>
                  <a:lnTo>
                    <a:pt x="110416" y="183060"/>
                  </a:lnTo>
                  <a:lnTo>
                    <a:pt x="108420" y="205140"/>
                  </a:lnTo>
                  <a:lnTo>
                    <a:pt x="100629" y="220555"/>
                  </a:lnTo>
                  <a:lnTo>
                    <a:pt x="89229" y="233755"/>
                  </a:lnTo>
                  <a:lnTo>
                    <a:pt x="76224" y="242268"/>
                  </a:lnTo>
                  <a:lnTo>
                    <a:pt x="47930" y="251523"/>
                  </a:lnTo>
                  <a:lnTo>
                    <a:pt x="18204" y="255500"/>
                  </a:lnTo>
                  <a:lnTo>
                    <a:pt x="5235" y="254314"/>
                  </a:lnTo>
                  <a:lnTo>
                    <a:pt x="665" y="252886"/>
                  </a:lnTo>
                  <a:lnTo>
                    <a:pt x="0" y="249553"/>
                  </a:lnTo>
                  <a:lnTo>
                    <a:pt x="5610" y="239500"/>
                  </a:lnTo>
                  <a:lnTo>
                    <a:pt x="27244"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SMARTInkShape-533"/>
            <p:cNvSpPr/>
            <p:nvPr>
              <p:custDataLst>
                <p:tags r:id="rId96"/>
              </p:custDataLst>
            </p:nvPr>
          </p:nvSpPr>
          <p:spPr>
            <a:xfrm>
              <a:off x="7500938" y="3521869"/>
              <a:ext cx="292894" cy="921545"/>
            </a:xfrm>
            <a:custGeom>
              <a:avLst/>
              <a:gdLst/>
              <a:ahLst/>
              <a:cxnLst/>
              <a:rect l="0" t="0" r="0" b="0"/>
              <a:pathLst>
                <a:path w="292894" h="921545">
                  <a:moveTo>
                    <a:pt x="292893" y="0"/>
                  </a:moveTo>
                  <a:lnTo>
                    <a:pt x="292893" y="0"/>
                  </a:lnTo>
                  <a:lnTo>
                    <a:pt x="286397" y="28516"/>
                  </a:lnTo>
                  <a:lnTo>
                    <a:pt x="274211" y="61718"/>
                  </a:lnTo>
                  <a:lnTo>
                    <a:pt x="262365" y="87756"/>
                  </a:lnTo>
                  <a:lnTo>
                    <a:pt x="251280" y="117319"/>
                  </a:lnTo>
                  <a:lnTo>
                    <a:pt x="240267" y="150567"/>
                  </a:lnTo>
                  <a:lnTo>
                    <a:pt x="233997" y="169434"/>
                  </a:lnTo>
                  <a:lnTo>
                    <a:pt x="227435" y="189156"/>
                  </a:lnTo>
                  <a:lnTo>
                    <a:pt x="221474" y="208654"/>
                  </a:lnTo>
                  <a:lnTo>
                    <a:pt x="215911" y="228002"/>
                  </a:lnTo>
                  <a:lnTo>
                    <a:pt x="210616" y="247251"/>
                  </a:lnTo>
                  <a:lnTo>
                    <a:pt x="204705" y="267228"/>
                  </a:lnTo>
                  <a:lnTo>
                    <a:pt x="198382" y="287690"/>
                  </a:lnTo>
                  <a:lnTo>
                    <a:pt x="191786" y="308474"/>
                  </a:lnTo>
                  <a:lnTo>
                    <a:pt x="185008" y="329474"/>
                  </a:lnTo>
                  <a:lnTo>
                    <a:pt x="178106" y="350618"/>
                  </a:lnTo>
                  <a:lnTo>
                    <a:pt x="171125" y="371858"/>
                  </a:lnTo>
                  <a:lnTo>
                    <a:pt x="164884" y="392368"/>
                  </a:lnTo>
                  <a:lnTo>
                    <a:pt x="159136" y="412391"/>
                  </a:lnTo>
                  <a:lnTo>
                    <a:pt x="153715" y="432090"/>
                  </a:lnTo>
                  <a:lnTo>
                    <a:pt x="148514" y="453160"/>
                  </a:lnTo>
                  <a:lnTo>
                    <a:pt x="143459" y="475144"/>
                  </a:lnTo>
                  <a:lnTo>
                    <a:pt x="138502" y="497738"/>
                  </a:lnTo>
                  <a:lnTo>
                    <a:pt x="132816" y="519150"/>
                  </a:lnTo>
                  <a:lnTo>
                    <a:pt x="126644" y="539775"/>
                  </a:lnTo>
                  <a:lnTo>
                    <a:pt x="120148" y="559875"/>
                  </a:lnTo>
                  <a:lnTo>
                    <a:pt x="114230" y="579625"/>
                  </a:lnTo>
                  <a:lnTo>
                    <a:pt x="108697" y="599141"/>
                  </a:lnTo>
                  <a:lnTo>
                    <a:pt x="103421" y="618503"/>
                  </a:lnTo>
                  <a:lnTo>
                    <a:pt x="98316" y="638554"/>
                  </a:lnTo>
                  <a:lnTo>
                    <a:pt x="93326" y="659065"/>
                  </a:lnTo>
                  <a:lnTo>
                    <a:pt x="88410" y="679883"/>
                  </a:lnTo>
                  <a:lnTo>
                    <a:pt x="82753" y="699318"/>
                  </a:lnTo>
                  <a:lnTo>
                    <a:pt x="76599" y="717830"/>
                  </a:lnTo>
                  <a:lnTo>
                    <a:pt x="70116" y="735728"/>
                  </a:lnTo>
                  <a:lnTo>
                    <a:pt x="63413" y="754011"/>
                  </a:lnTo>
                  <a:lnTo>
                    <a:pt x="56563" y="772549"/>
                  </a:lnTo>
                  <a:lnTo>
                    <a:pt x="49614" y="791258"/>
                  </a:lnTo>
                  <a:lnTo>
                    <a:pt x="37661" y="826861"/>
                  </a:lnTo>
                  <a:lnTo>
                    <a:pt x="26263" y="860413"/>
                  </a:lnTo>
                  <a:lnTo>
                    <a:pt x="0" y="921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8" name="SMARTInkShape-534"/>
            <p:cNvSpPr/>
            <p:nvPr>
              <p:custDataLst>
                <p:tags r:id="rId97"/>
              </p:custDataLst>
            </p:nvPr>
          </p:nvSpPr>
          <p:spPr>
            <a:xfrm>
              <a:off x="7207366" y="3843338"/>
              <a:ext cx="365010" cy="228601"/>
            </a:xfrm>
            <a:custGeom>
              <a:avLst/>
              <a:gdLst/>
              <a:ahLst/>
              <a:cxnLst/>
              <a:rect l="0" t="0" r="0" b="0"/>
              <a:pathLst>
                <a:path w="365010" h="228601">
                  <a:moveTo>
                    <a:pt x="114978" y="0"/>
                  </a:moveTo>
                  <a:lnTo>
                    <a:pt x="114978" y="0"/>
                  </a:lnTo>
                  <a:lnTo>
                    <a:pt x="111186" y="3792"/>
                  </a:lnTo>
                  <a:lnTo>
                    <a:pt x="82846" y="14473"/>
                  </a:lnTo>
                  <a:lnTo>
                    <a:pt x="51392" y="23848"/>
                  </a:lnTo>
                  <a:lnTo>
                    <a:pt x="37048" y="30967"/>
                  </a:lnTo>
                  <a:lnTo>
                    <a:pt x="34449" y="34931"/>
                  </a:lnTo>
                  <a:lnTo>
                    <a:pt x="31563" y="45687"/>
                  </a:lnTo>
                  <a:lnTo>
                    <a:pt x="34512" y="58405"/>
                  </a:lnTo>
                  <a:lnTo>
                    <a:pt x="45098" y="76836"/>
                  </a:lnTo>
                  <a:lnTo>
                    <a:pt x="67559" y="107073"/>
                  </a:lnTo>
                  <a:lnTo>
                    <a:pt x="100855" y="140277"/>
                  </a:lnTo>
                  <a:lnTo>
                    <a:pt x="115115" y="167857"/>
                  </a:lnTo>
                  <a:lnTo>
                    <a:pt x="119008" y="184141"/>
                  </a:lnTo>
                  <a:lnTo>
                    <a:pt x="117664" y="191023"/>
                  </a:lnTo>
                  <a:lnTo>
                    <a:pt x="109822" y="202903"/>
                  </a:lnTo>
                  <a:lnTo>
                    <a:pt x="100516" y="209241"/>
                  </a:lnTo>
                  <a:lnTo>
                    <a:pt x="88706" y="212058"/>
                  </a:lnTo>
                  <a:lnTo>
                    <a:pt x="59745" y="213644"/>
                  </a:lnTo>
                  <a:lnTo>
                    <a:pt x="28409" y="213321"/>
                  </a:lnTo>
                  <a:lnTo>
                    <a:pt x="851" y="208135"/>
                  </a:lnTo>
                  <a:lnTo>
                    <a:pt x="0" y="207019"/>
                  </a:lnTo>
                  <a:lnTo>
                    <a:pt x="1020" y="205482"/>
                  </a:lnTo>
                  <a:lnTo>
                    <a:pt x="3287" y="203663"/>
                  </a:lnTo>
                  <a:lnTo>
                    <a:pt x="21648" y="197310"/>
                  </a:lnTo>
                  <a:lnTo>
                    <a:pt x="54781" y="194193"/>
                  </a:lnTo>
                  <a:lnTo>
                    <a:pt x="87176" y="189477"/>
                  </a:lnTo>
                  <a:lnTo>
                    <a:pt x="115585" y="185283"/>
                  </a:lnTo>
                  <a:lnTo>
                    <a:pt x="145411" y="180773"/>
                  </a:lnTo>
                  <a:lnTo>
                    <a:pt x="176383" y="173771"/>
                  </a:lnTo>
                  <a:lnTo>
                    <a:pt x="204521" y="166669"/>
                  </a:lnTo>
                  <a:lnTo>
                    <a:pt x="235765" y="155042"/>
                  </a:lnTo>
                  <a:lnTo>
                    <a:pt x="264867" y="133901"/>
                  </a:lnTo>
                  <a:lnTo>
                    <a:pt x="278804" y="113757"/>
                  </a:lnTo>
                  <a:lnTo>
                    <a:pt x="284169" y="96500"/>
                  </a:lnTo>
                  <a:lnTo>
                    <a:pt x="285759" y="69955"/>
                  </a:lnTo>
                  <a:lnTo>
                    <a:pt x="278645" y="40747"/>
                  </a:lnTo>
                  <a:lnTo>
                    <a:pt x="268682" y="25782"/>
                  </a:lnTo>
                  <a:lnTo>
                    <a:pt x="257109" y="15427"/>
                  </a:lnTo>
                  <a:lnTo>
                    <a:pt x="246674" y="10825"/>
                  </a:lnTo>
                  <a:lnTo>
                    <a:pt x="232512" y="13013"/>
                  </a:lnTo>
                  <a:lnTo>
                    <a:pt x="224290" y="15819"/>
                  </a:lnTo>
                  <a:lnTo>
                    <a:pt x="210922" y="27403"/>
                  </a:lnTo>
                  <a:lnTo>
                    <a:pt x="205134" y="34938"/>
                  </a:lnTo>
                  <a:lnTo>
                    <a:pt x="198704" y="56009"/>
                  </a:lnTo>
                  <a:lnTo>
                    <a:pt x="197200" y="88297"/>
                  </a:lnTo>
                  <a:lnTo>
                    <a:pt x="200734" y="105124"/>
                  </a:lnTo>
                  <a:lnTo>
                    <a:pt x="215937" y="135329"/>
                  </a:lnTo>
                  <a:lnTo>
                    <a:pt x="238020" y="164226"/>
                  </a:lnTo>
                  <a:lnTo>
                    <a:pt x="266107" y="187162"/>
                  </a:lnTo>
                  <a:lnTo>
                    <a:pt x="299289" y="206980"/>
                  </a:lnTo>
                  <a:lnTo>
                    <a:pt x="314369" y="215022"/>
                  </a:lnTo>
                  <a:lnTo>
                    <a:pt x="365009"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SMARTInkShape-535"/>
            <p:cNvSpPr/>
            <p:nvPr>
              <p:custDataLst>
                <p:tags r:id="rId98"/>
              </p:custDataLst>
            </p:nvPr>
          </p:nvSpPr>
          <p:spPr>
            <a:xfrm>
              <a:off x="7137599" y="3737833"/>
              <a:ext cx="70446" cy="12637"/>
            </a:xfrm>
            <a:custGeom>
              <a:avLst/>
              <a:gdLst/>
              <a:ahLst/>
              <a:cxnLst/>
              <a:rect l="0" t="0" r="0" b="0"/>
              <a:pathLst>
                <a:path w="70446" h="12637">
                  <a:moveTo>
                    <a:pt x="6151" y="12636"/>
                  </a:moveTo>
                  <a:lnTo>
                    <a:pt x="6151" y="12636"/>
                  </a:lnTo>
                  <a:lnTo>
                    <a:pt x="2359" y="12636"/>
                  </a:lnTo>
                  <a:lnTo>
                    <a:pt x="1241" y="11842"/>
                  </a:lnTo>
                  <a:lnTo>
                    <a:pt x="497" y="10519"/>
                  </a:lnTo>
                  <a:lnTo>
                    <a:pt x="0" y="8844"/>
                  </a:lnTo>
                  <a:lnTo>
                    <a:pt x="463" y="6933"/>
                  </a:lnTo>
                  <a:lnTo>
                    <a:pt x="3094" y="2693"/>
                  </a:lnTo>
                  <a:lnTo>
                    <a:pt x="13259" y="279"/>
                  </a:lnTo>
                  <a:lnTo>
                    <a:pt x="27567" y="0"/>
                  </a:lnTo>
                  <a:lnTo>
                    <a:pt x="70445" y="54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SMARTInkShape-536"/>
            <p:cNvSpPr/>
            <p:nvPr>
              <p:custDataLst>
                <p:tags r:id="rId99"/>
              </p:custDataLst>
            </p:nvPr>
          </p:nvSpPr>
          <p:spPr>
            <a:xfrm>
              <a:off x="6845226" y="3793331"/>
              <a:ext cx="312813" cy="200026"/>
            </a:xfrm>
            <a:custGeom>
              <a:avLst/>
              <a:gdLst/>
              <a:ahLst/>
              <a:cxnLst/>
              <a:rect l="0" t="0" r="0" b="0"/>
              <a:pathLst>
                <a:path w="312813" h="200026">
                  <a:moveTo>
                    <a:pt x="12774" y="0"/>
                  </a:moveTo>
                  <a:lnTo>
                    <a:pt x="12774" y="0"/>
                  </a:lnTo>
                  <a:lnTo>
                    <a:pt x="10657" y="14121"/>
                  </a:lnTo>
                  <a:lnTo>
                    <a:pt x="7120" y="44136"/>
                  </a:lnTo>
                  <a:lnTo>
                    <a:pt x="5498" y="70416"/>
                  </a:lnTo>
                  <a:lnTo>
                    <a:pt x="917" y="103061"/>
                  </a:lnTo>
                  <a:lnTo>
                    <a:pt x="0" y="132049"/>
                  </a:lnTo>
                  <a:lnTo>
                    <a:pt x="4732" y="167173"/>
                  </a:lnTo>
                  <a:lnTo>
                    <a:pt x="9157" y="186587"/>
                  </a:lnTo>
                  <a:lnTo>
                    <a:pt x="11950" y="191066"/>
                  </a:lnTo>
                  <a:lnTo>
                    <a:pt x="15399" y="194053"/>
                  </a:lnTo>
                  <a:lnTo>
                    <a:pt x="19287" y="196043"/>
                  </a:lnTo>
                  <a:lnTo>
                    <a:pt x="23466" y="195783"/>
                  </a:lnTo>
                  <a:lnTo>
                    <a:pt x="32343" y="191261"/>
                  </a:lnTo>
                  <a:lnTo>
                    <a:pt x="60445" y="156393"/>
                  </a:lnTo>
                  <a:lnTo>
                    <a:pt x="82102" y="126997"/>
                  </a:lnTo>
                  <a:lnTo>
                    <a:pt x="97346" y="94500"/>
                  </a:lnTo>
                  <a:lnTo>
                    <a:pt x="97730" y="95544"/>
                  </a:lnTo>
                  <a:lnTo>
                    <a:pt x="99226" y="123831"/>
                  </a:lnTo>
                  <a:lnTo>
                    <a:pt x="104976" y="147463"/>
                  </a:lnTo>
                  <a:lnTo>
                    <a:pt x="112226" y="159731"/>
                  </a:lnTo>
                  <a:lnTo>
                    <a:pt x="129025" y="175563"/>
                  </a:lnTo>
                  <a:lnTo>
                    <a:pt x="142229" y="181216"/>
                  </a:lnTo>
                  <a:lnTo>
                    <a:pt x="156034" y="182934"/>
                  </a:lnTo>
                  <a:lnTo>
                    <a:pt x="170108" y="181052"/>
                  </a:lnTo>
                  <a:lnTo>
                    <a:pt x="191418" y="167945"/>
                  </a:lnTo>
                  <a:lnTo>
                    <a:pt x="217206" y="137387"/>
                  </a:lnTo>
                  <a:lnTo>
                    <a:pt x="228927" y="113216"/>
                  </a:lnTo>
                  <a:lnTo>
                    <a:pt x="232659" y="92548"/>
                  </a:lnTo>
                  <a:lnTo>
                    <a:pt x="229972" y="63758"/>
                  </a:lnTo>
                  <a:lnTo>
                    <a:pt x="220357" y="37677"/>
                  </a:lnTo>
                  <a:lnTo>
                    <a:pt x="207454" y="18660"/>
                  </a:lnTo>
                  <a:lnTo>
                    <a:pt x="200369" y="12262"/>
                  </a:lnTo>
                  <a:lnTo>
                    <a:pt x="194575" y="9419"/>
                  </a:lnTo>
                  <a:lnTo>
                    <a:pt x="185744" y="7443"/>
                  </a:lnTo>
                  <a:lnTo>
                    <a:pt x="217979" y="17114"/>
                  </a:lnTo>
                  <a:lnTo>
                    <a:pt x="244585" y="23945"/>
                  </a:lnTo>
                  <a:lnTo>
                    <a:pt x="272576" y="34788"/>
                  </a:lnTo>
                  <a:lnTo>
                    <a:pt x="293393" y="51847"/>
                  </a:lnTo>
                  <a:lnTo>
                    <a:pt x="305824" y="75775"/>
                  </a:lnTo>
                  <a:lnTo>
                    <a:pt x="311432" y="110718"/>
                  </a:lnTo>
                  <a:lnTo>
                    <a:pt x="312539" y="140904"/>
                  </a:lnTo>
                  <a:lnTo>
                    <a:pt x="312731" y="168749"/>
                  </a:lnTo>
                  <a:lnTo>
                    <a:pt x="312812"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1" name="SMARTInkShape-537"/>
            <p:cNvSpPr/>
            <p:nvPr>
              <p:custDataLst>
                <p:tags r:id="rId100"/>
              </p:custDataLst>
            </p:nvPr>
          </p:nvSpPr>
          <p:spPr>
            <a:xfrm>
              <a:off x="6665549" y="3343275"/>
              <a:ext cx="206740" cy="815097"/>
            </a:xfrm>
            <a:custGeom>
              <a:avLst/>
              <a:gdLst/>
              <a:ahLst/>
              <a:cxnLst/>
              <a:rect l="0" t="0" r="0" b="0"/>
              <a:pathLst>
                <a:path w="206740" h="815097">
                  <a:moveTo>
                    <a:pt x="206739" y="0"/>
                  </a:moveTo>
                  <a:lnTo>
                    <a:pt x="206739" y="0"/>
                  </a:lnTo>
                  <a:lnTo>
                    <a:pt x="196796" y="29830"/>
                  </a:lnTo>
                  <a:lnTo>
                    <a:pt x="181903" y="64688"/>
                  </a:lnTo>
                  <a:lnTo>
                    <a:pt x="172947" y="89075"/>
                  </a:lnTo>
                  <a:lnTo>
                    <a:pt x="165791" y="115789"/>
                  </a:lnTo>
                  <a:lnTo>
                    <a:pt x="158377" y="144330"/>
                  </a:lnTo>
                  <a:lnTo>
                    <a:pt x="147145" y="175537"/>
                  </a:lnTo>
                  <a:lnTo>
                    <a:pt x="136331" y="210043"/>
                  </a:lnTo>
                  <a:lnTo>
                    <a:pt x="131225" y="228135"/>
                  </a:lnTo>
                  <a:lnTo>
                    <a:pt x="126234" y="247340"/>
                  </a:lnTo>
                  <a:lnTo>
                    <a:pt x="121319" y="267287"/>
                  </a:lnTo>
                  <a:lnTo>
                    <a:pt x="116455" y="287729"/>
                  </a:lnTo>
                  <a:lnTo>
                    <a:pt x="110830" y="308501"/>
                  </a:lnTo>
                  <a:lnTo>
                    <a:pt x="104700" y="329492"/>
                  </a:lnTo>
                  <a:lnTo>
                    <a:pt x="98232" y="350630"/>
                  </a:lnTo>
                  <a:lnTo>
                    <a:pt x="92332" y="371866"/>
                  </a:lnTo>
                  <a:lnTo>
                    <a:pt x="86811" y="393167"/>
                  </a:lnTo>
                  <a:lnTo>
                    <a:pt x="81543" y="414511"/>
                  </a:lnTo>
                  <a:lnTo>
                    <a:pt x="75650" y="435091"/>
                  </a:lnTo>
                  <a:lnTo>
                    <a:pt x="69340" y="455161"/>
                  </a:lnTo>
                  <a:lnTo>
                    <a:pt x="62752" y="474890"/>
                  </a:lnTo>
                  <a:lnTo>
                    <a:pt x="56772" y="495187"/>
                  </a:lnTo>
                  <a:lnTo>
                    <a:pt x="51198" y="515862"/>
                  </a:lnTo>
                  <a:lnTo>
                    <a:pt x="45896" y="536789"/>
                  </a:lnTo>
                  <a:lnTo>
                    <a:pt x="40773" y="557091"/>
                  </a:lnTo>
                  <a:lnTo>
                    <a:pt x="35769" y="576975"/>
                  </a:lnTo>
                  <a:lnTo>
                    <a:pt x="30846" y="596581"/>
                  </a:lnTo>
                  <a:lnTo>
                    <a:pt x="26771" y="615208"/>
                  </a:lnTo>
                  <a:lnTo>
                    <a:pt x="20126" y="650722"/>
                  </a:lnTo>
                  <a:lnTo>
                    <a:pt x="14526" y="682910"/>
                  </a:lnTo>
                  <a:lnTo>
                    <a:pt x="9392" y="713091"/>
                  </a:lnTo>
                  <a:lnTo>
                    <a:pt x="4465" y="742379"/>
                  </a:lnTo>
                  <a:lnTo>
                    <a:pt x="1020" y="778059"/>
                  </a:lnTo>
                  <a:lnTo>
                    <a:pt x="0" y="801154"/>
                  </a:lnTo>
                  <a:lnTo>
                    <a:pt x="1444" y="806359"/>
                  </a:lnTo>
                  <a:lnTo>
                    <a:pt x="7282" y="814259"/>
                  </a:lnTo>
                  <a:lnTo>
                    <a:pt x="10268" y="815096"/>
                  </a:lnTo>
                  <a:lnTo>
                    <a:pt x="21001" y="807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538"/>
            <p:cNvSpPr/>
            <p:nvPr>
              <p:custDataLst>
                <p:tags r:id="rId101"/>
              </p:custDataLst>
            </p:nvPr>
          </p:nvSpPr>
          <p:spPr>
            <a:xfrm>
              <a:off x="6269863" y="3803827"/>
              <a:ext cx="380969" cy="438684"/>
            </a:xfrm>
            <a:custGeom>
              <a:avLst/>
              <a:gdLst/>
              <a:ahLst/>
              <a:cxnLst/>
              <a:rect l="0" t="0" r="0" b="0"/>
              <a:pathLst>
                <a:path w="380969" h="438684">
                  <a:moveTo>
                    <a:pt x="109506" y="3792"/>
                  </a:moveTo>
                  <a:lnTo>
                    <a:pt x="109506" y="3792"/>
                  </a:lnTo>
                  <a:lnTo>
                    <a:pt x="101921" y="0"/>
                  </a:lnTo>
                  <a:lnTo>
                    <a:pt x="91848" y="254"/>
                  </a:lnTo>
                  <a:lnTo>
                    <a:pt x="62185" y="10678"/>
                  </a:lnTo>
                  <a:lnTo>
                    <a:pt x="38864" y="23471"/>
                  </a:lnTo>
                  <a:lnTo>
                    <a:pt x="28368" y="34763"/>
                  </a:lnTo>
                  <a:lnTo>
                    <a:pt x="7569" y="68401"/>
                  </a:lnTo>
                  <a:lnTo>
                    <a:pt x="1230" y="82513"/>
                  </a:lnTo>
                  <a:lnTo>
                    <a:pt x="0" y="98839"/>
                  </a:lnTo>
                  <a:lnTo>
                    <a:pt x="783" y="107638"/>
                  </a:lnTo>
                  <a:lnTo>
                    <a:pt x="8004" y="121648"/>
                  </a:lnTo>
                  <a:lnTo>
                    <a:pt x="13263" y="127606"/>
                  </a:lnTo>
                  <a:lnTo>
                    <a:pt x="27573" y="134227"/>
                  </a:lnTo>
                  <a:lnTo>
                    <a:pt x="35834" y="135992"/>
                  </a:lnTo>
                  <a:lnTo>
                    <a:pt x="53480" y="131604"/>
                  </a:lnTo>
                  <a:lnTo>
                    <a:pt x="83093" y="113176"/>
                  </a:lnTo>
                  <a:lnTo>
                    <a:pt x="107890" y="80949"/>
                  </a:lnTo>
                  <a:lnTo>
                    <a:pt x="117846" y="64312"/>
                  </a:lnTo>
                  <a:lnTo>
                    <a:pt x="127064" y="28684"/>
                  </a:lnTo>
                  <a:lnTo>
                    <a:pt x="129789" y="21222"/>
                  </a:lnTo>
                  <a:lnTo>
                    <a:pt x="130172" y="21762"/>
                  </a:lnTo>
                  <a:lnTo>
                    <a:pt x="138421" y="53411"/>
                  </a:lnTo>
                  <a:lnTo>
                    <a:pt x="147001" y="83934"/>
                  </a:lnTo>
                  <a:lnTo>
                    <a:pt x="150778" y="116879"/>
                  </a:lnTo>
                  <a:lnTo>
                    <a:pt x="153779" y="142159"/>
                  </a:lnTo>
                  <a:lnTo>
                    <a:pt x="156964" y="169269"/>
                  </a:lnTo>
                  <a:lnTo>
                    <a:pt x="158380" y="197194"/>
                  </a:lnTo>
                  <a:lnTo>
                    <a:pt x="159009" y="223363"/>
                  </a:lnTo>
                  <a:lnTo>
                    <a:pt x="159288" y="249016"/>
                  </a:lnTo>
                  <a:lnTo>
                    <a:pt x="159413" y="276293"/>
                  </a:lnTo>
                  <a:lnTo>
                    <a:pt x="157352" y="302174"/>
                  </a:lnTo>
                  <a:lnTo>
                    <a:pt x="151728" y="336941"/>
                  </a:lnTo>
                  <a:lnTo>
                    <a:pt x="145035" y="365234"/>
                  </a:lnTo>
                  <a:lnTo>
                    <a:pt x="131870" y="396127"/>
                  </a:lnTo>
                  <a:lnTo>
                    <a:pt x="113188" y="419457"/>
                  </a:lnTo>
                  <a:lnTo>
                    <a:pt x="94987" y="432899"/>
                  </a:lnTo>
                  <a:lnTo>
                    <a:pt x="84267" y="436599"/>
                  </a:lnTo>
                  <a:lnTo>
                    <a:pt x="61723" y="438683"/>
                  </a:lnTo>
                  <a:lnTo>
                    <a:pt x="54632" y="436594"/>
                  </a:lnTo>
                  <a:lnTo>
                    <a:pt x="42520" y="427923"/>
                  </a:lnTo>
                  <a:lnTo>
                    <a:pt x="36078" y="409782"/>
                  </a:lnTo>
                  <a:lnTo>
                    <a:pt x="34568" y="379144"/>
                  </a:lnTo>
                  <a:lnTo>
                    <a:pt x="39148" y="350751"/>
                  </a:lnTo>
                  <a:lnTo>
                    <a:pt x="47649" y="319319"/>
                  </a:lnTo>
                  <a:lnTo>
                    <a:pt x="62338" y="287781"/>
                  </a:lnTo>
                  <a:lnTo>
                    <a:pt x="81772" y="255418"/>
                  </a:lnTo>
                  <a:lnTo>
                    <a:pt x="102612" y="223604"/>
                  </a:lnTo>
                  <a:lnTo>
                    <a:pt x="125984" y="191159"/>
                  </a:lnTo>
                  <a:lnTo>
                    <a:pt x="150901" y="161437"/>
                  </a:lnTo>
                  <a:lnTo>
                    <a:pt x="173365" y="132522"/>
                  </a:lnTo>
                  <a:lnTo>
                    <a:pt x="202289" y="98100"/>
                  </a:lnTo>
                  <a:lnTo>
                    <a:pt x="230311" y="63248"/>
                  </a:lnTo>
                  <a:lnTo>
                    <a:pt x="246081" y="42347"/>
                  </a:lnTo>
                  <a:lnTo>
                    <a:pt x="257205" y="14602"/>
                  </a:lnTo>
                  <a:lnTo>
                    <a:pt x="257979" y="10998"/>
                  </a:lnTo>
                  <a:lnTo>
                    <a:pt x="256112" y="8596"/>
                  </a:lnTo>
                  <a:lnTo>
                    <a:pt x="247690" y="5927"/>
                  </a:lnTo>
                  <a:lnTo>
                    <a:pt x="240241" y="6857"/>
                  </a:lnTo>
                  <a:lnTo>
                    <a:pt x="217615" y="21507"/>
                  </a:lnTo>
                  <a:lnTo>
                    <a:pt x="207032" y="33890"/>
                  </a:lnTo>
                  <a:lnTo>
                    <a:pt x="193770" y="57450"/>
                  </a:lnTo>
                  <a:lnTo>
                    <a:pt x="189771" y="87688"/>
                  </a:lnTo>
                  <a:lnTo>
                    <a:pt x="192379" y="115433"/>
                  </a:lnTo>
                  <a:lnTo>
                    <a:pt x="201971" y="138735"/>
                  </a:lnTo>
                  <a:lnTo>
                    <a:pt x="228742" y="172373"/>
                  </a:lnTo>
                  <a:lnTo>
                    <a:pt x="250492" y="183211"/>
                  </a:lnTo>
                  <a:lnTo>
                    <a:pt x="277045" y="187657"/>
                  </a:lnTo>
                  <a:lnTo>
                    <a:pt x="305021" y="188975"/>
                  </a:lnTo>
                  <a:lnTo>
                    <a:pt x="337210" y="181780"/>
                  </a:lnTo>
                  <a:lnTo>
                    <a:pt x="357508" y="174946"/>
                  </a:lnTo>
                  <a:lnTo>
                    <a:pt x="380968" y="1609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SMARTInkShape-539"/>
            <p:cNvSpPr/>
            <p:nvPr>
              <p:custDataLst>
                <p:tags r:id="rId102"/>
              </p:custDataLst>
            </p:nvPr>
          </p:nvSpPr>
          <p:spPr>
            <a:xfrm>
              <a:off x="6064424" y="3831184"/>
              <a:ext cx="172071" cy="133598"/>
            </a:xfrm>
            <a:custGeom>
              <a:avLst/>
              <a:gdLst/>
              <a:ahLst/>
              <a:cxnLst/>
              <a:rect l="0" t="0" r="0" b="0"/>
              <a:pathLst>
                <a:path w="172071" h="133598">
                  <a:moveTo>
                    <a:pt x="136351" y="33585"/>
                  </a:moveTo>
                  <a:lnTo>
                    <a:pt x="136351" y="33585"/>
                  </a:lnTo>
                  <a:lnTo>
                    <a:pt x="112673" y="23642"/>
                  </a:lnTo>
                  <a:lnTo>
                    <a:pt x="99633" y="23345"/>
                  </a:lnTo>
                  <a:lnTo>
                    <a:pt x="69692" y="27621"/>
                  </a:lnTo>
                  <a:lnTo>
                    <a:pt x="36027" y="42481"/>
                  </a:lnTo>
                  <a:lnTo>
                    <a:pt x="18608" y="53859"/>
                  </a:lnTo>
                  <a:lnTo>
                    <a:pt x="3392" y="71077"/>
                  </a:lnTo>
                  <a:lnTo>
                    <a:pt x="880" y="76042"/>
                  </a:lnTo>
                  <a:lnTo>
                    <a:pt x="0" y="80146"/>
                  </a:lnTo>
                  <a:lnTo>
                    <a:pt x="207" y="83676"/>
                  </a:lnTo>
                  <a:lnTo>
                    <a:pt x="1138" y="86029"/>
                  </a:lnTo>
                  <a:lnTo>
                    <a:pt x="2553" y="87597"/>
                  </a:lnTo>
                  <a:lnTo>
                    <a:pt x="4290" y="88643"/>
                  </a:lnTo>
                  <a:lnTo>
                    <a:pt x="21904" y="86323"/>
                  </a:lnTo>
                  <a:lnTo>
                    <a:pt x="36273" y="76338"/>
                  </a:lnTo>
                  <a:lnTo>
                    <a:pt x="69308" y="41346"/>
                  </a:lnTo>
                  <a:lnTo>
                    <a:pt x="86104" y="8670"/>
                  </a:lnTo>
                  <a:lnTo>
                    <a:pt x="92030" y="0"/>
                  </a:lnTo>
                  <a:lnTo>
                    <a:pt x="91722" y="83"/>
                  </a:lnTo>
                  <a:lnTo>
                    <a:pt x="89264" y="2291"/>
                  </a:lnTo>
                  <a:lnTo>
                    <a:pt x="87210" y="15581"/>
                  </a:lnTo>
                  <a:lnTo>
                    <a:pt x="87310" y="51224"/>
                  </a:lnTo>
                  <a:lnTo>
                    <a:pt x="96310" y="86443"/>
                  </a:lnTo>
                  <a:lnTo>
                    <a:pt x="106275" y="111142"/>
                  </a:lnTo>
                  <a:lnTo>
                    <a:pt x="113988" y="119119"/>
                  </a:lnTo>
                  <a:lnTo>
                    <a:pt x="138633" y="131865"/>
                  </a:lnTo>
                  <a:lnTo>
                    <a:pt x="172070" y="133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2" name="SMARTInkShape-Group128"/>
          <p:cNvGrpSpPr/>
          <p:nvPr/>
        </p:nvGrpSpPr>
        <p:grpSpPr>
          <a:xfrm>
            <a:off x="3000375" y="4331769"/>
            <a:ext cx="2143086" cy="771634"/>
            <a:chOff x="3000375" y="4331769"/>
            <a:chExt cx="2143086" cy="771634"/>
          </a:xfrm>
        </p:grpSpPr>
        <p:sp>
          <p:nvSpPr>
            <p:cNvPr id="1365" name="SMARTInkShape-540"/>
            <p:cNvSpPr/>
            <p:nvPr>
              <p:custDataLst>
                <p:tags r:id="rId88"/>
              </p:custDataLst>
            </p:nvPr>
          </p:nvSpPr>
          <p:spPr>
            <a:xfrm>
              <a:off x="4998261" y="4331769"/>
              <a:ext cx="145200" cy="617162"/>
            </a:xfrm>
            <a:custGeom>
              <a:avLst/>
              <a:gdLst/>
              <a:ahLst/>
              <a:cxnLst/>
              <a:rect l="0" t="0" r="0" b="0"/>
              <a:pathLst>
                <a:path w="145200" h="617162">
                  <a:moveTo>
                    <a:pt x="102377" y="468831"/>
                  </a:moveTo>
                  <a:lnTo>
                    <a:pt x="102377" y="468831"/>
                  </a:lnTo>
                  <a:lnTo>
                    <a:pt x="102377" y="465039"/>
                  </a:lnTo>
                  <a:lnTo>
                    <a:pt x="98584" y="455096"/>
                  </a:lnTo>
                  <a:lnTo>
                    <a:pt x="75641" y="428189"/>
                  </a:lnTo>
                  <a:lnTo>
                    <a:pt x="64301" y="422987"/>
                  </a:lnTo>
                  <a:lnTo>
                    <a:pt x="57943" y="421600"/>
                  </a:lnTo>
                  <a:lnTo>
                    <a:pt x="44528" y="424291"/>
                  </a:lnTo>
                  <a:lnTo>
                    <a:pt x="37617" y="427232"/>
                  </a:lnTo>
                  <a:lnTo>
                    <a:pt x="27822" y="436849"/>
                  </a:lnTo>
                  <a:lnTo>
                    <a:pt x="7510" y="471704"/>
                  </a:lnTo>
                  <a:lnTo>
                    <a:pt x="1212" y="494715"/>
                  </a:lnTo>
                  <a:lnTo>
                    <a:pt x="0" y="520816"/>
                  </a:lnTo>
                  <a:lnTo>
                    <a:pt x="3780" y="555936"/>
                  </a:lnTo>
                  <a:lnTo>
                    <a:pt x="12169" y="589136"/>
                  </a:lnTo>
                  <a:lnTo>
                    <a:pt x="18892" y="599823"/>
                  </a:lnTo>
                  <a:lnTo>
                    <a:pt x="27966" y="607219"/>
                  </a:lnTo>
                  <a:lnTo>
                    <a:pt x="45669" y="615051"/>
                  </a:lnTo>
                  <a:lnTo>
                    <a:pt x="56271" y="617161"/>
                  </a:lnTo>
                  <a:lnTo>
                    <a:pt x="68391" y="613866"/>
                  </a:lnTo>
                  <a:lnTo>
                    <a:pt x="86486" y="603086"/>
                  </a:lnTo>
                  <a:lnTo>
                    <a:pt x="96902" y="592794"/>
                  </a:lnTo>
                  <a:lnTo>
                    <a:pt x="116523" y="560315"/>
                  </a:lnTo>
                  <a:lnTo>
                    <a:pt x="128793" y="528481"/>
                  </a:lnTo>
                  <a:lnTo>
                    <a:pt x="134755" y="502486"/>
                  </a:lnTo>
                  <a:lnTo>
                    <a:pt x="140050" y="475058"/>
                  </a:lnTo>
                  <a:lnTo>
                    <a:pt x="142933" y="446992"/>
                  </a:lnTo>
                  <a:lnTo>
                    <a:pt x="144214" y="417850"/>
                  </a:lnTo>
                  <a:lnTo>
                    <a:pt x="144784" y="386377"/>
                  </a:lnTo>
                  <a:lnTo>
                    <a:pt x="145037" y="353868"/>
                  </a:lnTo>
                  <a:lnTo>
                    <a:pt x="145149" y="320899"/>
                  </a:lnTo>
                  <a:lnTo>
                    <a:pt x="145199" y="287725"/>
                  </a:lnTo>
                  <a:lnTo>
                    <a:pt x="140988" y="254460"/>
                  </a:lnTo>
                  <a:lnTo>
                    <a:pt x="134619" y="221155"/>
                  </a:lnTo>
                  <a:lnTo>
                    <a:pt x="129142" y="187832"/>
                  </a:lnTo>
                  <a:lnTo>
                    <a:pt x="121945" y="158734"/>
                  </a:lnTo>
                  <a:lnTo>
                    <a:pt x="114249" y="131779"/>
                  </a:lnTo>
                  <a:lnTo>
                    <a:pt x="108182" y="103924"/>
                  </a:lnTo>
                  <a:lnTo>
                    <a:pt x="92720" y="69052"/>
                  </a:lnTo>
                  <a:lnTo>
                    <a:pt x="71864" y="34527"/>
                  </a:lnTo>
                  <a:lnTo>
                    <a:pt x="56471" y="12859"/>
                  </a:lnTo>
                  <a:lnTo>
                    <a:pt x="43874" y="1329"/>
                  </a:lnTo>
                  <a:lnTo>
                    <a:pt x="37975" y="0"/>
                  </a:lnTo>
                  <a:lnTo>
                    <a:pt x="32454" y="1496"/>
                  </a:lnTo>
                  <a:lnTo>
                    <a:pt x="27187" y="4874"/>
                  </a:lnTo>
                  <a:lnTo>
                    <a:pt x="12188" y="32383"/>
                  </a:lnTo>
                  <a:lnTo>
                    <a:pt x="5275" y="66904"/>
                  </a:lnTo>
                  <a:lnTo>
                    <a:pt x="3227" y="102268"/>
                  </a:lnTo>
                  <a:lnTo>
                    <a:pt x="2620" y="137881"/>
                  </a:lnTo>
                  <a:lnTo>
                    <a:pt x="4594" y="165903"/>
                  </a:lnTo>
                  <a:lnTo>
                    <a:pt x="8911" y="196084"/>
                  </a:lnTo>
                  <a:lnTo>
                    <a:pt x="16122" y="225373"/>
                  </a:lnTo>
                  <a:lnTo>
                    <a:pt x="24618" y="256382"/>
                  </a:lnTo>
                  <a:lnTo>
                    <a:pt x="33686" y="288684"/>
                  </a:lnTo>
                  <a:lnTo>
                    <a:pt x="43008" y="321562"/>
                  </a:lnTo>
                  <a:lnTo>
                    <a:pt x="54560" y="354695"/>
                  </a:lnTo>
                  <a:lnTo>
                    <a:pt x="68424" y="387148"/>
                  </a:lnTo>
                  <a:lnTo>
                    <a:pt x="85170" y="417446"/>
                  </a:lnTo>
                  <a:lnTo>
                    <a:pt x="103196" y="444670"/>
                  </a:lnTo>
                  <a:lnTo>
                    <a:pt x="121791" y="469999"/>
                  </a:lnTo>
                  <a:lnTo>
                    <a:pt x="139635" y="493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SMARTInkShape-541"/>
            <p:cNvSpPr/>
            <p:nvPr>
              <p:custDataLst>
                <p:tags r:id="rId89"/>
              </p:custDataLst>
            </p:nvPr>
          </p:nvSpPr>
          <p:spPr>
            <a:xfrm>
              <a:off x="4714875" y="4738573"/>
              <a:ext cx="285751" cy="189068"/>
            </a:xfrm>
            <a:custGeom>
              <a:avLst/>
              <a:gdLst/>
              <a:ahLst/>
              <a:cxnLst/>
              <a:rect l="0" t="0" r="0" b="0"/>
              <a:pathLst>
                <a:path w="285751" h="189068">
                  <a:moveTo>
                    <a:pt x="0" y="33452"/>
                  </a:moveTo>
                  <a:lnTo>
                    <a:pt x="0" y="33452"/>
                  </a:lnTo>
                  <a:lnTo>
                    <a:pt x="0" y="65936"/>
                  </a:lnTo>
                  <a:lnTo>
                    <a:pt x="794" y="74083"/>
                  </a:lnTo>
                  <a:lnTo>
                    <a:pt x="6482" y="106761"/>
                  </a:lnTo>
                  <a:lnTo>
                    <a:pt x="7057" y="123432"/>
                  </a:lnTo>
                  <a:lnTo>
                    <a:pt x="6292" y="123601"/>
                  </a:lnTo>
                  <a:lnTo>
                    <a:pt x="3326" y="121672"/>
                  </a:lnTo>
                  <a:lnTo>
                    <a:pt x="1478" y="113936"/>
                  </a:lnTo>
                  <a:lnTo>
                    <a:pt x="195" y="83562"/>
                  </a:lnTo>
                  <a:lnTo>
                    <a:pt x="26" y="53799"/>
                  </a:lnTo>
                  <a:lnTo>
                    <a:pt x="799" y="32591"/>
                  </a:lnTo>
                  <a:lnTo>
                    <a:pt x="3795" y="25661"/>
                  </a:lnTo>
                  <a:lnTo>
                    <a:pt x="5705" y="24289"/>
                  </a:lnTo>
                  <a:lnTo>
                    <a:pt x="7772" y="24168"/>
                  </a:lnTo>
                  <a:lnTo>
                    <a:pt x="9944" y="24882"/>
                  </a:lnTo>
                  <a:lnTo>
                    <a:pt x="20586" y="37263"/>
                  </a:lnTo>
                  <a:lnTo>
                    <a:pt x="37817" y="72857"/>
                  </a:lnTo>
                  <a:lnTo>
                    <a:pt x="47569" y="91183"/>
                  </a:lnTo>
                  <a:lnTo>
                    <a:pt x="52363" y="94829"/>
                  </a:lnTo>
                  <a:lnTo>
                    <a:pt x="53959" y="95008"/>
                  </a:lnTo>
                  <a:lnTo>
                    <a:pt x="55022" y="94333"/>
                  </a:lnTo>
                  <a:lnTo>
                    <a:pt x="60522" y="83754"/>
                  </a:lnTo>
                  <a:lnTo>
                    <a:pt x="58639" y="54971"/>
                  </a:lnTo>
                  <a:lnTo>
                    <a:pt x="57444" y="22945"/>
                  </a:lnTo>
                  <a:lnTo>
                    <a:pt x="57208" y="4653"/>
                  </a:lnTo>
                  <a:lnTo>
                    <a:pt x="57983" y="3141"/>
                  </a:lnTo>
                  <a:lnTo>
                    <a:pt x="59293" y="2926"/>
                  </a:lnTo>
                  <a:lnTo>
                    <a:pt x="60960" y="3576"/>
                  </a:lnTo>
                  <a:lnTo>
                    <a:pt x="90943" y="38428"/>
                  </a:lnTo>
                  <a:lnTo>
                    <a:pt x="116744" y="66808"/>
                  </a:lnTo>
                  <a:lnTo>
                    <a:pt x="152264" y="92852"/>
                  </a:lnTo>
                  <a:lnTo>
                    <a:pt x="168235" y="101764"/>
                  </a:lnTo>
                  <a:lnTo>
                    <a:pt x="183779" y="106940"/>
                  </a:lnTo>
                  <a:lnTo>
                    <a:pt x="190783" y="107051"/>
                  </a:lnTo>
                  <a:lnTo>
                    <a:pt x="202796" y="102940"/>
                  </a:lnTo>
                  <a:lnTo>
                    <a:pt x="206635" y="98827"/>
                  </a:lnTo>
                  <a:lnTo>
                    <a:pt x="210900" y="87908"/>
                  </a:lnTo>
                  <a:lnTo>
                    <a:pt x="212845" y="56585"/>
                  </a:lnTo>
                  <a:lnTo>
                    <a:pt x="206408" y="26645"/>
                  </a:lnTo>
                  <a:lnTo>
                    <a:pt x="204281" y="19389"/>
                  </a:lnTo>
                  <a:lnTo>
                    <a:pt x="200481" y="13758"/>
                  </a:lnTo>
                  <a:lnTo>
                    <a:pt x="189909" y="5385"/>
                  </a:lnTo>
                  <a:lnTo>
                    <a:pt x="174362" y="0"/>
                  </a:lnTo>
                  <a:lnTo>
                    <a:pt x="169423" y="2420"/>
                  </a:lnTo>
                  <a:lnTo>
                    <a:pt x="159701" y="13575"/>
                  </a:lnTo>
                  <a:lnTo>
                    <a:pt x="149095" y="41497"/>
                  </a:lnTo>
                  <a:lnTo>
                    <a:pt x="147756" y="65602"/>
                  </a:lnTo>
                  <a:lnTo>
                    <a:pt x="151465" y="99599"/>
                  </a:lnTo>
                  <a:lnTo>
                    <a:pt x="157012" y="116826"/>
                  </a:lnTo>
                  <a:lnTo>
                    <a:pt x="182866" y="150794"/>
                  </a:lnTo>
                  <a:lnTo>
                    <a:pt x="208013" y="170431"/>
                  </a:lnTo>
                  <a:lnTo>
                    <a:pt x="238027" y="182777"/>
                  </a:lnTo>
                  <a:lnTo>
                    <a:pt x="259125" y="189067"/>
                  </a:lnTo>
                  <a:lnTo>
                    <a:pt x="285750" y="1834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7" name="SMARTInkShape-542"/>
            <p:cNvSpPr/>
            <p:nvPr>
              <p:custDataLst>
                <p:tags r:id="rId90"/>
              </p:custDataLst>
            </p:nvPr>
          </p:nvSpPr>
          <p:spPr>
            <a:xfrm>
              <a:off x="4214813" y="4731973"/>
              <a:ext cx="471488" cy="158943"/>
            </a:xfrm>
            <a:custGeom>
              <a:avLst/>
              <a:gdLst/>
              <a:ahLst/>
              <a:cxnLst/>
              <a:rect l="0" t="0" r="0" b="0"/>
              <a:pathLst>
                <a:path w="471488" h="158943">
                  <a:moveTo>
                    <a:pt x="0" y="104346"/>
                  </a:moveTo>
                  <a:lnTo>
                    <a:pt x="0" y="104346"/>
                  </a:lnTo>
                  <a:lnTo>
                    <a:pt x="3792" y="104346"/>
                  </a:lnTo>
                  <a:lnTo>
                    <a:pt x="35669" y="88804"/>
                  </a:lnTo>
                  <a:lnTo>
                    <a:pt x="68076" y="74553"/>
                  </a:lnTo>
                  <a:lnTo>
                    <a:pt x="95665" y="62798"/>
                  </a:lnTo>
                  <a:lnTo>
                    <a:pt x="123948" y="56846"/>
                  </a:lnTo>
                  <a:lnTo>
                    <a:pt x="156228" y="51290"/>
                  </a:lnTo>
                  <a:lnTo>
                    <a:pt x="187136" y="44616"/>
                  </a:lnTo>
                  <a:lnTo>
                    <a:pt x="216403" y="41405"/>
                  </a:lnTo>
                  <a:lnTo>
                    <a:pt x="245182" y="36660"/>
                  </a:lnTo>
                  <a:lnTo>
                    <a:pt x="273818" y="34020"/>
                  </a:lnTo>
                  <a:lnTo>
                    <a:pt x="294826" y="37030"/>
                  </a:lnTo>
                  <a:lnTo>
                    <a:pt x="299573" y="38709"/>
                  </a:lnTo>
                  <a:lnTo>
                    <a:pt x="299728" y="39157"/>
                  </a:lnTo>
                  <a:lnTo>
                    <a:pt x="265036" y="58682"/>
                  </a:lnTo>
                  <a:lnTo>
                    <a:pt x="232486" y="86838"/>
                  </a:lnTo>
                  <a:lnTo>
                    <a:pt x="220932" y="101716"/>
                  </a:lnTo>
                  <a:lnTo>
                    <a:pt x="219371" y="113496"/>
                  </a:lnTo>
                  <a:lnTo>
                    <a:pt x="224836" y="140461"/>
                  </a:lnTo>
                  <a:lnTo>
                    <a:pt x="228472" y="145885"/>
                  </a:lnTo>
                  <a:lnTo>
                    <a:pt x="238862" y="154029"/>
                  </a:lnTo>
                  <a:lnTo>
                    <a:pt x="253534" y="156060"/>
                  </a:lnTo>
                  <a:lnTo>
                    <a:pt x="268256" y="154318"/>
                  </a:lnTo>
                  <a:lnTo>
                    <a:pt x="277446" y="150897"/>
                  </a:lnTo>
                  <a:lnTo>
                    <a:pt x="290874" y="133132"/>
                  </a:lnTo>
                  <a:lnTo>
                    <a:pt x="301114" y="103967"/>
                  </a:lnTo>
                  <a:lnTo>
                    <a:pt x="301591" y="73983"/>
                  </a:lnTo>
                  <a:lnTo>
                    <a:pt x="294023" y="39970"/>
                  </a:lnTo>
                  <a:lnTo>
                    <a:pt x="293228" y="35000"/>
                  </a:lnTo>
                  <a:lnTo>
                    <a:pt x="300577" y="41113"/>
                  </a:lnTo>
                  <a:lnTo>
                    <a:pt x="327051" y="75905"/>
                  </a:lnTo>
                  <a:lnTo>
                    <a:pt x="348417" y="106474"/>
                  </a:lnTo>
                  <a:lnTo>
                    <a:pt x="358822" y="124291"/>
                  </a:lnTo>
                  <a:lnTo>
                    <a:pt x="390406" y="158942"/>
                  </a:lnTo>
                  <a:lnTo>
                    <a:pt x="381006" y="144675"/>
                  </a:lnTo>
                  <a:lnTo>
                    <a:pt x="363048" y="120995"/>
                  </a:lnTo>
                  <a:lnTo>
                    <a:pt x="347759" y="86287"/>
                  </a:lnTo>
                  <a:lnTo>
                    <a:pt x="341423" y="51726"/>
                  </a:lnTo>
                  <a:lnTo>
                    <a:pt x="339534" y="43072"/>
                  </a:lnTo>
                  <a:lnTo>
                    <a:pt x="339862" y="35716"/>
                  </a:lnTo>
                  <a:lnTo>
                    <a:pt x="344460" y="23308"/>
                  </a:lnTo>
                  <a:lnTo>
                    <a:pt x="359766" y="7397"/>
                  </a:lnTo>
                  <a:lnTo>
                    <a:pt x="374738" y="1726"/>
                  </a:lnTo>
                  <a:lnTo>
                    <a:pt x="391975" y="0"/>
                  </a:lnTo>
                  <a:lnTo>
                    <a:pt x="419529" y="3490"/>
                  </a:lnTo>
                  <a:lnTo>
                    <a:pt x="450934" y="9664"/>
                  </a:lnTo>
                  <a:lnTo>
                    <a:pt x="471487" y="11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SMARTInkShape-543"/>
            <p:cNvSpPr/>
            <p:nvPr>
              <p:custDataLst>
                <p:tags r:id="rId91"/>
              </p:custDataLst>
            </p:nvPr>
          </p:nvSpPr>
          <p:spPr>
            <a:xfrm>
              <a:off x="4322171" y="4458800"/>
              <a:ext cx="128386" cy="644603"/>
            </a:xfrm>
            <a:custGeom>
              <a:avLst/>
              <a:gdLst/>
              <a:ahLst/>
              <a:cxnLst/>
              <a:rect l="0" t="0" r="0" b="0"/>
              <a:pathLst>
                <a:path w="128386" h="644603">
                  <a:moveTo>
                    <a:pt x="128385" y="141775"/>
                  </a:moveTo>
                  <a:lnTo>
                    <a:pt x="128385" y="141775"/>
                  </a:lnTo>
                  <a:lnTo>
                    <a:pt x="124593" y="112870"/>
                  </a:lnTo>
                  <a:lnTo>
                    <a:pt x="122234" y="82851"/>
                  </a:lnTo>
                  <a:lnTo>
                    <a:pt x="115734" y="49967"/>
                  </a:lnTo>
                  <a:lnTo>
                    <a:pt x="104475" y="17119"/>
                  </a:lnTo>
                  <a:lnTo>
                    <a:pt x="93416" y="6733"/>
                  </a:lnTo>
                  <a:lnTo>
                    <a:pt x="86023" y="1741"/>
                  </a:lnTo>
                  <a:lnTo>
                    <a:pt x="77125" y="0"/>
                  </a:lnTo>
                  <a:lnTo>
                    <a:pt x="56655" y="2299"/>
                  </a:lnTo>
                  <a:lnTo>
                    <a:pt x="42795" y="8613"/>
                  </a:lnTo>
                  <a:lnTo>
                    <a:pt x="28413" y="23209"/>
                  </a:lnTo>
                  <a:lnTo>
                    <a:pt x="19659" y="36691"/>
                  </a:lnTo>
                  <a:lnTo>
                    <a:pt x="10269" y="62926"/>
                  </a:lnTo>
                  <a:lnTo>
                    <a:pt x="3253" y="95482"/>
                  </a:lnTo>
                  <a:lnTo>
                    <a:pt x="822" y="131057"/>
                  </a:lnTo>
                  <a:lnTo>
                    <a:pt x="253" y="157649"/>
                  </a:lnTo>
                  <a:lnTo>
                    <a:pt x="0" y="185342"/>
                  </a:lnTo>
                  <a:lnTo>
                    <a:pt x="681" y="214320"/>
                  </a:lnTo>
                  <a:lnTo>
                    <a:pt x="3630" y="245719"/>
                  </a:lnTo>
                  <a:lnTo>
                    <a:pt x="7586" y="276078"/>
                  </a:lnTo>
                  <a:lnTo>
                    <a:pt x="11991" y="306241"/>
                  </a:lnTo>
                  <a:lnTo>
                    <a:pt x="16594" y="338167"/>
                  </a:lnTo>
                  <a:lnTo>
                    <a:pt x="21286" y="370877"/>
                  </a:lnTo>
                  <a:lnTo>
                    <a:pt x="26017" y="403142"/>
                  </a:lnTo>
                  <a:lnTo>
                    <a:pt x="30765" y="433356"/>
                  </a:lnTo>
                  <a:lnTo>
                    <a:pt x="35522" y="462661"/>
                  </a:lnTo>
                  <a:lnTo>
                    <a:pt x="39488" y="491559"/>
                  </a:lnTo>
                  <a:lnTo>
                    <a:pt x="41250" y="520279"/>
                  </a:lnTo>
                  <a:lnTo>
                    <a:pt x="46035" y="555637"/>
                  </a:lnTo>
                  <a:lnTo>
                    <a:pt x="48687" y="586222"/>
                  </a:lnTo>
                  <a:lnTo>
                    <a:pt x="49583" y="619298"/>
                  </a:lnTo>
                  <a:lnTo>
                    <a:pt x="48945" y="639128"/>
                  </a:lnTo>
                  <a:lnTo>
                    <a:pt x="47644" y="642413"/>
                  </a:lnTo>
                  <a:lnTo>
                    <a:pt x="45983" y="644602"/>
                  </a:lnTo>
                  <a:lnTo>
                    <a:pt x="44081" y="644474"/>
                  </a:lnTo>
                  <a:lnTo>
                    <a:pt x="35517" y="634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9" name="SMARTInkShape-544"/>
            <p:cNvSpPr/>
            <p:nvPr>
              <p:custDataLst>
                <p:tags r:id="rId92"/>
              </p:custDataLst>
            </p:nvPr>
          </p:nvSpPr>
          <p:spPr>
            <a:xfrm>
              <a:off x="3900488" y="4550569"/>
              <a:ext cx="307182" cy="378620"/>
            </a:xfrm>
            <a:custGeom>
              <a:avLst/>
              <a:gdLst/>
              <a:ahLst/>
              <a:cxnLst/>
              <a:rect l="0" t="0" r="0" b="0"/>
              <a:pathLst>
                <a:path w="307182" h="378620">
                  <a:moveTo>
                    <a:pt x="0" y="0"/>
                  </a:moveTo>
                  <a:lnTo>
                    <a:pt x="0" y="0"/>
                  </a:lnTo>
                  <a:lnTo>
                    <a:pt x="30015" y="24361"/>
                  </a:lnTo>
                  <a:lnTo>
                    <a:pt x="63793" y="56780"/>
                  </a:lnTo>
                  <a:lnTo>
                    <a:pt x="92825" y="87809"/>
                  </a:lnTo>
                  <a:lnTo>
                    <a:pt x="115882" y="121718"/>
                  </a:lnTo>
                  <a:lnTo>
                    <a:pt x="130075" y="152189"/>
                  </a:lnTo>
                  <a:lnTo>
                    <a:pt x="141199" y="179237"/>
                  </a:lnTo>
                  <a:lnTo>
                    <a:pt x="149522" y="207359"/>
                  </a:lnTo>
                  <a:lnTo>
                    <a:pt x="159445" y="241514"/>
                  </a:lnTo>
                  <a:lnTo>
                    <a:pt x="168255" y="271985"/>
                  </a:lnTo>
                  <a:lnTo>
                    <a:pt x="170819" y="305638"/>
                  </a:lnTo>
                  <a:lnTo>
                    <a:pt x="170376" y="318402"/>
                  </a:lnTo>
                  <a:lnTo>
                    <a:pt x="169146" y="321805"/>
                  </a:lnTo>
                  <a:lnTo>
                    <a:pt x="167533" y="324074"/>
                  </a:lnTo>
                  <a:lnTo>
                    <a:pt x="166457" y="323999"/>
                  </a:lnTo>
                  <a:lnTo>
                    <a:pt x="165740" y="322362"/>
                  </a:lnTo>
                  <a:lnTo>
                    <a:pt x="160797" y="296951"/>
                  </a:lnTo>
                  <a:lnTo>
                    <a:pt x="158239" y="261287"/>
                  </a:lnTo>
                  <a:lnTo>
                    <a:pt x="161273" y="231935"/>
                  </a:lnTo>
                  <a:lnTo>
                    <a:pt x="163707" y="200684"/>
                  </a:lnTo>
                  <a:lnTo>
                    <a:pt x="165716" y="177995"/>
                  </a:lnTo>
                  <a:lnTo>
                    <a:pt x="177696" y="148636"/>
                  </a:lnTo>
                  <a:lnTo>
                    <a:pt x="180376" y="144334"/>
                  </a:lnTo>
                  <a:lnTo>
                    <a:pt x="184544" y="142260"/>
                  </a:lnTo>
                  <a:lnTo>
                    <a:pt x="195526" y="142072"/>
                  </a:lnTo>
                  <a:lnTo>
                    <a:pt x="200994" y="145515"/>
                  </a:lnTo>
                  <a:lnTo>
                    <a:pt x="215481" y="164735"/>
                  </a:lnTo>
                  <a:lnTo>
                    <a:pt x="230508" y="200081"/>
                  </a:lnTo>
                  <a:lnTo>
                    <a:pt x="240412" y="234314"/>
                  </a:lnTo>
                  <a:lnTo>
                    <a:pt x="248416" y="262219"/>
                  </a:lnTo>
                  <a:lnTo>
                    <a:pt x="259695" y="290596"/>
                  </a:lnTo>
                  <a:lnTo>
                    <a:pt x="269210" y="318318"/>
                  </a:lnTo>
                  <a:lnTo>
                    <a:pt x="287050" y="352980"/>
                  </a:lnTo>
                  <a:lnTo>
                    <a:pt x="307181" y="378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0" name="SMARTInkShape-545"/>
            <p:cNvSpPr/>
            <p:nvPr>
              <p:custDataLst>
                <p:tags r:id="rId93"/>
              </p:custDataLst>
            </p:nvPr>
          </p:nvSpPr>
          <p:spPr>
            <a:xfrm>
              <a:off x="3309658" y="4657536"/>
              <a:ext cx="440812" cy="250221"/>
            </a:xfrm>
            <a:custGeom>
              <a:avLst/>
              <a:gdLst/>
              <a:ahLst/>
              <a:cxnLst/>
              <a:rect l="0" t="0" r="0" b="0"/>
              <a:pathLst>
                <a:path w="440812" h="250221">
                  <a:moveTo>
                    <a:pt x="83623" y="64483"/>
                  </a:moveTo>
                  <a:lnTo>
                    <a:pt x="83623" y="64483"/>
                  </a:lnTo>
                  <a:lnTo>
                    <a:pt x="76038" y="60691"/>
                  </a:lnTo>
                  <a:lnTo>
                    <a:pt x="56152" y="58332"/>
                  </a:lnTo>
                  <a:lnTo>
                    <a:pt x="41251" y="64130"/>
                  </a:lnTo>
                  <a:lnTo>
                    <a:pt x="33944" y="69010"/>
                  </a:lnTo>
                  <a:lnTo>
                    <a:pt x="16075" y="94841"/>
                  </a:lnTo>
                  <a:lnTo>
                    <a:pt x="2312" y="127718"/>
                  </a:lnTo>
                  <a:lnTo>
                    <a:pt x="0" y="150688"/>
                  </a:lnTo>
                  <a:lnTo>
                    <a:pt x="2272" y="168148"/>
                  </a:lnTo>
                  <a:lnTo>
                    <a:pt x="10161" y="184375"/>
                  </a:lnTo>
                  <a:lnTo>
                    <a:pt x="25873" y="202665"/>
                  </a:lnTo>
                  <a:lnTo>
                    <a:pt x="30836" y="206611"/>
                  </a:lnTo>
                  <a:lnTo>
                    <a:pt x="36525" y="207653"/>
                  </a:lnTo>
                  <a:lnTo>
                    <a:pt x="49197" y="204578"/>
                  </a:lnTo>
                  <a:lnTo>
                    <a:pt x="65926" y="193923"/>
                  </a:lnTo>
                  <a:lnTo>
                    <a:pt x="77145" y="180711"/>
                  </a:lnTo>
                  <a:lnTo>
                    <a:pt x="85496" y="151573"/>
                  </a:lnTo>
                  <a:lnTo>
                    <a:pt x="88425" y="126208"/>
                  </a:lnTo>
                  <a:lnTo>
                    <a:pt x="87956" y="91503"/>
                  </a:lnTo>
                  <a:lnTo>
                    <a:pt x="84479" y="62236"/>
                  </a:lnTo>
                  <a:lnTo>
                    <a:pt x="72427" y="27047"/>
                  </a:lnTo>
                  <a:lnTo>
                    <a:pt x="70710" y="20857"/>
                  </a:lnTo>
                  <a:lnTo>
                    <a:pt x="70252" y="20318"/>
                  </a:lnTo>
                  <a:lnTo>
                    <a:pt x="69947" y="20752"/>
                  </a:lnTo>
                  <a:lnTo>
                    <a:pt x="73309" y="28948"/>
                  </a:lnTo>
                  <a:lnTo>
                    <a:pt x="97258" y="61841"/>
                  </a:lnTo>
                  <a:lnTo>
                    <a:pt x="126428" y="94943"/>
                  </a:lnTo>
                  <a:lnTo>
                    <a:pt x="152939" y="130431"/>
                  </a:lnTo>
                  <a:lnTo>
                    <a:pt x="171279" y="166130"/>
                  </a:lnTo>
                  <a:lnTo>
                    <a:pt x="178144" y="178716"/>
                  </a:lnTo>
                  <a:lnTo>
                    <a:pt x="182551" y="193380"/>
                  </a:lnTo>
                  <a:lnTo>
                    <a:pt x="182913" y="193277"/>
                  </a:lnTo>
                  <a:lnTo>
                    <a:pt x="163480" y="160947"/>
                  </a:lnTo>
                  <a:lnTo>
                    <a:pt x="159597" y="143074"/>
                  </a:lnTo>
                  <a:lnTo>
                    <a:pt x="161873" y="110700"/>
                  </a:lnTo>
                  <a:lnTo>
                    <a:pt x="167574" y="77559"/>
                  </a:lnTo>
                  <a:lnTo>
                    <a:pt x="175084" y="53541"/>
                  </a:lnTo>
                  <a:lnTo>
                    <a:pt x="182746" y="44274"/>
                  </a:lnTo>
                  <a:lnTo>
                    <a:pt x="193559" y="39626"/>
                  </a:lnTo>
                  <a:lnTo>
                    <a:pt x="205508" y="38354"/>
                  </a:lnTo>
                  <a:lnTo>
                    <a:pt x="216111" y="40435"/>
                  </a:lnTo>
                  <a:lnTo>
                    <a:pt x="249265" y="62708"/>
                  </a:lnTo>
                  <a:lnTo>
                    <a:pt x="284759" y="86938"/>
                  </a:lnTo>
                  <a:lnTo>
                    <a:pt x="298430" y="88221"/>
                  </a:lnTo>
                  <a:lnTo>
                    <a:pt x="311649" y="85352"/>
                  </a:lnTo>
                  <a:lnTo>
                    <a:pt x="322816" y="78785"/>
                  </a:lnTo>
                  <a:lnTo>
                    <a:pt x="326429" y="73224"/>
                  </a:lnTo>
                  <a:lnTo>
                    <a:pt x="332227" y="45719"/>
                  </a:lnTo>
                  <a:lnTo>
                    <a:pt x="333373" y="20736"/>
                  </a:lnTo>
                  <a:lnTo>
                    <a:pt x="329296" y="9056"/>
                  </a:lnTo>
                  <a:lnTo>
                    <a:pt x="325986" y="3719"/>
                  </a:lnTo>
                  <a:lnTo>
                    <a:pt x="321399" y="955"/>
                  </a:lnTo>
                  <a:lnTo>
                    <a:pt x="309951" y="0"/>
                  </a:lnTo>
                  <a:lnTo>
                    <a:pt x="290119" y="7718"/>
                  </a:lnTo>
                  <a:lnTo>
                    <a:pt x="272954" y="20059"/>
                  </a:lnTo>
                  <a:lnTo>
                    <a:pt x="266989" y="31245"/>
                  </a:lnTo>
                  <a:lnTo>
                    <a:pt x="257936" y="65603"/>
                  </a:lnTo>
                  <a:lnTo>
                    <a:pt x="256715" y="90920"/>
                  </a:lnTo>
                  <a:lnTo>
                    <a:pt x="263012" y="123327"/>
                  </a:lnTo>
                  <a:lnTo>
                    <a:pt x="271713" y="148593"/>
                  </a:lnTo>
                  <a:lnTo>
                    <a:pt x="288875" y="178464"/>
                  </a:lnTo>
                  <a:lnTo>
                    <a:pt x="318166" y="207295"/>
                  </a:lnTo>
                  <a:lnTo>
                    <a:pt x="342030" y="227183"/>
                  </a:lnTo>
                  <a:lnTo>
                    <a:pt x="372737" y="238808"/>
                  </a:lnTo>
                  <a:lnTo>
                    <a:pt x="406407" y="248561"/>
                  </a:lnTo>
                  <a:lnTo>
                    <a:pt x="440811" y="250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1" name="SMARTInkShape-546"/>
            <p:cNvSpPr/>
            <p:nvPr>
              <p:custDataLst>
                <p:tags r:id="rId94"/>
              </p:custDataLst>
            </p:nvPr>
          </p:nvSpPr>
          <p:spPr>
            <a:xfrm>
              <a:off x="3000375" y="4635222"/>
              <a:ext cx="257176" cy="321499"/>
            </a:xfrm>
            <a:custGeom>
              <a:avLst/>
              <a:gdLst/>
              <a:ahLst/>
              <a:cxnLst/>
              <a:rect l="0" t="0" r="0" b="0"/>
              <a:pathLst>
                <a:path w="257176" h="321499">
                  <a:moveTo>
                    <a:pt x="0" y="29647"/>
                  </a:moveTo>
                  <a:lnTo>
                    <a:pt x="0" y="29647"/>
                  </a:lnTo>
                  <a:lnTo>
                    <a:pt x="0" y="63689"/>
                  </a:lnTo>
                  <a:lnTo>
                    <a:pt x="0" y="92137"/>
                  </a:lnTo>
                  <a:lnTo>
                    <a:pt x="0" y="117481"/>
                  </a:lnTo>
                  <a:lnTo>
                    <a:pt x="0" y="151715"/>
                  </a:lnTo>
                  <a:lnTo>
                    <a:pt x="0" y="186995"/>
                  </a:lnTo>
                  <a:lnTo>
                    <a:pt x="0" y="222583"/>
                  </a:lnTo>
                  <a:lnTo>
                    <a:pt x="0" y="256146"/>
                  </a:lnTo>
                  <a:lnTo>
                    <a:pt x="0" y="284083"/>
                  </a:lnTo>
                  <a:lnTo>
                    <a:pt x="0" y="319005"/>
                  </a:lnTo>
                  <a:lnTo>
                    <a:pt x="0" y="321498"/>
                  </a:lnTo>
                  <a:lnTo>
                    <a:pt x="4910" y="288909"/>
                  </a:lnTo>
                  <a:lnTo>
                    <a:pt x="7276" y="255073"/>
                  </a:lnTo>
                  <a:lnTo>
                    <a:pt x="10642" y="231701"/>
                  </a:lnTo>
                  <a:lnTo>
                    <a:pt x="14784" y="205967"/>
                  </a:lnTo>
                  <a:lnTo>
                    <a:pt x="19271" y="179449"/>
                  </a:lnTo>
                  <a:lnTo>
                    <a:pt x="23911" y="154434"/>
                  </a:lnTo>
                  <a:lnTo>
                    <a:pt x="28619" y="130087"/>
                  </a:lnTo>
                  <a:lnTo>
                    <a:pt x="33615" y="96184"/>
                  </a:lnTo>
                  <a:lnTo>
                    <a:pt x="37212" y="66030"/>
                  </a:lnTo>
                  <a:lnTo>
                    <a:pt x="45422" y="39104"/>
                  </a:lnTo>
                  <a:lnTo>
                    <a:pt x="58626" y="12465"/>
                  </a:lnTo>
                  <a:lnTo>
                    <a:pt x="68125" y="4019"/>
                  </a:lnTo>
                  <a:lnTo>
                    <a:pt x="73991" y="655"/>
                  </a:lnTo>
                  <a:lnTo>
                    <a:pt x="79490" y="0"/>
                  </a:lnTo>
                  <a:lnTo>
                    <a:pt x="89833" y="3506"/>
                  </a:lnTo>
                  <a:lnTo>
                    <a:pt x="97605" y="18822"/>
                  </a:lnTo>
                  <a:lnTo>
                    <a:pt x="106443" y="47871"/>
                  </a:lnTo>
                  <a:lnTo>
                    <a:pt x="112748" y="82812"/>
                  </a:lnTo>
                  <a:lnTo>
                    <a:pt x="117633" y="110840"/>
                  </a:lnTo>
                  <a:lnTo>
                    <a:pt x="120314" y="139252"/>
                  </a:lnTo>
                  <a:lnTo>
                    <a:pt x="127718" y="172388"/>
                  </a:lnTo>
                  <a:lnTo>
                    <a:pt x="144358" y="206684"/>
                  </a:lnTo>
                  <a:lnTo>
                    <a:pt x="147832" y="207203"/>
                  </a:lnTo>
                  <a:lnTo>
                    <a:pt x="151736" y="205167"/>
                  </a:lnTo>
                  <a:lnTo>
                    <a:pt x="159513" y="196556"/>
                  </a:lnTo>
                  <a:lnTo>
                    <a:pt x="170974" y="169508"/>
                  </a:lnTo>
                  <a:lnTo>
                    <a:pt x="180881" y="133826"/>
                  </a:lnTo>
                  <a:lnTo>
                    <a:pt x="188091" y="105670"/>
                  </a:lnTo>
                  <a:lnTo>
                    <a:pt x="195254" y="77220"/>
                  </a:lnTo>
                  <a:lnTo>
                    <a:pt x="204786" y="44865"/>
                  </a:lnTo>
                  <a:lnTo>
                    <a:pt x="216693" y="12130"/>
                  </a:lnTo>
                  <a:lnTo>
                    <a:pt x="220045" y="4348"/>
                  </a:lnTo>
                  <a:lnTo>
                    <a:pt x="221309" y="3256"/>
                  </a:lnTo>
                  <a:lnTo>
                    <a:pt x="224830" y="2043"/>
                  </a:lnTo>
                  <a:lnTo>
                    <a:pt x="226087" y="4100"/>
                  </a:lnTo>
                  <a:lnTo>
                    <a:pt x="227483" y="12737"/>
                  </a:lnTo>
                  <a:lnTo>
                    <a:pt x="222799" y="46646"/>
                  </a:lnTo>
                  <a:lnTo>
                    <a:pt x="221854" y="73313"/>
                  </a:lnTo>
                  <a:lnTo>
                    <a:pt x="219458" y="103439"/>
                  </a:lnTo>
                  <a:lnTo>
                    <a:pt x="215837" y="137501"/>
                  </a:lnTo>
                  <a:lnTo>
                    <a:pt x="214764" y="172728"/>
                  </a:lnTo>
                  <a:lnTo>
                    <a:pt x="214447" y="208302"/>
                  </a:lnTo>
                  <a:lnTo>
                    <a:pt x="214352" y="241861"/>
                  </a:lnTo>
                  <a:lnTo>
                    <a:pt x="216441" y="269796"/>
                  </a:lnTo>
                  <a:lnTo>
                    <a:pt x="220815" y="284811"/>
                  </a:lnTo>
                  <a:lnTo>
                    <a:pt x="228050" y="296776"/>
                  </a:lnTo>
                  <a:lnTo>
                    <a:pt x="236558" y="303152"/>
                  </a:lnTo>
                  <a:lnTo>
                    <a:pt x="257175" y="308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73" name="SMARTInkShape-547"/>
          <p:cNvSpPr/>
          <p:nvPr>
            <p:custDataLst>
              <p:tags r:id="rId8"/>
            </p:custDataLst>
          </p:nvPr>
        </p:nvSpPr>
        <p:spPr>
          <a:xfrm>
            <a:off x="3951487" y="4729163"/>
            <a:ext cx="13295" cy="131762"/>
          </a:xfrm>
          <a:custGeom>
            <a:avLst/>
            <a:gdLst/>
            <a:ahLst/>
            <a:cxnLst/>
            <a:rect l="0" t="0" r="0" b="0"/>
            <a:pathLst>
              <a:path w="13295" h="131762">
                <a:moveTo>
                  <a:pt x="6151" y="0"/>
                </a:moveTo>
                <a:lnTo>
                  <a:pt x="6151" y="0"/>
                </a:lnTo>
                <a:lnTo>
                  <a:pt x="2358" y="27471"/>
                </a:lnTo>
                <a:lnTo>
                  <a:pt x="0" y="57263"/>
                </a:lnTo>
                <a:lnTo>
                  <a:pt x="3093" y="91226"/>
                </a:lnTo>
                <a:lnTo>
                  <a:pt x="5245" y="122632"/>
                </a:lnTo>
                <a:lnTo>
                  <a:pt x="6340" y="128586"/>
                </a:lnTo>
                <a:lnTo>
                  <a:pt x="7865" y="131761"/>
                </a:lnTo>
                <a:lnTo>
                  <a:pt x="13294" y="128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80" name="SMARTInkShape-Group131"/>
          <p:cNvGrpSpPr/>
          <p:nvPr/>
        </p:nvGrpSpPr>
        <p:grpSpPr>
          <a:xfrm>
            <a:off x="5447290" y="4360979"/>
            <a:ext cx="862321" cy="512211"/>
            <a:chOff x="5447290" y="4360979"/>
            <a:chExt cx="862321" cy="512211"/>
          </a:xfrm>
        </p:grpSpPr>
        <p:sp>
          <p:nvSpPr>
            <p:cNvPr id="1374" name="SMARTInkShape-548"/>
            <p:cNvSpPr/>
            <p:nvPr>
              <p:custDataLst>
                <p:tags r:id="rId82"/>
              </p:custDataLst>
            </p:nvPr>
          </p:nvSpPr>
          <p:spPr>
            <a:xfrm>
              <a:off x="6222887" y="4643438"/>
              <a:ext cx="86724" cy="169460"/>
            </a:xfrm>
            <a:custGeom>
              <a:avLst/>
              <a:gdLst/>
              <a:ahLst/>
              <a:cxnLst/>
              <a:rect l="0" t="0" r="0" b="0"/>
              <a:pathLst>
                <a:path w="86724" h="169460">
                  <a:moveTo>
                    <a:pt x="63613" y="0"/>
                  </a:moveTo>
                  <a:lnTo>
                    <a:pt x="63613" y="0"/>
                  </a:lnTo>
                  <a:lnTo>
                    <a:pt x="59821" y="3792"/>
                  </a:lnTo>
                  <a:lnTo>
                    <a:pt x="53726" y="5654"/>
                  </a:lnTo>
                  <a:lnTo>
                    <a:pt x="41369" y="8819"/>
                  </a:lnTo>
                  <a:lnTo>
                    <a:pt x="32296" y="13444"/>
                  </a:lnTo>
                  <a:lnTo>
                    <a:pt x="19056" y="24973"/>
                  </a:lnTo>
                  <a:lnTo>
                    <a:pt x="9753" y="39237"/>
                  </a:lnTo>
                  <a:lnTo>
                    <a:pt x="2764" y="58986"/>
                  </a:lnTo>
                  <a:lnTo>
                    <a:pt x="0" y="91585"/>
                  </a:lnTo>
                  <a:lnTo>
                    <a:pt x="416" y="104998"/>
                  </a:lnTo>
                  <a:lnTo>
                    <a:pt x="13094" y="134291"/>
                  </a:lnTo>
                  <a:lnTo>
                    <a:pt x="29859" y="152943"/>
                  </a:lnTo>
                  <a:lnTo>
                    <a:pt x="49908" y="164731"/>
                  </a:lnTo>
                  <a:lnTo>
                    <a:pt x="70930" y="169459"/>
                  </a:lnTo>
                  <a:lnTo>
                    <a:pt x="76428" y="167741"/>
                  </a:lnTo>
                  <a:lnTo>
                    <a:pt x="80888" y="164215"/>
                  </a:lnTo>
                  <a:lnTo>
                    <a:pt x="84655" y="159482"/>
                  </a:lnTo>
                  <a:lnTo>
                    <a:pt x="86723" y="145758"/>
                  </a:lnTo>
                  <a:lnTo>
                    <a:pt x="81583" y="114869"/>
                  </a:lnTo>
                  <a:lnTo>
                    <a:pt x="68016" y="85837"/>
                  </a:lnTo>
                  <a:lnTo>
                    <a:pt x="54752" y="59289"/>
                  </a:lnTo>
                  <a:lnTo>
                    <a:pt x="30487" y="24043"/>
                  </a:lnTo>
                  <a:lnTo>
                    <a:pt x="22909" y="8835"/>
                  </a:lnTo>
                  <a:lnTo>
                    <a:pt x="22189" y="5890"/>
                  </a:lnTo>
                  <a:lnTo>
                    <a:pt x="22504" y="3926"/>
                  </a:lnTo>
                  <a:lnTo>
                    <a:pt x="23507" y="2618"/>
                  </a:lnTo>
                  <a:lnTo>
                    <a:pt x="24970" y="1745"/>
                  </a:lnTo>
                  <a:lnTo>
                    <a:pt x="38404" y="4309"/>
                  </a:lnTo>
                  <a:lnTo>
                    <a:pt x="68253" y="19196"/>
                  </a:lnTo>
                  <a:lnTo>
                    <a:pt x="85044" y="21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SMARTInkShape-549"/>
            <p:cNvSpPr/>
            <p:nvPr>
              <p:custDataLst>
                <p:tags r:id="rId83"/>
              </p:custDataLst>
            </p:nvPr>
          </p:nvSpPr>
          <p:spPr>
            <a:xfrm>
              <a:off x="6083602" y="4629150"/>
              <a:ext cx="100970" cy="177576"/>
            </a:xfrm>
            <a:custGeom>
              <a:avLst/>
              <a:gdLst/>
              <a:ahLst/>
              <a:cxnLst/>
              <a:rect l="0" t="0" r="0" b="0"/>
              <a:pathLst>
                <a:path w="100970" h="177576">
                  <a:moveTo>
                    <a:pt x="88598" y="0"/>
                  </a:moveTo>
                  <a:lnTo>
                    <a:pt x="88598" y="0"/>
                  </a:lnTo>
                  <a:lnTo>
                    <a:pt x="84806" y="3792"/>
                  </a:lnTo>
                  <a:lnTo>
                    <a:pt x="78711" y="5654"/>
                  </a:lnTo>
                  <a:lnTo>
                    <a:pt x="46668" y="6948"/>
                  </a:lnTo>
                  <a:lnTo>
                    <a:pt x="17345" y="9222"/>
                  </a:lnTo>
                  <a:lnTo>
                    <a:pt x="10139" y="10910"/>
                  </a:lnTo>
                  <a:lnTo>
                    <a:pt x="5336" y="13624"/>
                  </a:lnTo>
                  <a:lnTo>
                    <a:pt x="2134" y="17020"/>
                  </a:lnTo>
                  <a:lnTo>
                    <a:pt x="0" y="20872"/>
                  </a:lnTo>
                  <a:lnTo>
                    <a:pt x="958" y="25821"/>
                  </a:lnTo>
                  <a:lnTo>
                    <a:pt x="17488" y="48757"/>
                  </a:lnTo>
                  <a:lnTo>
                    <a:pt x="45765" y="84126"/>
                  </a:lnTo>
                  <a:lnTo>
                    <a:pt x="79967" y="119814"/>
                  </a:lnTo>
                  <a:lnTo>
                    <a:pt x="89525" y="131832"/>
                  </a:lnTo>
                  <a:lnTo>
                    <a:pt x="100011" y="161184"/>
                  </a:lnTo>
                  <a:lnTo>
                    <a:pt x="100969" y="166987"/>
                  </a:lnTo>
                  <a:lnTo>
                    <a:pt x="100021" y="170856"/>
                  </a:lnTo>
                  <a:lnTo>
                    <a:pt x="97801" y="173436"/>
                  </a:lnTo>
                  <a:lnTo>
                    <a:pt x="94733" y="175155"/>
                  </a:lnTo>
                  <a:lnTo>
                    <a:pt x="79039" y="177575"/>
                  </a:lnTo>
                  <a:lnTo>
                    <a:pt x="55515" y="170707"/>
                  </a:lnTo>
                  <a:lnTo>
                    <a:pt x="36021" y="158618"/>
                  </a:lnTo>
                  <a:lnTo>
                    <a:pt x="27396" y="145374"/>
                  </a:lnTo>
                  <a:lnTo>
                    <a:pt x="22503" y="130492"/>
                  </a:lnTo>
                  <a:lnTo>
                    <a:pt x="24304" y="100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SMARTInkShape-550"/>
            <p:cNvSpPr/>
            <p:nvPr>
              <p:custDataLst>
                <p:tags r:id="rId84"/>
              </p:custDataLst>
            </p:nvPr>
          </p:nvSpPr>
          <p:spPr>
            <a:xfrm>
              <a:off x="5986463" y="4536281"/>
              <a:ext cx="121444" cy="35720"/>
            </a:xfrm>
            <a:custGeom>
              <a:avLst/>
              <a:gdLst/>
              <a:ahLst/>
              <a:cxnLst/>
              <a:rect l="0" t="0" r="0" b="0"/>
              <a:pathLst>
                <a:path w="121444" h="35720">
                  <a:moveTo>
                    <a:pt x="0" y="0"/>
                  </a:moveTo>
                  <a:lnTo>
                    <a:pt x="0" y="0"/>
                  </a:lnTo>
                  <a:lnTo>
                    <a:pt x="18681" y="794"/>
                  </a:lnTo>
                  <a:lnTo>
                    <a:pt x="52626" y="12185"/>
                  </a:lnTo>
                  <a:lnTo>
                    <a:pt x="81215" y="21487"/>
                  </a:lnTo>
                  <a:lnTo>
                    <a:pt x="121443" y="35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SMARTInkShape-551"/>
            <p:cNvSpPr/>
            <p:nvPr>
              <p:custDataLst>
                <p:tags r:id="rId85"/>
              </p:custDataLst>
            </p:nvPr>
          </p:nvSpPr>
          <p:spPr>
            <a:xfrm>
              <a:off x="6008974" y="4672307"/>
              <a:ext cx="48927" cy="129925"/>
            </a:xfrm>
            <a:custGeom>
              <a:avLst/>
              <a:gdLst/>
              <a:ahLst/>
              <a:cxnLst/>
              <a:rect l="0" t="0" r="0" b="0"/>
              <a:pathLst>
                <a:path w="48927" h="129925">
                  <a:moveTo>
                    <a:pt x="13207" y="6849"/>
                  </a:moveTo>
                  <a:lnTo>
                    <a:pt x="13207" y="6849"/>
                  </a:lnTo>
                  <a:lnTo>
                    <a:pt x="7056" y="698"/>
                  </a:lnTo>
                  <a:lnTo>
                    <a:pt x="2565" y="0"/>
                  </a:lnTo>
                  <a:lnTo>
                    <a:pt x="1351" y="1489"/>
                  </a:lnTo>
                  <a:lnTo>
                    <a:pt x="0" y="7378"/>
                  </a:lnTo>
                  <a:lnTo>
                    <a:pt x="5630" y="35499"/>
                  </a:lnTo>
                  <a:lnTo>
                    <a:pt x="16078" y="63140"/>
                  </a:lnTo>
                  <a:lnTo>
                    <a:pt x="25347" y="94525"/>
                  </a:lnTo>
                  <a:lnTo>
                    <a:pt x="40130" y="129924"/>
                  </a:lnTo>
                  <a:lnTo>
                    <a:pt x="48926" y="1282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SMARTInkShape-552"/>
            <p:cNvSpPr/>
            <p:nvPr>
              <p:custDataLst>
                <p:tags r:id="rId86"/>
              </p:custDataLst>
            </p:nvPr>
          </p:nvSpPr>
          <p:spPr>
            <a:xfrm>
              <a:off x="5881221" y="4659688"/>
              <a:ext cx="126674" cy="173103"/>
            </a:xfrm>
            <a:custGeom>
              <a:avLst/>
              <a:gdLst/>
              <a:ahLst/>
              <a:cxnLst/>
              <a:rect l="0" t="0" r="0" b="0"/>
              <a:pathLst>
                <a:path w="126674" h="173103">
                  <a:moveTo>
                    <a:pt x="83810" y="33756"/>
                  </a:moveTo>
                  <a:lnTo>
                    <a:pt x="83810" y="33756"/>
                  </a:lnTo>
                  <a:lnTo>
                    <a:pt x="83810" y="29964"/>
                  </a:lnTo>
                  <a:lnTo>
                    <a:pt x="76226" y="16228"/>
                  </a:lnTo>
                  <a:lnTo>
                    <a:pt x="63924" y="4661"/>
                  </a:lnTo>
                  <a:lnTo>
                    <a:pt x="54864" y="981"/>
                  </a:lnTo>
                  <a:lnTo>
                    <a:pt x="50225" y="0"/>
                  </a:lnTo>
                  <a:lnTo>
                    <a:pt x="38721" y="3143"/>
                  </a:lnTo>
                  <a:lnTo>
                    <a:pt x="32320" y="6203"/>
                  </a:lnTo>
                  <a:lnTo>
                    <a:pt x="20973" y="18071"/>
                  </a:lnTo>
                  <a:lnTo>
                    <a:pt x="4547" y="43975"/>
                  </a:lnTo>
                  <a:lnTo>
                    <a:pt x="0" y="74619"/>
                  </a:lnTo>
                  <a:lnTo>
                    <a:pt x="2445" y="98692"/>
                  </a:lnTo>
                  <a:lnTo>
                    <a:pt x="11970" y="127545"/>
                  </a:lnTo>
                  <a:lnTo>
                    <a:pt x="22513" y="144761"/>
                  </a:lnTo>
                  <a:lnTo>
                    <a:pt x="39369" y="158762"/>
                  </a:lnTo>
                  <a:lnTo>
                    <a:pt x="60090" y="168689"/>
                  </a:lnTo>
                  <a:lnTo>
                    <a:pt x="82528" y="173102"/>
                  </a:lnTo>
                  <a:lnTo>
                    <a:pt x="99380" y="170829"/>
                  </a:lnTo>
                  <a:lnTo>
                    <a:pt x="126673" y="148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9" name="SMARTInkShape-553"/>
            <p:cNvSpPr/>
            <p:nvPr>
              <p:custDataLst>
                <p:tags r:id="rId87"/>
              </p:custDataLst>
            </p:nvPr>
          </p:nvSpPr>
          <p:spPr>
            <a:xfrm>
              <a:off x="5447290" y="4360979"/>
              <a:ext cx="367724" cy="512211"/>
            </a:xfrm>
            <a:custGeom>
              <a:avLst/>
              <a:gdLst/>
              <a:ahLst/>
              <a:cxnLst/>
              <a:rect l="0" t="0" r="0" b="0"/>
              <a:pathLst>
                <a:path w="367724" h="512211">
                  <a:moveTo>
                    <a:pt x="131979" y="446765"/>
                  </a:moveTo>
                  <a:lnTo>
                    <a:pt x="131979" y="446765"/>
                  </a:lnTo>
                  <a:lnTo>
                    <a:pt x="135771" y="435388"/>
                  </a:lnTo>
                  <a:lnTo>
                    <a:pt x="135517" y="425569"/>
                  </a:lnTo>
                  <a:lnTo>
                    <a:pt x="134338" y="420728"/>
                  </a:lnTo>
                  <a:lnTo>
                    <a:pt x="126677" y="411116"/>
                  </a:lnTo>
                  <a:lnTo>
                    <a:pt x="113747" y="401552"/>
                  </a:lnTo>
                  <a:lnTo>
                    <a:pt x="84155" y="388830"/>
                  </a:lnTo>
                  <a:lnTo>
                    <a:pt x="61776" y="385297"/>
                  </a:lnTo>
                  <a:lnTo>
                    <a:pt x="30656" y="390893"/>
                  </a:lnTo>
                  <a:lnTo>
                    <a:pt x="15245" y="400502"/>
                  </a:lnTo>
                  <a:lnTo>
                    <a:pt x="8913" y="406398"/>
                  </a:lnTo>
                  <a:lnTo>
                    <a:pt x="1876" y="419299"/>
                  </a:lnTo>
                  <a:lnTo>
                    <a:pt x="0" y="426073"/>
                  </a:lnTo>
                  <a:lnTo>
                    <a:pt x="2149" y="442066"/>
                  </a:lnTo>
                  <a:lnTo>
                    <a:pt x="12671" y="466827"/>
                  </a:lnTo>
                  <a:lnTo>
                    <a:pt x="27572" y="480402"/>
                  </a:lnTo>
                  <a:lnTo>
                    <a:pt x="38216" y="485527"/>
                  </a:lnTo>
                  <a:lnTo>
                    <a:pt x="69360" y="488817"/>
                  </a:lnTo>
                  <a:lnTo>
                    <a:pt x="86686" y="485034"/>
                  </a:lnTo>
                  <a:lnTo>
                    <a:pt x="101530" y="477267"/>
                  </a:lnTo>
                  <a:lnTo>
                    <a:pt x="129037" y="446078"/>
                  </a:lnTo>
                  <a:lnTo>
                    <a:pt x="147743" y="412351"/>
                  </a:lnTo>
                  <a:lnTo>
                    <a:pt x="156405" y="382946"/>
                  </a:lnTo>
                  <a:lnTo>
                    <a:pt x="158710" y="358076"/>
                  </a:lnTo>
                  <a:lnTo>
                    <a:pt x="161851" y="331147"/>
                  </a:lnTo>
                  <a:lnTo>
                    <a:pt x="164305" y="303305"/>
                  </a:lnTo>
                  <a:lnTo>
                    <a:pt x="162751" y="275055"/>
                  </a:lnTo>
                  <a:lnTo>
                    <a:pt x="159413" y="246624"/>
                  </a:lnTo>
                  <a:lnTo>
                    <a:pt x="155284" y="218114"/>
                  </a:lnTo>
                  <a:lnTo>
                    <a:pt x="150804" y="189567"/>
                  </a:lnTo>
                  <a:lnTo>
                    <a:pt x="146166" y="161005"/>
                  </a:lnTo>
                  <a:lnTo>
                    <a:pt x="141460" y="133229"/>
                  </a:lnTo>
                  <a:lnTo>
                    <a:pt x="136722" y="107655"/>
                  </a:lnTo>
                  <a:lnTo>
                    <a:pt x="129592" y="74737"/>
                  </a:lnTo>
                  <a:lnTo>
                    <a:pt x="120071" y="40873"/>
                  </a:lnTo>
                  <a:lnTo>
                    <a:pt x="112135" y="19320"/>
                  </a:lnTo>
                  <a:lnTo>
                    <a:pt x="98664" y="0"/>
                  </a:lnTo>
                  <a:lnTo>
                    <a:pt x="97329" y="8755"/>
                  </a:lnTo>
                  <a:lnTo>
                    <a:pt x="96577" y="42346"/>
                  </a:lnTo>
                  <a:lnTo>
                    <a:pt x="96401" y="72554"/>
                  </a:lnTo>
                  <a:lnTo>
                    <a:pt x="96323" y="99210"/>
                  </a:lnTo>
                  <a:lnTo>
                    <a:pt x="96288" y="124285"/>
                  </a:lnTo>
                  <a:lnTo>
                    <a:pt x="97066" y="149453"/>
                  </a:lnTo>
                  <a:lnTo>
                    <a:pt x="100058" y="176514"/>
                  </a:lnTo>
                  <a:lnTo>
                    <a:pt x="104034" y="204416"/>
                  </a:lnTo>
                  <a:lnTo>
                    <a:pt x="107652" y="231898"/>
                  </a:lnTo>
                  <a:lnTo>
                    <a:pt x="109261" y="257341"/>
                  </a:lnTo>
                  <a:lnTo>
                    <a:pt x="112093" y="283995"/>
                  </a:lnTo>
                  <a:lnTo>
                    <a:pt x="115997" y="310923"/>
                  </a:lnTo>
                  <a:lnTo>
                    <a:pt x="120378" y="336120"/>
                  </a:lnTo>
                  <a:lnTo>
                    <a:pt x="124971" y="362664"/>
                  </a:lnTo>
                  <a:lnTo>
                    <a:pt x="130452" y="388749"/>
                  </a:lnTo>
                  <a:lnTo>
                    <a:pt x="141669" y="421285"/>
                  </a:lnTo>
                  <a:lnTo>
                    <a:pt x="150372" y="450240"/>
                  </a:lnTo>
                  <a:lnTo>
                    <a:pt x="164657" y="483875"/>
                  </a:lnTo>
                  <a:lnTo>
                    <a:pt x="181084" y="505121"/>
                  </a:lnTo>
                  <a:lnTo>
                    <a:pt x="189523" y="511595"/>
                  </a:lnTo>
                  <a:lnTo>
                    <a:pt x="191773" y="512210"/>
                  </a:lnTo>
                  <a:lnTo>
                    <a:pt x="193273" y="511826"/>
                  </a:lnTo>
                  <a:lnTo>
                    <a:pt x="212103" y="495032"/>
                  </a:lnTo>
                  <a:lnTo>
                    <a:pt x="234625" y="464910"/>
                  </a:lnTo>
                  <a:lnTo>
                    <a:pt x="261086" y="433239"/>
                  </a:lnTo>
                  <a:lnTo>
                    <a:pt x="293532" y="399625"/>
                  </a:lnTo>
                  <a:lnTo>
                    <a:pt x="312086" y="374482"/>
                  </a:lnTo>
                  <a:lnTo>
                    <a:pt x="320722" y="354439"/>
                  </a:lnTo>
                  <a:lnTo>
                    <a:pt x="328108" y="324295"/>
                  </a:lnTo>
                  <a:lnTo>
                    <a:pt x="330850" y="307378"/>
                  </a:lnTo>
                  <a:lnTo>
                    <a:pt x="324081" y="278371"/>
                  </a:lnTo>
                  <a:lnTo>
                    <a:pt x="321959" y="270209"/>
                  </a:lnTo>
                  <a:lnTo>
                    <a:pt x="318164" y="264767"/>
                  </a:lnTo>
                  <a:lnTo>
                    <a:pt x="313253" y="261139"/>
                  </a:lnTo>
                  <a:lnTo>
                    <a:pt x="307597" y="258721"/>
                  </a:lnTo>
                  <a:lnTo>
                    <a:pt x="301445" y="258696"/>
                  </a:lnTo>
                  <a:lnTo>
                    <a:pt x="288259" y="262902"/>
                  </a:lnTo>
                  <a:lnTo>
                    <a:pt x="276578" y="274296"/>
                  </a:lnTo>
                  <a:lnTo>
                    <a:pt x="266889" y="290737"/>
                  </a:lnTo>
                  <a:lnTo>
                    <a:pt x="258559" y="320718"/>
                  </a:lnTo>
                  <a:lnTo>
                    <a:pt x="260413" y="345389"/>
                  </a:lnTo>
                  <a:lnTo>
                    <a:pt x="268150" y="377174"/>
                  </a:lnTo>
                  <a:lnTo>
                    <a:pt x="277101" y="402333"/>
                  </a:lnTo>
                  <a:lnTo>
                    <a:pt x="294348" y="432167"/>
                  </a:lnTo>
                  <a:lnTo>
                    <a:pt x="318745" y="455288"/>
                  </a:lnTo>
                  <a:lnTo>
                    <a:pt x="367723" y="482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4" name="SMARTInkShape-Group132"/>
          <p:cNvGrpSpPr/>
          <p:nvPr/>
        </p:nvGrpSpPr>
        <p:grpSpPr>
          <a:xfrm>
            <a:off x="6136481" y="4543425"/>
            <a:ext cx="350045" cy="271464"/>
            <a:chOff x="6136481" y="4543425"/>
            <a:chExt cx="350045" cy="271464"/>
          </a:xfrm>
        </p:grpSpPr>
        <p:sp>
          <p:nvSpPr>
            <p:cNvPr id="1381" name="SMARTInkShape-554"/>
            <p:cNvSpPr/>
            <p:nvPr>
              <p:custDataLst>
                <p:tags r:id="rId79"/>
              </p:custDataLst>
            </p:nvPr>
          </p:nvSpPr>
          <p:spPr>
            <a:xfrm>
              <a:off x="6322219" y="4629150"/>
              <a:ext cx="164307" cy="185403"/>
            </a:xfrm>
            <a:custGeom>
              <a:avLst/>
              <a:gdLst/>
              <a:ahLst/>
              <a:cxnLst/>
              <a:rect l="0" t="0" r="0" b="0"/>
              <a:pathLst>
                <a:path w="164307" h="185403">
                  <a:moveTo>
                    <a:pt x="0" y="0"/>
                  </a:moveTo>
                  <a:lnTo>
                    <a:pt x="0" y="0"/>
                  </a:lnTo>
                  <a:lnTo>
                    <a:pt x="0" y="3792"/>
                  </a:lnTo>
                  <a:lnTo>
                    <a:pt x="6497" y="18682"/>
                  </a:lnTo>
                  <a:lnTo>
                    <a:pt x="22244" y="47964"/>
                  </a:lnTo>
                  <a:lnTo>
                    <a:pt x="33843" y="75859"/>
                  </a:lnTo>
                  <a:lnTo>
                    <a:pt x="47377" y="110620"/>
                  </a:lnTo>
                  <a:lnTo>
                    <a:pt x="53902" y="139756"/>
                  </a:lnTo>
                  <a:lnTo>
                    <a:pt x="56509" y="174215"/>
                  </a:lnTo>
                  <a:lnTo>
                    <a:pt x="56723" y="180437"/>
                  </a:lnTo>
                  <a:lnTo>
                    <a:pt x="56072" y="183791"/>
                  </a:lnTo>
                  <a:lnTo>
                    <a:pt x="54843" y="185234"/>
                  </a:lnTo>
                  <a:lnTo>
                    <a:pt x="53231" y="185402"/>
                  </a:lnTo>
                  <a:lnTo>
                    <a:pt x="52156" y="183132"/>
                  </a:lnTo>
                  <a:lnTo>
                    <a:pt x="45285" y="152485"/>
                  </a:lnTo>
                  <a:lnTo>
                    <a:pt x="43580" y="122615"/>
                  </a:lnTo>
                  <a:lnTo>
                    <a:pt x="43182" y="97358"/>
                  </a:lnTo>
                  <a:lnTo>
                    <a:pt x="46749" y="67741"/>
                  </a:lnTo>
                  <a:lnTo>
                    <a:pt x="50950" y="42103"/>
                  </a:lnTo>
                  <a:lnTo>
                    <a:pt x="66015" y="16882"/>
                  </a:lnTo>
                  <a:lnTo>
                    <a:pt x="69410" y="15223"/>
                  </a:lnTo>
                  <a:lnTo>
                    <a:pt x="73261" y="15705"/>
                  </a:lnTo>
                  <a:lnTo>
                    <a:pt x="81773" y="20474"/>
                  </a:lnTo>
                  <a:lnTo>
                    <a:pt x="94696" y="32084"/>
                  </a:lnTo>
                  <a:lnTo>
                    <a:pt x="108693" y="56579"/>
                  </a:lnTo>
                  <a:lnTo>
                    <a:pt x="121899" y="87673"/>
                  </a:lnTo>
                  <a:lnTo>
                    <a:pt x="135866" y="119904"/>
                  </a:lnTo>
                  <a:lnTo>
                    <a:pt x="164306"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SMARTInkShape-555"/>
            <p:cNvSpPr/>
            <p:nvPr>
              <p:custDataLst>
                <p:tags r:id="rId80"/>
              </p:custDataLst>
            </p:nvPr>
          </p:nvSpPr>
          <p:spPr>
            <a:xfrm>
              <a:off x="6136481" y="4543425"/>
              <a:ext cx="35720" cy="1"/>
            </a:xfrm>
            <a:custGeom>
              <a:avLst/>
              <a:gdLst/>
              <a:ahLst/>
              <a:cxnLst/>
              <a:rect l="0" t="0" r="0" b="0"/>
              <a:pathLst>
                <a:path w="35720" h="1">
                  <a:moveTo>
                    <a:pt x="0" y="0"/>
                  </a:moveTo>
                  <a:lnTo>
                    <a:pt x="0" y="0"/>
                  </a:lnTo>
                  <a:lnTo>
                    <a:pt x="357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3" name="SMARTInkShape-556"/>
            <p:cNvSpPr/>
            <p:nvPr>
              <p:custDataLst>
                <p:tags r:id="rId81"/>
              </p:custDataLst>
            </p:nvPr>
          </p:nvSpPr>
          <p:spPr>
            <a:xfrm>
              <a:off x="6150769" y="4657725"/>
              <a:ext cx="50007" cy="157164"/>
            </a:xfrm>
            <a:custGeom>
              <a:avLst/>
              <a:gdLst/>
              <a:ahLst/>
              <a:cxnLst/>
              <a:rect l="0" t="0" r="0" b="0"/>
              <a:pathLst>
                <a:path w="50007" h="157164">
                  <a:moveTo>
                    <a:pt x="0" y="0"/>
                  </a:moveTo>
                  <a:lnTo>
                    <a:pt x="0" y="0"/>
                  </a:lnTo>
                  <a:lnTo>
                    <a:pt x="6151" y="6151"/>
                  </a:lnTo>
                  <a:lnTo>
                    <a:pt x="6849" y="10642"/>
                  </a:lnTo>
                  <a:lnTo>
                    <a:pt x="7920" y="44941"/>
                  </a:lnTo>
                  <a:lnTo>
                    <a:pt x="14911" y="77346"/>
                  </a:lnTo>
                  <a:lnTo>
                    <a:pt x="23935" y="110704"/>
                  </a:lnTo>
                  <a:lnTo>
                    <a:pt x="35579" y="146208"/>
                  </a:lnTo>
                  <a:lnTo>
                    <a:pt x="39096" y="151764"/>
                  </a:lnTo>
                  <a:lnTo>
                    <a:pt x="50006" y="157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0" name="SMARTInkShape-Group133"/>
          <p:cNvGrpSpPr/>
          <p:nvPr/>
        </p:nvGrpSpPr>
        <p:grpSpPr>
          <a:xfrm>
            <a:off x="6572250" y="4286250"/>
            <a:ext cx="885826" cy="571665"/>
            <a:chOff x="6572250" y="4286250"/>
            <a:chExt cx="885826" cy="571665"/>
          </a:xfrm>
        </p:grpSpPr>
        <p:sp>
          <p:nvSpPr>
            <p:cNvPr id="1385" name="SMARTInkShape-557"/>
            <p:cNvSpPr/>
            <p:nvPr>
              <p:custDataLst>
                <p:tags r:id="rId74"/>
              </p:custDataLst>
            </p:nvPr>
          </p:nvSpPr>
          <p:spPr>
            <a:xfrm>
              <a:off x="6572250" y="4759972"/>
              <a:ext cx="57151" cy="4910"/>
            </a:xfrm>
            <a:custGeom>
              <a:avLst/>
              <a:gdLst/>
              <a:ahLst/>
              <a:cxnLst/>
              <a:rect l="0" t="0" r="0" b="0"/>
              <a:pathLst>
                <a:path w="57151" h="4910">
                  <a:moveTo>
                    <a:pt x="57150" y="4909"/>
                  </a:moveTo>
                  <a:lnTo>
                    <a:pt x="57150" y="4909"/>
                  </a:lnTo>
                  <a:lnTo>
                    <a:pt x="45744" y="0"/>
                  </a:lnTo>
                  <a:lnTo>
                    <a:pt x="0" y="4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6" name="SMARTInkShape-558"/>
            <p:cNvSpPr/>
            <p:nvPr>
              <p:custDataLst>
                <p:tags r:id="rId75"/>
              </p:custDataLst>
            </p:nvPr>
          </p:nvSpPr>
          <p:spPr>
            <a:xfrm>
              <a:off x="7110175" y="4640556"/>
              <a:ext cx="347901" cy="211365"/>
            </a:xfrm>
            <a:custGeom>
              <a:avLst/>
              <a:gdLst/>
              <a:ahLst/>
              <a:cxnLst/>
              <a:rect l="0" t="0" r="0" b="0"/>
              <a:pathLst>
                <a:path w="347901" h="211365">
                  <a:moveTo>
                    <a:pt x="83581" y="10025"/>
                  </a:moveTo>
                  <a:lnTo>
                    <a:pt x="83581" y="10025"/>
                  </a:lnTo>
                  <a:lnTo>
                    <a:pt x="79789" y="13817"/>
                  </a:lnTo>
                  <a:lnTo>
                    <a:pt x="77927" y="17796"/>
                  </a:lnTo>
                  <a:lnTo>
                    <a:pt x="77430" y="19968"/>
                  </a:lnTo>
                  <a:lnTo>
                    <a:pt x="72645" y="24498"/>
                  </a:lnTo>
                  <a:lnTo>
                    <a:pt x="41875" y="44271"/>
                  </a:lnTo>
                  <a:lnTo>
                    <a:pt x="8708" y="59902"/>
                  </a:lnTo>
                  <a:lnTo>
                    <a:pt x="5091" y="62326"/>
                  </a:lnTo>
                  <a:lnTo>
                    <a:pt x="2679" y="65530"/>
                  </a:lnTo>
                  <a:lnTo>
                    <a:pt x="0" y="73323"/>
                  </a:lnTo>
                  <a:lnTo>
                    <a:pt x="873" y="76830"/>
                  </a:lnTo>
                  <a:lnTo>
                    <a:pt x="6076" y="82843"/>
                  </a:lnTo>
                  <a:lnTo>
                    <a:pt x="34552" y="98081"/>
                  </a:lnTo>
                  <a:lnTo>
                    <a:pt x="66232" y="106142"/>
                  </a:lnTo>
                  <a:lnTo>
                    <a:pt x="99167" y="108090"/>
                  </a:lnTo>
                  <a:lnTo>
                    <a:pt x="134549" y="102039"/>
                  </a:lnTo>
                  <a:lnTo>
                    <a:pt x="151478" y="96958"/>
                  </a:lnTo>
                  <a:lnTo>
                    <a:pt x="164293" y="89408"/>
                  </a:lnTo>
                  <a:lnTo>
                    <a:pt x="176640" y="76232"/>
                  </a:lnTo>
                  <a:lnTo>
                    <a:pt x="180503" y="64851"/>
                  </a:lnTo>
                  <a:lnTo>
                    <a:pt x="181426" y="53442"/>
                  </a:lnTo>
                  <a:lnTo>
                    <a:pt x="179191" y="45726"/>
                  </a:lnTo>
                  <a:lnTo>
                    <a:pt x="173435" y="39651"/>
                  </a:lnTo>
                  <a:lnTo>
                    <a:pt x="169678" y="36919"/>
                  </a:lnTo>
                  <a:lnTo>
                    <a:pt x="165585" y="35892"/>
                  </a:lnTo>
                  <a:lnTo>
                    <a:pt x="156804" y="36867"/>
                  </a:lnTo>
                  <a:lnTo>
                    <a:pt x="153034" y="39827"/>
                  </a:lnTo>
                  <a:lnTo>
                    <a:pt x="144729" y="53780"/>
                  </a:lnTo>
                  <a:lnTo>
                    <a:pt x="142509" y="60693"/>
                  </a:lnTo>
                  <a:lnTo>
                    <a:pt x="145050" y="76632"/>
                  </a:lnTo>
                  <a:lnTo>
                    <a:pt x="163721" y="107442"/>
                  </a:lnTo>
                  <a:lnTo>
                    <a:pt x="173174" y="114969"/>
                  </a:lnTo>
                  <a:lnTo>
                    <a:pt x="184519" y="120167"/>
                  </a:lnTo>
                  <a:lnTo>
                    <a:pt x="194853" y="122477"/>
                  </a:lnTo>
                  <a:lnTo>
                    <a:pt x="204738" y="121387"/>
                  </a:lnTo>
                  <a:lnTo>
                    <a:pt x="214423" y="117463"/>
                  </a:lnTo>
                  <a:lnTo>
                    <a:pt x="228007" y="106329"/>
                  </a:lnTo>
                  <a:lnTo>
                    <a:pt x="236617" y="93769"/>
                  </a:lnTo>
                  <a:lnTo>
                    <a:pt x="242045" y="82012"/>
                  </a:lnTo>
                  <a:lnTo>
                    <a:pt x="243993" y="79448"/>
                  </a:lnTo>
                  <a:lnTo>
                    <a:pt x="248273" y="76598"/>
                  </a:lnTo>
                  <a:lnTo>
                    <a:pt x="250526" y="75839"/>
                  </a:lnTo>
                  <a:lnTo>
                    <a:pt x="253615" y="76920"/>
                  </a:lnTo>
                  <a:lnTo>
                    <a:pt x="261281" y="82354"/>
                  </a:lnTo>
                  <a:lnTo>
                    <a:pt x="274522" y="101924"/>
                  </a:lnTo>
                  <a:lnTo>
                    <a:pt x="284707" y="131622"/>
                  </a:lnTo>
                  <a:lnTo>
                    <a:pt x="292752" y="165557"/>
                  </a:lnTo>
                  <a:lnTo>
                    <a:pt x="296085" y="199586"/>
                  </a:lnTo>
                  <a:lnTo>
                    <a:pt x="293651" y="208839"/>
                  </a:lnTo>
                  <a:lnTo>
                    <a:pt x="292683" y="210830"/>
                  </a:lnTo>
                  <a:lnTo>
                    <a:pt x="292040" y="211364"/>
                  </a:lnTo>
                  <a:lnTo>
                    <a:pt x="291610" y="210926"/>
                  </a:lnTo>
                  <a:lnTo>
                    <a:pt x="287212" y="202725"/>
                  </a:lnTo>
                  <a:lnTo>
                    <a:pt x="284675" y="175072"/>
                  </a:lnTo>
                  <a:lnTo>
                    <a:pt x="278908" y="139376"/>
                  </a:lnTo>
                  <a:lnTo>
                    <a:pt x="277981" y="109558"/>
                  </a:lnTo>
                  <a:lnTo>
                    <a:pt x="280577" y="81779"/>
                  </a:lnTo>
                  <a:lnTo>
                    <a:pt x="284377" y="55145"/>
                  </a:lnTo>
                  <a:lnTo>
                    <a:pt x="293096" y="22071"/>
                  </a:lnTo>
                  <a:lnTo>
                    <a:pt x="301318" y="7441"/>
                  </a:lnTo>
                  <a:lnTo>
                    <a:pt x="310264" y="939"/>
                  </a:lnTo>
                  <a:lnTo>
                    <a:pt x="314077" y="0"/>
                  </a:lnTo>
                  <a:lnTo>
                    <a:pt x="317415" y="166"/>
                  </a:lnTo>
                  <a:lnTo>
                    <a:pt x="320433" y="1072"/>
                  </a:lnTo>
                  <a:lnTo>
                    <a:pt x="347900" y="2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7" name="SMARTInkShape-559"/>
            <p:cNvSpPr/>
            <p:nvPr>
              <p:custDataLst>
                <p:tags r:id="rId76"/>
              </p:custDataLst>
            </p:nvPr>
          </p:nvSpPr>
          <p:spPr>
            <a:xfrm>
              <a:off x="7043738" y="4286250"/>
              <a:ext cx="92869" cy="492920"/>
            </a:xfrm>
            <a:custGeom>
              <a:avLst/>
              <a:gdLst/>
              <a:ahLst/>
              <a:cxnLst/>
              <a:rect l="0" t="0" r="0" b="0"/>
              <a:pathLst>
                <a:path w="92869" h="492920">
                  <a:moveTo>
                    <a:pt x="0" y="0"/>
                  </a:moveTo>
                  <a:lnTo>
                    <a:pt x="0" y="0"/>
                  </a:lnTo>
                  <a:lnTo>
                    <a:pt x="0" y="31263"/>
                  </a:lnTo>
                  <a:lnTo>
                    <a:pt x="0" y="59622"/>
                  </a:lnTo>
                  <a:lnTo>
                    <a:pt x="3792" y="91926"/>
                  </a:lnTo>
                  <a:lnTo>
                    <a:pt x="9942" y="126633"/>
                  </a:lnTo>
                  <a:lnTo>
                    <a:pt x="16589" y="152325"/>
                  </a:lnTo>
                  <a:lnTo>
                    <a:pt x="23248" y="179618"/>
                  </a:lnTo>
                  <a:lnTo>
                    <a:pt x="26207" y="207624"/>
                  </a:lnTo>
                  <a:lnTo>
                    <a:pt x="31756" y="235946"/>
                  </a:lnTo>
                  <a:lnTo>
                    <a:pt x="38720" y="264409"/>
                  </a:lnTo>
                  <a:lnTo>
                    <a:pt x="44460" y="292934"/>
                  </a:lnTo>
                  <a:lnTo>
                    <a:pt x="49658" y="321487"/>
                  </a:lnTo>
                  <a:lnTo>
                    <a:pt x="54613" y="350052"/>
                  </a:lnTo>
                  <a:lnTo>
                    <a:pt x="59463" y="378623"/>
                  </a:lnTo>
                  <a:lnTo>
                    <a:pt x="66654" y="413897"/>
                  </a:lnTo>
                  <a:lnTo>
                    <a:pt x="73812" y="444458"/>
                  </a:lnTo>
                  <a:lnTo>
                    <a:pt x="80960" y="477413"/>
                  </a:lnTo>
                  <a:lnTo>
                    <a:pt x="92868" y="492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8" name="SMARTInkShape-560"/>
            <p:cNvSpPr/>
            <p:nvPr>
              <p:custDataLst>
                <p:tags r:id="rId77"/>
              </p:custDataLst>
            </p:nvPr>
          </p:nvSpPr>
          <p:spPr>
            <a:xfrm>
              <a:off x="6927307" y="4683101"/>
              <a:ext cx="137863" cy="106751"/>
            </a:xfrm>
            <a:custGeom>
              <a:avLst/>
              <a:gdLst/>
              <a:ahLst/>
              <a:cxnLst/>
              <a:rect l="0" t="0" r="0" b="0"/>
              <a:pathLst>
                <a:path w="137863" h="106751">
                  <a:moveTo>
                    <a:pt x="80712" y="24630"/>
                  </a:moveTo>
                  <a:lnTo>
                    <a:pt x="80712" y="24630"/>
                  </a:lnTo>
                  <a:lnTo>
                    <a:pt x="80712" y="20838"/>
                  </a:lnTo>
                  <a:lnTo>
                    <a:pt x="78595" y="16859"/>
                  </a:lnTo>
                  <a:lnTo>
                    <a:pt x="63919" y="781"/>
                  </a:lnTo>
                  <a:lnTo>
                    <a:pt x="59991" y="0"/>
                  </a:lnTo>
                  <a:lnTo>
                    <a:pt x="49278" y="1248"/>
                  </a:lnTo>
                  <a:lnTo>
                    <a:pt x="29858" y="10206"/>
                  </a:lnTo>
                  <a:lnTo>
                    <a:pt x="12816" y="26706"/>
                  </a:lnTo>
                  <a:lnTo>
                    <a:pt x="1504" y="50469"/>
                  </a:lnTo>
                  <a:lnTo>
                    <a:pt x="0" y="68393"/>
                  </a:lnTo>
                  <a:lnTo>
                    <a:pt x="710" y="77618"/>
                  </a:lnTo>
                  <a:lnTo>
                    <a:pt x="7850" y="92101"/>
                  </a:lnTo>
                  <a:lnTo>
                    <a:pt x="18166" y="102243"/>
                  </a:lnTo>
                  <a:lnTo>
                    <a:pt x="28043" y="106750"/>
                  </a:lnTo>
                  <a:lnTo>
                    <a:pt x="39841" y="106636"/>
                  </a:lnTo>
                  <a:lnTo>
                    <a:pt x="46321" y="105494"/>
                  </a:lnTo>
                  <a:lnTo>
                    <a:pt x="55637" y="99993"/>
                  </a:lnTo>
                  <a:lnTo>
                    <a:pt x="59233" y="96303"/>
                  </a:lnTo>
                  <a:lnTo>
                    <a:pt x="68086" y="75941"/>
                  </a:lnTo>
                  <a:lnTo>
                    <a:pt x="68151" y="49800"/>
                  </a:lnTo>
                  <a:lnTo>
                    <a:pt x="60425" y="21055"/>
                  </a:lnTo>
                  <a:lnTo>
                    <a:pt x="60044" y="20659"/>
                  </a:lnTo>
                  <a:lnTo>
                    <a:pt x="59789" y="21189"/>
                  </a:lnTo>
                  <a:lnTo>
                    <a:pt x="59619" y="22336"/>
                  </a:lnTo>
                  <a:lnTo>
                    <a:pt x="71548" y="41287"/>
                  </a:lnTo>
                  <a:lnTo>
                    <a:pt x="104034" y="75491"/>
                  </a:lnTo>
                  <a:lnTo>
                    <a:pt x="137862" y="960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9" name="SMARTInkShape-561"/>
            <p:cNvSpPr/>
            <p:nvPr>
              <p:custDataLst>
                <p:tags r:id="rId78"/>
              </p:custDataLst>
            </p:nvPr>
          </p:nvSpPr>
          <p:spPr>
            <a:xfrm>
              <a:off x="6673335" y="4646943"/>
              <a:ext cx="213241" cy="210972"/>
            </a:xfrm>
            <a:custGeom>
              <a:avLst/>
              <a:gdLst/>
              <a:ahLst/>
              <a:cxnLst/>
              <a:rect l="0" t="0" r="0" b="0"/>
              <a:pathLst>
                <a:path w="213241" h="210972">
                  <a:moveTo>
                    <a:pt x="13215" y="75076"/>
                  </a:moveTo>
                  <a:lnTo>
                    <a:pt x="13215" y="75076"/>
                  </a:lnTo>
                  <a:lnTo>
                    <a:pt x="14009" y="110058"/>
                  </a:lnTo>
                  <a:lnTo>
                    <a:pt x="19367" y="142624"/>
                  </a:lnTo>
                  <a:lnTo>
                    <a:pt x="23857" y="169350"/>
                  </a:lnTo>
                  <a:lnTo>
                    <a:pt x="31691" y="200942"/>
                  </a:lnTo>
                  <a:lnTo>
                    <a:pt x="33771" y="210971"/>
                  </a:lnTo>
                  <a:lnTo>
                    <a:pt x="34063" y="210123"/>
                  </a:lnTo>
                  <a:lnTo>
                    <a:pt x="33594" y="202565"/>
                  </a:lnTo>
                  <a:lnTo>
                    <a:pt x="26825" y="169609"/>
                  </a:lnTo>
                  <a:lnTo>
                    <a:pt x="17844" y="139699"/>
                  </a:lnTo>
                  <a:lnTo>
                    <a:pt x="8426" y="110860"/>
                  </a:lnTo>
                  <a:lnTo>
                    <a:pt x="335" y="78877"/>
                  </a:lnTo>
                  <a:lnTo>
                    <a:pt x="0" y="54572"/>
                  </a:lnTo>
                  <a:lnTo>
                    <a:pt x="2844" y="46648"/>
                  </a:lnTo>
                  <a:lnTo>
                    <a:pt x="4713" y="45012"/>
                  </a:lnTo>
                  <a:lnTo>
                    <a:pt x="6753" y="44714"/>
                  </a:lnTo>
                  <a:lnTo>
                    <a:pt x="12724" y="47295"/>
                  </a:lnTo>
                  <a:lnTo>
                    <a:pt x="44608" y="70007"/>
                  </a:lnTo>
                  <a:lnTo>
                    <a:pt x="73493" y="85159"/>
                  </a:lnTo>
                  <a:lnTo>
                    <a:pt x="76420" y="84973"/>
                  </a:lnTo>
                  <a:lnTo>
                    <a:pt x="79164" y="84055"/>
                  </a:lnTo>
                  <a:lnTo>
                    <a:pt x="84330" y="76685"/>
                  </a:lnTo>
                  <a:lnTo>
                    <a:pt x="88478" y="65472"/>
                  </a:lnTo>
                  <a:lnTo>
                    <a:pt x="91140" y="36754"/>
                  </a:lnTo>
                  <a:lnTo>
                    <a:pt x="91739" y="1753"/>
                  </a:lnTo>
                  <a:lnTo>
                    <a:pt x="91758" y="0"/>
                  </a:lnTo>
                  <a:lnTo>
                    <a:pt x="93358" y="419"/>
                  </a:lnTo>
                  <a:lnTo>
                    <a:pt x="107887" y="12896"/>
                  </a:lnTo>
                  <a:lnTo>
                    <a:pt x="126494" y="43521"/>
                  </a:lnTo>
                  <a:lnTo>
                    <a:pt x="145588" y="77741"/>
                  </a:lnTo>
                  <a:lnTo>
                    <a:pt x="164356" y="104440"/>
                  </a:lnTo>
                  <a:lnTo>
                    <a:pt x="192030" y="138115"/>
                  </a:lnTo>
                  <a:lnTo>
                    <a:pt x="213240" y="160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91" name="SMARTInkShape-562"/>
          <p:cNvSpPr/>
          <p:nvPr>
            <p:custDataLst>
              <p:tags r:id="rId9"/>
            </p:custDataLst>
          </p:nvPr>
        </p:nvSpPr>
        <p:spPr>
          <a:xfrm>
            <a:off x="2000250" y="5679281"/>
            <a:ext cx="278607" cy="28576"/>
          </a:xfrm>
          <a:custGeom>
            <a:avLst/>
            <a:gdLst/>
            <a:ahLst/>
            <a:cxnLst/>
            <a:rect l="0" t="0" r="0" b="0"/>
            <a:pathLst>
              <a:path w="278607" h="28576">
                <a:moveTo>
                  <a:pt x="0" y="28575"/>
                </a:moveTo>
                <a:lnTo>
                  <a:pt x="0" y="28575"/>
                </a:lnTo>
                <a:lnTo>
                  <a:pt x="26125" y="26458"/>
                </a:lnTo>
                <a:lnTo>
                  <a:pt x="51299" y="23665"/>
                </a:lnTo>
                <a:lnTo>
                  <a:pt x="75716" y="22424"/>
                </a:lnTo>
                <a:lnTo>
                  <a:pt x="99797" y="19756"/>
                </a:lnTo>
                <a:lnTo>
                  <a:pt x="133551" y="13791"/>
                </a:lnTo>
                <a:lnTo>
                  <a:pt x="165777" y="9114"/>
                </a:lnTo>
                <a:lnTo>
                  <a:pt x="198344" y="7728"/>
                </a:lnTo>
                <a:lnTo>
                  <a:pt x="234001" y="3467"/>
                </a:lnTo>
                <a:lnTo>
                  <a:pt x="2786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96" name="SMARTInkShape-Group135"/>
          <p:cNvGrpSpPr/>
          <p:nvPr/>
        </p:nvGrpSpPr>
        <p:grpSpPr>
          <a:xfrm>
            <a:off x="2500528" y="5351831"/>
            <a:ext cx="707017" cy="613201"/>
            <a:chOff x="2500528" y="5351831"/>
            <a:chExt cx="707017" cy="613201"/>
          </a:xfrm>
        </p:grpSpPr>
        <p:sp>
          <p:nvSpPr>
            <p:cNvPr id="1392" name="SMARTInkShape-563"/>
            <p:cNvSpPr/>
            <p:nvPr>
              <p:custDataLst>
                <p:tags r:id="rId70"/>
              </p:custDataLst>
            </p:nvPr>
          </p:nvSpPr>
          <p:spPr>
            <a:xfrm>
              <a:off x="3050381" y="5639178"/>
              <a:ext cx="157164" cy="254417"/>
            </a:xfrm>
            <a:custGeom>
              <a:avLst/>
              <a:gdLst/>
              <a:ahLst/>
              <a:cxnLst/>
              <a:rect l="0" t="0" r="0" b="0"/>
              <a:pathLst>
                <a:path w="157164" h="254417">
                  <a:moveTo>
                    <a:pt x="0" y="125828"/>
                  </a:moveTo>
                  <a:lnTo>
                    <a:pt x="0" y="125828"/>
                  </a:lnTo>
                  <a:lnTo>
                    <a:pt x="32422" y="125828"/>
                  </a:lnTo>
                  <a:lnTo>
                    <a:pt x="61703" y="122036"/>
                  </a:lnTo>
                  <a:lnTo>
                    <a:pt x="96473" y="117759"/>
                  </a:lnTo>
                  <a:lnTo>
                    <a:pt x="118158" y="105390"/>
                  </a:lnTo>
                  <a:lnTo>
                    <a:pt x="125540" y="98489"/>
                  </a:lnTo>
                  <a:lnTo>
                    <a:pt x="137827" y="80421"/>
                  </a:lnTo>
                  <a:lnTo>
                    <a:pt x="144071" y="64108"/>
                  </a:lnTo>
                  <a:lnTo>
                    <a:pt x="144464" y="37073"/>
                  </a:lnTo>
                  <a:lnTo>
                    <a:pt x="139554" y="20332"/>
                  </a:lnTo>
                  <a:lnTo>
                    <a:pt x="125487" y="6553"/>
                  </a:lnTo>
                  <a:lnTo>
                    <a:pt x="112922" y="1379"/>
                  </a:lnTo>
                  <a:lnTo>
                    <a:pt x="106238" y="0"/>
                  </a:lnTo>
                  <a:lnTo>
                    <a:pt x="100194" y="1461"/>
                  </a:lnTo>
                  <a:lnTo>
                    <a:pt x="89245" y="9435"/>
                  </a:lnTo>
                  <a:lnTo>
                    <a:pt x="74157" y="31105"/>
                  </a:lnTo>
                  <a:lnTo>
                    <a:pt x="63424" y="65219"/>
                  </a:lnTo>
                  <a:lnTo>
                    <a:pt x="59009" y="97904"/>
                  </a:lnTo>
                  <a:lnTo>
                    <a:pt x="63221" y="132483"/>
                  </a:lnTo>
                  <a:lnTo>
                    <a:pt x="71696" y="166948"/>
                  </a:lnTo>
                  <a:lnTo>
                    <a:pt x="81014" y="196922"/>
                  </a:lnTo>
                  <a:lnTo>
                    <a:pt x="96201" y="224979"/>
                  </a:lnTo>
                  <a:lnTo>
                    <a:pt x="111407" y="241548"/>
                  </a:lnTo>
                  <a:lnTo>
                    <a:pt x="126773" y="251607"/>
                  </a:lnTo>
                  <a:lnTo>
                    <a:pt x="157163" y="254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SMARTInkShape-564"/>
            <p:cNvSpPr/>
            <p:nvPr>
              <p:custDataLst>
                <p:tags r:id="rId71"/>
              </p:custDataLst>
            </p:nvPr>
          </p:nvSpPr>
          <p:spPr>
            <a:xfrm>
              <a:off x="2896771" y="5351831"/>
              <a:ext cx="139324" cy="506045"/>
            </a:xfrm>
            <a:custGeom>
              <a:avLst/>
              <a:gdLst/>
              <a:ahLst/>
              <a:cxnLst/>
              <a:rect l="0" t="0" r="0" b="0"/>
              <a:pathLst>
                <a:path w="139324" h="506045">
                  <a:moveTo>
                    <a:pt x="110748" y="348882"/>
                  </a:moveTo>
                  <a:lnTo>
                    <a:pt x="110748" y="348882"/>
                  </a:lnTo>
                  <a:lnTo>
                    <a:pt x="100805" y="328996"/>
                  </a:lnTo>
                  <a:lnTo>
                    <a:pt x="89925" y="322052"/>
                  </a:lnTo>
                  <a:lnTo>
                    <a:pt x="82578" y="319089"/>
                  </a:lnTo>
                  <a:lnTo>
                    <a:pt x="75299" y="318701"/>
                  </a:lnTo>
                  <a:lnTo>
                    <a:pt x="60862" y="322503"/>
                  </a:lnTo>
                  <a:lnTo>
                    <a:pt x="39346" y="337362"/>
                  </a:lnTo>
                  <a:lnTo>
                    <a:pt x="21682" y="356845"/>
                  </a:lnTo>
                  <a:lnTo>
                    <a:pt x="6394" y="385285"/>
                  </a:lnTo>
                  <a:lnTo>
                    <a:pt x="868" y="409510"/>
                  </a:lnTo>
                  <a:lnTo>
                    <a:pt x="0" y="434565"/>
                  </a:lnTo>
                  <a:lnTo>
                    <a:pt x="4906" y="456284"/>
                  </a:lnTo>
                  <a:lnTo>
                    <a:pt x="20385" y="482569"/>
                  </a:lnTo>
                  <a:lnTo>
                    <a:pt x="33280" y="491642"/>
                  </a:lnTo>
                  <a:lnTo>
                    <a:pt x="40053" y="494062"/>
                  </a:lnTo>
                  <a:lnTo>
                    <a:pt x="46949" y="493293"/>
                  </a:lnTo>
                  <a:lnTo>
                    <a:pt x="60962" y="486089"/>
                  </a:lnTo>
                  <a:lnTo>
                    <a:pt x="78446" y="468646"/>
                  </a:lnTo>
                  <a:lnTo>
                    <a:pt x="97782" y="435715"/>
                  </a:lnTo>
                  <a:lnTo>
                    <a:pt x="107347" y="407242"/>
                  </a:lnTo>
                  <a:lnTo>
                    <a:pt x="116002" y="374023"/>
                  </a:lnTo>
                  <a:lnTo>
                    <a:pt x="123931" y="350795"/>
                  </a:lnTo>
                  <a:lnTo>
                    <a:pt x="128513" y="325126"/>
                  </a:lnTo>
                  <a:lnTo>
                    <a:pt x="131344" y="298636"/>
                  </a:lnTo>
                  <a:lnTo>
                    <a:pt x="135247" y="273633"/>
                  </a:lnTo>
                  <a:lnTo>
                    <a:pt x="137512" y="247175"/>
                  </a:lnTo>
                  <a:lnTo>
                    <a:pt x="138518" y="220335"/>
                  </a:lnTo>
                  <a:lnTo>
                    <a:pt x="138965" y="195177"/>
                  </a:lnTo>
                  <a:lnTo>
                    <a:pt x="139164" y="170766"/>
                  </a:lnTo>
                  <a:lnTo>
                    <a:pt x="139252" y="146688"/>
                  </a:lnTo>
                  <a:lnTo>
                    <a:pt x="138508" y="111613"/>
                  </a:lnTo>
                  <a:lnTo>
                    <a:pt x="133613" y="80759"/>
                  </a:lnTo>
                  <a:lnTo>
                    <a:pt x="127136" y="52303"/>
                  </a:lnTo>
                  <a:lnTo>
                    <a:pt x="115473" y="17373"/>
                  </a:lnTo>
                  <a:lnTo>
                    <a:pt x="108356" y="1772"/>
                  </a:lnTo>
                  <a:lnTo>
                    <a:pt x="104391" y="0"/>
                  </a:lnTo>
                  <a:lnTo>
                    <a:pt x="99366" y="406"/>
                  </a:lnTo>
                  <a:lnTo>
                    <a:pt x="93635" y="2265"/>
                  </a:lnTo>
                  <a:lnTo>
                    <a:pt x="89020" y="7473"/>
                  </a:lnTo>
                  <a:lnTo>
                    <a:pt x="75912" y="42230"/>
                  </a:lnTo>
                  <a:lnTo>
                    <a:pt x="70264" y="72549"/>
                  </a:lnTo>
                  <a:lnTo>
                    <a:pt x="68590" y="104551"/>
                  </a:lnTo>
                  <a:lnTo>
                    <a:pt x="68094" y="138375"/>
                  </a:lnTo>
                  <a:lnTo>
                    <a:pt x="68772" y="164836"/>
                  </a:lnTo>
                  <a:lnTo>
                    <a:pt x="71719" y="192471"/>
                  </a:lnTo>
                  <a:lnTo>
                    <a:pt x="73558" y="218512"/>
                  </a:lnTo>
                  <a:lnTo>
                    <a:pt x="75169" y="244108"/>
                  </a:lnTo>
                  <a:lnTo>
                    <a:pt x="78531" y="271359"/>
                  </a:lnTo>
                  <a:lnTo>
                    <a:pt x="84787" y="299346"/>
                  </a:lnTo>
                  <a:lnTo>
                    <a:pt x="92066" y="327660"/>
                  </a:lnTo>
                  <a:lnTo>
                    <a:pt x="97947" y="356118"/>
                  </a:lnTo>
                  <a:lnTo>
                    <a:pt x="103206" y="382525"/>
                  </a:lnTo>
                  <a:lnTo>
                    <a:pt x="108190" y="407490"/>
                  </a:lnTo>
                  <a:lnTo>
                    <a:pt x="116252" y="442270"/>
                  </a:lnTo>
                  <a:lnTo>
                    <a:pt x="130679" y="476161"/>
                  </a:lnTo>
                  <a:lnTo>
                    <a:pt x="139323" y="506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4" name="SMARTInkShape-565"/>
            <p:cNvSpPr/>
            <p:nvPr>
              <p:custDataLst>
                <p:tags r:id="rId72"/>
              </p:custDataLst>
            </p:nvPr>
          </p:nvSpPr>
          <p:spPr>
            <a:xfrm>
              <a:off x="2723534" y="5686425"/>
              <a:ext cx="148255" cy="237584"/>
            </a:xfrm>
            <a:custGeom>
              <a:avLst/>
              <a:gdLst/>
              <a:ahLst/>
              <a:cxnLst/>
              <a:rect l="0" t="0" r="0" b="0"/>
              <a:pathLst>
                <a:path w="148255" h="237584">
                  <a:moveTo>
                    <a:pt x="148254" y="0"/>
                  </a:moveTo>
                  <a:lnTo>
                    <a:pt x="148254" y="0"/>
                  </a:lnTo>
                  <a:lnTo>
                    <a:pt x="120783" y="3792"/>
                  </a:lnTo>
                  <a:lnTo>
                    <a:pt x="90990" y="13735"/>
                  </a:lnTo>
                  <a:lnTo>
                    <a:pt x="61683" y="31317"/>
                  </a:lnTo>
                  <a:lnTo>
                    <a:pt x="30491" y="54816"/>
                  </a:lnTo>
                  <a:lnTo>
                    <a:pt x="19081" y="72863"/>
                  </a:lnTo>
                  <a:lnTo>
                    <a:pt x="5615" y="107344"/>
                  </a:lnTo>
                  <a:lnTo>
                    <a:pt x="421" y="128643"/>
                  </a:lnTo>
                  <a:lnTo>
                    <a:pt x="0" y="142899"/>
                  </a:lnTo>
                  <a:lnTo>
                    <a:pt x="5020" y="164314"/>
                  </a:lnTo>
                  <a:lnTo>
                    <a:pt x="25008" y="200026"/>
                  </a:lnTo>
                  <a:lnTo>
                    <a:pt x="38888" y="217664"/>
                  </a:lnTo>
                  <a:lnTo>
                    <a:pt x="73457" y="237583"/>
                  </a:lnTo>
                  <a:lnTo>
                    <a:pt x="99810" y="237523"/>
                  </a:lnTo>
                  <a:lnTo>
                    <a:pt x="108020" y="233755"/>
                  </a:lnTo>
                  <a:lnTo>
                    <a:pt x="121376" y="221102"/>
                  </a:lnTo>
                  <a:lnTo>
                    <a:pt x="128370" y="209128"/>
                  </a:lnTo>
                  <a:lnTo>
                    <a:pt x="136653" y="180921"/>
                  </a:lnTo>
                  <a:lnTo>
                    <a:pt x="135320" y="149685"/>
                  </a:lnTo>
                  <a:lnTo>
                    <a:pt x="132117" y="115880"/>
                  </a:lnTo>
                  <a:lnTo>
                    <a:pt x="124158" y="93337"/>
                  </a:lnTo>
                  <a:lnTo>
                    <a:pt x="111038" y="64386"/>
                  </a:lnTo>
                  <a:lnTo>
                    <a:pt x="90593" y="30704"/>
                  </a:lnTo>
                  <a:lnTo>
                    <a:pt x="83015" y="21268"/>
                  </a:lnTo>
                  <a:lnTo>
                    <a:pt x="83330" y="21323"/>
                  </a:lnTo>
                  <a:lnTo>
                    <a:pt x="119679" y="64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SMARTInkShape-566"/>
            <p:cNvSpPr/>
            <p:nvPr>
              <p:custDataLst>
                <p:tags r:id="rId73"/>
              </p:custDataLst>
            </p:nvPr>
          </p:nvSpPr>
          <p:spPr>
            <a:xfrm>
              <a:off x="2500528" y="5526336"/>
              <a:ext cx="249817" cy="438696"/>
            </a:xfrm>
            <a:custGeom>
              <a:avLst/>
              <a:gdLst/>
              <a:ahLst/>
              <a:cxnLst/>
              <a:rect l="0" t="0" r="0" b="0"/>
              <a:pathLst>
                <a:path w="249817" h="438696">
                  <a:moveTo>
                    <a:pt x="249816" y="24358"/>
                  </a:moveTo>
                  <a:lnTo>
                    <a:pt x="249816" y="24358"/>
                  </a:lnTo>
                  <a:lnTo>
                    <a:pt x="249816" y="20566"/>
                  </a:lnTo>
                  <a:lnTo>
                    <a:pt x="247699" y="16587"/>
                  </a:lnTo>
                  <a:lnTo>
                    <a:pt x="243319" y="12173"/>
                  </a:lnTo>
                  <a:lnTo>
                    <a:pt x="226872" y="509"/>
                  </a:lnTo>
                  <a:lnTo>
                    <a:pt x="213160" y="0"/>
                  </a:lnTo>
                  <a:lnTo>
                    <a:pt x="181011" y="6293"/>
                  </a:lnTo>
                  <a:lnTo>
                    <a:pt x="145556" y="18211"/>
                  </a:lnTo>
                  <a:lnTo>
                    <a:pt x="117060" y="31797"/>
                  </a:lnTo>
                  <a:lnTo>
                    <a:pt x="86097" y="54402"/>
                  </a:lnTo>
                  <a:lnTo>
                    <a:pt x="57844" y="82592"/>
                  </a:lnTo>
                  <a:lnTo>
                    <a:pt x="34037" y="117911"/>
                  </a:lnTo>
                  <a:lnTo>
                    <a:pt x="17871" y="146005"/>
                  </a:lnTo>
                  <a:lnTo>
                    <a:pt x="8054" y="176553"/>
                  </a:lnTo>
                  <a:lnTo>
                    <a:pt x="2235" y="210740"/>
                  </a:lnTo>
                  <a:lnTo>
                    <a:pt x="511" y="243889"/>
                  </a:lnTo>
                  <a:lnTo>
                    <a:pt x="0" y="275935"/>
                  </a:lnTo>
                  <a:lnTo>
                    <a:pt x="1965" y="308449"/>
                  </a:lnTo>
                  <a:lnTo>
                    <a:pt x="9691" y="338191"/>
                  </a:lnTo>
                  <a:lnTo>
                    <a:pt x="26524" y="372893"/>
                  </a:lnTo>
                  <a:lnTo>
                    <a:pt x="55517" y="407805"/>
                  </a:lnTo>
                  <a:lnTo>
                    <a:pt x="66623" y="417823"/>
                  </a:lnTo>
                  <a:lnTo>
                    <a:pt x="100132" y="433379"/>
                  </a:lnTo>
                  <a:lnTo>
                    <a:pt x="128372" y="438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0" name="SMARTInkShape-Group136"/>
          <p:cNvGrpSpPr/>
          <p:nvPr/>
        </p:nvGrpSpPr>
        <p:grpSpPr>
          <a:xfrm>
            <a:off x="3400425" y="5117953"/>
            <a:ext cx="4743451" cy="757737"/>
            <a:chOff x="3400425" y="5117953"/>
            <a:chExt cx="4743451" cy="757737"/>
          </a:xfrm>
        </p:grpSpPr>
        <p:sp>
          <p:nvSpPr>
            <p:cNvPr id="1397" name="SMARTInkShape-567"/>
            <p:cNvSpPr/>
            <p:nvPr>
              <p:custDataLst>
                <p:tags r:id="rId37"/>
              </p:custDataLst>
            </p:nvPr>
          </p:nvSpPr>
          <p:spPr>
            <a:xfrm>
              <a:off x="7872413" y="5437936"/>
              <a:ext cx="271463" cy="228914"/>
            </a:xfrm>
            <a:custGeom>
              <a:avLst/>
              <a:gdLst/>
              <a:ahLst/>
              <a:cxnLst/>
              <a:rect l="0" t="0" r="0" b="0"/>
              <a:pathLst>
                <a:path w="271463" h="228914">
                  <a:moveTo>
                    <a:pt x="0" y="98470"/>
                  </a:moveTo>
                  <a:lnTo>
                    <a:pt x="0" y="98470"/>
                  </a:lnTo>
                  <a:lnTo>
                    <a:pt x="7291" y="99264"/>
                  </a:lnTo>
                  <a:lnTo>
                    <a:pt x="40471" y="108413"/>
                  </a:lnTo>
                  <a:lnTo>
                    <a:pt x="71170" y="107678"/>
                  </a:lnTo>
                  <a:lnTo>
                    <a:pt x="101609" y="98641"/>
                  </a:lnTo>
                  <a:lnTo>
                    <a:pt x="130736" y="85909"/>
                  </a:lnTo>
                  <a:lnTo>
                    <a:pt x="165137" y="60549"/>
                  </a:lnTo>
                  <a:lnTo>
                    <a:pt x="198547" y="32446"/>
                  </a:lnTo>
                  <a:lnTo>
                    <a:pt x="209288" y="18495"/>
                  </a:lnTo>
                  <a:lnTo>
                    <a:pt x="212080" y="11861"/>
                  </a:lnTo>
                  <a:lnTo>
                    <a:pt x="212030" y="8981"/>
                  </a:lnTo>
                  <a:lnTo>
                    <a:pt x="209858" y="3664"/>
                  </a:lnTo>
                  <a:lnTo>
                    <a:pt x="206581" y="1928"/>
                  </a:lnTo>
                  <a:lnTo>
                    <a:pt x="196588" y="0"/>
                  </a:lnTo>
                  <a:lnTo>
                    <a:pt x="173783" y="2707"/>
                  </a:lnTo>
                  <a:lnTo>
                    <a:pt x="140013" y="20553"/>
                  </a:lnTo>
                  <a:lnTo>
                    <a:pt x="130226" y="27592"/>
                  </a:lnTo>
                  <a:lnTo>
                    <a:pt x="112272" y="59635"/>
                  </a:lnTo>
                  <a:lnTo>
                    <a:pt x="108672" y="93402"/>
                  </a:lnTo>
                  <a:lnTo>
                    <a:pt x="111397" y="123427"/>
                  </a:lnTo>
                  <a:lnTo>
                    <a:pt x="120223" y="159021"/>
                  </a:lnTo>
                  <a:lnTo>
                    <a:pt x="140960" y="191944"/>
                  </a:lnTo>
                  <a:lnTo>
                    <a:pt x="165317" y="220519"/>
                  </a:lnTo>
                  <a:lnTo>
                    <a:pt x="184802" y="228913"/>
                  </a:lnTo>
                  <a:lnTo>
                    <a:pt x="210684" y="228842"/>
                  </a:lnTo>
                  <a:lnTo>
                    <a:pt x="227083" y="223794"/>
                  </a:lnTo>
                  <a:lnTo>
                    <a:pt x="261020" y="194218"/>
                  </a:lnTo>
                  <a:lnTo>
                    <a:pt x="271462" y="1770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SMARTInkShape-568"/>
            <p:cNvSpPr/>
            <p:nvPr>
              <p:custDataLst>
                <p:tags r:id="rId38"/>
              </p:custDataLst>
            </p:nvPr>
          </p:nvSpPr>
          <p:spPr>
            <a:xfrm>
              <a:off x="7936706" y="5117953"/>
              <a:ext cx="21433" cy="547042"/>
            </a:xfrm>
            <a:custGeom>
              <a:avLst/>
              <a:gdLst/>
              <a:ahLst/>
              <a:cxnLst/>
              <a:rect l="0" t="0" r="0" b="0"/>
              <a:pathLst>
                <a:path w="21433" h="547042">
                  <a:moveTo>
                    <a:pt x="0" y="4116"/>
                  </a:moveTo>
                  <a:lnTo>
                    <a:pt x="0" y="4116"/>
                  </a:lnTo>
                  <a:lnTo>
                    <a:pt x="0" y="0"/>
                  </a:lnTo>
                  <a:lnTo>
                    <a:pt x="0" y="27814"/>
                  </a:lnTo>
                  <a:lnTo>
                    <a:pt x="0" y="59820"/>
                  </a:lnTo>
                  <a:lnTo>
                    <a:pt x="0" y="91529"/>
                  </a:lnTo>
                  <a:lnTo>
                    <a:pt x="794" y="115197"/>
                  </a:lnTo>
                  <a:lnTo>
                    <a:pt x="3793" y="141592"/>
                  </a:lnTo>
                  <a:lnTo>
                    <a:pt x="5655" y="169198"/>
                  </a:lnTo>
                  <a:lnTo>
                    <a:pt x="6482" y="197342"/>
                  </a:lnTo>
                  <a:lnTo>
                    <a:pt x="6850" y="225725"/>
                  </a:lnTo>
                  <a:lnTo>
                    <a:pt x="7013" y="254215"/>
                  </a:lnTo>
                  <a:lnTo>
                    <a:pt x="7880" y="283546"/>
                  </a:lnTo>
                  <a:lnTo>
                    <a:pt x="10911" y="315103"/>
                  </a:lnTo>
                  <a:lnTo>
                    <a:pt x="12787" y="345532"/>
                  </a:lnTo>
                  <a:lnTo>
                    <a:pt x="14415" y="374931"/>
                  </a:lnTo>
                  <a:lnTo>
                    <a:pt x="17784" y="403873"/>
                  </a:lnTo>
                  <a:lnTo>
                    <a:pt x="19810" y="432611"/>
                  </a:lnTo>
                  <a:lnTo>
                    <a:pt x="20711" y="461258"/>
                  </a:lnTo>
                  <a:lnTo>
                    <a:pt x="21111" y="489865"/>
                  </a:lnTo>
                  <a:lnTo>
                    <a:pt x="21432" y="547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SMARTInkShape-569"/>
            <p:cNvSpPr/>
            <p:nvPr>
              <p:custDataLst>
                <p:tags r:id="rId39"/>
              </p:custDataLst>
            </p:nvPr>
          </p:nvSpPr>
          <p:spPr>
            <a:xfrm>
              <a:off x="7760250" y="5473071"/>
              <a:ext cx="119307" cy="156205"/>
            </a:xfrm>
            <a:custGeom>
              <a:avLst/>
              <a:gdLst/>
              <a:ahLst/>
              <a:cxnLst/>
              <a:rect l="0" t="0" r="0" b="0"/>
              <a:pathLst>
                <a:path w="119307" h="156205">
                  <a:moveTo>
                    <a:pt x="76444" y="56192"/>
                  </a:moveTo>
                  <a:lnTo>
                    <a:pt x="76444" y="56192"/>
                  </a:lnTo>
                  <a:lnTo>
                    <a:pt x="74327" y="32878"/>
                  </a:lnTo>
                  <a:lnTo>
                    <a:pt x="70740" y="22018"/>
                  </a:lnTo>
                  <a:lnTo>
                    <a:pt x="68674" y="19121"/>
                  </a:lnTo>
                  <a:lnTo>
                    <a:pt x="52067" y="6888"/>
                  </a:lnTo>
                  <a:lnTo>
                    <a:pt x="46698" y="5067"/>
                  </a:lnTo>
                  <a:lnTo>
                    <a:pt x="36500" y="5159"/>
                  </a:lnTo>
                  <a:lnTo>
                    <a:pt x="18043" y="13466"/>
                  </a:lnTo>
                  <a:lnTo>
                    <a:pt x="8684" y="23709"/>
                  </a:lnTo>
                  <a:lnTo>
                    <a:pt x="2672" y="36199"/>
                  </a:lnTo>
                  <a:lnTo>
                    <a:pt x="0" y="49687"/>
                  </a:lnTo>
                  <a:lnTo>
                    <a:pt x="2289" y="70669"/>
                  </a:lnTo>
                  <a:lnTo>
                    <a:pt x="15578" y="91967"/>
                  </a:lnTo>
                  <a:lnTo>
                    <a:pt x="23728" y="99873"/>
                  </a:lnTo>
                  <a:lnTo>
                    <a:pt x="27013" y="101981"/>
                  </a:lnTo>
                  <a:lnTo>
                    <a:pt x="43012" y="104948"/>
                  </a:lnTo>
                  <a:lnTo>
                    <a:pt x="47806" y="102983"/>
                  </a:lnTo>
                  <a:lnTo>
                    <a:pt x="55250" y="94450"/>
                  </a:lnTo>
                  <a:lnTo>
                    <a:pt x="69018" y="60613"/>
                  </a:lnTo>
                  <a:lnTo>
                    <a:pt x="74977" y="28490"/>
                  </a:lnTo>
                  <a:lnTo>
                    <a:pt x="72217" y="6444"/>
                  </a:lnTo>
                  <a:lnTo>
                    <a:pt x="70451" y="2389"/>
                  </a:lnTo>
                  <a:lnTo>
                    <a:pt x="68480" y="479"/>
                  </a:lnTo>
                  <a:lnTo>
                    <a:pt x="66372" y="0"/>
                  </a:lnTo>
                  <a:lnTo>
                    <a:pt x="64967" y="1268"/>
                  </a:lnTo>
                  <a:lnTo>
                    <a:pt x="63406" y="6910"/>
                  </a:lnTo>
                  <a:lnTo>
                    <a:pt x="63196" y="33287"/>
                  </a:lnTo>
                  <a:lnTo>
                    <a:pt x="72132" y="64239"/>
                  </a:lnTo>
                  <a:lnTo>
                    <a:pt x="83646" y="99173"/>
                  </a:lnTo>
                  <a:lnTo>
                    <a:pt x="93125" y="123860"/>
                  </a:lnTo>
                  <a:lnTo>
                    <a:pt x="119306" y="156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0" name="SMARTInkShape-570"/>
            <p:cNvSpPr/>
            <p:nvPr>
              <p:custDataLst>
                <p:tags r:id="rId40"/>
              </p:custDataLst>
            </p:nvPr>
          </p:nvSpPr>
          <p:spPr>
            <a:xfrm>
              <a:off x="7608094" y="5455897"/>
              <a:ext cx="107148" cy="419793"/>
            </a:xfrm>
            <a:custGeom>
              <a:avLst/>
              <a:gdLst/>
              <a:ahLst/>
              <a:cxnLst/>
              <a:rect l="0" t="0" r="0" b="0"/>
              <a:pathLst>
                <a:path w="107148" h="419793">
                  <a:moveTo>
                    <a:pt x="100012" y="59078"/>
                  </a:moveTo>
                  <a:lnTo>
                    <a:pt x="100012" y="59078"/>
                  </a:lnTo>
                  <a:lnTo>
                    <a:pt x="99219" y="38647"/>
                  </a:lnTo>
                  <a:lnTo>
                    <a:pt x="93516" y="25860"/>
                  </a:lnTo>
                  <a:lnTo>
                    <a:pt x="86277" y="14152"/>
                  </a:lnTo>
                  <a:lnTo>
                    <a:pt x="75651" y="5244"/>
                  </a:lnTo>
                  <a:lnTo>
                    <a:pt x="69484" y="1757"/>
                  </a:lnTo>
                  <a:lnTo>
                    <a:pt x="56282" y="0"/>
                  </a:lnTo>
                  <a:lnTo>
                    <a:pt x="43270" y="2659"/>
                  </a:lnTo>
                  <a:lnTo>
                    <a:pt x="32196" y="9132"/>
                  </a:lnTo>
                  <a:lnTo>
                    <a:pt x="20828" y="21702"/>
                  </a:lnTo>
                  <a:lnTo>
                    <a:pt x="17194" y="32941"/>
                  </a:lnTo>
                  <a:lnTo>
                    <a:pt x="14862" y="55767"/>
                  </a:lnTo>
                  <a:lnTo>
                    <a:pt x="18777" y="65809"/>
                  </a:lnTo>
                  <a:lnTo>
                    <a:pt x="22043" y="70709"/>
                  </a:lnTo>
                  <a:lnTo>
                    <a:pt x="25807" y="73976"/>
                  </a:lnTo>
                  <a:lnTo>
                    <a:pt x="34224" y="77606"/>
                  </a:lnTo>
                  <a:lnTo>
                    <a:pt x="38691" y="76985"/>
                  </a:lnTo>
                  <a:lnTo>
                    <a:pt x="47888" y="72064"/>
                  </a:lnTo>
                  <a:lnTo>
                    <a:pt x="61991" y="60368"/>
                  </a:lnTo>
                  <a:lnTo>
                    <a:pt x="72431" y="43056"/>
                  </a:lnTo>
                  <a:lnTo>
                    <a:pt x="87984" y="9361"/>
                  </a:lnTo>
                  <a:lnTo>
                    <a:pt x="89612" y="7676"/>
                  </a:lnTo>
                  <a:lnTo>
                    <a:pt x="90698" y="7348"/>
                  </a:lnTo>
                  <a:lnTo>
                    <a:pt x="91421" y="7922"/>
                  </a:lnTo>
                  <a:lnTo>
                    <a:pt x="96534" y="40234"/>
                  </a:lnTo>
                  <a:lnTo>
                    <a:pt x="100583" y="65519"/>
                  </a:lnTo>
                  <a:lnTo>
                    <a:pt x="104234" y="93691"/>
                  </a:lnTo>
                  <a:lnTo>
                    <a:pt x="105858" y="119441"/>
                  </a:lnTo>
                  <a:lnTo>
                    <a:pt x="106772" y="152458"/>
                  </a:lnTo>
                  <a:lnTo>
                    <a:pt x="107042" y="186141"/>
                  </a:lnTo>
                  <a:lnTo>
                    <a:pt x="107123" y="221257"/>
                  </a:lnTo>
                  <a:lnTo>
                    <a:pt x="107147" y="256797"/>
                  </a:lnTo>
                  <a:lnTo>
                    <a:pt x="103361" y="288670"/>
                  </a:lnTo>
                  <a:lnTo>
                    <a:pt x="97212" y="318223"/>
                  </a:lnTo>
                  <a:lnTo>
                    <a:pt x="90363" y="347087"/>
                  </a:lnTo>
                  <a:lnTo>
                    <a:pt x="80937" y="378788"/>
                  </a:lnTo>
                  <a:lnTo>
                    <a:pt x="73018" y="395989"/>
                  </a:lnTo>
                  <a:lnTo>
                    <a:pt x="65261" y="406195"/>
                  </a:lnTo>
                  <a:lnTo>
                    <a:pt x="56521" y="411790"/>
                  </a:lnTo>
                  <a:lnTo>
                    <a:pt x="44792" y="417056"/>
                  </a:lnTo>
                  <a:lnTo>
                    <a:pt x="41768" y="419174"/>
                  </a:lnTo>
                  <a:lnTo>
                    <a:pt x="38164" y="419792"/>
                  </a:lnTo>
                  <a:lnTo>
                    <a:pt x="29927" y="418362"/>
                  </a:lnTo>
                  <a:lnTo>
                    <a:pt x="12497" y="406067"/>
                  </a:lnTo>
                  <a:lnTo>
                    <a:pt x="0" y="380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SMARTInkShape-571"/>
            <p:cNvSpPr/>
            <p:nvPr>
              <p:custDataLst>
                <p:tags r:id="rId41"/>
              </p:custDataLst>
            </p:nvPr>
          </p:nvSpPr>
          <p:spPr>
            <a:xfrm>
              <a:off x="7465219" y="5431319"/>
              <a:ext cx="119693" cy="176526"/>
            </a:xfrm>
            <a:custGeom>
              <a:avLst/>
              <a:gdLst/>
              <a:ahLst/>
              <a:cxnLst/>
              <a:rect l="0" t="0" r="0" b="0"/>
              <a:pathLst>
                <a:path w="119693" h="176526">
                  <a:moveTo>
                    <a:pt x="0" y="105087"/>
                  </a:moveTo>
                  <a:lnTo>
                    <a:pt x="0" y="105087"/>
                  </a:lnTo>
                  <a:lnTo>
                    <a:pt x="32132" y="105087"/>
                  </a:lnTo>
                  <a:lnTo>
                    <a:pt x="63585" y="105087"/>
                  </a:lnTo>
                  <a:lnTo>
                    <a:pt x="89307" y="97502"/>
                  </a:lnTo>
                  <a:lnTo>
                    <a:pt x="101340" y="89546"/>
                  </a:lnTo>
                  <a:lnTo>
                    <a:pt x="109334" y="79924"/>
                  </a:lnTo>
                  <a:lnTo>
                    <a:pt x="117503" y="61119"/>
                  </a:lnTo>
                  <a:lnTo>
                    <a:pt x="119692" y="47446"/>
                  </a:lnTo>
                  <a:lnTo>
                    <a:pt x="118548" y="37665"/>
                  </a:lnTo>
                  <a:lnTo>
                    <a:pt x="107554" y="17333"/>
                  </a:lnTo>
                  <a:lnTo>
                    <a:pt x="97014" y="8406"/>
                  </a:lnTo>
                  <a:lnTo>
                    <a:pt x="84392" y="2587"/>
                  </a:lnTo>
                  <a:lnTo>
                    <a:pt x="70845" y="0"/>
                  </a:lnTo>
                  <a:lnTo>
                    <a:pt x="63899" y="1692"/>
                  </a:lnTo>
                  <a:lnTo>
                    <a:pt x="49831" y="9922"/>
                  </a:lnTo>
                  <a:lnTo>
                    <a:pt x="39874" y="23633"/>
                  </a:lnTo>
                  <a:lnTo>
                    <a:pt x="33597" y="41104"/>
                  </a:lnTo>
                  <a:lnTo>
                    <a:pt x="30806" y="62098"/>
                  </a:lnTo>
                  <a:lnTo>
                    <a:pt x="36821" y="96230"/>
                  </a:lnTo>
                  <a:lnTo>
                    <a:pt x="52449" y="123894"/>
                  </a:lnTo>
                  <a:lnTo>
                    <a:pt x="78152" y="155161"/>
                  </a:lnTo>
                  <a:lnTo>
                    <a:pt x="92869" y="176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2" name="SMARTInkShape-572"/>
            <p:cNvSpPr/>
            <p:nvPr>
              <p:custDataLst>
                <p:tags r:id="rId42"/>
              </p:custDataLst>
            </p:nvPr>
          </p:nvSpPr>
          <p:spPr>
            <a:xfrm>
              <a:off x="7422356" y="5129213"/>
              <a:ext cx="35720" cy="514351"/>
            </a:xfrm>
            <a:custGeom>
              <a:avLst/>
              <a:gdLst/>
              <a:ahLst/>
              <a:cxnLst/>
              <a:rect l="0" t="0" r="0" b="0"/>
              <a:pathLst>
                <a:path w="35720" h="514351">
                  <a:moveTo>
                    <a:pt x="0" y="0"/>
                  </a:moveTo>
                  <a:lnTo>
                    <a:pt x="0" y="0"/>
                  </a:lnTo>
                  <a:lnTo>
                    <a:pt x="794" y="7291"/>
                  </a:lnTo>
                  <a:lnTo>
                    <a:pt x="5655" y="38482"/>
                  </a:lnTo>
                  <a:lnTo>
                    <a:pt x="6482" y="63934"/>
                  </a:lnTo>
                  <a:lnTo>
                    <a:pt x="7742" y="96907"/>
                  </a:lnTo>
                  <a:lnTo>
                    <a:pt x="11996" y="130666"/>
                  </a:lnTo>
                  <a:lnTo>
                    <a:pt x="14402" y="162717"/>
                  </a:lnTo>
                  <a:lnTo>
                    <a:pt x="17778" y="188206"/>
                  </a:lnTo>
                  <a:lnTo>
                    <a:pt x="19808" y="213293"/>
                  </a:lnTo>
                  <a:lnTo>
                    <a:pt x="21504" y="238465"/>
                  </a:lnTo>
                  <a:lnTo>
                    <a:pt x="24903" y="265528"/>
                  </a:lnTo>
                  <a:lnTo>
                    <a:pt x="26944" y="291314"/>
                  </a:lnTo>
                  <a:lnTo>
                    <a:pt x="27850" y="316004"/>
                  </a:lnTo>
                  <a:lnTo>
                    <a:pt x="28253" y="340207"/>
                  </a:lnTo>
                  <a:lnTo>
                    <a:pt x="30549" y="364192"/>
                  </a:lnTo>
                  <a:lnTo>
                    <a:pt x="33421" y="388082"/>
                  </a:lnTo>
                  <a:lnTo>
                    <a:pt x="35038" y="423050"/>
                  </a:lnTo>
                  <a:lnTo>
                    <a:pt x="35517" y="453078"/>
                  </a:lnTo>
                  <a:lnTo>
                    <a:pt x="35679" y="484961"/>
                  </a:lnTo>
                  <a:lnTo>
                    <a:pt x="35719" y="514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3" name="SMARTInkShape-573"/>
            <p:cNvSpPr/>
            <p:nvPr>
              <p:custDataLst>
                <p:tags r:id="rId43"/>
              </p:custDataLst>
            </p:nvPr>
          </p:nvSpPr>
          <p:spPr>
            <a:xfrm>
              <a:off x="7283146" y="5428151"/>
              <a:ext cx="100915" cy="258275"/>
            </a:xfrm>
            <a:custGeom>
              <a:avLst/>
              <a:gdLst/>
              <a:ahLst/>
              <a:cxnLst/>
              <a:rect l="0" t="0" r="0" b="0"/>
              <a:pathLst>
                <a:path w="100915" h="258275">
                  <a:moveTo>
                    <a:pt x="10623" y="143974"/>
                  </a:moveTo>
                  <a:lnTo>
                    <a:pt x="10623" y="143974"/>
                  </a:lnTo>
                  <a:lnTo>
                    <a:pt x="43804" y="127384"/>
                  </a:lnTo>
                  <a:lnTo>
                    <a:pt x="70623" y="110182"/>
                  </a:lnTo>
                  <a:lnTo>
                    <a:pt x="82464" y="100007"/>
                  </a:lnTo>
                  <a:lnTo>
                    <a:pt x="94792" y="80588"/>
                  </a:lnTo>
                  <a:lnTo>
                    <a:pt x="100914" y="54725"/>
                  </a:lnTo>
                  <a:lnTo>
                    <a:pt x="98935" y="30747"/>
                  </a:lnTo>
                  <a:lnTo>
                    <a:pt x="93264" y="17980"/>
                  </a:lnTo>
                  <a:lnTo>
                    <a:pt x="89530" y="12353"/>
                  </a:lnTo>
                  <a:lnTo>
                    <a:pt x="79030" y="3984"/>
                  </a:lnTo>
                  <a:lnTo>
                    <a:pt x="72896" y="642"/>
                  </a:lnTo>
                  <a:lnTo>
                    <a:pt x="66426" y="0"/>
                  </a:lnTo>
                  <a:lnTo>
                    <a:pt x="52887" y="3521"/>
                  </a:lnTo>
                  <a:lnTo>
                    <a:pt x="31876" y="18220"/>
                  </a:lnTo>
                  <a:lnTo>
                    <a:pt x="14363" y="45242"/>
                  </a:lnTo>
                  <a:lnTo>
                    <a:pt x="4836" y="78522"/>
                  </a:lnTo>
                  <a:lnTo>
                    <a:pt x="0" y="100768"/>
                  </a:lnTo>
                  <a:lnTo>
                    <a:pt x="2557" y="131736"/>
                  </a:lnTo>
                  <a:lnTo>
                    <a:pt x="7090" y="164399"/>
                  </a:lnTo>
                  <a:lnTo>
                    <a:pt x="21331" y="193781"/>
                  </a:lnTo>
                  <a:lnTo>
                    <a:pt x="41548" y="222516"/>
                  </a:lnTo>
                  <a:lnTo>
                    <a:pt x="64445" y="243538"/>
                  </a:lnTo>
                  <a:lnTo>
                    <a:pt x="96348" y="2582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4" name="SMARTInkShape-574"/>
            <p:cNvSpPr/>
            <p:nvPr>
              <p:custDataLst>
                <p:tags r:id="rId44"/>
              </p:custDataLst>
            </p:nvPr>
          </p:nvSpPr>
          <p:spPr>
            <a:xfrm>
              <a:off x="6791551" y="5366085"/>
              <a:ext cx="216469" cy="218315"/>
            </a:xfrm>
            <a:custGeom>
              <a:avLst/>
              <a:gdLst/>
              <a:ahLst/>
              <a:cxnLst/>
              <a:rect l="0" t="0" r="0" b="0"/>
              <a:pathLst>
                <a:path w="216469" h="218315">
                  <a:moveTo>
                    <a:pt x="102168" y="113171"/>
                  </a:moveTo>
                  <a:lnTo>
                    <a:pt x="102168" y="113171"/>
                  </a:lnTo>
                  <a:lnTo>
                    <a:pt x="102168" y="109379"/>
                  </a:lnTo>
                  <a:lnTo>
                    <a:pt x="98376" y="99436"/>
                  </a:lnTo>
                  <a:lnTo>
                    <a:pt x="69278" y="66249"/>
                  </a:lnTo>
                  <a:lnTo>
                    <a:pt x="35644" y="34492"/>
                  </a:lnTo>
                  <a:lnTo>
                    <a:pt x="17898" y="18157"/>
                  </a:lnTo>
                  <a:lnTo>
                    <a:pt x="4703" y="4586"/>
                  </a:lnTo>
                  <a:lnTo>
                    <a:pt x="113" y="1411"/>
                  </a:lnTo>
                  <a:lnTo>
                    <a:pt x="0" y="564"/>
                  </a:lnTo>
                  <a:lnTo>
                    <a:pt x="718" y="0"/>
                  </a:lnTo>
                  <a:lnTo>
                    <a:pt x="13107" y="6791"/>
                  </a:lnTo>
                  <a:lnTo>
                    <a:pt x="45771" y="37156"/>
                  </a:lnTo>
                  <a:lnTo>
                    <a:pt x="80740" y="71266"/>
                  </a:lnTo>
                  <a:lnTo>
                    <a:pt x="106617" y="102361"/>
                  </a:lnTo>
                  <a:lnTo>
                    <a:pt x="130702" y="135061"/>
                  </a:lnTo>
                  <a:lnTo>
                    <a:pt x="148847" y="166266"/>
                  </a:lnTo>
                  <a:lnTo>
                    <a:pt x="157782" y="201557"/>
                  </a:lnTo>
                  <a:lnTo>
                    <a:pt x="156707" y="206226"/>
                  </a:lnTo>
                  <a:lnTo>
                    <a:pt x="151278" y="213531"/>
                  </a:lnTo>
                  <a:lnTo>
                    <a:pt x="143574" y="217307"/>
                  </a:lnTo>
                  <a:lnTo>
                    <a:pt x="139297" y="218314"/>
                  </a:lnTo>
                  <a:lnTo>
                    <a:pt x="130312" y="217315"/>
                  </a:lnTo>
                  <a:lnTo>
                    <a:pt x="121820" y="214227"/>
                  </a:lnTo>
                  <a:lnTo>
                    <a:pt x="100696" y="201160"/>
                  </a:lnTo>
                  <a:lnTo>
                    <a:pt x="95771" y="193149"/>
                  </a:lnTo>
                  <a:lnTo>
                    <a:pt x="99589" y="192373"/>
                  </a:lnTo>
                  <a:lnTo>
                    <a:pt x="102830" y="192166"/>
                  </a:lnTo>
                  <a:lnTo>
                    <a:pt x="110664" y="187703"/>
                  </a:lnTo>
                  <a:lnTo>
                    <a:pt x="126117" y="178382"/>
                  </a:lnTo>
                  <a:lnTo>
                    <a:pt x="156464" y="164329"/>
                  </a:lnTo>
                  <a:lnTo>
                    <a:pt x="189628" y="143026"/>
                  </a:lnTo>
                  <a:lnTo>
                    <a:pt x="211022" y="119248"/>
                  </a:lnTo>
                  <a:lnTo>
                    <a:pt x="216468" y="1060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5" name="SMARTInkShape-575"/>
            <p:cNvSpPr/>
            <p:nvPr>
              <p:custDataLst>
                <p:tags r:id="rId45"/>
              </p:custDataLst>
            </p:nvPr>
          </p:nvSpPr>
          <p:spPr>
            <a:xfrm>
              <a:off x="7118483" y="5202643"/>
              <a:ext cx="164027" cy="433777"/>
            </a:xfrm>
            <a:custGeom>
              <a:avLst/>
              <a:gdLst/>
              <a:ahLst/>
              <a:cxnLst/>
              <a:rect l="0" t="0" r="0" b="0"/>
              <a:pathLst>
                <a:path w="164027" h="433777">
                  <a:moveTo>
                    <a:pt x="32411" y="55157"/>
                  </a:moveTo>
                  <a:lnTo>
                    <a:pt x="32411" y="55157"/>
                  </a:lnTo>
                  <a:lnTo>
                    <a:pt x="32411" y="80269"/>
                  </a:lnTo>
                  <a:lnTo>
                    <a:pt x="32411" y="104948"/>
                  </a:lnTo>
                  <a:lnTo>
                    <a:pt x="33205" y="132055"/>
                  </a:lnTo>
                  <a:lnTo>
                    <a:pt x="37321" y="165166"/>
                  </a:lnTo>
                  <a:lnTo>
                    <a:pt x="38893" y="195085"/>
                  </a:lnTo>
                  <a:lnTo>
                    <a:pt x="39358" y="224852"/>
                  </a:lnTo>
                  <a:lnTo>
                    <a:pt x="40291" y="257661"/>
                  </a:lnTo>
                  <a:lnTo>
                    <a:pt x="44447" y="287049"/>
                  </a:lnTo>
                  <a:lnTo>
                    <a:pt x="46253" y="320831"/>
                  </a:lnTo>
                  <a:lnTo>
                    <a:pt x="46659" y="349199"/>
                  </a:lnTo>
                  <a:lnTo>
                    <a:pt x="46673" y="348817"/>
                  </a:lnTo>
                  <a:lnTo>
                    <a:pt x="36081" y="315570"/>
                  </a:lnTo>
                  <a:lnTo>
                    <a:pt x="28030" y="285599"/>
                  </a:lnTo>
                  <a:lnTo>
                    <a:pt x="20618" y="251935"/>
                  </a:lnTo>
                  <a:lnTo>
                    <a:pt x="13395" y="216825"/>
                  </a:lnTo>
                  <a:lnTo>
                    <a:pt x="7021" y="181287"/>
                  </a:lnTo>
                  <a:lnTo>
                    <a:pt x="3986" y="145622"/>
                  </a:lnTo>
                  <a:lnTo>
                    <a:pt x="0" y="110713"/>
                  </a:lnTo>
                  <a:lnTo>
                    <a:pt x="2347" y="79908"/>
                  </a:lnTo>
                  <a:lnTo>
                    <a:pt x="4188" y="51467"/>
                  </a:lnTo>
                  <a:lnTo>
                    <a:pt x="10202" y="28399"/>
                  </a:lnTo>
                  <a:lnTo>
                    <a:pt x="17513" y="16542"/>
                  </a:lnTo>
                  <a:lnTo>
                    <a:pt x="30288" y="8096"/>
                  </a:lnTo>
                  <a:lnTo>
                    <a:pt x="51096" y="996"/>
                  </a:lnTo>
                  <a:lnTo>
                    <a:pt x="56774" y="0"/>
                  </a:lnTo>
                  <a:lnTo>
                    <a:pt x="69433" y="3126"/>
                  </a:lnTo>
                  <a:lnTo>
                    <a:pt x="96962" y="18068"/>
                  </a:lnTo>
                  <a:lnTo>
                    <a:pt x="120421" y="46920"/>
                  </a:lnTo>
                  <a:lnTo>
                    <a:pt x="138657" y="69914"/>
                  </a:lnTo>
                  <a:lnTo>
                    <a:pt x="149793" y="96483"/>
                  </a:lnTo>
                  <a:lnTo>
                    <a:pt x="158119" y="125257"/>
                  </a:lnTo>
                  <a:lnTo>
                    <a:pt x="164026" y="157772"/>
                  </a:lnTo>
                  <a:lnTo>
                    <a:pt x="162248" y="187867"/>
                  </a:lnTo>
                  <a:lnTo>
                    <a:pt x="159781" y="216892"/>
                  </a:lnTo>
                  <a:lnTo>
                    <a:pt x="150495" y="245601"/>
                  </a:lnTo>
                  <a:lnTo>
                    <a:pt x="141570" y="274215"/>
                  </a:lnTo>
                  <a:lnTo>
                    <a:pt x="129225" y="302008"/>
                  </a:lnTo>
                  <a:lnTo>
                    <a:pt x="110831" y="333135"/>
                  </a:lnTo>
                  <a:lnTo>
                    <a:pt x="91910" y="362214"/>
                  </a:lnTo>
                  <a:lnTo>
                    <a:pt x="64588" y="395924"/>
                  </a:lnTo>
                  <a:lnTo>
                    <a:pt x="56236" y="406634"/>
                  </a:lnTo>
                  <a:lnTo>
                    <a:pt x="25267" y="433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6" name="SMARTInkShape-576"/>
            <p:cNvSpPr/>
            <p:nvPr>
              <p:custDataLst>
                <p:tags r:id="rId46"/>
              </p:custDataLst>
            </p:nvPr>
          </p:nvSpPr>
          <p:spPr>
            <a:xfrm>
              <a:off x="6800850" y="5479256"/>
              <a:ext cx="200026" cy="34785"/>
            </a:xfrm>
            <a:custGeom>
              <a:avLst/>
              <a:gdLst/>
              <a:ahLst/>
              <a:cxnLst/>
              <a:rect l="0" t="0" r="0" b="0"/>
              <a:pathLst>
                <a:path w="200026" h="34785">
                  <a:moveTo>
                    <a:pt x="0" y="0"/>
                  </a:moveTo>
                  <a:lnTo>
                    <a:pt x="0" y="0"/>
                  </a:lnTo>
                  <a:lnTo>
                    <a:pt x="34982" y="794"/>
                  </a:lnTo>
                  <a:lnTo>
                    <a:pt x="64148" y="5655"/>
                  </a:lnTo>
                  <a:lnTo>
                    <a:pt x="96633" y="10642"/>
                  </a:lnTo>
                  <a:lnTo>
                    <a:pt x="124235" y="17000"/>
                  </a:lnTo>
                  <a:lnTo>
                    <a:pt x="155509" y="26260"/>
                  </a:lnTo>
                  <a:lnTo>
                    <a:pt x="182062" y="34784"/>
                  </a:lnTo>
                  <a:lnTo>
                    <a:pt x="20002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SMARTInkShape-577"/>
            <p:cNvSpPr/>
            <p:nvPr>
              <p:custDataLst>
                <p:tags r:id="rId47"/>
              </p:custDataLst>
            </p:nvPr>
          </p:nvSpPr>
          <p:spPr>
            <a:xfrm>
              <a:off x="5093494" y="5157788"/>
              <a:ext cx="50007" cy="57151"/>
            </a:xfrm>
            <a:custGeom>
              <a:avLst/>
              <a:gdLst/>
              <a:ahLst/>
              <a:cxnLst/>
              <a:rect l="0" t="0" r="0" b="0"/>
              <a:pathLst>
                <a:path w="50007" h="57151">
                  <a:moveTo>
                    <a:pt x="0" y="0"/>
                  </a:moveTo>
                  <a:lnTo>
                    <a:pt x="0" y="0"/>
                  </a:lnTo>
                  <a:lnTo>
                    <a:pt x="3792" y="0"/>
                  </a:lnTo>
                  <a:lnTo>
                    <a:pt x="4910" y="1587"/>
                  </a:lnTo>
                  <a:lnTo>
                    <a:pt x="14402" y="32838"/>
                  </a:lnTo>
                  <a:lnTo>
                    <a:pt x="20349" y="41385"/>
                  </a:lnTo>
                  <a:lnTo>
                    <a:pt x="21503" y="41084"/>
                  </a:lnTo>
                  <a:lnTo>
                    <a:pt x="39752" y="25292"/>
                  </a:lnTo>
                  <a:lnTo>
                    <a:pt x="40788" y="25592"/>
                  </a:lnTo>
                  <a:lnTo>
                    <a:pt x="41480" y="26586"/>
                  </a:lnTo>
                  <a:lnTo>
                    <a:pt x="42452" y="31778"/>
                  </a:lnTo>
                  <a:lnTo>
                    <a:pt x="42741" y="38343"/>
                  </a:lnTo>
                  <a:lnTo>
                    <a:pt x="44925" y="42970"/>
                  </a:lnTo>
                  <a:lnTo>
                    <a:pt x="47748" y="47673"/>
                  </a:lnTo>
                  <a:lnTo>
                    <a:pt x="50006"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SMARTInkShape-578"/>
            <p:cNvSpPr/>
            <p:nvPr>
              <p:custDataLst>
                <p:tags r:id="rId48"/>
              </p:custDataLst>
            </p:nvPr>
          </p:nvSpPr>
          <p:spPr>
            <a:xfrm>
              <a:off x="6672263" y="5243513"/>
              <a:ext cx="7144" cy="21432"/>
            </a:xfrm>
            <a:custGeom>
              <a:avLst/>
              <a:gdLst/>
              <a:ahLst/>
              <a:cxnLst/>
              <a:rect l="0" t="0" r="0" b="0"/>
              <a:pathLst>
                <a:path w="7144" h="21432">
                  <a:moveTo>
                    <a:pt x="7143" y="0"/>
                  </a:moveTo>
                  <a:lnTo>
                    <a:pt x="7143" y="0"/>
                  </a:lnTo>
                  <a:lnTo>
                    <a:pt x="0" y="21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 name="SMARTInkShape-579"/>
            <p:cNvSpPr/>
            <p:nvPr>
              <p:custDataLst>
                <p:tags r:id="rId49"/>
              </p:custDataLst>
            </p:nvPr>
          </p:nvSpPr>
          <p:spPr>
            <a:xfrm>
              <a:off x="6607969" y="5207794"/>
              <a:ext cx="7145" cy="28576"/>
            </a:xfrm>
            <a:custGeom>
              <a:avLst/>
              <a:gdLst/>
              <a:ahLst/>
              <a:cxnLst/>
              <a:rect l="0" t="0" r="0" b="0"/>
              <a:pathLst>
                <a:path w="7145" h="28576">
                  <a:moveTo>
                    <a:pt x="0" y="0"/>
                  </a:moveTo>
                  <a:lnTo>
                    <a:pt x="0" y="0"/>
                  </a:lnTo>
                  <a:lnTo>
                    <a:pt x="0" y="3792"/>
                  </a:lnTo>
                  <a:lnTo>
                    <a:pt x="2117" y="7771"/>
                  </a:lnTo>
                  <a:lnTo>
                    <a:pt x="4910" y="12184"/>
                  </a:lnTo>
                  <a:lnTo>
                    <a:pt x="7144"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0" name="SMARTInkShape-580"/>
            <p:cNvSpPr/>
            <p:nvPr>
              <p:custDataLst>
                <p:tags r:id="rId50"/>
              </p:custDataLst>
            </p:nvPr>
          </p:nvSpPr>
          <p:spPr>
            <a:xfrm>
              <a:off x="6502274" y="5334506"/>
              <a:ext cx="75589" cy="221377"/>
            </a:xfrm>
            <a:custGeom>
              <a:avLst/>
              <a:gdLst/>
              <a:ahLst/>
              <a:cxnLst/>
              <a:rect l="0" t="0" r="0" b="0"/>
              <a:pathLst>
                <a:path w="75589" h="221377">
                  <a:moveTo>
                    <a:pt x="27114" y="37594"/>
                  </a:moveTo>
                  <a:lnTo>
                    <a:pt x="27114" y="37594"/>
                  </a:lnTo>
                  <a:lnTo>
                    <a:pt x="8447" y="5964"/>
                  </a:lnTo>
                  <a:lnTo>
                    <a:pt x="3472" y="253"/>
                  </a:lnTo>
                  <a:lnTo>
                    <a:pt x="1827" y="0"/>
                  </a:lnTo>
                  <a:lnTo>
                    <a:pt x="731" y="1419"/>
                  </a:lnTo>
                  <a:lnTo>
                    <a:pt x="0" y="3953"/>
                  </a:lnTo>
                  <a:lnTo>
                    <a:pt x="12156" y="37319"/>
                  </a:lnTo>
                  <a:lnTo>
                    <a:pt x="26011" y="69907"/>
                  </a:lnTo>
                  <a:lnTo>
                    <a:pt x="44035" y="102009"/>
                  </a:lnTo>
                  <a:lnTo>
                    <a:pt x="60766" y="135984"/>
                  </a:lnTo>
                  <a:lnTo>
                    <a:pt x="71950" y="165861"/>
                  </a:lnTo>
                  <a:lnTo>
                    <a:pt x="75588" y="187518"/>
                  </a:lnTo>
                  <a:lnTo>
                    <a:pt x="70835" y="216731"/>
                  </a:lnTo>
                  <a:lnTo>
                    <a:pt x="68168" y="218932"/>
                  </a:lnTo>
                  <a:lnTo>
                    <a:pt x="58853" y="221376"/>
                  </a:lnTo>
                  <a:lnTo>
                    <a:pt x="40223" y="218960"/>
                  </a:lnTo>
                  <a:lnTo>
                    <a:pt x="23413" y="213217"/>
                  </a:lnTo>
                  <a:lnTo>
                    <a:pt x="12826" y="194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SMARTInkShape-581"/>
            <p:cNvSpPr/>
            <p:nvPr>
              <p:custDataLst>
                <p:tags r:id="rId51"/>
              </p:custDataLst>
            </p:nvPr>
          </p:nvSpPr>
          <p:spPr>
            <a:xfrm>
              <a:off x="6315075" y="5350629"/>
              <a:ext cx="133515" cy="207210"/>
            </a:xfrm>
            <a:custGeom>
              <a:avLst/>
              <a:gdLst/>
              <a:ahLst/>
              <a:cxnLst/>
              <a:rect l="0" t="0" r="0" b="0"/>
              <a:pathLst>
                <a:path w="133515" h="207210">
                  <a:moveTo>
                    <a:pt x="0" y="71477"/>
                  </a:moveTo>
                  <a:lnTo>
                    <a:pt x="0" y="71477"/>
                  </a:lnTo>
                  <a:lnTo>
                    <a:pt x="17528" y="71477"/>
                  </a:lnTo>
                  <a:lnTo>
                    <a:pt x="50000" y="82090"/>
                  </a:lnTo>
                  <a:lnTo>
                    <a:pt x="79990" y="90144"/>
                  </a:lnTo>
                  <a:lnTo>
                    <a:pt x="100783" y="95970"/>
                  </a:lnTo>
                  <a:lnTo>
                    <a:pt x="114643" y="94798"/>
                  </a:lnTo>
                  <a:lnTo>
                    <a:pt x="124506" y="89515"/>
                  </a:lnTo>
                  <a:lnTo>
                    <a:pt x="128248" y="85884"/>
                  </a:lnTo>
                  <a:lnTo>
                    <a:pt x="132406" y="75499"/>
                  </a:lnTo>
                  <a:lnTo>
                    <a:pt x="133514" y="69396"/>
                  </a:lnTo>
                  <a:lnTo>
                    <a:pt x="128396" y="54148"/>
                  </a:lnTo>
                  <a:lnTo>
                    <a:pt x="109500" y="22281"/>
                  </a:lnTo>
                  <a:lnTo>
                    <a:pt x="91447" y="4073"/>
                  </a:lnTo>
                  <a:lnTo>
                    <a:pt x="84777" y="1141"/>
                  </a:lnTo>
                  <a:lnTo>
                    <a:pt x="71016" y="0"/>
                  </a:lnTo>
                  <a:lnTo>
                    <a:pt x="65601" y="1601"/>
                  </a:lnTo>
                  <a:lnTo>
                    <a:pt x="57466" y="7613"/>
                  </a:lnTo>
                  <a:lnTo>
                    <a:pt x="43218" y="42410"/>
                  </a:lnTo>
                  <a:lnTo>
                    <a:pt x="37200" y="67588"/>
                  </a:lnTo>
                  <a:lnTo>
                    <a:pt x="39950" y="98107"/>
                  </a:lnTo>
                  <a:lnTo>
                    <a:pt x="45792" y="125934"/>
                  </a:lnTo>
                  <a:lnTo>
                    <a:pt x="54877" y="156670"/>
                  </a:lnTo>
                  <a:lnTo>
                    <a:pt x="64950" y="185290"/>
                  </a:lnTo>
                  <a:lnTo>
                    <a:pt x="78581" y="207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2" name="SMARTInkShape-582"/>
            <p:cNvSpPr/>
            <p:nvPr>
              <p:custDataLst>
                <p:tags r:id="rId52"/>
              </p:custDataLst>
            </p:nvPr>
          </p:nvSpPr>
          <p:spPr>
            <a:xfrm>
              <a:off x="6173190" y="5322094"/>
              <a:ext cx="149030" cy="221457"/>
            </a:xfrm>
            <a:custGeom>
              <a:avLst/>
              <a:gdLst/>
              <a:ahLst/>
              <a:cxnLst/>
              <a:rect l="0" t="0" r="0" b="0"/>
              <a:pathLst>
                <a:path w="149030" h="221457">
                  <a:moveTo>
                    <a:pt x="6154" y="0"/>
                  </a:moveTo>
                  <a:lnTo>
                    <a:pt x="6154" y="0"/>
                  </a:lnTo>
                  <a:lnTo>
                    <a:pt x="6154" y="3792"/>
                  </a:lnTo>
                  <a:lnTo>
                    <a:pt x="3" y="34320"/>
                  </a:lnTo>
                  <a:lnTo>
                    <a:pt x="0" y="68927"/>
                  </a:lnTo>
                  <a:lnTo>
                    <a:pt x="5187" y="103033"/>
                  </a:lnTo>
                  <a:lnTo>
                    <a:pt x="13452" y="122339"/>
                  </a:lnTo>
                  <a:lnTo>
                    <a:pt x="42072" y="150649"/>
                  </a:lnTo>
                  <a:lnTo>
                    <a:pt x="45975" y="151233"/>
                  </a:lnTo>
                  <a:lnTo>
                    <a:pt x="54544" y="147648"/>
                  </a:lnTo>
                  <a:lnTo>
                    <a:pt x="68293" y="132912"/>
                  </a:lnTo>
                  <a:lnTo>
                    <a:pt x="78629" y="109672"/>
                  </a:lnTo>
                  <a:lnTo>
                    <a:pt x="83529" y="74168"/>
                  </a:lnTo>
                  <a:lnTo>
                    <a:pt x="83584" y="51609"/>
                  </a:lnTo>
                  <a:lnTo>
                    <a:pt x="78537" y="31922"/>
                  </a:lnTo>
                  <a:lnTo>
                    <a:pt x="78222" y="31599"/>
                  </a:lnTo>
                  <a:lnTo>
                    <a:pt x="78012" y="32178"/>
                  </a:lnTo>
                  <a:lnTo>
                    <a:pt x="78441" y="53950"/>
                  </a:lnTo>
                  <a:lnTo>
                    <a:pt x="83311" y="83542"/>
                  </a:lnTo>
                  <a:lnTo>
                    <a:pt x="89781" y="115858"/>
                  </a:lnTo>
                  <a:lnTo>
                    <a:pt x="99079" y="148915"/>
                  </a:lnTo>
                  <a:lnTo>
                    <a:pt x="112351" y="178376"/>
                  </a:lnTo>
                  <a:lnTo>
                    <a:pt x="126144" y="201422"/>
                  </a:lnTo>
                  <a:lnTo>
                    <a:pt x="149029" y="2214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3" name="SMARTInkShape-583"/>
            <p:cNvSpPr/>
            <p:nvPr>
              <p:custDataLst>
                <p:tags r:id="rId53"/>
              </p:custDataLst>
            </p:nvPr>
          </p:nvSpPr>
          <p:spPr>
            <a:xfrm>
              <a:off x="6024215" y="5277684"/>
              <a:ext cx="100090" cy="206649"/>
            </a:xfrm>
            <a:custGeom>
              <a:avLst/>
              <a:gdLst/>
              <a:ahLst/>
              <a:cxnLst/>
              <a:rect l="0" t="0" r="0" b="0"/>
              <a:pathLst>
                <a:path w="100090" h="206649">
                  <a:moveTo>
                    <a:pt x="97979" y="37266"/>
                  </a:moveTo>
                  <a:lnTo>
                    <a:pt x="97979" y="37266"/>
                  </a:lnTo>
                  <a:lnTo>
                    <a:pt x="97979" y="33474"/>
                  </a:lnTo>
                  <a:lnTo>
                    <a:pt x="80869" y="19378"/>
                  </a:lnTo>
                  <a:lnTo>
                    <a:pt x="47601" y="416"/>
                  </a:lnTo>
                  <a:lnTo>
                    <a:pt x="42169" y="0"/>
                  </a:lnTo>
                  <a:lnTo>
                    <a:pt x="37753" y="1309"/>
                  </a:lnTo>
                  <a:lnTo>
                    <a:pt x="34016" y="3770"/>
                  </a:lnTo>
                  <a:lnTo>
                    <a:pt x="33112" y="8585"/>
                  </a:lnTo>
                  <a:lnTo>
                    <a:pt x="43291" y="44239"/>
                  </a:lnTo>
                  <a:lnTo>
                    <a:pt x="58454" y="73744"/>
                  </a:lnTo>
                  <a:lnTo>
                    <a:pt x="76737" y="107207"/>
                  </a:lnTo>
                  <a:lnTo>
                    <a:pt x="91843" y="140775"/>
                  </a:lnTo>
                  <a:lnTo>
                    <a:pt x="99953" y="168566"/>
                  </a:lnTo>
                  <a:lnTo>
                    <a:pt x="100089" y="176392"/>
                  </a:lnTo>
                  <a:lnTo>
                    <a:pt x="96006" y="189323"/>
                  </a:lnTo>
                  <a:lnTo>
                    <a:pt x="86783" y="198245"/>
                  </a:lnTo>
                  <a:lnTo>
                    <a:pt x="74747" y="204062"/>
                  </a:lnTo>
                  <a:lnTo>
                    <a:pt x="61460" y="206648"/>
                  </a:lnTo>
                  <a:lnTo>
                    <a:pt x="36800" y="200518"/>
                  </a:lnTo>
                  <a:lnTo>
                    <a:pt x="22898" y="190785"/>
                  </a:lnTo>
                  <a:lnTo>
                    <a:pt x="4832" y="172719"/>
                  </a:lnTo>
                  <a:lnTo>
                    <a:pt x="1018" y="162554"/>
                  </a:lnTo>
                  <a:lnTo>
                    <a:pt x="0" y="156511"/>
                  </a:lnTo>
                  <a:lnTo>
                    <a:pt x="6153" y="129043"/>
                  </a:lnTo>
                  <a:lnTo>
                    <a:pt x="26541" y="94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4" name="SMARTInkShape-584"/>
            <p:cNvSpPr/>
            <p:nvPr>
              <p:custDataLst>
                <p:tags r:id="rId54"/>
              </p:custDataLst>
            </p:nvPr>
          </p:nvSpPr>
          <p:spPr>
            <a:xfrm>
              <a:off x="5910223" y="5298453"/>
              <a:ext cx="95869" cy="136923"/>
            </a:xfrm>
            <a:custGeom>
              <a:avLst/>
              <a:gdLst/>
              <a:ahLst/>
              <a:cxnLst/>
              <a:rect l="0" t="0" r="0" b="0"/>
              <a:pathLst>
                <a:path w="95869" h="136923">
                  <a:moveTo>
                    <a:pt x="76240" y="30785"/>
                  </a:moveTo>
                  <a:lnTo>
                    <a:pt x="76240" y="30785"/>
                  </a:lnTo>
                  <a:lnTo>
                    <a:pt x="41639" y="10657"/>
                  </a:lnTo>
                  <a:lnTo>
                    <a:pt x="21692" y="86"/>
                  </a:lnTo>
                  <a:lnTo>
                    <a:pt x="18443" y="0"/>
                  </a:lnTo>
                  <a:lnTo>
                    <a:pt x="16277" y="1530"/>
                  </a:lnTo>
                  <a:lnTo>
                    <a:pt x="14833" y="4138"/>
                  </a:lnTo>
                  <a:lnTo>
                    <a:pt x="17463" y="13385"/>
                  </a:lnTo>
                  <a:lnTo>
                    <a:pt x="36485" y="44809"/>
                  </a:lnTo>
                  <a:lnTo>
                    <a:pt x="52835" y="68098"/>
                  </a:lnTo>
                  <a:lnTo>
                    <a:pt x="63484" y="86290"/>
                  </a:lnTo>
                  <a:lnTo>
                    <a:pt x="88545" y="118482"/>
                  </a:lnTo>
                  <a:lnTo>
                    <a:pt x="95868" y="134098"/>
                  </a:lnTo>
                  <a:lnTo>
                    <a:pt x="94881" y="135378"/>
                  </a:lnTo>
                  <a:lnTo>
                    <a:pt x="89552" y="136802"/>
                  </a:lnTo>
                  <a:lnTo>
                    <a:pt x="61788" y="136922"/>
                  </a:lnTo>
                  <a:lnTo>
                    <a:pt x="27847" y="132242"/>
                  </a:lnTo>
                  <a:lnTo>
                    <a:pt x="0" y="130881"/>
                  </a:lnTo>
                  <a:lnTo>
                    <a:pt x="807" y="130060"/>
                  </a:lnTo>
                  <a:lnTo>
                    <a:pt x="19090" y="116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5" name="SMARTInkShape-585"/>
            <p:cNvSpPr/>
            <p:nvPr>
              <p:custDataLst>
                <p:tags r:id="rId55"/>
              </p:custDataLst>
            </p:nvPr>
          </p:nvSpPr>
          <p:spPr>
            <a:xfrm>
              <a:off x="5772150" y="5179219"/>
              <a:ext cx="78582" cy="64295"/>
            </a:xfrm>
            <a:custGeom>
              <a:avLst/>
              <a:gdLst/>
              <a:ahLst/>
              <a:cxnLst/>
              <a:rect l="0" t="0" r="0" b="0"/>
              <a:pathLst>
                <a:path w="78582" h="64295">
                  <a:moveTo>
                    <a:pt x="0" y="0"/>
                  </a:moveTo>
                  <a:lnTo>
                    <a:pt x="0" y="0"/>
                  </a:lnTo>
                  <a:lnTo>
                    <a:pt x="0" y="3792"/>
                  </a:lnTo>
                  <a:lnTo>
                    <a:pt x="3792" y="13735"/>
                  </a:lnTo>
                  <a:lnTo>
                    <a:pt x="39207" y="35959"/>
                  </a:lnTo>
                  <a:lnTo>
                    <a:pt x="78581" y="64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SMARTInkShape-586"/>
            <p:cNvSpPr/>
            <p:nvPr>
              <p:custDataLst>
                <p:tags r:id="rId56"/>
              </p:custDataLst>
            </p:nvPr>
          </p:nvSpPr>
          <p:spPr>
            <a:xfrm>
              <a:off x="5843588" y="5386388"/>
              <a:ext cx="7142" cy="128588"/>
            </a:xfrm>
            <a:custGeom>
              <a:avLst/>
              <a:gdLst/>
              <a:ahLst/>
              <a:cxnLst/>
              <a:rect l="0" t="0" r="0" b="0"/>
              <a:pathLst>
                <a:path w="7142" h="128588">
                  <a:moveTo>
                    <a:pt x="0" y="0"/>
                  </a:moveTo>
                  <a:lnTo>
                    <a:pt x="0" y="0"/>
                  </a:lnTo>
                  <a:lnTo>
                    <a:pt x="3792" y="0"/>
                  </a:lnTo>
                  <a:lnTo>
                    <a:pt x="4909" y="793"/>
                  </a:lnTo>
                  <a:lnTo>
                    <a:pt x="5654" y="2116"/>
                  </a:lnTo>
                  <a:lnTo>
                    <a:pt x="6849" y="6150"/>
                  </a:lnTo>
                  <a:lnTo>
                    <a:pt x="7118" y="34527"/>
                  </a:lnTo>
                  <a:lnTo>
                    <a:pt x="7135" y="64382"/>
                  </a:lnTo>
                  <a:lnTo>
                    <a:pt x="7141" y="94570"/>
                  </a:lnTo>
                  <a:lnTo>
                    <a:pt x="0" y="128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SMARTInkShape-587"/>
            <p:cNvSpPr/>
            <p:nvPr>
              <p:custDataLst>
                <p:tags r:id="rId57"/>
              </p:custDataLst>
            </p:nvPr>
          </p:nvSpPr>
          <p:spPr>
            <a:xfrm>
              <a:off x="5464969" y="5314950"/>
              <a:ext cx="248315" cy="527754"/>
            </a:xfrm>
            <a:custGeom>
              <a:avLst/>
              <a:gdLst/>
              <a:ahLst/>
              <a:cxnLst/>
              <a:rect l="0" t="0" r="0" b="0"/>
              <a:pathLst>
                <a:path w="248315" h="527754">
                  <a:moveTo>
                    <a:pt x="0" y="0"/>
                  </a:moveTo>
                  <a:lnTo>
                    <a:pt x="0" y="0"/>
                  </a:lnTo>
                  <a:lnTo>
                    <a:pt x="0" y="3792"/>
                  </a:lnTo>
                  <a:lnTo>
                    <a:pt x="794" y="4910"/>
                  </a:lnTo>
                  <a:lnTo>
                    <a:pt x="2117" y="5654"/>
                  </a:lnTo>
                  <a:lnTo>
                    <a:pt x="7291" y="8069"/>
                  </a:lnTo>
                  <a:lnTo>
                    <a:pt x="34249" y="22555"/>
                  </a:lnTo>
                  <a:lnTo>
                    <a:pt x="69736" y="36911"/>
                  </a:lnTo>
                  <a:lnTo>
                    <a:pt x="101264" y="47390"/>
                  </a:lnTo>
                  <a:lnTo>
                    <a:pt x="132751" y="54699"/>
                  </a:lnTo>
                  <a:lnTo>
                    <a:pt x="164834" y="61892"/>
                  </a:lnTo>
                  <a:lnTo>
                    <a:pt x="192666" y="70024"/>
                  </a:lnTo>
                  <a:lnTo>
                    <a:pt x="195119" y="69701"/>
                  </a:lnTo>
                  <a:lnTo>
                    <a:pt x="196754" y="68692"/>
                  </a:lnTo>
                  <a:lnTo>
                    <a:pt x="197845" y="67226"/>
                  </a:lnTo>
                  <a:lnTo>
                    <a:pt x="197778" y="65455"/>
                  </a:lnTo>
                  <a:lnTo>
                    <a:pt x="195587" y="61370"/>
                  </a:lnTo>
                  <a:lnTo>
                    <a:pt x="182306" y="54608"/>
                  </a:lnTo>
                  <a:lnTo>
                    <a:pt x="167808" y="54168"/>
                  </a:lnTo>
                  <a:lnTo>
                    <a:pt x="151575" y="57412"/>
                  </a:lnTo>
                  <a:lnTo>
                    <a:pt x="136423" y="64146"/>
                  </a:lnTo>
                  <a:lnTo>
                    <a:pt x="125984" y="76664"/>
                  </a:lnTo>
                  <a:lnTo>
                    <a:pt x="122089" y="84447"/>
                  </a:lnTo>
                  <a:lnTo>
                    <a:pt x="119878" y="101560"/>
                  </a:lnTo>
                  <a:lnTo>
                    <a:pt x="121542" y="117370"/>
                  </a:lnTo>
                  <a:lnTo>
                    <a:pt x="127735" y="132319"/>
                  </a:lnTo>
                  <a:lnTo>
                    <a:pt x="135088" y="144534"/>
                  </a:lnTo>
                  <a:lnTo>
                    <a:pt x="145764" y="153666"/>
                  </a:lnTo>
                  <a:lnTo>
                    <a:pt x="151945" y="157213"/>
                  </a:lnTo>
                  <a:lnTo>
                    <a:pt x="158447" y="157990"/>
                  </a:lnTo>
                  <a:lnTo>
                    <a:pt x="172021" y="154620"/>
                  </a:lnTo>
                  <a:lnTo>
                    <a:pt x="181758" y="145714"/>
                  </a:lnTo>
                  <a:lnTo>
                    <a:pt x="199676" y="114550"/>
                  </a:lnTo>
                  <a:lnTo>
                    <a:pt x="205689" y="102884"/>
                  </a:lnTo>
                  <a:lnTo>
                    <a:pt x="206182" y="102720"/>
                  </a:lnTo>
                  <a:lnTo>
                    <a:pt x="206511" y="103405"/>
                  </a:lnTo>
                  <a:lnTo>
                    <a:pt x="214882" y="137911"/>
                  </a:lnTo>
                  <a:lnTo>
                    <a:pt x="221625" y="164952"/>
                  </a:lnTo>
                  <a:lnTo>
                    <a:pt x="226534" y="195189"/>
                  </a:lnTo>
                  <a:lnTo>
                    <a:pt x="230104" y="227167"/>
                  </a:lnTo>
                  <a:lnTo>
                    <a:pt x="236189" y="260983"/>
                  </a:lnTo>
                  <a:lnTo>
                    <a:pt x="240704" y="287443"/>
                  </a:lnTo>
                  <a:lnTo>
                    <a:pt x="245357" y="315077"/>
                  </a:lnTo>
                  <a:lnTo>
                    <a:pt x="247954" y="343234"/>
                  </a:lnTo>
                  <a:lnTo>
                    <a:pt x="248314" y="370830"/>
                  </a:lnTo>
                  <a:lnTo>
                    <a:pt x="245828" y="396323"/>
                  </a:lnTo>
                  <a:lnTo>
                    <a:pt x="243759" y="429196"/>
                  </a:lnTo>
                  <a:lnTo>
                    <a:pt x="235561" y="459045"/>
                  </a:lnTo>
                  <a:lnTo>
                    <a:pt x="223478" y="491078"/>
                  </a:lnTo>
                  <a:lnTo>
                    <a:pt x="202045" y="518557"/>
                  </a:lnTo>
                  <a:lnTo>
                    <a:pt x="192721" y="524157"/>
                  </a:lnTo>
                  <a:lnTo>
                    <a:pt x="173800" y="527753"/>
                  </a:lnTo>
                  <a:lnTo>
                    <a:pt x="155742" y="524583"/>
                  </a:lnTo>
                  <a:lnTo>
                    <a:pt x="144360" y="514400"/>
                  </a:lnTo>
                  <a:lnTo>
                    <a:pt x="127911" y="485785"/>
                  </a:lnTo>
                  <a:lnTo>
                    <a:pt x="122721" y="456408"/>
                  </a:lnTo>
                  <a:lnTo>
                    <a:pt x="123812" y="420855"/>
                  </a:lnTo>
                  <a:lnTo>
                    <a:pt x="129290" y="392721"/>
                  </a:lnTo>
                  <a:lnTo>
                    <a:pt x="135939" y="362160"/>
                  </a:lnTo>
                  <a:lnTo>
                    <a:pt x="142936" y="330086"/>
                  </a:lnTo>
                  <a:lnTo>
                    <a:pt x="150673" y="300820"/>
                  </a:lnTo>
                  <a:lnTo>
                    <a:pt x="164306" y="271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8" name="SMARTInkShape-588"/>
            <p:cNvSpPr/>
            <p:nvPr>
              <p:custDataLst>
                <p:tags r:id="rId58"/>
              </p:custDataLst>
            </p:nvPr>
          </p:nvSpPr>
          <p:spPr>
            <a:xfrm>
              <a:off x="5507926" y="5436394"/>
              <a:ext cx="14194" cy="127072"/>
            </a:xfrm>
            <a:custGeom>
              <a:avLst/>
              <a:gdLst/>
              <a:ahLst/>
              <a:cxnLst/>
              <a:rect l="0" t="0" r="0" b="0"/>
              <a:pathLst>
                <a:path w="14194" h="127072">
                  <a:moveTo>
                    <a:pt x="14193" y="0"/>
                  </a:moveTo>
                  <a:lnTo>
                    <a:pt x="14193" y="0"/>
                  </a:lnTo>
                  <a:lnTo>
                    <a:pt x="8538" y="23313"/>
                  </a:lnTo>
                  <a:lnTo>
                    <a:pt x="3551" y="57962"/>
                  </a:lnTo>
                  <a:lnTo>
                    <a:pt x="625" y="87503"/>
                  </a:lnTo>
                  <a:lnTo>
                    <a:pt x="48" y="118031"/>
                  </a:lnTo>
                  <a:lnTo>
                    <a:pt x="0" y="123932"/>
                  </a:lnTo>
                  <a:lnTo>
                    <a:pt x="762" y="127071"/>
                  </a:lnTo>
                  <a:lnTo>
                    <a:pt x="7049" y="121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SMARTInkShape-589"/>
            <p:cNvSpPr/>
            <p:nvPr>
              <p:custDataLst>
                <p:tags r:id="rId59"/>
              </p:custDataLst>
            </p:nvPr>
          </p:nvSpPr>
          <p:spPr>
            <a:xfrm>
              <a:off x="5222081" y="5238649"/>
              <a:ext cx="174291" cy="368266"/>
            </a:xfrm>
            <a:custGeom>
              <a:avLst/>
              <a:gdLst/>
              <a:ahLst/>
              <a:cxnLst/>
              <a:rect l="0" t="0" r="0" b="0"/>
              <a:pathLst>
                <a:path w="174291" h="368266">
                  <a:moveTo>
                    <a:pt x="0" y="19151"/>
                  </a:moveTo>
                  <a:lnTo>
                    <a:pt x="0" y="19151"/>
                  </a:lnTo>
                  <a:lnTo>
                    <a:pt x="5703" y="12654"/>
                  </a:lnTo>
                  <a:lnTo>
                    <a:pt x="9943" y="5416"/>
                  </a:lnTo>
                  <a:lnTo>
                    <a:pt x="14567" y="2850"/>
                  </a:lnTo>
                  <a:lnTo>
                    <a:pt x="28170" y="0"/>
                  </a:lnTo>
                  <a:lnTo>
                    <a:pt x="49887" y="2188"/>
                  </a:lnTo>
                  <a:lnTo>
                    <a:pt x="73648" y="10832"/>
                  </a:lnTo>
                  <a:lnTo>
                    <a:pt x="107448" y="35322"/>
                  </a:lnTo>
                  <a:lnTo>
                    <a:pt x="140797" y="63751"/>
                  </a:lnTo>
                  <a:lnTo>
                    <a:pt x="154430" y="83959"/>
                  </a:lnTo>
                  <a:lnTo>
                    <a:pt x="171211" y="118581"/>
                  </a:lnTo>
                  <a:lnTo>
                    <a:pt x="173672" y="123538"/>
                  </a:lnTo>
                  <a:lnTo>
                    <a:pt x="174290" y="135395"/>
                  </a:lnTo>
                  <a:lnTo>
                    <a:pt x="173343" y="141891"/>
                  </a:lnTo>
                  <a:lnTo>
                    <a:pt x="170331" y="147015"/>
                  </a:lnTo>
                  <a:lnTo>
                    <a:pt x="160634" y="154825"/>
                  </a:lnTo>
                  <a:lnTo>
                    <a:pt x="137995" y="159892"/>
                  </a:lnTo>
                  <a:lnTo>
                    <a:pt x="103488" y="156695"/>
                  </a:lnTo>
                  <a:lnTo>
                    <a:pt x="86667" y="156213"/>
                  </a:lnTo>
                  <a:lnTo>
                    <a:pt x="83972" y="157357"/>
                  </a:lnTo>
                  <a:lnTo>
                    <a:pt x="82175" y="158913"/>
                  </a:lnTo>
                  <a:lnTo>
                    <a:pt x="81771" y="162332"/>
                  </a:lnTo>
                  <a:lnTo>
                    <a:pt x="83439" y="172481"/>
                  </a:lnTo>
                  <a:lnTo>
                    <a:pt x="101618" y="206172"/>
                  </a:lnTo>
                  <a:lnTo>
                    <a:pt x="121970" y="240776"/>
                  </a:lnTo>
                  <a:lnTo>
                    <a:pt x="136805" y="269216"/>
                  </a:lnTo>
                  <a:lnTo>
                    <a:pt x="148662" y="298208"/>
                  </a:lnTo>
                  <a:lnTo>
                    <a:pt x="154644" y="328141"/>
                  </a:lnTo>
                  <a:lnTo>
                    <a:pt x="151810" y="343276"/>
                  </a:lnTo>
                  <a:lnTo>
                    <a:pt x="148832" y="349534"/>
                  </a:lnTo>
                  <a:lnTo>
                    <a:pt x="137056" y="358605"/>
                  </a:lnTo>
                  <a:lnTo>
                    <a:pt x="121239" y="364488"/>
                  </a:lnTo>
                  <a:lnTo>
                    <a:pt x="89448" y="368265"/>
                  </a:lnTo>
                  <a:lnTo>
                    <a:pt x="77855" y="367988"/>
                  </a:lnTo>
                  <a:lnTo>
                    <a:pt x="67411" y="365219"/>
                  </a:lnTo>
                  <a:lnTo>
                    <a:pt x="63991" y="363369"/>
                  </a:lnTo>
                  <a:lnTo>
                    <a:pt x="61710" y="361343"/>
                  </a:lnTo>
                  <a:lnTo>
                    <a:pt x="60191" y="359197"/>
                  </a:lnTo>
                  <a:lnTo>
                    <a:pt x="60765" y="355386"/>
                  </a:lnTo>
                  <a:lnTo>
                    <a:pt x="65636" y="344802"/>
                  </a:lnTo>
                  <a:lnTo>
                    <a:pt x="85725" y="326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0" name="SMARTInkShape-590"/>
            <p:cNvSpPr/>
            <p:nvPr>
              <p:custDataLst>
                <p:tags r:id="rId60"/>
              </p:custDataLst>
            </p:nvPr>
          </p:nvSpPr>
          <p:spPr>
            <a:xfrm>
              <a:off x="5268168" y="5357813"/>
              <a:ext cx="24244" cy="202293"/>
            </a:xfrm>
            <a:custGeom>
              <a:avLst/>
              <a:gdLst/>
              <a:ahLst/>
              <a:cxnLst/>
              <a:rect l="0" t="0" r="0" b="0"/>
              <a:pathLst>
                <a:path w="24244" h="202293">
                  <a:moveTo>
                    <a:pt x="11063" y="0"/>
                  </a:moveTo>
                  <a:lnTo>
                    <a:pt x="11063" y="0"/>
                  </a:lnTo>
                  <a:lnTo>
                    <a:pt x="11063" y="3792"/>
                  </a:lnTo>
                  <a:lnTo>
                    <a:pt x="3788" y="38608"/>
                  </a:lnTo>
                  <a:lnTo>
                    <a:pt x="0" y="67354"/>
                  </a:lnTo>
                  <a:lnTo>
                    <a:pt x="2910" y="99206"/>
                  </a:lnTo>
                  <a:lnTo>
                    <a:pt x="7513" y="128428"/>
                  </a:lnTo>
                  <a:lnTo>
                    <a:pt x="16250" y="162168"/>
                  </a:lnTo>
                  <a:lnTo>
                    <a:pt x="22859" y="196068"/>
                  </a:lnTo>
                  <a:lnTo>
                    <a:pt x="24243" y="202235"/>
                  </a:lnTo>
                  <a:lnTo>
                    <a:pt x="23819" y="202292"/>
                  </a:lnTo>
                  <a:lnTo>
                    <a:pt x="18207"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1" name="SMARTInkShape-591"/>
            <p:cNvSpPr/>
            <p:nvPr>
              <p:custDataLst>
                <p:tags r:id="rId61"/>
              </p:custDataLst>
            </p:nvPr>
          </p:nvSpPr>
          <p:spPr>
            <a:xfrm>
              <a:off x="4493419" y="5486400"/>
              <a:ext cx="635795" cy="125237"/>
            </a:xfrm>
            <a:custGeom>
              <a:avLst/>
              <a:gdLst/>
              <a:ahLst/>
              <a:cxnLst/>
              <a:rect l="0" t="0" r="0" b="0"/>
              <a:pathLst>
                <a:path w="635795" h="125237">
                  <a:moveTo>
                    <a:pt x="0" y="121444"/>
                  </a:moveTo>
                  <a:lnTo>
                    <a:pt x="0" y="121444"/>
                  </a:lnTo>
                  <a:lnTo>
                    <a:pt x="7585" y="125236"/>
                  </a:lnTo>
                  <a:lnTo>
                    <a:pt x="38157" y="122222"/>
                  </a:lnTo>
                  <a:lnTo>
                    <a:pt x="64849" y="118350"/>
                  </a:lnTo>
                  <a:lnTo>
                    <a:pt x="99736" y="115500"/>
                  </a:lnTo>
                  <a:lnTo>
                    <a:pt x="133973" y="110864"/>
                  </a:lnTo>
                  <a:lnTo>
                    <a:pt x="165461" y="108255"/>
                  </a:lnTo>
                  <a:lnTo>
                    <a:pt x="198691" y="107482"/>
                  </a:lnTo>
                  <a:lnTo>
                    <a:pt x="233673" y="107253"/>
                  </a:lnTo>
                  <a:lnTo>
                    <a:pt x="259429" y="105083"/>
                  </a:lnTo>
                  <a:lnTo>
                    <a:pt x="285165" y="102266"/>
                  </a:lnTo>
                  <a:lnTo>
                    <a:pt x="318297" y="99886"/>
                  </a:lnTo>
                  <a:lnTo>
                    <a:pt x="352896" y="94507"/>
                  </a:lnTo>
                  <a:lnTo>
                    <a:pt x="388284" y="87886"/>
                  </a:lnTo>
                  <a:lnTo>
                    <a:pt x="423110" y="80897"/>
                  </a:lnTo>
                  <a:lnTo>
                    <a:pt x="453890" y="73799"/>
                  </a:lnTo>
                  <a:lnTo>
                    <a:pt x="482325" y="66669"/>
                  </a:lnTo>
                  <a:lnTo>
                    <a:pt x="515785" y="55032"/>
                  </a:lnTo>
                  <a:lnTo>
                    <a:pt x="545149" y="41474"/>
                  </a:lnTo>
                  <a:lnTo>
                    <a:pt x="578398" y="26281"/>
                  </a:lnTo>
                  <a:lnTo>
                    <a:pt x="600644" y="12570"/>
                  </a:lnTo>
                  <a:lnTo>
                    <a:pt x="628483" y="7162"/>
                  </a:lnTo>
                  <a:lnTo>
                    <a:pt x="6357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2" name="SMARTInkShape-592"/>
            <p:cNvSpPr/>
            <p:nvPr>
              <p:custDataLst>
                <p:tags r:id="rId62"/>
              </p:custDataLst>
            </p:nvPr>
          </p:nvSpPr>
          <p:spPr>
            <a:xfrm>
              <a:off x="4186238" y="5307806"/>
              <a:ext cx="207169" cy="528639"/>
            </a:xfrm>
            <a:custGeom>
              <a:avLst/>
              <a:gdLst/>
              <a:ahLst/>
              <a:cxnLst/>
              <a:rect l="0" t="0" r="0" b="0"/>
              <a:pathLst>
                <a:path w="207169" h="528639">
                  <a:moveTo>
                    <a:pt x="0" y="0"/>
                  </a:moveTo>
                  <a:lnTo>
                    <a:pt x="0" y="0"/>
                  </a:lnTo>
                  <a:lnTo>
                    <a:pt x="2116" y="35297"/>
                  </a:lnTo>
                  <a:lnTo>
                    <a:pt x="5654" y="64169"/>
                  </a:lnTo>
                  <a:lnTo>
                    <a:pt x="8819" y="92832"/>
                  </a:lnTo>
                  <a:lnTo>
                    <a:pt x="14783" y="121433"/>
                  </a:lnTo>
                  <a:lnTo>
                    <a:pt x="21578" y="152132"/>
                  </a:lnTo>
                  <a:lnTo>
                    <a:pt x="26501" y="186364"/>
                  </a:lnTo>
                  <a:lnTo>
                    <a:pt x="30077" y="219525"/>
                  </a:lnTo>
                  <a:lnTo>
                    <a:pt x="36163" y="251576"/>
                  </a:lnTo>
                  <a:lnTo>
                    <a:pt x="42994" y="284091"/>
                  </a:lnTo>
                  <a:lnTo>
                    <a:pt x="47928" y="313834"/>
                  </a:lnTo>
                  <a:lnTo>
                    <a:pt x="53388" y="348536"/>
                  </a:lnTo>
                  <a:lnTo>
                    <a:pt x="59828" y="378613"/>
                  </a:lnTo>
                  <a:lnTo>
                    <a:pt x="64177" y="412493"/>
                  </a:lnTo>
                  <a:lnTo>
                    <a:pt x="65010" y="412314"/>
                  </a:lnTo>
                  <a:lnTo>
                    <a:pt x="68051" y="409999"/>
                  </a:lnTo>
                  <a:lnTo>
                    <a:pt x="89127" y="383782"/>
                  </a:lnTo>
                  <a:lnTo>
                    <a:pt x="98085" y="377474"/>
                  </a:lnTo>
                  <a:lnTo>
                    <a:pt x="112053" y="373253"/>
                  </a:lnTo>
                  <a:lnTo>
                    <a:pt x="121503" y="374382"/>
                  </a:lnTo>
                  <a:lnTo>
                    <a:pt x="126246" y="375794"/>
                  </a:lnTo>
                  <a:lnTo>
                    <a:pt x="144298" y="389159"/>
                  </a:lnTo>
                  <a:lnTo>
                    <a:pt x="166027" y="419125"/>
                  </a:lnTo>
                  <a:lnTo>
                    <a:pt x="179192" y="436746"/>
                  </a:lnTo>
                  <a:lnTo>
                    <a:pt x="192460" y="465570"/>
                  </a:lnTo>
                  <a:lnTo>
                    <a:pt x="197783" y="489932"/>
                  </a:lnTo>
                  <a:lnTo>
                    <a:pt x="199582" y="520110"/>
                  </a:lnTo>
                  <a:lnTo>
                    <a:pt x="207168" y="528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3" name="SMARTInkShape-593"/>
            <p:cNvSpPr/>
            <p:nvPr>
              <p:custDataLst>
                <p:tags r:id="rId63"/>
              </p:custDataLst>
            </p:nvPr>
          </p:nvSpPr>
          <p:spPr>
            <a:xfrm>
              <a:off x="4037728" y="5564981"/>
              <a:ext cx="141367" cy="259035"/>
            </a:xfrm>
            <a:custGeom>
              <a:avLst/>
              <a:gdLst/>
              <a:ahLst/>
              <a:cxnLst/>
              <a:rect l="0" t="0" r="0" b="0"/>
              <a:pathLst>
                <a:path w="141367" h="259035">
                  <a:moveTo>
                    <a:pt x="98503" y="0"/>
                  </a:moveTo>
                  <a:lnTo>
                    <a:pt x="98503" y="0"/>
                  </a:lnTo>
                  <a:lnTo>
                    <a:pt x="94711" y="3792"/>
                  </a:lnTo>
                  <a:lnTo>
                    <a:pt x="90732" y="5655"/>
                  </a:lnTo>
                  <a:lnTo>
                    <a:pt x="70862" y="10849"/>
                  </a:lnTo>
                  <a:lnTo>
                    <a:pt x="43607" y="33872"/>
                  </a:lnTo>
                  <a:lnTo>
                    <a:pt x="21299" y="69544"/>
                  </a:lnTo>
                  <a:lnTo>
                    <a:pt x="6129" y="101253"/>
                  </a:lnTo>
                  <a:lnTo>
                    <a:pt x="0" y="125040"/>
                  </a:lnTo>
                  <a:lnTo>
                    <a:pt x="2730" y="155318"/>
                  </a:lnTo>
                  <a:lnTo>
                    <a:pt x="10764" y="190313"/>
                  </a:lnTo>
                  <a:lnTo>
                    <a:pt x="26144" y="222216"/>
                  </a:lnTo>
                  <a:lnTo>
                    <a:pt x="39405" y="239321"/>
                  </a:lnTo>
                  <a:lnTo>
                    <a:pt x="73736" y="259034"/>
                  </a:lnTo>
                  <a:lnTo>
                    <a:pt x="100073" y="258961"/>
                  </a:lnTo>
                  <a:lnTo>
                    <a:pt x="115340" y="253735"/>
                  </a:lnTo>
                  <a:lnTo>
                    <a:pt x="130492" y="245031"/>
                  </a:lnTo>
                  <a:lnTo>
                    <a:pt x="141366" y="221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4" name="SMARTInkShape-594"/>
            <p:cNvSpPr/>
            <p:nvPr>
              <p:custDataLst>
                <p:tags r:id="rId64"/>
              </p:custDataLst>
            </p:nvPr>
          </p:nvSpPr>
          <p:spPr>
            <a:xfrm>
              <a:off x="3893344" y="5693569"/>
              <a:ext cx="135732" cy="42863"/>
            </a:xfrm>
            <a:custGeom>
              <a:avLst/>
              <a:gdLst/>
              <a:ahLst/>
              <a:cxnLst/>
              <a:rect l="0" t="0" r="0" b="0"/>
              <a:pathLst>
                <a:path w="135732" h="42863">
                  <a:moveTo>
                    <a:pt x="0" y="0"/>
                  </a:moveTo>
                  <a:lnTo>
                    <a:pt x="0" y="0"/>
                  </a:lnTo>
                  <a:lnTo>
                    <a:pt x="17528" y="13735"/>
                  </a:lnTo>
                  <a:lnTo>
                    <a:pt x="52528" y="30523"/>
                  </a:lnTo>
                  <a:lnTo>
                    <a:pt x="74918" y="38854"/>
                  </a:lnTo>
                  <a:lnTo>
                    <a:pt x="107129" y="41675"/>
                  </a:lnTo>
                  <a:lnTo>
                    <a:pt x="135731" y="42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5" name="SMARTInkShape-595"/>
            <p:cNvSpPr/>
            <p:nvPr>
              <p:custDataLst>
                <p:tags r:id="rId65"/>
              </p:custDataLst>
            </p:nvPr>
          </p:nvSpPr>
          <p:spPr>
            <a:xfrm>
              <a:off x="3914775" y="5322094"/>
              <a:ext cx="64295" cy="550070"/>
            </a:xfrm>
            <a:custGeom>
              <a:avLst/>
              <a:gdLst/>
              <a:ahLst/>
              <a:cxnLst/>
              <a:rect l="0" t="0" r="0" b="0"/>
              <a:pathLst>
                <a:path w="64295" h="550070">
                  <a:moveTo>
                    <a:pt x="0" y="0"/>
                  </a:moveTo>
                  <a:lnTo>
                    <a:pt x="0" y="0"/>
                  </a:lnTo>
                  <a:lnTo>
                    <a:pt x="7771" y="27546"/>
                  </a:lnTo>
                  <a:lnTo>
                    <a:pt x="12357" y="63195"/>
                  </a:lnTo>
                  <a:lnTo>
                    <a:pt x="14223" y="90793"/>
                  </a:lnTo>
                  <a:lnTo>
                    <a:pt x="18943" y="124974"/>
                  </a:lnTo>
                  <a:lnTo>
                    <a:pt x="20694" y="159884"/>
                  </a:lnTo>
                  <a:lnTo>
                    <a:pt x="22007" y="195363"/>
                  </a:lnTo>
                  <a:lnTo>
                    <a:pt x="25127" y="219120"/>
                  </a:lnTo>
                  <a:lnTo>
                    <a:pt x="29159" y="245024"/>
                  </a:lnTo>
                  <a:lnTo>
                    <a:pt x="32803" y="271618"/>
                  </a:lnTo>
                  <a:lnTo>
                    <a:pt x="34423" y="296667"/>
                  </a:lnTo>
                  <a:lnTo>
                    <a:pt x="37259" y="323146"/>
                  </a:lnTo>
                  <a:lnTo>
                    <a:pt x="40372" y="349995"/>
                  </a:lnTo>
                  <a:lnTo>
                    <a:pt x="41756" y="375157"/>
                  </a:lnTo>
                  <a:lnTo>
                    <a:pt x="44487" y="401686"/>
                  </a:lnTo>
                  <a:lnTo>
                    <a:pt x="47554" y="427765"/>
                  </a:lnTo>
                  <a:lnTo>
                    <a:pt x="50073" y="461090"/>
                  </a:lnTo>
                  <a:lnTo>
                    <a:pt x="54701" y="494160"/>
                  </a:lnTo>
                  <a:lnTo>
                    <a:pt x="64294" y="5500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6" name="SMARTInkShape-596"/>
            <p:cNvSpPr/>
            <p:nvPr>
              <p:custDataLst>
                <p:tags r:id="rId66"/>
              </p:custDataLst>
            </p:nvPr>
          </p:nvSpPr>
          <p:spPr>
            <a:xfrm>
              <a:off x="3771900" y="5393531"/>
              <a:ext cx="28576" cy="50008"/>
            </a:xfrm>
            <a:custGeom>
              <a:avLst/>
              <a:gdLst/>
              <a:ahLst/>
              <a:cxnLst/>
              <a:rect l="0" t="0" r="0" b="0"/>
              <a:pathLst>
                <a:path w="28576" h="50008">
                  <a:moveTo>
                    <a:pt x="0" y="50007"/>
                  </a:moveTo>
                  <a:lnTo>
                    <a:pt x="0" y="50007"/>
                  </a:lnTo>
                  <a:lnTo>
                    <a:pt x="0" y="46214"/>
                  </a:lnTo>
                  <a:lnTo>
                    <a:pt x="18667" y="13001"/>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7" name="SMARTInkShape-597"/>
            <p:cNvSpPr/>
            <p:nvPr>
              <p:custDataLst>
                <p:tags r:id="rId67"/>
              </p:custDataLst>
            </p:nvPr>
          </p:nvSpPr>
          <p:spPr>
            <a:xfrm>
              <a:off x="3821906" y="5636419"/>
              <a:ext cx="7145" cy="148412"/>
            </a:xfrm>
            <a:custGeom>
              <a:avLst/>
              <a:gdLst/>
              <a:ahLst/>
              <a:cxnLst/>
              <a:rect l="0" t="0" r="0" b="0"/>
              <a:pathLst>
                <a:path w="7145" h="148412">
                  <a:moveTo>
                    <a:pt x="0" y="0"/>
                  </a:moveTo>
                  <a:lnTo>
                    <a:pt x="0" y="0"/>
                  </a:lnTo>
                  <a:lnTo>
                    <a:pt x="2117" y="23313"/>
                  </a:lnTo>
                  <a:lnTo>
                    <a:pt x="6151" y="46585"/>
                  </a:lnTo>
                  <a:lnTo>
                    <a:pt x="906" y="82259"/>
                  </a:lnTo>
                  <a:lnTo>
                    <a:pt x="179" y="113586"/>
                  </a:lnTo>
                  <a:lnTo>
                    <a:pt x="847" y="137813"/>
                  </a:lnTo>
                  <a:lnTo>
                    <a:pt x="2152" y="141881"/>
                  </a:lnTo>
                  <a:lnTo>
                    <a:pt x="6158" y="148411"/>
                  </a:lnTo>
                  <a:lnTo>
                    <a:pt x="7144" y="135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8" name="SMARTInkShape-598"/>
            <p:cNvSpPr/>
            <p:nvPr>
              <p:custDataLst>
                <p:tags r:id="rId68"/>
              </p:custDataLst>
            </p:nvPr>
          </p:nvSpPr>
          <p:spPr>
            <a:xfrm>
              <a:off x="3586163" y="5550694"/>
              <a:ext cx="148491" cy="226002"/>
            </a:xfrm>
            <a:custGeom>
              <a:avLst/>
              <a:gdLst/>
              <a:ahLst/>
              <a:cxnLst/>
              <a:rect l="0" t="0" r="0" b="0"/>
              <a:pathLst>
                <a:path w="148491" h="226002">
                  <a:moveTo>
                    <a:pt x="0" y="71437"/>
                  </a:moveTo>
                  <a:lnTo>
                    <a:pt x="0" y="71437"/>
                  </a:lnTo>
                  <a:lnTo>
                    <a:pt x="3792" y="106457"/>
                  </a:lnTo>
                  <a:lnTo>
                    <a:pt x="6150" y="139757"/>
                  </a:lnTo>
                  <a:lnTo>
                    <a:pt x="10641" y="172202"/>
                  </a:lnTo>
                  <a:lnTo>
                    <a:pt x="16999" y="201923"/>
                  </a:lnTo>
                  <a:lnTo>
                    <a:pt x="23695" y="214892"/>
                  </a:lnTo>
                  <a:lnTo>
                    <a:pt x="33343" y="225892"/>
                  </a:lnTo>
                  <a:lnTo>
                    <a:pt x="34929" y="226001"/>
                  </a:lnTo>
                  <a:lnTo>
                    <a:pt x="38807" y="224005"/>
                  </a:lnTo>
                  <a:lnTo>
                    <a:pt x="41060" y="214122"/>
                  </a:lnTo>
                  <a:lnTo>
                    <a:pt x="42328" y="188591"/>
                  </a:lnTo>
                  <a:lnTo>
                    <a:pt x="42704" y="158008"/>
                  </a:lnTo>
                  <a:lnTo>
                    <a:pt x="44932" y="133071"/>
                  </a:lnTo>
                  <a:lnTo>
                    <a:pt x="49003" y="118008"/>
                  </a:lnTo>
                  <a:lnTo>
                    <a:pt x="50131" y="117566"/>
                  </a:lnTo>
                  <a:lnTo>
                    <a:pt x="51677" y="118064"/>
                  </a:lnTo>
                  <a:lnTo>
                    <a:pt x="53501" y="119191"/>
                  </a:lnTo>
                  <a:lnTo>
                    <a:pt x="74357" y="154868"/>
                  </a:lnTo>
                  <a:lnTo>
                    <a:pt x="97653" y="190462"/>
                  </a:lnTo>
                  <a:lnTo>
                    <a:pt x="112864" y="211453"/>
                  </a:lnTo>
                  <a:lnTo>
                    <a:pt x="126486" y="222285"/>
                  </a:lnTo>
                  <a:lnTo>
                    <a:pt x="130361" y="222802"/>
                  </a:lnTo>
                  <a:lnTo>
                    <a:pt x="133739" y="221560"/>
                  </a:lnTo>
                  <a:lnTo>
                    <a:pt x="136784" y="219144"/>
                  </a:lnTo>
                  <a:lnTo>
                    <a:pt x="144862" y="196782"/>
                  </a:lnTo>
                  <a:lnTo>
                    <a:pt x="148490" y="161228"/>
                  </a:lnTo>
                  <a:lnTo>
                    <a:pt x="145774" y="131909"/>
                  </a:lnTo>
                  <a:lnTo>
                    <a:pt x="137744" y="100669"/>
                  </a:lnTo>
                  <a:lnTo>
                    <a:pt x="129950" y="68172"/>
                  </a:lnTo>
                  <a:lnTo>
                    <a:pt x="122556" y="34439"/>
                  </a:lnTo>
                  <a:lnTo>
                    <a:pt x="125565" y="1770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9" name="SMARTInkShape-599"/>
            <p:cNvSpPr/>
            <p:nvPr>
              <p:custDataLst>
                <p:tags r:id="rId69"/>
              </p:custDataLst>
            </p:nvPr>
          </p:nvSpPr>
          <p:spPr>
            <a:xfrm>
              <a:off x="3400425" y="5517405"/>
              <a:ext cx="121445" cy="266924"/>
            </a:xfrm>
            <a:custGeom>
              <a:avLst/>
              <a:gdLst/>
              <a:ahLst/>
              <a:cxnLst/>
              <a:rect l="0" t="0" r="0" b="0"/>
              <a:pathLst>
                <a:path w="121445" h="266924">
                  <a:moveTo>
                    <a:pt x="121444" y="33289"/>
                  </a:moveTo>
                  <a:lnTo>
                    <a:pt x="121444" y="33289"/>
                  </a:lnTo>
                  <a:lnTo>
                    <a:pt x="111501" y="17195"/>
                  </a:lnTo>
                  <a:lnTo>
                    <a:pt x="97067" y="5854"/>
                  </a:lnTo>
                  <a:lnTo>
                    <a:pt x="82299" y="1252"/>
                  </a:lnTo>
                  <a:lnTo>
                    <a:pt x="65153" y="0"/>
                  </a:lnTo>
                  <a:lnTo>
                    <a:pt x="46948" y="2089"/>
                  </a:lnTo>
                  <a:lnTo>
                    <a:pt x="40030" y="5345"/>
                  </a:lnTo>
                  <a:lnTo>
                    <a:pt x="30227" y="15314"/>
                  </a:lnTo>
                  <a:lnTo>
                    <a:pt x="25340" y="29797"/>
                  </a:lnTo>
                  <a:lnTo>
                    <a:pt x="23962" y="46024"/>
                  </a:lnTo>
                  <a:lnTo>
                    <a:pt x="28443" y="69342"/>
                  </a:lnTo>
                  <a:lnTo>
                    <a:pt x="43777" y="103146"/>
                  </a:lnTo>
                  <a:lnTo>
                    <a:pt x="62093" y="132989"/>
                  </a:lnTo>
                  <a:lnTo>
                    <a:pt x="80998" y="162608"/>
                  </a:lnTo>
                  <a:lnTo>
                    <a:pt x="97903" y="193977"/>
                  </a:lnTo>
                  <a:lnTo>
                    <a:pt x="103044" y="207893"/>
                  </a:lnTo>
                  <a:lnTo>
                    <a:pt x="105144" y="235659"/>
                  </a:lnTo>
                  <a:lnTo>
                    <a:pt x="102822" y="249173"/>
                  </a:lnTo>
                  <a:lnTo>
                    <a:pt x="98711" y="254205"/>
                  </a:lnTo>
                  <a:lnTo>
                    <a:pt x="85676" y="261914"/>
                  </a:lnTo>
                  <a:lnTo>
                    <a:pt x="56695" y="266923"/>
                  </a:lnTo>
                  <a:lnTo>
                    <a:pt x="22753" y="262913"/>
                  </a:lnTo>
                  <a:lnTo>
                    <a:pt x="7731" y="258904"/>
                  </a:lnTo>
                  <a:lnTo>
                    <a:pt x="3566" y="255137"/>
                  </a:lnTo>
                  <a:lnTo>
                    <a:pt x="1584" y="250244"/>
                  </a:lnTo>
                  <a:lnTo>
                    <a:pt x="0" y="2261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7" name="SMARTInkShape-Group137"/>
          <p:cNvGrpSpPr/>
          <p:nvPr/>
        </p:nvGrpSpPr>
        <p:grpSpPr>
          <a:xfrm>
            <a:off x="4572000" y="5907881"/>
            <a:ext cx="3128964" cy="491835"/>
            <a:chOff x="4572000" y="5907881"/>
            <a:chExt cx="3128964" cy="491835"/>
          </a:xfrm>
        </p:grpSpPr>
        <p:sp>
          <p:nvSpPr>
            <p:cNvPr id="1431" name="SMARTInkShape-600"/>
            <p:cNvSpPr/>
            <p:nvPr>
              <p:custDataLst>
                <p:tags r:id="rId11"/>
              </p:custDataLst>
            </p:nvPr>
          </p:nvSpPr>
          <p:spPr>
            <a:xfrm>
              <a:off x="5214938" y="5929313"/>
              <a:ext cx="21432" cy="78582"/>
            </a:xfrm>
            <a:custGeom>
              <a:avLst/>
              <a:gdLst/>
              <a:ahLst/>
              <a:cxnLst/>
              <a:rect l="0" t="0" r="0" b="0"/>
              <a:pathLst>
                <a:path w="21432" h="78582">
                  <a:moveTo>
                    <a:pt x="0" y="0"/>
                  </a:moveTo>
                  <a:lnTo>
                    <a:pt x="0" y="0"/>
                  </a:lnTo>
                  <a:lnTo>
                    <a:pt x="794" y="32111"/>
                  </a:lnTo>
                  <a:lnTo>
                    <a:pt x="9942" y="64759"/>
                  </a:lnTo>
                  <a:lnTo>
                    <a:pt x="21431" y="78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2" name="SMARTInkShape-601"/>
            <p:cNvSpPr/>
            <p:nvPr>
              <p:custDataLst>
                <p:tags r:id="rId12"/>
              </p:custDataLst>
            </p:nvPr>
          </p:nvSpPr>
          <p:spPr>
            <a:xfrm>
              <a:off x="5272088" y="6125136"/>
              <a:ext cx="157163" cy="203780"/>
            </a:xfrm>
            <a:custGeom>
              <a:avLst/>
              <a:gdLst/>
              <a:ahLst/>
              <a:cxnLst/>
              <a:rect l="0" t="0" r="0" b="0"/>
              <a:pathLst>
                <a:path w="157163" h="203780">
                  <a:moveTo>
                    <a:pt x="0" y="4202"/>
                  </a:moveTo>
                  <a:lnTo>
                    <a:pt x="0" y="4202"/>
                  </a:lnTo>
                  <a:lnTo>
                    <a:pt x="0" y="7994"/>
                  </a:lnTo>
                  <a:lnTo>
                    <a:pt x="11391" y="42810"/>
                  </a:lnTo>
                  <a:lnTo>
                    <a:pt x="14223" y="73144"/>
                  </a:lnTo>
                  <a:lnTo>
                    <a:pt x="18943" y="107267"/>
                  </a:lnTo>
                  <a:lnTo>
                    <a:pt x="20694" y="140132"/>
                  </a:lnTo>
                  <a:lnTo>
                    <a:pt x="21334" y="172042"/>
                  </a:lnTo>
                  <a:lnTo>
                    <a:pt x="21418" y="184917"/>
                  </a:lnTo>
                  <a:lnTo>
                    <a:pt x="16520" y="153765"/>
                  </a:lnTo>
                  <a:lnTo>
                    <a:pt x="15279" y="129412"/>
                  </a:lnTo>
                  <a:lnTo>
                    <a:pt x="14728" y="102713"/>
                  </a:lnTo>
                  <a:lnTo>
                    <a:pt x="14483" y="75766"/>
                  </a:lnTo>
                  <a:lnTo>
                    <a:pt x="14345" y="40663"/>
                  </a:lnTo>
                  <a:lnTo>
                    <a:pt x="14295" y="7935"/>
                  </a:lnTo>
                  <a:lnTo>
                    <a:pt x="14289" y="281"/>
                  </a:lnTo>
                  <a:lnTo>
                    <a:pt x="15876" y="0"/>
                  </a:lnTo>
                  <a:lnTo>
                    <a:pt x="21873" y="1805"/>
                  </a:lnTo>
                  <a:lnTo>
                    <a:pt x="34173" y="18661"/>
                  </a:lnTo>
                  <a:lnTo>
                    <a:pt x="48437" y="52007"/>
                  </a:lnTo>
                  <a:lnTo>
                    <a:pt x="68305" y="82349"/>
                  </a:lnTo>
                  <a:lnTo>
                    <a:pt x="74808" y="94496"/>
                  </a:lnTo>
                  <a:lnTo>
                    <a:pt x="84130" y="102934"/>
                  </a:lnTo>
                  <a:lnTo>
                    <a:pt x="85456" y="101773"/>
                  </a:lnTo>
                  <a:lnTo>
                    <a:pt x="89044" y="96250"/>
                  </a:lnTo>
                  <a:lnTo>
                    <a:pt x="92113" y="73272"/>
                  </a:lnTo>
                  <a:lnTo>
                    <a:pt x="92719" y="41098"/>
                  </a:lnTo>
                  <a:lnTo>
                    <a:pt x="93596" y="27744"/>
                  </a:lnTo>
                  <a:lnTo>
                    <a:pt x="96632" y="19163"/>
                  </a:lnTo>
                  <a:lnTo>
                    <a:pt x="97758" y="17351"/>
                  </a:lnTo>
                  <a:lnTo>
                    <a:pt x="98510" y="16936"/>
                  </a:lnTo>
                  <a:lnTo>
                    <a:pt x="99011" y="17454"/>
                  </a:lnTo>
                  <a:lnTo>
                    <a:pt x="112138" y="51661"/>
                  </a:lnTo>
                  <a:lnTo>
                    <a:pt x="118333" y="81587"/>
                  </a:lnTo>
                  <a:lnTo>
                    <a:pt x="120061" y="106858"/>
                  </a:lnTo>
                  <a:lnTo>
                    <a:pt x="125063" y="131847"/>
                  </a:lnTo>
                  <a:lnTo>
                    <a:pt x="134687" y="166112"/>
                  </a:lnTo>
                  <a:lnTo>
                    <a:pt x="145050" y="198550"/>
                  </a:lnTo>
                  <a:lnTo>
                    <a:pt x="147500" y="202030"/>
                  </a:lnTo>
                  <a:lnTo>
                    <a:pt x="149926" y="203556"/>
                  </a:lnTo>
                  <a:lnTo>
                    <a:pt x="152338" y="203779"/>
                  </a:lnTo>
                  <a:lnTo>
                    <a:pt x="153947" y="203135"/>
                  </a:lnTo>
                  <a:lnTo>
                    <a:pt x="157162" y="197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3" name="SMARTInkShape-602"/>
            <p:cNvSpPr/>
            <p:nvPr>
              <p:custDataLst>
                <p:tags r:id="rId13"/>
              </p:custDataLst>
            </p:nvPr>
          </p:nvSpPr>
          <p:spPr>
            <a:xfrm>
              <a:off x="5172075" y="5907881"/>
              <a:ext cx="35720" cy="57151"/>
            </a:xfrm>
            <a:custGeom>
              <a:avLst/>
              <a:gdLst/>
              <a:ahLst/>
              <a:cxnLst/>
              <a:rect l="0" t="0" r="0" b="0"/>
              <a:pathLst>
                <a:path w="35720" h="57151">
                  <a:moveTo>
                    <a:pt x="0" y="0"/>
                  </a:moveTo>
                  <a:lnTo>
                    <a:pt x="0" y="0"/>
                  </a:lnTo>
                  <a:lnTo>
                    <a:pt x="14474" y="34601"/>
                  </a:lnTo>
                  <a:lnTo>
                    <a:pt x="23849" y="50756"/>
                  </a:lnTo>
                  <a:lnTo>
                    <a:pt x="28591" y="54308"/>
                  </a:lnTo>
                  <a:lnTo>
                    <a:pt x="35719"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 name="SMARTInkShape-603"/>
            <p:cNvSpPr/>
            <p:nvPr>
              <p:custDataLst>
                <p:tags r:id="rId14"/>
              </p:custDataLst>
            </p:nvPr>
          </p:nvSpPr>
          <p:spPr>
            <a:xfrm>
              <a:off x="4572000" y="5943600"/>
              <a:ext cx="500064" cy="263893"/>
            </a:xfrm>
            <a:custGeom>
              <a:avLst/>
              <a:gdLst/>
              <a:ahLst/>
              <a:cxnLst/>
              <a:rect l="0" t="0" r="0" b="0"/>
              <a:pathLst>
                <a:path w="500064" h="263893">
                  <a:moveTo>
                    <a:pt x="0" y="0"/>
                  </a:moveTo>
                  <a:lnTo>
                    <a:pt x="0" y="0"/>
                  </a:lnTo>
                  <a:lnTo>
                    <a:pt x="27546" y="9887"/>
                  </a:lnTo>
                  <a:lnTo>
                    <a:pt x="58962" y="22244"/>
                  </a:lnTo>
                  <a:lnTo>
                    <a:pt x="89172" y="33843"/>
                  </a:lnTo>
                  <a:lnTo>
                    <a:pt x="120714" y="48666"/>
                  </a:lnTo>
                  <a:lnTo>
                    <a:pt x="151412" y="71574"/>
                  </a:lnTo>
                  <a:lnTo>
                    <a:pt x="185921" y="90358"/>
                  </a:lnTo>
                  <a:lnTo>
                    <a:pt x="221481" y="112215"/>
                  </a:lnTo>
                  <a:lnTo>
                    <a:pt x="251524" y="135770"/>
                  </a:lnTo>
                  <a:lnTo>
                    <a:pt x="285947" y="159549"/>
                  </a:lnTo>
                  <a:lnTo>
                    <a:pt x="318598" y="180711"/>
                  </a:lnTo>
                  <a:lnTo>
                    <a:pt x="351417" y="203795"/>
                  </a:lnTo>
                  <a:lnTo>
                    <a:pt x="380290" y="220698"/>
                  </a:lnTo>
                  <a:lnTo>
                    <a:pt x="398428" y="230492"/>
                  </a:lnTo>
                  <a:lnTo>
                    <a:pt x="415974" y="241331"/>
                  </a:lnTo>
                  <a:lnTo>
                    <a:pt x="449478" y="254589"/>
                  </a:lnTo>
                  <a:lnTo>
                    <a:pt x="472068" y="262880"/>
                  </a:lnTo>
                  <a:lnTo>
                    <a:pt x="480479" y="263892"/>
                  </a:lnTo>
                  <a:lnTo>
                    <a:pt x="500063"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 name="SMARTInkShape-604"/>
            <p:cNvSpPr/>
            <p:nvPr>
              <p:custDataLst>
                <p:tags r:id="rId15"/>
              </p:custDataLst>
            </p:nvPr>
          </p:nvSpPr>
          <p:spPr>
            <a:xfrm>
              <a:off x="5464969" y="6236494"/>
              <a:ext cx="7145" cy="71438"/>
            </a:xfrm>
            <a:custGeom>
              <a:avLst/>
              <a:gdLst/>
              <a:ahLst/>
              <a:cxnLst/>
              <a:rect l="0" t="0" r="0" b="0"/>
              <a:pathLst>
                <a:path w="7145" h="71438">
                  <a:moveTo>
                    <a:pt x="7144" y="0"/>
                  </a:moveTo>
                  <a:lnTo>
                    <a:pt x="7144" y="0"/>
                  </a:lnTo>
                  <a:lnTo>
                    <a:pt x="2234" y="11407"/>
                  </a:lnTo>
                  <a:lnTo>
                    <a:pt x="131" y="45089"/>
                  </a:lnTo>
                  <a:lnTo>
                    <a:pt x="0" y="714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6" name="SMARTInkShape-605"/>
            <p:cNvSpPr/>
            <p:nvPr>
              <p:custDataLst>
                <p:tags r:id="rId16"/>
              </p:custDataLst>
            </p:nvPr>
          </p:nvSpPr>
          <p:spPr>
            <a:xfrm>
              <a:off x="5507831" y="6170399"/>
              <a:ext cx="85726" cy="182055"/>
            </a:xfrm>
            <a:custGeom>
              <a:avLst/>
              <a:gdLst/>
              <a:ahLst/>
              <a:cxnLst/>
              <a:rect l="0" t="0" r="0" b="0"/>
              <a:pathLst>
                <a:path w="85726" h="182055">
                  <a:moveTo>
                    <a:pt x="0" y="87526"/>
                  </a:moveTo>
                  <a:lnTo>
                    <a:pt x="0" y="87526"/>
                  </a:lnTo>
                  <a:lnTo>
                    <a:pt x="0" y="123195"/>
                  </a:lnTo>
                  <a:lnTo>
                    <a:pt x="0" y="156216"/>
                  </a:lnTo>
                  <a:lnTo>
                    <a:pt x="0" y="161059"/>
                  </a:lnTo>
                  <a:lnTo>
                    <a:pt x="0" y="125378"/>
                  </a:lnTo>
                  <a:lnTo>
                    <a:pt x="0" y="94861"/>
                  </a:lnTo>
                  <a:lnTo>
                    <a:pt x="0" y="60683"/>
                  </a:lnTo>
                  <a:lnTo>
                    <a:pt x="5703" y="25779"/>
                  </a:lnTo>
                  <a:lnTo>
                    <a:pt x="9943" y="13517"/>
                  </a:lnTo>
                  <a:lnTo>
                    <a:pt x="16591" y="4891"/>
                  </a:lnTo>
                  <a:lnTo>
                    <a:pt x="20586" y="1480"/>
                  </a:lnTo>
                  <a:lnTo>
                    <a:pt x="24837" y="0"/>
                  </a:lnTo>
                  <a:lnTo>
                    <a:pt x="33793" y="472"/>
                  </a:lnTo>
                  <a:lnTo>
                    <a:pt x="37610" y="2502"/>
                  </a:lnTo>
                  <a:lnTo>
                    <a:pt x="43968" y="8992"/>
                  </a:lnTo>
                  <a:lnTo>
                    <a:pt x="54517" y="32591"/>
                  </a:lnTo>
                  <a:lnTo>
                    <a:pt x="64244" y="64886"/>
                  </a:lnTo>
                  <a:lnTo>
                    <a:pt x="70017" y="90639"/>
                  </a:lnTo>
                  <a:lnTo>
                    <a:pt x="71017" y="117464"/>
                  </a:lnTo>
                  <a:lnTo>
                    <a:pt x="71313" y="146756"/>
                  </a:lnTo>
                  <a:lnTo>
                    <a:pt x="77578" y="180502"/>
                  </a:lnTo>
                  <a:lnTo>
                    <a:pt x="78706" y="182054"/>
                  </a:lnTo>
                  <a:lnTo>
                    <a:pt x="85725" y="180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7" name="SMARTInkShape-606"/>
            <p:cNvSpPr/>
            <p:nvPr>
              <p:custDataLst>
                <p:tags r:id="rId17"/>
              </p:custDataLst>
            </p:nvPr>
          </p:nvSpPr>
          <p:spPr>
            <a:xfrm>
              <a:off x="5436394" y="6093619"/>
              <a:ext cx="42863" cy="64295"/>
            </a:xfrm>
            <a:custGeom>
              <a:avLst/>
              <a:gdLst/>
              <a:ahLst/>
              <a:cxnLst/>
              <a:rect l="0" t="0" r="0" b="0"/>
              <a:pathLst>
                <a:path w="42863" h="64295">
                  <a:moveTo>
                    <a:pt x="0" y="0"/>
                  </a:moveTo>
                  <a:lnTo>
                    <a:pt x="0" y="0"/>
                  </a:lnTo>
                  <a:lnTo>
                    <a:pt x="0" y="3792"/>
                  </a:lnTo>
                  <a:lnTo>
                    <a:pt x="4233" y="7771"/>
                  </a:lnTo>
                  <a:lnTo>
                    <a:pt x="7585" y="9943"/>
                  </a:lnTo>
                  <a:lnTo>
                    <a:pt x="13425" y="18706"/>
                  </a:lnTo>
                  <a:lnTo>
                    <a:pt x="42862" y="64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8" name="SMARTInkShape-607"/>
            <p:cNvSpPr/>
            <p:nvPr>
              <p:custDataLst>
                <p:tags r:id="rId18"/>
              </p:custDataLst>
            </p:nvPr>
          </p:nvSpPr>
          <p:spPr>
            <a:xfrm>
              <a:off x="7000875" y="5979319"/>
              <a:ext cx="235745" cy="87880"/>
            </a:xfrm>
            <a:custGeom>
              <a:avLst/>
              <a:gdLst/>
              <a:ahLst/>
              <a:cxnLst/>
              <a:rect l="0" t="0" r="0" b="0"/>
              <a:pathLst>
                <a:path w="235745" h="87880">
                  <a:moveTo>
                    <a:pt x="0" y="0"/>
                  </a:moveTo>
                  <a:lnTo>
                    <a:pt x="0" y="0"/>
                  </a:lnTo>
                  <a:lnTo>
                    <a:pt x="12201" y="794"/>
                  </a:lnTo>
                  <a:lnTo>
                    <a:pt x="43069" y="9887"/>
                  </a:lnTo>
                  <a:lnTo>
                    <a:pt x="76526" y="22244"/>
                  </a:lnTo>
                  <a:lnTo>
                    <a:pt x="104431" y="35959"/>
                  </a:lnTo>
                  <a:lnTo>
                    <a:pt x="138985" y="58609"/>
                  </a:lnTo>
                  <a:lnTo>
                    <a:pt x="170682" y="79516"/>
                  </a:lnTo>
                  <a:lnTo>
                    <a:pt x="185396" y="86405"/>
                  </a:lnTo>
                  <a:lnTo>
                    <a:pt x="199873" y="87879"/>
                  </a:lnTo>
                  <a:lnTo>
                    <a:pt x="213451" y="85095"/>
                  </a:lnTo>
                  <a:lnTo>
                    <a:pt x="224778" y="78565"/>
                  </a:lnTo>
                  <a:lnTo>
                    <a:pt x="230870" y="70372"/>
                  </a:lnTo>
                  <a:lnTo>
                    <a:pt x="234300" y="56834"/>
                  </a:lnTo>
                  <a:lnTo>
                    <a:pt x="235744" y="42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9" name="SMARTInkShape-608"/>
            <p:cNvSpPr/>
            <p:nvPr>
              <p:custDataLst>
                <p:tags r:id="rId19"/>
              </p:custDataLst>
            </p:nvPr>
          </p:nvSpPr>
          <p:spPr>
            <a:xfrm>
              <a:off x="5631262" y="6154176"/>
              <a:ext cx="205183" cy="174792"/>
            </a:xfrm>
            <a:custGeom>
              <a:avLst/>
              <a:gdLst/>
              <a:ahLst/>
              <a:cxnLst/>
              <a:rect l="0" t="0" r="0" b="0"/>
              <a:pathLst>
                <a:path w="205183" h="174792">
                  <a:moveTo>
                    <a:pt x="48019" y="53743"/>
                  </a:moveTo>
                  <a:lnTo>
                    <a:pt x="48019" y="53743"/>
                  </a:lnTo>
                  <a:lnTo>
                    <a:pt x="27434" y="53743"/>
                  </a:lnTo>
                  <a:lnTo>
                    <a:pt x="18762" y="57976"/>
                  </a:lnTo>
                  <a:lnTo>
                    <a:pt x="14227" y="61328"/>
                  </a:lnTo>
                  <a:lnTo>
                    <a:pt x="7072" y="71401"/>
                  </a:lnTo>
                  <a:lnTo>
                    <a:pt x="2039" y="84610"/>
                  </a:lnTo>
                  <a:lnTo>
                    <a:pt x="0" y="109896"/>
                  </a:lnTo>
                  <a:lnTo>
                    <a:pt x="4070" y="135116"/>
                  </a:lnTo>
                  <a:lnTo>
                    <a:pt x="8114" y="144942"/>
                  </a:lnTo>
                  <a:lnTo>
                    <a:pt x="18645" y="158729"/>
                  </a:lnTo>
                  <a:lnTo>
                    <a:pt x="25174" y="163903"/>
                  </a:lnTo>
                  <a:lnTo>
                    <a:pt x="28027" y="165283"/>
                  </a:lnTo>
                  <a:lnTo>
                    <a:pt x="30722" y="163822"/>
                  </a:lnTo>
                  <a:lnTo>
                    <a:pt x="35834" y="155848"/>
                  </a:lnTo>
                  <a:lnTo>
                    <a:pt x="43174" y="134179"/>
                  </a:lnTo>
                  <a:lnTo>
                    <a:pt x="42792" y="103858"/>
                  </a:lnTo>
                  <a:lnTo>
                    <a:pt x="41444" y="73531"/>
                  </a:lnTo>
                  <a:lnTo>
                    <a:pt x="40891" y="40559"/>
                  </a:lnTo>
                  <a:lnTo>
                    <a:pt x="40880" y="43575"/>
                  </a:lnTo>
                  <a:lnTo>
                    <a:pt x="44669" y="57081"/>
                  </a:lnTo>
                  <a:lnTo>
                    <a:pt x="54611" y="72371"/>
                  </a:lnTo>
                  <a:lnTo>
                    <a:pt x="80523" y="106106"/>
                  </a:lnTo>
                  <a:lnTo>
                    <a:pt x="103631" y="139466"/>
                  </a:lnTo>
                  <a:lnTo>
                    <a:pt x="109741" y="151638"/>
                  </a:lnTo>
                  <a:lnTo>
                    <a:pt x="112087" y="162203"/>
                  </a:lnTo>
                  <a:lnTo>
                    <a:pt x="112310" y="174791"/>
                  </a:lnTo>
                  <a:lnTo>
                    <a:pt x="107403" y="157205"/>
                  </a:lnTo>
                  <a:lnTo>
                    <a:pt x="105610" y="126097"/>
                  </a:lnTo>
                  <a:lnTo>
                    <a:pt x="105300" y="97671"/>
                  </a:lnTo>
                  <a:lnTo>
                    <a:pt x="105208" y="63319"/>
                  </a:lnTo>
                  <a:lnTo>
                    <a:pt x="107298" y="35149"/>
                  </a:lnTo>
                  <a:lnTo>
                    <a:pt x="111672" y="20079"/>
                  </a:lnTo>
                  <a:lnTo>
                    <a:pt x="118907" y="8090"/>
                  </a:lnTo>
                  <a:lnTo>
                    <a:pt x="123853" y="4257"/>
                  </a:lnTo>
                  <a:lnTo>
                    <a:pt x="135698" y="0"/>
                  </a:lnTo>
                  <a:lnTo>
                    <a:pt x="141396" y="451"/>
                  </a:lnTo>
                  <a:lnTo>
                    <a:pt x="176589" y="14665"/>
                  </a:lnTo>
                  <a:lnTo>
                    <a:pt x="191771" y="17822"/>
                  </a:lnTo>
                  <a:lnTo>
                    <a:pt x="205182" y="251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0" name="SMARTInkShape-609"/>
            <p:cNvSpPr/>
            <p:nvPr>
              <p:custDataLst>
                <p:tags r:id="rId20"/>
              </p:custDataLst>
            </p:nvPr>
          </p:nvSpPr>
          <p:spPr>
            <a:xfrm>
              <a:off x="5907881" y="6179344"/>
              <a:ext cx="21433" cy="136512"/>
            </a:xfrm>
            <a:custGeom>
              <a:avLst/>
              <a:gdLst/>
              <a:ahLst/>
              <a:cxnLst/>
              <a:rect l="0" t="0" r="0" b="0"/>
              <a:pathLst>
                <a:path w="21433" h="136512">
                  <a:moveTo>
                    <a:pt x="0" y="0"/>
                  </a:moveTo>
                  <a:lnTo>
                    <a:pt x="0" y="0"/>
                  </a:lnTo>
                  <a:lnTo>
                    <a:pt x="0" y="27471"/>
                  </a:lnTo>
                  <a:lnTo>
                    <a:pt x="3792" y="57264"/>
                  </a:lnTo>
                  <a:lnTo>
                    <a:pt x="9943" y="91227"/>
                  </a:lnTo>
                  <a:lnTo>
                    <a:pt x="14223" y="125265"/>
                  </a:lnTo>
                  <a:lnTo>
                    <a:pt x="17698" y="134519"/>
                  </a:lnTo>
                  <a:lnTo>
                    <a:pt x="18943" y="136511"/>
                  </a:lnTo>
                  <a:lnTo>
                    <a:pt x="21432" y="135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1" name="SMARTInkShape-610"/>
            <p:cNvSpPr/>
            <p:nvPr>
              <p:custDataLst>
                <p:tags r:id="rId21"/>
              </p:custDataLst>
            </p:nvPr>
          </p:nvSpPr>
          <p:spPr>
            <a:xfrm>
              <a:off x="7301354" y="6222206"/>
              <a:ext cx="85285" cy="171451"/>
            </a:xfrm>
            <a:custGeom>
              <a:avLst/>
              <a:gdLst/>
              <a:ahLst/>
              <a:cxnLst/>
              <a:rect l="0" t="0" r="0" b="0"/>
              <a:pathLst>
                <a:path w="85285" h="171451">
                  <a:moveTo>
                    <a:pt x="6702" y="0"/>
                  </a:moveTo>
                  <a:lnTo>
                    <a:pt x="6702" y="0"/>
                  </a:lnTo>
                  <a:lnTo>
                    <a:pt x="2910" y="7585"/>
                  </a:lnTo>
                  <a:lnTo>
                    <a:pt x="0" y="38834"/>
                  </a:lnTo>
                  <a:lnTo>
                    <a:pt x="1806" y="60984"/>
                  </a:lnTo>
                  <a:lnTo>
                    <a:pt x="8389" y="92578"/>
                  </a:lnTo>
                  <a:lnTo>
                    <a:pt x="18831" y="115850"/>
                  </a:lnTo>
                  <a:lnTo>
                    <a:pt x="23470" y="122397"/>
                  </a:lnTo>
                  <a:lnTo>
                    <a:pt x="26612" y="123667"/>
                  </a:lnTo>
                  <a:lnTo>
                    <a:pt x="34336" y="122961"/>
                  </a:lnTo>
                  <a:lnTo>
                    <a:pt x="40944" y="117885"/>
                  </a:lnTo>
                  <a:lnTo>
                    <a:pt x="46527" y="108750"/>
                  </a:lnTo>
                  <a:lnTo>
                    <a:pt x="54462" y="81248"/>
                  </a:lnTo>
                  <a:lnTo>
                    <a:pt x="56412" y="50211"/>
                  </a:lnTo>
                  <a:lnTo>
                    <a:pt x="56691" y="26444"/>
                  </a:lnTo>
                  <a:lnTo>
                    <a:pt x="60501" y="55921"/>
                  </a:lnTo>
                  <a:lnTo>
                    <a:pt x="62859" y="85803"/>
                  </a:lnTo>
                  <a:lnTo>
                    <a:pt x="69360" y="116726"/>
                  </a:lnTo>
                  <a:lnTo>
                    <a:pt x="85284"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2" name="SMARTInkShape-611"/>
            <p:cNvSpPr/>
            <p:nvPr>
              <p:custDataLst>
                <p:tags r:id="rId22"/>
              </p:custDataLst>
            </p:nvPr>
          </p:nvSpPr>
          <p:spPr>
            <a:xfrm>
              <a:off x="7215284" y="6188942"/>
              <a:ext cx="71342" cy="189436"/>
            </a:xfrm>
            <a:custGeom>
              <a:avLst/>
              <a:gdLst/>
              <a:ahLst/>
              <a:cxnLst/>
              <a:rect l="0" t="0" r="0" b="0"/>
              <a:pathLst>
                <a:path w="71342" h="189436">
                  <a:moveTo>
                    <a:pt x="21335" y="183283"/>
                  </a:moveTo>
                  <a:lnTo>
                    <a:pt x="21335" y="183283"/>
                  </a:lnTo>
                  <a:lnTo>
                    <a:pt x="15184" y="189435"/>
                  </a:lnTo>
                  <a:lnTo>
                    <a:pt x="14059" y="188971"/>
                  </a:lnTo>
                  <a:lnTo>
                    <a:pt x="10693" y="186340"/>
                  </a:lnTo>
                  <a:lnTo>
                    <a:pt x="8667" y="178292"/>
                  </a:lnTo>
                  <a:lnTo>
                    <a:pt x="3575" y="149930"/>
                  </a:lnTo>
                  <a:lnTo>
                    <a:pt x="991" y="119249"/>
                  </a:lnTo>
                  <a:lnTo>
                    <a:pt x="226" y="85023"/>
                  </a:lnTo>
                  <a:lnTo>
                    <a:pt x="0" y="49747"/>
                  </a:lnTo>
                  <a:lnTo>
                    <a:pt x="5626" y="15265"/>
                  </a:lnTo>
                  <a:lnTo>
                    <a:pt x="9855" y="5950"/>
                  </a:lnTo>
                  <a:lnTo>
                    <a:pt x="12888" y="3149"/>
                  </a:lnTo>
                  <a:lnTo>
                    <a:pt x="20491" y="36"/>
                  </a:lnTo>
                  <a:lnTo>
                    <a:pt x="23947" y="0"/>
                  </a:lnTo>
                  <a:lnTo>
                    <a:pt x="29905" y="2076"/>
                  </a:lnTo>
                  <a:lnTo>
                    <a:pt x="41513" y="11500"/>
                  </a:lnTo>
                  <a:lnTo>
                    <a:pt x="51214" y="28138"/>
                  </a:lnTo>
                  <a:lnTo>
                    <a:pt x="71341" y="68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3" name="SMARTInkShape-612"/>
            <p:cNvSpPr/>
            <p:nvPr>
              <p:custDataLst>
                <p:tags r:id="rId23"/>
              </p:custDataLst>
            </p:nvPr>
          </p:nvSpPr>
          <p:spPr>
            <a:xfrm>
              <a:off x="7572375" y="6379369"/>
              <a:ext cx="7145" cy="7145"/>
            </a:xfrm>
            <a:custGeom>
              <a:avLst/>
              <a:gdLst/>
              <a:ahLst/>
              <a:cxnLst/>
              <a:rect l="0" t="0" r="0" b="0"/>
              <a:pathLst>
                <a:path w="7145" h="7145">
                  <a:moveTo>
                    <a:pt x="0" y="7144"/>
                  </a:moveTo>
                  <a:lnTo>
                    <a:pt x="0" y="7144"/>
                  </a:lnTo>
                  <a:lnTo>
                    <a:pt x="3793" y="7144"/>
                  </a:lnTo>
                  <a:lnTo>
                    <a:pt x="4910" y="6350"/>
                  </a:lnTo>
                  <a:lnTo>
                    <a:pt x="71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4" name="SMARTInkShape-613"/>
            <p:cNvSpPr/>
            <p:nvPr>
              <p:custDataLst>
                <p:tags r:id="rId24"/>
              </p:custDataLst>
            </p:nvPr>
          </p:nvSpPr>
          <p:spPr>
            <a:xfrm>
              <a:off x="7450931" y="6162066"/>
              <a:ext cx="121195" cy="203016"/>
            </a:xfrm>
            <a:custGeom>
              <a:avLst/>
              <a:gdLst/>
              <a:ahLst/>
              <a:cxnLst/>
              <a:rect l="0" t="0" r="0" b="0"/>
              <a:pathLst>
                <a:path w="121195" h="203016">
                  <a:moveTo>
                    <a:pt x="0" y="74428"/>
                  </a:moveTo>
                  <a:lnTo>
                    <a:pt x="0" y="74428"/>
                  </a:lnTo>
                  <a:lnTo>
                    <a:pt x="15542" y="84315"/>
                  </a:lnTo>
                  <a:lnTo>
                    <a:pt x="47699" y="108919"/>
                  </a:lnTo>
                  <a:lnTo>
                    <a:pt x="53231" y="110915"/>
                  </a:lnTo>
                  <a:lnTo>
                    <a:pt x="65727" y="111017"/>
                  </a:lnTo>
                  <a:lnTo>
                    <a:pt x="77102" y="106300"/>
                  </a:lnTo>
                  <a:lnTo>
                    <a:pt x="82357" y="102820"/>
                  </a:lnTo>
                  <a:lnTo>
                    <a:pt x="102199" y="74422"/>
                  </a:lnTo>
                  <a:lnTo>
                    <a:pt x="115037" y="48320"/>
                  </a:lnTo>
                  <a:lnTo>
                    <a:pt x="120882" y="14614"/>
                  </a:lnTo>
                  <a:lnTo>
                    <a:pt x="121194" y="8685"/>
                  </a:lnTo>
                  <a:lnTo>
                    <a:pt x="119216" y="3405"/>
                  </a:lnTo>
                  <a:lnTo>
                    <a:pt x="117578" y="885"/>
                  </a:lnTo>
                  <a:lnTo>
                    <a:pt x="114898" y="0"/>
                  </a:lnTo>
                  <a:lnTo>
                    <a:pt x="107687" y="1131"/>
                  </a:lnTo>
                  <a:lnTo>
                    <a:pt x="94702" y="10024"/>
                  </a:lnTo>
                  <a:lnTo>
                    <a:pt x="80801" y="30298"/>
                  </a:lnTo>
                  <a:lnTo>
                    <a:pt x="74212" y="60206"/>
                  </a:lnTo>
                  <a:lnTo>
                    <a:pt x="72672" y="84775"/>
                  </a:lnTo>
                  <a:lnTo>
                    <a:pt x="73920" y="119034"/>
                  </a:lnTo>
                  <a:lnTo>
                    <a:pt x="77661" y="151942"/>
                  </a:lnTo>
                  <a:lnTo>
                    <a:pt x="92869" y="203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5" name="SMARTInkShape-614"/>
            <p:cNvSpPr/>
            <p:nvPr>
              <p:custDataLst>
                <p:tags r:id="rId25"/>
              </p:custDataLst>
            </p:nvPr>
          </p:nvSpPr>
          <p:spPr>
            <a:xfrm>
              <a:off x="7608094" y="6131716"/>
              <a:ext cx="92870" cy="268000"/>
            </a:xfrm>
            <a:custGeom>
              <a:avLst/>
              <a:gdLst/>
              <a:ahLst/>
              <a:cxnLst/>
              <a:rect l="0" t="0" r="0" b="0"/>
              <a:pathLst>
                <a:path w="92870" h="268000">
                  <a:moveTo>
                    <a:pt x="0" y="133353"/>
                  </a:moveTo>
                  <a:lnTo>
                    <a:pt x="0" y="133353"/>
                  </a:lnTo>
                  <a:lnTo>
                    <a:pt x="0" y="137145"/>
                  </a:lnTo>
                  <a:lnTo>
                    <a:pt x="9943" y="160089"/>
                  </a:lnTo>
                  <a:lnTo>
                    <a:pt x="20585" y="173995"/>
                  </a:lnTo>
                  <a:lnTo>
                    <a:pt x="29257" y="179197"/>
                  </a:lnTo>
                  <a:lnTo>
                    <a:pt x="47760" y="182537"/>
                  </a:lnTo>
                  <a:lnTo>
                    <a:pt x="55093" y="180877"/>
                  </a:lnTo>
                  <a:lnTo>
                    <a:pt x="58161" y="179323"/>
                  </a:lnTo>
                  <a:lnTo>
                    <a:pt x="70061" y="165759"/>
                  </a:lnTo>
                  <a:lnTo>
                    <a:pt x="82602" y="134933"/>
                  </a:lnTo>
                  <a:lnTo>
                    <a:pt x="91360" y="101635"/>
                  </a:lnTo>
                  <a:lnTo>
                    <a:pt x="92422" y="74831"/>
                  </a:lnTo>
                  <a:lnTo>
                    <a:pt x="88944" y="45545"/>
                  </a:lnTo>
                  <a:lnTo>
                    <a:pt x="82886" y="20553"/>
                  </a:lnTo>
                  <a:lnTo>
                    <a:pt x="76262" y="9665"/>
                  </a:lnTo>
                  <a:lnTo>
                    <a:pt x="68819" y="2974"/>
                  </a:lnTo>
                  <a:lnTo>
                    <a:pt x="62866" y="0"/>
                  </a:lnTo>
                  <a:lnTo>
                    <a:pt x="59373" y="795"/>
                  </a:lnTo>
                  <a:lnTo>
                    <a:pt x="51259" y="5911"/>
                  </a:lnTo>
                  <a:lnTo>
                    <a:pt x="37766" y="21509"/>
                  </a:lnTo>
                  <a:lnTo>
                    <a:pt x="27506" y="48796"/>
                  </a:lnTo>
                  <a:lnTo>
                    <a:pt x="17721" y="82166"/>
                  </a:lnTo>
                  <a:lnTo>
                    <a:pt x="12849" y="111688"/>
                  </a:lnTo>
                  <a:lnTo>
                    <a:pt x="8271" y="144243"/>
                  </a:lnTo>
                  <a:lnTo>
                    <a:pt x="11270" y="175649"/>
                  </a:lnTo>
                  <a:lnTo>
                    <a:pt x="18601" y="210412"/>
                  </a:lnTo>
                  <a:lnTo>
                    <a:pt x="22988" y="235975"/>
                  </a:lnTo>
                  <a:lnTo>
                    <a:pt x="34336" y="260843"/>
                  </a:lnTo>
                  <a:lnTo>
                    <a:pt x="41983" y="265422"/>
                  </a:lnTo>
                  <a:lnTo>
                    <a:pt x="51421" y="267999"/>
                  </a:lnTo>
                  <a:lnTo>
                    <a:pt x="63038" y="264970"/>
                  </a:lnTo>
                  <a:lnTo>
                    <a:pt x="76533" y="259046"/>
                  </a:lnTo>
                  <a:lnTo>
                    <a:pt x="81640" y="254569"/>
                  </a:lnTo>
                  <a:lnTo>
                    <a:pt x="83002" y="252263"/>
                  </a:lnTo>
                  <a:lnTo>
                    <a:pt x="84703" y="250726"/>
                  </a:lnTo>
                  <a:lnTo>
                    <a:pt x="88711" y="249019"/>
                  </a:lnTo>
                  <a:lnTo>
                    <a:pt x="90097" y="247770"/>
                  </a:lnTo>
                  <a:lnTo>
                    <a:pt x="92869" y="240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6" name="SMARTInkShape-615"/>
            <p:cNvSpPr/>
            <p:nvPr>
              <p:custDataLst>
                <p:tags r:id="rId26"/>
              </p:custDataLst>
            </p:nvPr>
          </p:nvSpPr>
          <p:spPr>
            <a:xfrm>
              <a:off x="6066861" y="6131006"/>
              <a:ext cx="91053" cy="169144"/>
            </a:xfrm>
            <a:custGeom>
              <a:avLst/>
              <a:gdLst/>
              <a:ahLst/>
              <a:cxnLst/>
              <a:rect l="0" t="0" r="0" b="0"/>
              <a:pathLst>
                <a:path w="91053" h="169144">
                  <a:moveTo>
                    <a:pt x="91052" y="26907"/>
                  </a:moveTo>
                  <a:lnTo>
                    <a:pt x="91052" y="26907"/>
                  </a:lnTo>
                  <a:lnTo>
                    <a:pt x="72370" y="9812"/>
                  </a:lnTo>
                  <a:lnTo>
                    <a:pt x="54825" y="2086"/>
                  </a:lnTo>
                  <a:lnTo>
                    <a:pt x="44259" y="0"/>
                  </a:lnTo>
                  <a:lnTo>
                    <a:pt x="34272" y="1190"/>
                  </a:lnTo>
                  <a:lnTo>
                    <a:pt x="29386" y="2618"/>
                  </a:lnTo>
                  <a:lnTo>
                    <a:pt x="26922" y="5952"/>
                  </a:lnTo>
                  <a:lnTo>
                    <a:pt x="26074" y="10556"/>
                  </a:lnTo>
                  <a:lnTo>
                    <a:pt x="28672" y="34762"/>
                  </a:lnTo>
                  <a:lnTo>
                    <a:pt x="34469" y="65747"/>
                  </a:lnTo>
                  <a:lnTo>
                    <a:pt x="45883" y="100049"/>
                  </a:lnTo>
                  <a:lnTo>
                    <a:pt x="53932" y="130495"/>
                  </a:lnTo>
                  <a:lnTo>
                    <a:pt x="59172" y="154613"/>
                  </a:lnTo>
                  <a:lnTo>
                    <a:pt x="57569" y="162511"/>
                  </a:lnTo>
                  <a:lnTo>
                    <a:pt x="56030" y="164934"/>
                  </a:lnTo>
                  <a:lnTo>
                    <a:pt x="54210" y="166550"/>
                  </a:lnTo>
                  <a:lnTo>
                    <a:pt x="52203" y="167627"/>
                  </a:lnTo>
                  <a:lnTo>
                    <a:pt x="41793" y="169143"/>
                  </a:lnTo>
                  <a:lnTo>
                    <a:pt x="28655" y="165800"/>
                  </a:lnTo>
                  <a:lnTo>
                    <a:pt x="4314" y="146822"/>
                  </a:lnTo>
                  <a:lnTo>
                    <a:pt x="908" y="139469"/>
                  </a:lnTo>
                  <a:lnTo>
                    <a:pt x="0" y="135285"/>
                  </a:lnTo>
                  <a:lnTo>
                    <a:pt x="12470" y="98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7" name="SMARTInkShape-616"/>
            <p:cNvSpPr/>
            <p:nvPr>
              <p:custDataLst>
                <p:tags r:id="rId27"/>
              </p:custDataLst>
            </p:nvPr>
          </p:nvSpPr>
          <p:spPr>
            <a:xfrm>
              <a:off x="5969189" y="6103130"/>
              <a:ext cx="64265" cy="161913"/>
            </a:xfrm>
            <a:custGeom>
              <a:avLst/>
              <a:gdLst/>
              <a:ahLst/>
              <a:cxnLst/>
              <a:rect l="0" t="0" r="0" b="0"/>
              <a:pathLst>
                <a:path w="64265" h="161913">
                  <a:moveTo>
                    <a:pt x="38705" y="26208"/>
                  </a:moveTo>
                  <a:lnTo>
                    <a:pt x="38705" y="26208"/>
                  </a:lnTo>
                  <a:lnTo>
                    <a:pt x="14663" y="2959"/>
                  </a:lnTo>
                  <a:lnTo>
                    <a:pt x="8705" y="0"/>
                  </a:lnTo>
                  <a:lnTo>
                    <a:pt x="6005" y="4"/>
                  </a:lnTo>
                  <a:lnTo>
                    <a:pt x="888" y="2126"/>
                  </a:lnTo>
                  <a:lnTo>
                    <a:pt x="0" y="3803"/>
                  </a:lnTo>
                  <a:lnTo>
                    <a:pt x="202" y="5715"/>
                  </a:lnTo>
                  <a:lnTo>
                    <a:pt x="9117" y="22509"/>
                  </a:lnTo>
                  <a:lnTo>
                    <a:pt x="23041" y="42822"/>
                  </a:lnTo>
                  <a:lnTo>
                    <a:pt x="41255" y="77114"/>
                  </a:lnTo>
                  <a:lnTo>
                    <a:pt x="57100" y="106731"/>
                  </a:lnTo>
                  <a:lnTo>
                    <a:pt x="64264" y="131823"/>
                  </a:lnTo>
                  <a:lnTo>
                    <a:pt x="63823" y="144850"/>
                  </a:lnTo>
                  <a:lnTo>
                    <a:pt x="60865" y="158563"/>
                  </a:lnTo>
                  <a:lnTo>
                    <a:pt x="51993" y="160438"/>
                  </a:lnTo>
                  <a:lnTo>
                    <a:pt x="19021" y="161851"/>
                  </a:lnTo>
                  <a:lnTo>
                    <a:pt x="8972" y="161912"/>
                  </a:lnTo>
                  <a:lnTo>
                    <a:pt x="7771" y="161128"/>
                  </a:lnTo>
                  <a:lnTo>
                    <a:pt x="7764" y="159810"/>
                  </a:lnTo>
                  <a:lnTo>
                    <a:pt x="9078" y="156231"/>
                  </a:lnTo>
                  <a:lnTo>
                    <a:pt x="10130" y="147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8" name="SMARTInkShape-617"/>
            <p:cNvSpPr/>
            <p:nvPr>
              <p:custDataLst>
                <p:tags r:id="rId28"/>
              </p:custDataLst>
            </p:nvPr>
          </p:nvSpPr>
          <p:spPr>
            <a:xfrm>
              <a:off x="5872163" y="6057900"/>
              <a:ext cx="50007" cy="21432"/>
            </a:xfrm>
            <a:custGeom>
              <a:avLst/>
              <a:gdLst/>
              <a:ahLst/>
              <a:cxnLst/>
              <a:rect l="0" t="0" r="0" b="0"/>
              <a:pathLst>
                <a:path w="50007" h="21432">
                  <a:moveTo>
                    <a:pt x="0" y="0"/>
                  </a:moveTo>
                  <a:lnTo>
                    <a:pt x="0" y="0"/>
                  </a:lnTo>
                  <a:lnTo>
                    <a:pt x="3792" y="3792"/>
                  </a:lnTo>
                  <a:lnTo>
                    <a:pt x="7770" y="5654"/>
                  </a:lnTo>
                  <a:lnTo>
                    <a:pt x="50006" y="21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9" name="SMARTInkShape-618"/>
            <p:cNvSpPr/>
            <p:nvPr>
              <p:custDataLst>
                <p:tags r:id="rId29"/>
              </p:custDataLst>
            </p:nvPr>
          </p:nvSpPr>
          <p:spPr>
            <a:xfrm>
              <a:off x="7500938" y="6022181"/>
              <a:ext cx="7144" cy="350045"/>
            </a:xfrm>
            <a:custGeom>
              <a:avLst/>
              <a:gdLst/>
              <a:ahLst/>
              <a:cxnLst/>
              <a:rect l="0" t="0" r="0" b="0"/>
              <a:pathLst>
                <a:path w="7144" h="350045">
                  <a:moveTo>
                    <a:pt x="7143" y="0"/>
                  </a:moveTo>
                  <a:lnTo>
                    <a:pt x="7143" y="0"/>
                  </a:lnTo>
                  <a:lnTo>
                    <a:pt x="7143" y="34027"/>
                  </a:lnTo>
                  <a:lnTo>
                    <a:pt x="7143" y="67232"/>
                  </a:lnTo>
                  <a:lnTo>
                    <a:pt x="6350" y="101765"/>
                  </a:lnTo>
                  <a:lnTo>
                    <a:pt x="2233" y="133253"/>
                  </a:lnTo>
                  <a:lnTo>
                    <a:pt x="661" y="166570"/>
                  </a:lnTo>
                  <a:lnTo>
                    <a:pt x="196" y="197697"/>
                  </a:lnTo>
                  <a:lnTo>
                    <a:pt x="58" y="230909"/>
                  </a:lnTo>
                  <a:lnTo>
                    <a:pt x="17" y="261211"/>
                  </a:lnTo>
                  <a:lnTo>
                    <a:pt x="5" y="289504"/>
                  </a:lnTo>
                  <a:lnTo>
                    <a:pt x="0" y="35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0" name="SMARTInkShape-619"/>
            <p:cNvSpPr/>
            <p:nvPr>
              <p:custDataLst>
                <p:tags r:id="rId30"/>
              </p:custDataLst>
            </p:nvPr>
          </p:nvSpPr>
          <p:spPr>
            <a:xfrm>
              <a:off x="7365206" y="6215175"/>
              <a:ext cx="78583" cy="164169"/>
            </a:xfrm>
            <a:custGeom>
              <a:avLst/>
              <a:gdLst/>
              <a:ahLst/>
              <a:cxnLst/>
              <a:rect l="0" t="0" r="0" b="0"/>
              <a:pathLst>
                <a:path w="78583" h="164169">
                  <a:moveTo>
                    <a:pt x="78582" y="14175"/>
                  </a:moveTo>
                  <a:lnTo>
                    <a:pt x="78582" y="14175"/>
                  </a:lnTo>
                  <a:lnTo>
                    <a:pt x="78582" y="4232"/>
                  </a:lnTo>
                  <a:lnTo>
                    <a:pt x="77788" y="2784"/>
                  </a:lnTo>
                  <a:lnTo>
                    <a:pt x="76465" y="1818"/>
                  </a:lnTo>
                  <a:lnTo>
                    <a:pt x="72878" y="746"/>
                  </a:lnTo>
                  <a:lnTo>
                    <a:pt x="61789" y="0"/>
                  </a:lnTo>
                  <a:lnTo>
                    <a:pt x="59449" y="2344"/>
                  </a:lnTo>
                  <a:lnTo>
                    <a:pt x="52363" y="17813"/>
                  </a:lnTo>
                  <a:lnTo>
                    <a:pt x="44270" y="52627"/>
                  </a:lnTo>
                  <a:lnTo>
                    <a:pt x="47073" y="79719"/>
                  </a:lnTo>
                  <a:lnTo>
                    <a:pt x="52930" y="109090"/>
                  </a:lnTo>
                  <a:lnTo>
                    <a:pt x="55523" y="140962"/>
                  </a:lnTo>
                  <a:lnTo>
                    <a:pt x="52987" y="152810"/>
                  </a:lnTo>
                  <a:lnTo>
                    <a:pt x="51200" y="156605"/>
                  </a:lnTo>
                  <a:lnTo>
                    <a:pt x="49214" y="159134"/>
                  </a:lnTo>
                  <a:lnTo>
                    <a:pt x="47097" y="160821"/>
                  </a:lnTo>
                  <a:lnTo>
                    <a:pt x="40512" y="162695"/>
                  </a:lnTo>
                  <a:lnTo>
                    <a:pt x="7499" y="164168"/>
                  </a:lnTo>
                  <a:lnTo>
                    <a:pt x="4999" y="162589"/>
                  </a:lnTo>
                  <a:lnTo>
                    <a:pt x="3333" y="159949"/>
                  </a:lnTo>
                  <a:lnTo>
                    <a:pt x="0" y="149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1" name="SMARTInkShape-620"/>
            <p:cNvSpPr/>
            <p:nvPr>
              <p:custDataLst>
                <p:tags r:id="rId31"/>
              </p:custDataLst>
            </p:nvPr>
          </p:nvSpPr>
          <p:spPr>
            <a:xfrm>
              <a:off x="6572250" y="6007894"/>
              <a:ext cx="14289" cy="57151"/>
            </a:xfrm>
            <a:custGeom>
              <a:avLst/>
              <a:gdLst/>
              <a:ahLst/>
              <a:cxnLst/>
              <a:rect l="0" t="0" r="0" b="0"/>
              <a:pathLst>
                <a:path w="14289" h="57151">
                  <a:moveTo>
                    <a:pt x="14288" y="0"/>
                  </a:moveTo>
                  <a:lnTo>
                    <a:pt x="14288" y="0"/>
                  </a:lnTo>
                  <a:lnTo>
                    <a:pt x="14288" y="3792"/>
                  </a:lnTo>
                  <a:lnTo>
                    <a:pt x="12171" y="7771"/>
                  </a:lnTo>
                  <a:lnTo>
                    <a:pt x="10495" y="9943"/>
                  </a:lnTo>
                  <a:lnTo>
                    <a:pt x="2431" y="44091"/>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2" name="SMARTInkShape-621"/>
            <p:cNvSpPr/>
            <p:nvPr>
              <p:custDataLst>
                <p:tags r:id="rId32"/>
              </p:custDataLst>
            </p:nvPr>
          </p:nvSpPr>
          <p:spPr>
            <a:xfrm>
              <a:off x="6550819" y="5979319"/>
              <a:ext cx="7145" cy="42863"/>
            </a:xfrm>
            <a:custGeom>
              <a:avLst/>
              <a:gdLst/>
              <a:ahLst/>
              <a:cxnLst/>
              <a:rect l="0" t="0" r="0" b="0"/>
              <a:pathLst>
                <a:path w="7145" h="42863">
                  <a:moveTo>
                    <a:pt x="0" y="0"/>
                  </a:moveTo>
                  <a:lnTo>
                    <a:pt x="0" y="0"/>
                  </a:lnTo>
                  <a:lnTo>
                    <a:pt x="0" y="29793"/>
                  </a:lnTo>
                  <a:lnTo>
                    <a:pt x="7144" y="42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3" name="SMARTInkShape-622"/>
            <p:cNvSpPr/>
            <p:nvPr>
              <p:custDataLst>
                <p:tags r:id="rId33"/>
              </p:custDataLst>
            </p:nvPr>
          </p:nvSpPr>
          <p:spPr>
            <a:xfrm>
              <a:off x="6194203" y="6145554"/>
              <a:ext cx="128017" cy="148091"/>
            </a:xfrm>
            <a:custGeom>
              <a:avLst/>
              <a:gdLst/>
              <a:ahLst/>
              <a:cxnLst/>
              <a:rect l="0" t="0" r="0" b="0"/>
              <a:pathLst>
                <a:path w="128017" h="148091">
                  <a:moveTo>
                    <a:pt x="13716" y="5215"/>
                  </a:moveTo>
                  <a:lnTo>
                    <a:pt x="13716" y="5215"/>
                  </a:lnTo>
                  <a:lnTo>
                    <a:pt x="13716" y="12064"/>
                  </a:lnTo>
                  <a:lnTo>
                    <a:pt x="2325" y="37505"/>
                  </a:lnTo>
                  <a:lnTo>
                    <a:pt x="0" y="65215"/>
                  </a:lnTo>
                  <a:lnTo>
                    <a:pt x="1715" y="89668"/>
                  </a:lnTo>
                  <a:lnTo>
                    <a:pt x="9405" y="115472"/>
                  </a:lnTo>
                  <a:lnTo>
                    <a:pt x="16033" y="123803"/>
                  </a:lnTo>
                  <a:lnTo>
                    <a:pt x="23477" y="129358"/>
                  </a:lnTo>
                  <a:lnTo>
                    <a:pt x="29431" y="131827"/>
                  </a:lnTo>
                  <a:lnTo>
                    <a:pt x="32130" y="130899"/>
                  </a:lnTo>
                  <a:lnTo>
                    <a:pt x="48380" y="113742"/>
                  </a:lnTo>
                  <a:lnTo>
                    <a:pt x="60662" y="84890"/>
                  </a:lnTo>
                  <a:lnTo>
                    <a:pt x="69365" y="52013"/>
                  </a:lnTo>
                  <a:lnTo>
                    <a:pt x="76322" y="21197"/>
                  </a:lnTo>
                  <a:lnTo>
                    <a:pt x="78054" y="11524"/>
                  </a:lnTo>
                  <a:lnTo>
                    <a:pt x="84062" y="0"/>
                  </a:lnTo>
                  <a:lnTo>
                    <a:pt x="84425" y="151"/>
                  </a:lnTo>
                  <a:lnTo>
                    <a:pt x="84938" y="4949"/>
                  </a:lnTo>
                  <a:lnTo>
                    <a:pt x="85125" y="36235"/>
                  </a:lnTo>
                  <a:lnTo>
                    <a:pt x="88938" y="68557"/>
                  </a:lnTo>
                  <a:lnTo>
                    <a:pt x="98887" y="99477"/>
                  </a:lnTo>
                  <a:lnTo>
                    <a:pt x="115677" y="135194"/>
                  </a:lnTo>
                  <a:lnTo>
                    <a:pt x="128016" y="148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4" name="SMARTInkShape-623"/>
            <p:cNvSpPr/>
            <p:nvPr>
              <p:custDataLst>
                <p:tags r:id="rId34"/>
              </p:custDataLst>
            </p:nvPr>
          </p:nvSpPr>
          <p:spPr>
            <a:xfrm>
              <a:off x="6452591" y="6129338"/>
              <a:ext cx="48223" cy="203841"/>
            </a:xfrm>
            <a:custGeom>
              <a:avLst/>
              <a:gdLst/>
              <a:ahLst/>
              <a:cxnLst/>
              <a:rect l="0" t="0" r="0" b="0"/>
              <a:pathLst>
                <a:path w="48223" h="203841">
                  <a:moveTo>
                    <a:pt x="48222" y="64293"/>
                  </a:moveTo>
                  <a:lnTo>
                    <a:pt x="48222" y="64293"/>
                  </a:lnTo>
                  <a:lnTo>
                    <a:pt x="44429" y="60501"/>
                  </a:lnTo>
                  <a:lnTo>
                    <a:pt x="38279" y="46765"/>
                  </a:lnTo>
                  <a:lnTo>
                    <a:pt x="32390" y="23748"/>
                  </a:lnTo>
                  <a:lnTo>
                    <a:pt x="24104" y="12363"/>
                  </a:lnTo>
                  <a:lnTo>
                    <a:pt x="21824" y="12211"/>
                  </a:lnTo>
                  <a:lnTo>
                    <a:pt x="19511" y="13697"/>
                  </a:lnTo>
                  <a:lnTo>
                    <a:pt x="17175" y="16274"/>
                  </a:lnTo>
                  <a:lnTo>
                    <a:pt x="14579" y="25489"/>
                  </a:lnTo>
                  <a:lnTo>
                    <a:pt x="14220" y="39110"/>
                  </a:lnTo>
                  <a:lnTo>
                    <a:pt x="18480" y="67503"/>
                  </a:lnTo>
                  <a:lnTo>
                    <a:pt x="24914" y="99235"/>
                  </a:lnTo>
                  <a:lnTo>
                    <a:pt x="30212" y="128434"/>
                  </a:lnTo>
                  <a:lnTo>
                    <a:pt x="33199" y="162042"/>
                  </a:lnTo>
                  <a:lnTo>
                    <a:pt x="32922" y="184272"/>
                  </a:lnTo>
                  <a:lnTo>
                    <a:pt x="30045" y="195934"/>
                  </a:lnTo>
                  <a:lnTo>
                    <a:pt x="27373" y="199679"/>
                  </a:lnTo>
                  <a:lnTo>
                    <a:pt x="24003" y="202176"/>
                  </a:lnTo>
                  <a:lnTo>
                    <a:pt x="20170" y="203840"/>
                  </a:lnTo>
                  <a:lnTo>
                    <a:pt x="16820" y="203362"/>
                  </a:lnTo>
                  <a:lnTo>
                    <a:pt x="13794" y="201455"/>
                  </a:lnTo>
                  <a:lnTo>
                    <a:pt x="10983" y="198597"/>
                  </a:lnTo>
                  <a:lnTo>
                    <a:pt x="3233" y="179406"/>
                  </a:lnTo>
                  <a:lnTo>
                    <a:pt x="445" y="156200"/>
                  </a:lnTo>
                  <a:lnTo>
                    <a:pt x="0" y="127365"/>
                  </a:lnTo>
                  <a:lnTo>
                    <a:pt x="2448" y="96030"/>
                  </a:lnTo>
                  <a:lnTo>
                    <a:pt x="6182" y="67815"/>
                  </a:lnTo>
                  <a:lnTo>
                    <a:pt x="11255" y="36326"/>
                  </a:lnTo>
                  <a:lnTo>
                    <a:pt x="1964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5" name="SMARTInkShape-624"/>
            <p:cNvSpPr/>
            <p:nvPr>
              <p:custDataLst>
                <p:tags r:id="rId35"/>
              </p:custDataLst>
            </p:nvPr>
          </p:nvSpPr>
          <p:spPr>
            <a:xfrm>
              <a:off x="6322219" y="6120480"/>
              <a:ext cx="90929" cy="208884"/>
            </a:xfrm>
            <a:custGeom>
              <a:avLst/>
              <a:gdLst/>
              <a:ahLst/>
              <a:cxnLst/>
              <a:rect l="0" t="0" r="0" b="0"/>
              <a:pathLst>
                <a:path w="90929" h="208884">
                  <a:moveTo>
                    <a:pt x="0" y="58864"/>
                  </a:moveTo>
                  <a:lnTo>
                    <a:pt x="0" y="58864"/>
                  </a:lnTo>
                  <a:lnTo>
                    <a:pt x="0" y="62656"/>
                  </a:lnTo>
                  <a:lnTo>
                    <a:pt x="1587" y="63774"/>
                  </a:lnTo>
                  <a:lnTo>
                    <a:pt x="11407" y="66933"/>
                  </a:lnTo>
                  <a:lnTo>
                    <a:pt x="43968" y="90319"/>
                  </a:lnTo>
                  <a:lnTo>
                    <a:pt x="63828" y="102668"/>
                  </a:lnTo>
                  <a:lnTo>
                    <a:pt x="74934" y="106114"/>
                  </a:lnTo>
                  <a:lnTo>
                    <a:pt x="79325" y="105445"/>
                  </a:lnTo>
                  <a:lnTo>
                    <a:pt x="83046" y="103411"/>
                  </a:lnTo>
                  <a:lnTo>
                    <a:pt x="86320" y="100469"/>
                  </a:lnTo>
                  <a:lnTo>
                    <a:pt x="89958" y="90849"/>
                  </a:lnTo>
                  <a:lnTo>
                    <a:pt x="90928" y="84949"/>
                  </a:lnTo>
                  <a:lnTo>
                    <a:pt x="84709" y="61478"/>
                  </a:lnTo>
                  <a:lnTo>
                    <a:pt x="67592" y="26690"/>
                  </a:lnTo>
                  <a:lnTo>
                    <a:pt x="42796" y="1524"/>
                  </a:lnTo>
                  <a:lnTo>
                    <a:pt x="38056" y="0"/>
                  </a:lnTo>
                  <a:lnTo>
                    <a:pt x="26439" y="423"/>
                  </a:lnTo>
                  <a:lnTo>
                    <a:pt x="21595" y="2441"/>
                  </a:lnTo>
                  <a:lnTo>
                    <a:pt x="14095" y="8916"/>
                  </a:lnTo>
                  <a:lnTo>
                    <a:pt x="5411" y="32864"/>
                  </a:lnTo>
                  <a:lnTo>
                    <a:pt x="1603" y="65095"/>
                  </a:lnTo>
                  <a:lnTo>
                    <a:pt x="6020" y="100135"/>
                  </a:lnTo>
                  <a:lnTo>
                    <a:pt x="16652" y="129987"/>
                  </a:lnTo>
                  <a:lnTo>
                    <a:pt x="34296" y="165185"/>
                  </a:lnTo>
                  <a:lnTo>
                    <a:pt x="85725" y="208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6" name="SMARTInkShape-625"/>
            <p:cNvSpPr/>
            <p:nvPr>
              <p:custDataLst>
                <p:tags r:id="rId36"/>
              </p:custDataLst>
            </p:nvPr>
          </p:nvSpPr>
          <p:spPr>
            <a:xfrm>
              <a:off x="6586538" y="6158043"/>
              <a:ext cx="378619" cy="178035"/>
            </a:xfrm>
            <a:custGeom>
              <a:avLst/>
              <a:gdLst/>
              <a:ahLst/>
              <a:cxnLst/>
              <a:rect l="0" t="0" r="0" b="0"/>
              <a:pathLst>
                <a:path w="378619" h="178035">
                  <a:moveTo>
                    <a:pt x="0" y="99882"/>
                  </a:moveTo>
                  <a:lnTo>
                    <a:pt x="0" y="99882"/>
                  </a:lnTo>
                  <a:lnTo>
                    <a:pt x="34320" y="99882"/>
                  </a:lnTo>
                  <a:lnTo>
                    <a:pt x="64320" y="107467"/>
                  </a:lnTo>
                  <a:lnTo>
                    <a:pt x="98345" y="119768"/>
                  </a:lnTo>
                  <a:lnTo>
                    <a:pt x="133991" y="132444"/>
                  </a:lnTo>
                  <a:lnTo>
                    <a:pt x="163962" y="140475"/>
                  </a:lnTo>
                  <a:lnTo>
                    <a:pt x="189869" y="142072"/>
                  </a:lnTo>
                  <a:lnTo>
                    <a:pt x="218447" y="140428"/>
                  </a:lnTo>
                  <a:lnTo>
                    <a:pt x="253456" y="133855"/>
                  </a:lnTo>
                  <a:lnTo>
                    <a:pt x="281826" y="119473"/>
                  </a:lnTo>
                  <a:lnTo>
                    <a:pt x="317159" y="95191"/>
                  </a:lnTo>
                  <a:lnTo>
                    <a:pt x="336991" y="74854"/>
                  </a:lnTo>
                  <a:lnTo>
                    <a:pt x="345830" y="64152"/>
                  </a:lnTo>
                  <a:lnTo>
                    <a:pt x="378373" y="42872"/>
                  </a:lnTo>
                  <a:lnTo>
                    <a:pt x="374753" y="38982"/>
                  </a:lnTo>
                  <a:lnTo>
                    <a:pt x="368698" y="37096"/>
                  </a:lnTo>
                  <a:lnTo>
                    <a:pt x="356365" y="33919"/>
                  </a:lnTo>
                  <a:lnTo>
                    <a:pt x="329151" y="18553"/>
                  </a:lnTo>
                  <a:lnTo>
                    <a:pt x="311138" y="7412"/>
                  </a:lnTo>
                  <a:lnTo>
                    <a:pt x="294067" y="2104"/>
                  </a:lnTo>
                  <a:lnTo>
                    <a:pt x="276526" y="164"/>
                  </a:lnTo>
                  <a:lnTo>
                    <a:pt x="276426" y="66"/>
                  </a:lnTo>
                  <a:lnTo>
                    <a:pt x="277152" y="0"/>
                  </a:lnTo>
                  <a:lnTo>
                    <a:pt x="304989" y="34815"/>
                  </a:lnTo>
                  <a:lnTo>
                    <a:pt x="322777" y="67256"/>
                  </a:lnTo>
                  <a:lnTo>
                    <a:pt x="333498" y="98173"/>
                  </a:lnTo>
                  <a:lnTo>
                    <a:pt x="333959" y="108647"/>
                  </a:lnTo>
                  <a:lnTo>
                    <a:pt x="325680" y="133120"/>
                  </a:lnTo>
                  <a:lnTo>
                    <a:pt x="296255" y="168658"/>
                  </a:lnTo>
                  <a:lnTo>
                    <a:pt x="293025" y="178034"/>
                  </a:lnTo>
                  <a:lnTo>
                    <a:pt x="300518" y="174544"/>
                  </a:lnTo>
                  <a:lnTo>
                    <a:pt x="312791" y="160898"/>
                  </a:lnTo>
                  <a:lnTo>
                    <a:pt x="330367" y="129250"/>
                  </a:lnTo>
                  <a:lnTo>
                    <a:pt x="338833" y="100999"/>
                  </a:lnTo>
                  <a:lnTo>
                    <a:pt x="342489" y="69433"/>
                  </a:lnTo>
                  <a:lnTo>
                    <a:pt x="348892" y="36724"/>
                  </a:lnTo>
                  <a:lnTo>
                    <a:pt x="349702" y="27105"/>
                  </a:lnTo>
                  <a:lnTo>
                    <a:pt x="350610" y="25170"/>
                  </a:lnTo>
                  <a:lnTo>
                    <a:pt x="352008" y="23880"/>
                  </a:lnTo>
                  <a:lnTo>
                    <a:pt x="353734" y="23020"/>
                  </a:lnTo>
                  <a:lnTo>
                    <a:pt x="362002" y="26299"/>
                  </a:lnTo>
                  <a:lnTo>
                    <a:pt x="371234" y="32254"/>
                  </a:lnTo>
                  <a:lnTo>
                    <a:pt x="378618" y="42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58" name="SMARTInkShape-626"/>
          <p:cNvSpPr/>
          <p:nvPr>
            <p:custDataLst>
              <p:tags r:id="rId10"/>
            </p:custDataLst>
          </p:nvPr>
        </p:nvSpPr>
        <p:spPr>
          <a:xfrm>
            <a:off x="7136606" y="6015038"/>
            <a:ext cx="21433" cy="357188"/>
          </a:xfrm>
          <a:custGeom>
            <a:avLst/>
            <a:gdLst/>
            <a:ahLst/>
            <a:cxnLst/>
            <a:rect l="0" t="0" r="0" b="0"/>
            <a:pathLst>
              <a:path w="21433" h="357188">
                <a:moveTo>
                  <a:pt x="0" y="0"/>
                </a:moveTo>
                <a:lnTo>
                  <a:pt x="0" y="0"/>
                </a:lnTo>
                <a:lnTo>
                  <a:pt x="3793" y="0"/>
                </a:lnTo>
                <a:lnTo>
                  <a:pt x="4910" y="2381"/>
                </a:lnTo>
                <a:lnTo>
                  <a:pt x="6704" y="29662"/>
                </a:lnTo>
                <a:lnTo>
                  <a:pt x="9130" y="60383"/>
                </a:lnTo>
                <a:lnTo>
                  <a:pt x="13268" y="95888"/>
                </a:lnTo>
                <a:lnTo>
                  <a:pt x="13986" y="124014"/>
                </a:lnTo>
                <a:lnTo>
                  <a:pt x="14199" y="156248"/>
                </a:lnTo>
                <a:lnTo>
                  <a:pt x="14261" y="190934"/>
                </a:lnTo>
                <a:lnTo>
                  <a:pt x="18073" y="222555"/>
                </a:lnTo>
                <a:lnTo>
                  <a:pt x="20436" y="255825"/>
                </a:lnTo>
                <a:lnTo>
                  <a:pt x="21137" y="287025"/>
                </a:lnTo>
                <a:lnTo>
                  <a:pt x="21345" y="320171"/>
                </a:lnTo>
                <a:lnTo>
                  <a:pt x="21432" y="3571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888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9100" y="457200"/>
            <a:ext cx="8229600" cy="1143000"/>
          </a:xfrm>
        </p:spPr>
        <p:txBody>
          <a:bodyPr/>
          <a:lstStyle/>
          <a:p>
            <a:r>
              <a:rPr lang="en-US" altLang="en-US" sz="6600" b="1" dirty="0"/>
              <a:t>Definitions</a:t>
            </a:r>
          </a:p>
        </p:txBody>
      </p:sp>
      <p:sp>
        <p:nvSpPr>
          <p:cNvPr id="5123" name="Rectangle 3"/>
          <p:cNvSpPr>
            <a:spLocks noGrp="1" noChangeArrowheads="1"/>
          </p:cNvSpPr>
          <p:nvPr>
            <p:ph idx="1"/>
          </p:nvPr>
        </p:nvSpPr>
        <p:spPr>
          <a:xfrm>
            <a:off x="152400" y="1905000"/>
            <a:ext cx="8001000" cy="4525963"/>
          </a:xfrm>
        </p:spPr>
        <p:txBody>
          <a:bodyPr>
            <a:normAutofit fontScale="92500" lnSpcReduction="20000"/>
          </a:bodyPr>
          <a:lstStyle/>
          <a:p>
            <a:r>
              <a:rPr lang="en-US" altLang="en-US" sz="2400" b="1" dirty="0">
                <a:solidFill>
                  <a:srgbClr val="0000FF"/>
                </a:solidFill>
              </a:rPr>
              <a:t>Delegate</a:t>
            </a:r>
            <a:r>
              <a:rPr lang="en-US" altLang="en-US" sz="2400" dirty="0"/>
              <a:t>: Delegates see themselves as agents of those who elected them. They vote based on how they think the people in their home state or district would want them to vote. (delegates truly represent the will of the people) </a:t>
            </a:r>
          </a:p>
          <a:p>
            <a:r>
              <a:rPr lang="en-US" altLang="en-US" sz="2400" b="1" dirty="0">
                <a:solidFill>
                  <a:srgbClr val="0000FF"/>
                </a:solidFill>
              </a:rPr>
              <a:t>Partisan</a:t>
            </a:r>
            <a:r>
              <a:rPr lang="en-US" altLang="en-US" sz="2400" dirty="0"/>
              <a:t>: A partisan feels they must always vote along party lines, thus supporting their political party. However the party plans to vote, they follow. (loyal party members) </a:t>
            </a:r>
          </a:p>
          <a:p>
            <a:r>
              <a:rPr lang="en-US" altLang="en-US" sz="2400" b="1" dirty="0">
                <a:solidFill>
                  <a:srgbClr val="0000FF"/>
                </a:solidFill>
              </a:rPr>
              <a:t>Trustee</a:t>
            </a:r>
            <a:r>
              <a:rPr lang="en-US" altLang="en-US" sz="2400" dirty="0"/>
              <a:t>: A trustee believes that each question they face must be decided on its own merits. Independent judgment are their guides. They vote based on their own judgment and ideology. </a:t>
            </a:r>
          </a:p>
          <a:p>
            <a:r>
              <a:rPr lang="en-US" altLang="en-US" sz="2400" b="1" dirty="0">
                <a:solidFill>
                  <a:srgbClr val="0000FF"/>
                </a:solidFill>
              </a:rPr>
              <a:t>Politico</a:t>
            </a:r>
            <a:r>
              <a:rPr lang="en-US" altLang="en-US" sz="2400" dirty="0"/>
              <a:t>: A politico is a combination of the delegate, partisan, and trustee. A politico tries to keep everyone happy and thus is a true politician. </a:t>
            </a:r>
          </a:p>
          <a:p>
            <a:pPr>
              <a:buFontTx/>
              <a:buNone/>
            </a:pPr>
            <a:r>
              <a:rPr lang="en-US" altLang="en-US" sz="2400" dirty="0"/>
              <a:t> </a:t>
            </a:r>
          </a:p>
        </p:txBody>
      </p:sp>
    </p:spTree>
    <p:extLst>
      <p:ext uri="{BB962C8B-B14F-4D97-AF65-F5344CB8AC3E}">
        <p14:creationId xmlns:p14="http://schemas.microsoft.com/office/powerpoint/2010/main" val="179761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down)">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down)">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down)">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down)">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wipe(down)">
                                      <p:cBhvr>
                                        <p:cTn id="3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115th congress d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6991350" cy="3933826"/>
          </a:xfrm>
          <a:prstGeom prst="rect">
            <a:avLst/>
          </a:prstGeom>
          <a:noFill/>
          <a:extLst>
            <a:ext uri="{909E8E84-426E-40DD-AFC4-6F175D3DCCD1}">
              <a14:hiddenFill xmlns:a14="http://schemas.microsoft.com/office/drawing/2010/main">
                <a:solidFill>
                  <a:srgbClr val="FFFFFF"/>
                </a:solidFill>
              </a14:hiddenFill>
            </a:ext>
          </a:extLst>
        </p:spPr>
      </p:pic>
      <p:sp>
        <p:nvSpPr>
          <p:cNvPr id="16" name="SMARTInkShape-630"/>
          <p:cNvSpPr/>
          <p:nvPr>
            <p:custDataLst>
              <p:tags r:id="rId1"/>
            </p:custDataLst>
          </p:nvPr>
        </p:nvSpPr>
        <p:spPr>
          <a:xfrm>
            <a:off x="3750927" y="4302383"/>
            <a:ext cx="956750" cy="1653445"/>
          </a:xfrm>
          <a:custGeom>
            <a:avLst/>
            <a:gdLst/>
            <a:ahLst/>
            <a:cxnLst/>
            <a:rect l="0" t="0" r="0" b="0"/>
            <a:pathLst>
              <a:path w="956750" h="1653445">
                <a:moveTo>
                  <a:pt x="949661" y="733962"/>
                </a:moveTo>
                <a:lnTo>
                  <a:pt x="949661" y="733962"/>
                </a:lnTo>
                <a:lnTo>
                  <a:pt x="941890" y="706415"/>
                </a:lnTo>
                <a:lnTo>
                  <a:pt x="935188" y="670766"/>
                </a:lnTo>
                <a:lnTo>
                  <a:pt x="929735" y="639993"/>
                </a:lnTo>
                <a:lnTo>
                  <a:pt x="922019" y="605149"/>
                </a:lnTo>
                <a:lnTo>
                  <a:pt x="913298" y="570613"/>
                </a:lnTo>
                <a:lnTo>
                  <a:pt x="904131" y="535950"/>
                </a:lnTo>
                <a:lnTo>
                  <a:pt x="899464" y="517816"/>
                </a:lnTo>
                <a:lnTo>
                  <a:pt x="894765" y="499377"/>
                </a:lnTo>
                <a:lnTo>
                  <a:pt x="883194" y="464072"/>
                </a:lnTo>
                <a:lnTo>
                  <a:pt x="870907" y="429860"/>
                </a:lnTo>
                <a:lnTo>
                  <a:pt x="860155" y="396134"/>
                </a:lnTo>
                <a:lnTo>
                  <a:pt x="845851" y="362624"/>
                </a:lnTo>
                <a:lnTo>
                  <a:pt x="828911" y="329209"/>
                </a:lnTo>
                <a:lnTo>
                  <a:pt x="810798" y="295838"/>
                </a:lnTo>
                <a:lnTo>
                  <a:pt x="792165" y="264602"/>
                </a:lnTo>
                <a:lnTo>
                  <a:pt x="773300" y="234844"/>
                </a:lnTo>
                <a:lnTo>
                  <a:pt x="754332" y="205743"/>
                </a:lnTo>
                <a:lnTo>
                  <a:pt x="733202" y="176935"/>
                </a:lnTo>
                <a:lnTo>
                  <a:pt x="710582" y="149844"/>
                </a:lnTo>
                <a:lnTo>
                  <a:pt x="687299" y="127220"/>
                </a:lnTo>
                <a:lnTo>
                  <a:pt x="661605" y="104465"/>
                </a:lnTo>
                <a:lnTo>
                  <a:pt x="635105" y="82710"/>
                </a:lnTo>
                <a:lnTo>
                  <a:pt x="610098" y="65103"/>
                </a:lnTo>
                <a:lnTo>
                  <a:pt x="583637" y="49341"/>
                </a:lnTo>
                <a:lnTo>
                  <a:pt x="556002" y="35191"/>
                </a:lnTo>
                <a:lnTo>
                  <a:pt x="527845" y="23611"/>
                </a:lnTo>
                <a:lnTo>
                  <a:pt x="499456" y="15290"/>
                </a:lnTo>
                <a:lnTo>
                  <a:pt x="470170" y="8945"/>
                </a:lnTo>
                <a:lnTo>
                  <a:pt x="438633" y="3479"/>
                </a:lnTo>
                <a:lnTo>
                  <a:pt x="408212" y="521"/>
                </a:lnTo>
                <a:lnTo>
                  <a:pt x="378817" y="0"/>
                </a:lnTo>
                <a:lnTo>
                  <a:pt x="349877" y="2414"/>
                </a:lnTo>
                <a:lnTo>
                  <a:pt x="321140" y="8250"/>
                </a:lnTo>
                <a:lnTo>
                  <a:pt x="292493" y="16929"/>
                </a:lnTo>
                <a:lnTo>
                  <a:pt x="263886" y="28724"/>
                </a:lnTo>
                <a:lnTo>
                  <a:pt x="237414" y="44020"/>
                </a:lnTo>
                <a:lnTo>
                  <a:pt x="212419" y="61402"/>
                </a:lnTo>
                <a:lnTo>
                  <a:pt x="176828" y="90625"/>
                </a:lnTo>
                <a:lnTo>
                  <a:pt x="155859" y="115453"/>
                </a:lnTo>
                <a:lnTo>
                  <a:pt x="135956" y="142362"/>
                </a:lnTo>
                <a:lnTo>
                  <a:pt x="117320" y="170990"/>
                </a:lnTo>
                <a:lnTo>
                  <a:pt x="101100" y="202235"/>
                </a:lnTo>
                <a:lnTo>
                  <a:pt x="85954" y="234642"/>
                </a:lnTo>
                <a:lnTo>
                  <a:pt x="71285" y="269154"/>
                </a:lnTo>
                <a:lnTo>
                  <a:pt x="64039" y="288358"/>
                </a:lnTo>
                <a:lnTo>
                  <a:pt x="56827" y="308305"/>
                </a:lnTo>
                <a:lnTo>
                  <a:pt x="50432" y="327953"/>
                </a:lnTo>
                <a:lnTo>
                  <a:pt x="44582" y="347401"/>
                </a:lnTo>
                <a:lnTo>
                  <a:pt x="39093" y="366717"/>
                </a:lnTo>
                <a:lnTo>
                  <a:pt x="33847" y="386738"/>
                </a:lnTo>
                <a:lnTo>
                  <a:pt x="28762" y="407229"/>
                </a:lnTo>
                <a:lnTo>
                  <a:pt x="23784" y="428033"/>
                </a:lnTo>
                <a:lnTo>
                  <a:pt x="19672" y="449046"/>
                </a:lnTo>
                <a:lnTo>
                  <a:pt x="16137" y="470199"/>
                </a:lnTo>
                <a:lnTo>
                  <a:pt x="12987" y="491445"/>
                </a:lnTo>
                <a:lnTo>
                  <a:pt x="10093" y="513546"/>
                </a:lnTo>
                <a:lnTo>
                  <a:pt x="7369" y="536217"/>
                </a:lnTo>
                <a:lnTo>
                  <a:pt x="4760" y="559269"/>
                </a:lnTo>
                <a:lnTo>
                  <a:pt x="3021" y="581781"/>
                </a:lnTo>
                <a:lnTo>
                  <a:pt x="1861" y="603933"/>
                </a:lnTo>
                <a:lnTo>
                  <a:pt x="1088" y="625844"/>
                </a:lnTo>
                <a:lnTo>
                  <a:pt x="573" y="648388"/>
                </a:lnTo>
                <a:lnTo>
                  <a:pt x="229" y="671357"/>
                </a:lnTo>
                <a:lnTo>
                  <a:pt x="0" y="694606"/>
                </a:lnTo>
                <a:lnTo>
                  <a:pt x="641" y="718043"/>
                </a:lnTo>
                <a:lnTo>
                  <a:pt x="1862" y="741605"/>
                </a:lnTo>
                <a:lnTo>
                  <a:pt x="3470" y="765251"/>
                </a:lnTo>
                <a:lnTo>
                  <a:pt x="5336" y="788952"/>
                </a:lnTo>
                <a:lnTo>
                  <a:pt x="7373" y="812690"/>
                </a:lnTo>
                <a:lnTo>
                  <a:pt x="9525" y="836453"/>
                </a:lnTo>
                <a:lnTo>
                  <a:pt x="12547" y="859439"/>
                </a:lnTo>
                <a:lnTo>
                  <a:pt x="16150" y="881907"/>
                </a:lnTo>
                <a:lnTo>
                  <a:pt x="20139" y="904029"/>
                </a:lnTo>
                <a:lnTo>
                  <a:pt x="24386" y="926715"/>
                </a:lnTo>
                <a:lnTo>
                  <a:pt x="28804" y="949776"/>
                </a:lnTo>
                <a:lnTo>
                  <a:pt x="33338" y="973087"/>
                </a:lnTo>
                <a:lnTo>
                  <a:pt x="37948" y="995773"/>
                </a:lnTo>
                <a:lnTo>
                  <a:pt x="42608" y="1018040"/>
                </a:lnTo>
                <a:lnTo>
                  <a:pt x="47303" y="1040027"/>
                </a:lnTo>
                <a:lnTo>
                  <a:pt x="52814" y="1061830"/>
                </a:lnTo>
                <a:lnTo>
                  <a:pt x="58869" y="1083509"/>
                </a:lnTo>
                <a:lnTo>
                  <a:pt x="65287" y="1105106"/>
                </a:lnTo>
                <a:lnTo>
                  <a:pt x="72741" y="1126647"/>
                </a:lnTo>
                <a:lnTo>
                  <a:pt x="80885" y="1148151"/>
                </a:lnTo>
                <a:lnTo>
                  <a:pt x="89489" y="1169632"/>
                </a:lnTo>
                <a:lnTo>
                  <a:pt x="98400" y="1191096"/>
                </a:lnTo>
                <a:lnTo>
                  <a:pt x="107516" y="1212549"/>
                </a:lnTo>
                <a:lnTo>
                  <a:pt x="116769" y="1233994"/>
                </a:lnTo>
                <a:lnTo>
                  <a:pt x="126112" y="1254642"/>
                </a:lnTo>
                <a:lnTo>
                  <a:pt x="135516" y="1274756"/>
                </a:lnTo>
                <a:lnTo>
                  <a:pt x="144960" y="1294516"/>
                </a:lnTo>
                <a:lnTo>
                  <a:pt x="154431" y="1314039"/>
                </a:lnTo>
                <a:lnTo>
                  <a:pt x="163920" y="1333405"/>
                </a:lnTo>
                <a:lnTo>
                  <a:pt x="173421" y="1352666"/>
                </a:lnTo>
                <a:lnTo>
                  <a:pt x="183724" y="1371061"/>
                </a:lnTo>
                <a:lnTo>
                  <a:pt x="205755" y="1406319"/>
                </a:lnTo>
                <a:lnTo>
                  <a:pt x="228775" y="1440509"/>
                </a:lnTo>
                <a:lnTo>
                  <a:pt x="251442" y="1472639"/>
                </a:lnTo>
                <a:lnTo>
                  <a:pt x="272100" y="1500148"/>
                </a:lnTo>
                <a:lnTo>
                  <a:pt x="293981" y="1527720"/>
                </a:lnTo>
                <a:lnTo>
                  <a:pt x="316935" y="1554261"/>
                </a:lnTo>
                <a:lnTo>
                  <a:pt x="352170" y="1587054"/>
                </a:lnTo>
                <a:lnTo>
                  <a:pt x="386952" y="1615291"/>
                </a:lnTo>
                <a:lnTo>
                  <a:pt x="418513" y="1634417"/>
                </a:lnTo>
                <a:lnTo>
                  <a:pt x="452647" y="1648551"/>
                </a:lnTo>
                <a:lnTo>
                  <a:pt x="487102" y="1653444"/>
                </a:lnTo>
                <a:lnTo>
                  <a:pt x="517772" y="1653306"/>
                </a:lnTo>
                <a:lnTo>
                  <a:pt x="546968" y="1643918"/>
                </a:lnTo>
                <a:lnTo>
                  <a:pt x="575727" y="1630287"/>
                </a:lnTo>
                <a:lnTo>
                  <a:pt x="604357" y="1610727"/>
                </a:lnTo>
                <a:lnTo>
                  <a:pt x="632948" y="1585175"/>
                </a:lnTo>
                <a:lnTo>
                  <a:pt x="661527" y="1557496"/>
                </a:lnTo>
                <a:lnTo>
                  <a:pt x="689310" y="1529187"/>
                </a:lnTo>
                <a:lnTo>
                  <a:pt x="713769" y="1500690"/>
                </a:lnTo>
                <a:lnTo>
                  <a:pt x="739979" y="1471345"/>
                </a:lnTo>
                <a:lnTo>
                  <a:pt x="763178" y="1437867"/>
                </a:lnTo>
                <a:lnTo>
                  <a:pt x="785134" y="1402812"/>
                </a:lnTo>
                <a:lnTo>
                  <a:pt x="806720" y="1367291"/>
                </a:lnTo>
                <a:lnTo>
                  <a:pt x="828197" y="1331630"/>
                </a:lnTo>
                <a:lnTo>
                  <a:pt x="842496" y="1307831"/>
                </a:lnTo>
                <a:lnTo>
                  <a:pt x="854672" y="1281908"/>
                </a:lnTo>
                <a:lnTo>
                  <a:pt x="865374" y="1255306"/>
                </a:lnTo>
                <a:lnTo>
                  <a:pt x="875423" y="1230253"/>
                </a:lnTo>
                <a:lnTo>
                  <a:pt x="885181" y="1205889"/>
                </a:lnTo>
                <a:lnTo>
                  <a:pt x="894809" y="1181038"/>
                </a:lnTo>
                <a:lnTo>
                  <a:pt x="904380" y="1154118"/>
                </a:lnTo>
                <a:lnTo>
                  <a:pt x="913925" y="1128396"/>
                </a:lnTo>
                <a:lnTo>
                  <a:pt x="922666" y="1102940"/>
                </a:lnTo>
                <a:lnTo>
                  <a:pt x="929196" y="1075752"/>
                </a:lnTo>
                <a:lnTo>
                  <a:pt x="934744" y="1047794"/>
                </a:lnTo>
                <a:lnTo>
                  <a:pt x="939856" y="1020286"/>
                </a:lnTo>
                <a:lnTo>
                  <a:pt x="944774" y="994831"/>
                </a:lnTo>
                <a:lnTo>
                  <a:pt x="949605" y="968171"/>
                </a:lnTo>
                <a:lnTo>
                  <a:pt x="953605" y="940448"/>
                </a:lnTo>
                <a:lnTo>
                  <a:pt x="955382" y="912251"/>
                </a:lnTo>
                <a:lnTo>
                  <a:pt x="956173" y="885962"/>
                </a:lnTo>
                <a:lnTo>
                  <a:pt x="956524" y="860254"/>
                </a:lnTo>
                <a:lnTo>
                  <a:pt x="956679" y="832954"/>
                </a:lnTo>
                <a:lnTo>
                  <a:pt x="956749" y="807062"/>
                </a:lnTo>
                <a:lnTo>
                  <a:pt x="956004" y="771427"/>
                </a:lnTo>
                <a:lnTo>
                  <a:pt x="949661" y="7411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631"/>
          <p:cNvSpPr/>
          <p:nvPr>
            <p:custDataLst>
              <p:tags r:id="rId2"/>
            </p:custDataLst>
          </p:nvPr>
        </p:nvSpPr>
        <p:spPr>
          <a:xfrm>
            <a:off x="1343363" y="3359389"/>
            <a:ext cx="798003" cy="883315"/>
          </a:xfrm>
          <a:custGeom>
            <a:avLst/>
            <a:gdLst/>
            <a:ahLst/>
            <a:cxnLst/>
            <a:rect l="0" t="0" r="0" b="0"/>
            <a:pathLst>
              <a:path w="798003" h="883315">
                <a:moveTo>
                  <a:pt x="306843" y="862567"/>
                </a:moveTo>
                <a:lnTo>
                  <a:pt x="306843" y="862567"/>
                </a:lnTo>
                <a:lnTo>
                  <a:pt x="310636" y="866359"/>
                </a:lnTo>
                <a:lnTo>
                  <a:pt x="313340" y="866683"/>
                </a:lnTo>
                <a:lnTo>
                  <a:pt x="347036" y="862878"/>
                </a:lnTo>
                <a:lnTo>
                  <a:pt x="377753" y="862628"/>
                </a:lnTo>
                <a:lnTo>
                  <a:pt x="411661" y="857670"/>
                </a:lnTo>
                <a:lnTo>
                  <a:pt x="446346" y="853751"/>
                </a:lnTo>
                <a:lnTo>
                  <a:pt x="477294" y="849901"/>
                </a:lnTo>
                <a:lnTo>
                  <a:pt x="512404" y="844807"/>
                </a:lnTo>
                <a:lnTo>
                  <a:pt x="547973" y="835364"/>
                </a:lnTo>
                <a:lnTo>
                  <a:pt x="576109" y="824256"/>
                </a:lnTo>
                <a:lnTo>
                  <a:pt x="604554" y="814792"/>
                </a:lnTo>
                <a:lnTo>
                  <a:pt x="632297" y="802286"/>
                </a:lnTo>
                <a:lnTo>
                  <a:pt x="665523" y="781721"/>
                </a:lnTo>
                <a:lnTo>
                  <a:pt x="698633" y="758756"/>
                </a:lnTo>
                <a:lnTo>
                  <a:pt x="727310" y="732436"/>
                </a:lnTo>
                <a:lnTo>
                  <a:pt x="749085" y="697485"/>
                </a:lnTo>
                <a:lnTo>
                  <a:pt x="768673" y="663800"/>
                </a:lnTo>
                <a:lnTo>
                  <a:pt x="779262" y="633899"/>
                </a:lnTo>
                <a:lnTo>
                  <a:pt x="787426" y="599904"/>
                </a:lnTo>
                <a:lnTo>
                  <a:pt x="794872" y="568488"/>
                </a:lnTo>
                <a:lnTo>
                  <a:pt x="797589" y="544541"/>
                </a:lnTo>
                <a:lnTo>
                  <a:pt x="798002" y="518816"/>
                </a:lnTo>
                <a:lnTo>
                  <a:pt x="795540" y="494153"/>
                </a:lnTo>
                <a:lnTo>
                  <a:pt x="791800" y="469963"/>
                </a:lnTo>
                <a:lnTo>
                  <a:pt x="787492" y="445189"/>
                </a:lnTo>
                <a:lnTo>
                  <a:pt x="782932" y="418303"/>
                </a:lnTo>
                <a:lnTo>
                  <a:pt x="776142" y="392596"/>
                </a:lnTo>
                <a:lnTo>
                  <a:pt x="767833" y="367147"/>
                </a:lnTo>
                <a:lnTo>
                  <a:pt x="758849" y="339962"/>
                </a:lnTo>
                <a:lnTo>
                  <a:pt x="749564" y="314121"/>
                </a:lnTo>
                <a:lnTo>
                  <a:pt x="739352" y="289407"/>
                </a:lnTo>
                <a:lnTo>
                  <a:pt x="726876" y="265194"/>
                </a:lnTo>
                <a:lnTo>
                  <a:pt x="713393" y="241204"/>
                </a:lnTo>
                <a:lnTo>
                  <a:pt x="692415" y="207501"/>
                </a:lnTo>
                <a:lnTo>
                  <a:pt x="669001" y="175290"/>
                </a:lnTo>
                <a:lnTo>
                  <a:pt x="644072" y="142727"/>
                </a:lnTo>
                <a:lnTo>
                  <a:pt x="617371" y="115088"/>
                </a:lnTo>
                <a:lnTo>
                  <a:pt x="586441" y="89700"/>
                </a:lnTo>
                <a:lnTo>
                  <a:pt x="555052" y="64186"/>
                </a:lnTo>
                <a:lnTo>
                  <a:pt x="520616" y="43662"/>
                </a:lnTo>
                <a:lnTo>
                  <a:pt x="487394" y="27526"/>
                </a:lnTo>
                <a:lnTo>
                  <a:pt x="455325" y="14808"/>
                </a:lnTo>
                <a:lnTo>
                  <a:pt x="431573" y="8742"/>
                </a:lnTo>
                <a:lnTo>
                  <a:pt x="405141" y="3400"/>
                </a:lnTo>
                <a:lnTo>
                  <a:pt x="379635" y="496"/>
                </a:lnTo>
                <a:lnTo>
                  <a:pt x="355070" y="0"/>
                </a:lnTo>
                <a:lnTo>
                  <a:pt x="330923" y="2425"/>
                </a:lnTo>
                <a:lnTo>
                  <a:pt x="306962" y="6148"/>
                </a:lnTo>
                <a:lnTo>
                  <a:pt x="282290" y="11243"/>
                </a:lnTo>
                <a:lnTo>
                  <a:pt x="255449" y="18799"/>
                </a:lnTo>
                <a:lnTo>
                  <a:pt x="221148" y="31978"/>
                </a:lnTo>
                <a:lnTo>
                  <a:pt x="187084" y="49729"/>
                </a:lnTo>
                <a:lnTo>
                  <a:pt x="155648" y="73863"/>
                </a:lnTo>
                <a:lnTo>
                  <a:pt x="126225" y="101121"/>
                </a:lnTo>
                <a:lnTo>
                  <a:pt x="97399" y="129307"/>
                </a:lnTo>
                <a:lnTo>
                  <a:pt x="72542" y="161558"/>
                </a:lnTo>
                <a:lnTo>
                  <a:pt x="57453" y="186676"/>
                </a:lnTo>
                <a:lnTo>
                  <a:pt x="43603" y="212921"/>
                </a:lnTo>
                <a:lnTo>
                  <a:pt x="32156" y="237815"/>
                </a:lnTo>
                <a:lnTo>
                  <a:pt x="23893" y="264225"/>
                </a:lnTo>
                <a:lnTo>
                  <a:pt x="16782" y="291837"/>
                </a:lnTo>
                <a:lnTo>
                  <a:pt x="8329" y="319984"/>
                </a:lnTo>
                <a:lnTo>
                  <a:pt x="3514" y="350486"/>
                </a:lnTo>
                <a:lnTo>
                  <a:pt x="1374" y="381769"/>
                </a:lnTo>
                <a:lnTo>
                  <a:pt x="423" y="411548"/>
                </a:lnTo>
                <a:lnTo>
                  <a:pt x="0" y="440658"/>
                </a:lnTo>
                <a:lnTo>
                  <a:pt x="1400" y="469471"/>
                </a:lnTo>
                <a:lnTo>
                  <a:pt x="7314" y="498152"/>
                </a:lnTo>
                <a:lnTo>
                  <a:pt x="13117" y="526773"/>
                </a:lnTo>
                <a:lnTo>
                  <a:pt x="19930" y="554576"/>
                </a:lnTo>
                <a:lnTo>
                  <a:pt x="30895" y="580161"/>
                </a:lnTo>
                <a:lnTo>
                  <a:pt x="41589" y="606879"/>
                </a:lnTo>
                <a:lnTo>
                  <a:pt x="52428" y="633834"/>
                </a:lnTo>
                <a:lnTo>
                  <a:pt x="65182" y="659044"/>
                </a:lnTo>
                <a:lnTo>
                  <a:pt x="78788" y="683477"/>
                </a:lnTo>
                <a:lnTo>
                  <a:pt x="99836" y="717428"/>
                </a:lnTo>
                <a:lnTo>
                  <a:pt x="123270" y="747596"/>
                </a:lnTo>
                <a:lnTo>
                  <a:pt x="150322" y="776643"/>
                </a:lnTo>
                <a:lnTo>
                  <a:pt x="178446" y="803242"/>
                </a:lnTo>
                <a:lnTo>
                  <a:pt x="206887" y="824087"/>
                </a:lnTo>
                <a:lnTo>
                  <a:pt x="235422" y="840318"/>
                </a:lnTo>
                <a:lnTo>
                  <a:pt x="263986" y="855181"/>
                </a:lnTo>
                <a:lnTo>
                  <a:pt x="298290" y="870633"/>
                </a:lnTo>
                <a:lnTo>
                  <a:pt x="333699" y="880535"/>
                </a:lnTo>
                <a:lnTo>
                  <a:pt x="369151" y="883314"/>
                </a:lnTo>
                <a:lnTo>
                  <a:pt x="401685" y="883114"/>
                </a:lnTo>
                <a:lnTo>
                  <a:pt x="435691" y="874044"/>
                </a:lnTo>
                <a:lnTo>
                  <a:pt x="453147" y="867203"/>
                </a:lnTo>
                <a:lnTo>
                  <a:pt x="461296" y="860394"/>
                </a:lnTo>
                <a:lnTo>
                  <a:pt x="487771" y="827905"/>
                </a:lnTo>
                <a:lnTo>
                  <a:pt x="491156" y="818342"/>
                </a:lnTo>
                <a:lnTo>
                  <a:pt x="492581" y="7911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632"/>
          <p:cNvSpPr/>
          <p:nvPr>
            <p:custDataLst>
              <p:tags r:id="rId3"/>
            </p:custDataLst>
          </p:nvPr>
        </p:nvSpPr>
        <p:spPr>
          <a:xfrm>
            <a:off x="1572092" y="4222497"/>
            <a:ext cx="934678" cy="1177388"/>
          </a:xfrm>
          <a:custGeom>
            <a:avLst/>
            <a:gdLst/>
            <a:ahLst/>
            <a:cxnLst/>
            <a:rect l="0" t="0" r="0" b="0"/>
            <a:pathLst>
              <a:path w="934678" h="1177388">
                <a:moveTo>
                  <a:pt x="713908" y="78041"/>
                </a:moveTo>
                <a:lnTo>
                  <a:pt x="713908" y="78041"/>
                </a:lnTo>
                <a:lnTo>
                  <a:pt x="690230" y="58155"/>
                </a:lnTo>
                <a:lnTo>
                  <a:pt x="656167" y="39775"/>
                </a:lnTo>
                <a:lnTo>
                  <a:pt x="631889" y="30342"/>
                </a:lnTo>
                <a:lnTo>
                  <a:pt x="607341" y="20858"/>
                </a:lnTo>
                <a:lnTo>
                  <a:pt x="582407" y="12145"/>
                </a:lnTo>
                <a:lnTo>
                  <a:pt x="555451" y="5626"/>
                </a:lnTo>
                <a:lnTo>
                  <a:pt x="527595" y="2200"/>
                </a:lnTo>
                <a:lnTo>
                  <a:pt x="499340" y="677"/>
                </a:lnTo>
                <a:lnTo>
                  <a:pt x="470907" y="0"/>
                </a:lnTo>
                <a:lnTo>
                  <a:pt x="442395" y="3933"/>
                </a:lnTo>
                <a:lnTo>
                  <a:pt x="413848" y="10973"/>
                </a:lnTo>
                <a:lnTo>
                  <a:pt x="385286" y="19393"/>
                </a:lnTo>
                <a:lnTo>
                  <a:pt x="356716" y="30544"/>
                </a:lnTo>
                <a:lnTo>
                  <a:pt x="328144" y="43437"/>
                </a:lnTo>
                <a:lnTo>
                  <a:pt x="299570" y="57105"/>
                </a:lnTo>
                <a:lnTo>
                  <a:pt x="273112" y="75350"/>
                </a:lnTo>
                <a:lnTo>
                  <a:pt x="248124" y="95895"/>
                </a:lnTo>
                <a:lnTo>
                  <a:pt x="223789" y="115609"/>
                </a:lnTo>
                <a:lnTo>
                  <a:pt x="199744" y="139188"/>
                </a:lnTo>
                <a:lnTo>
                  <a:pt x="175828" y="165542"/>
                </a:lnTo>
                <a:lnTo>
                  <a:pt x="151970" y="193130"/>
                </a:lnTo>
                <a:lnTo>
                  <a:pt x="130254" y="223383"/>
                </a:lnTo>
                <a:lnTo>
                  <a:pt x="110019" y="254556"/>
                </a:lnTo>
                <a:lnTo>
                  <a:pt x="90442" y="284285"/>
                </a:lnTo>
                <a:lnTo>
                  <a:pt x="73274" y="315490"/>
                </a:lnTo>
                <a:lnTo>
                  <a:pt x="57707" y="348674"/>
                </a:lnTo>
                <a:lnTo>
                  <a:pt x="50222" y="366413"/>
                </a:lnTo>
                <a:lnTo>
                  <a:pt x="42851" y="384588"/>
                </a:lnTo>
                <a:lnTo>
                  <a:pt x="30427" y="419601"/>
                </a:lnTo>
                <a:lnTo>
                  <a:pt x="20408" y="453683"/>
                </a:lnTo>
                <a:lnTo>
                  <a:pt x="13309" y="487351"/>
                </a:lnTo>
                <a:lnTo>
                  <a:pt x="7508" y="522952"/>
                </a:lnTo>
                <a:lnTo>
                  <a:pt x="4849" y="541336"/>
                </a:lnTo>
                <a:lnTo>
                  <a:pt x="1896" y="576579"/>
                </a:lnTo>
                <a:lnTo>
                  <a:pt x="583" y="611557"/>
                </a:lnTo>
                <a:lnTo>
                  <a:pt x="233" y="629774"/>
                </a:lnTo>
                <a:lnTo>
                  <a:pt x="0" y="648269"/>
                </a:lnTo>
                <a:lnTo>
                  <a:pt x="3974" y="683636"/>
                </a:lnTo>
                <a:lnTo>
                  <a:pt x="10238" y="717875"/>
                </a:lnTo>
                <a:lnTo>
                  <a:pt x="15668" y="751614"/>
                </a:lnTo>
                <a:lnTo>
                  <a:pt x="24960" y="783013"/>
                </a:lnTo>
                <a:lnTo>
                  <a:pt x="37028" y="812843"/>
                </a:lnTo>
                <a:lnTo>
                  <a:pt x="50329" y="841976"/>
                </a:lnTo>
                <a:lnTo>
                  <a:pt x="66294" y="870798"/>
                </a:lnTo>
                <a:lnTo>
                  <a:pt x="83974" y="898690"/>
                </a:lnTo>
                <a:lnTo>
                  <a:pt x="102414" y="924315"/>
                </a:lnTo>
                <a:lnTo>
                  <a:pt x="123310" y="951050"/>
                </a:lnTo>
                <a:lnTo>
                  <a:pt x="145033" y="977220"/>
                </a:lnTo>
                <a:lnTo>
                  <a:pt x="176700" y="1010597"/>
                </a:lnTo>
                <a:lnTo>
                  <a:pt x="202099" y="1033583"/>
                </a:lnTo>
                <a:lnTo>
                  <a:pt x="227145" y="1054912"/>
                </a:lnTo>
                <a:lnTo>
                  <a:pt x="251507" y="1074180"/>
                </a:lnTo>
                <a:lnTo>
                  <a:pt x="275563" y="1090682"/>
                </a:lnTo>
                <a:lnTo>
                  <a:pt x="299484" y="1105953"/>
                </a:lnTo>
                <a:lnTo>
                  <a:pt x="323344" y="1120678"/>
                </a:lnTo>
                <a:lnTo>
                  <a:pt x="347178" y="1135160"/>
                </a:lnTo>
                <a:lnTo>
                  <a:pt x="371000" y="1145300"/>
                </a:lnTo>
                <a:lnTo>
                  <a:pt x="394817" y="1153247"/>
                </a:lnTo>
                <a:lnTo>
                  <a:pt x="418631" y="1162070"/>
                </a:lnTo>
                <a:lnTo>
                  <a:pt x="442445" y="1169167"/>
                </a:lnTo>
                <a:lnTo>
                  <a:pt x="466258" y="1174173"/>
                </a:lnTo>
                <a:lnTo>
                  <a:pt x="490071" y="1176398"/>
                </a:lnTo>
                <a:lnTo>
                  <a:pt x="513883" y="1177387"/>
                </a:lnTo>
                <a:lnTo>
                  <a:pt x="547485" y="1175827"/>
                </a:lnTo>
                <a:lnTo>
                  <a:pt x="581783" y="1170338"/>
                </a:lnTo>
                <a:lnTo>
                  <a:pt x="606767" y="1165962"/>
                </a:lnTo>
                <a:lnTo>
                  <a:pt x="639476" y="1157449"/>
                </a:lnTo>
                <a:lnTo>
                  <a:pt x="673157" y="1141344"/>
                </a:lnTo>
                <a:lnTo>
                  <a:pt x="704391" y="1124578"/>
                </a:lnTo>
                <a:lnTo>
                  <a:pt x="736841" y="1101001"/>
                </a:lnTo>
                <a:lnTo>
                  <a:pt x="772060" y="1069183"/>
                </a:lnTo>
                <a:lnTo>
                  <a:pt x="799930" y="1041902"/>
                </a:lnTo>
                <a:lnTo>
                  <a:pt x="826179" y="1011594"/>
                </a:lnTo>
                <a:lnTo>
                  <a:pt x="849038" y="977478"/>
                </a:lnTo>
                <a:lnTo>
                  <a:pt x="870893" y="942233"/>
                </a:lnTo>
                <a:lnTo>
                  <a:pt x="884485" y="917739"/>
                </a:lnTo>
                <a:lnTo>
                  <a:pt x="895818" y="890978"/>
                </a:lnTo>
                <a:lnTo>
                  <a:pt x="906147" y="863208"/>
                </a:lnTo>
                <a:lnTo>
                  <a:pt x="915235" y="834198"/>
                </a:lnTo>
                <a:lnTo>
                  <a:pt x="921920" y="802783"/>
                </a:lnTo>
                <a:lnTo>
                  <a:pt x="927537" y="772417"/>
                </a:lnTo>
                <a:lnTo>
                  <a:pt x="931886" y="742252"/>
                </a:lnTo>
                <a:lnTo>
                  <a:pt x="933818" y="710325"/>
                </a:lnTo>
                <a:lnTo>
                  <a:pt x="934677" y="677614"/>
                </a:lnTo>
                <a:lnTo>
                  <a:pt x="934265" y="644555"/>
                </a:lnTo>
                <a:lnTo>
                  <a:pt x="931436" y="611342"/>
                </a:lnTo>
                <a:lnTo>
                  <a:pt x="929650" y="578059"/>
                </a:lnTo>
                <a:lnTo>
                  <a:pt x="927268" y="544746"/>
                </a:lnTo>
                <a:lnTo>
                  <a:pt x="920918" y="511419"/>
                </a:lnTo>
                <a:lnTo>
                  <a:pt x="912804" y="475970"/>
                </a:lnTo>
                <a:lnTo>
                  <a:pt x="904700" y="440635"/>
                </a:lnTo>
                <a:lnTo>
                  <a:pt x="898453" y="409057"/>
                </a:lnTo>
                <a:lnTo>
                  <a:pt x="888797" y="377030"/>
                </a:lnTo>
                <a:lnTo>
                  <a:pt x="877361" y="345068"/>
                </a:lnTo>
                <a:lnTo>
                  <a:pt x="866987" y="314988"/>
                </a:lnTo>
                <a:lnTo>
                  <a:pt x="854968" y="287861"/>
                </a:lnTo>
                <a:lnTo>
                  <a:pt x="841689" y="262575"/>
                </a:lnTo>
                <a:lnTo>
                  <a:pt x="827849" y="238108"/>
                </a:lnTo>
                <a:lnTo>
                  <a:pt x="813761" y="214005"/>
                </a:lnTo>
                <a:lnTo>
                  <a:pt x="792442" y="182355"/>
                </a:lnTo>
                <a:lnTo>
                  <a:pt x="771044" y="155780"/>
                </a:lnTo>
                <a:lnTo>
                  <a:pt x="742480" y="125940"/>
                </a:lnTo>
                <a:lnTo>
                  <a:pt x="706764" y="96284"/>
                </a:lnTo>
                <a:lnTo>
                  <a:pt x="671441" y="80708"/>
                </a:lnTo>
                <a:lnTo>
                  <a:pt x="663902" y="78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8397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114</a:t>
            </a:r>
            <a:r>
              <a:rPr lang="en-US" baseline="30000" dirty="0" smtClean="0"/>
              <a:t>th</a:t>
            </a:r>
            <a:r>
              <a:rPr lang="en-US" dirty="0" smtClean="0"/>
              <a:t> Congress…</a:t>
            </a:r>
            <a:endParaRPr lang="en-US" dirty="0"/>
          </a:p>
        </p:txBody>
      </p:sp>
      <p:pic>
        <p:nvPicPr>
          <p:cNvPr id="1026" name="Picture 2" descr="http://www.pbs.org/newshour/wp-content/uploads/2014/11/demographics-congres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2482"/>
            <a:ext cx="2895600" cy="5735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wresearch.org/files/2015/01/FT_15.01.08_minoritiesInCongress_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957365"/>
            <a:ext cx="4514850" cy="458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07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3971</TotalTime>
  <Words>1517</Words>
  <Application>Microsoft Office PowerPoint</Application>
  <PresentationFormat>On-screen Show (4:3)</PresentationFormat>
  <Paragraphs>221</Paragraphs>
  <Slides>48</Slides>
  <Notes>28</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ＭＳ Ｐゴシック</vt:lpstr>
      <vt:lpstr>ＭＳ Ｐゴシック</vt:lpstr>
      <vt:lpstr>Arial</vt:lpstr>
      <vt:lpstr>Calibri</vt:lpstr>
      <vt:lpstr>Cambria</vt:lpstr>
      <vt:lpstr>Copperplate Gothic Bold</vt:lpstr>
      <vt:lpstr>Georgia</vt:lpstr>
      <vt:lpstr>ＭＳ 明朝</vt:lpstr>
      <vt:lpstr>Times</vt:lpstr>
      <vt:lpstr>Times New Roman</vt:lpstr>
      <vt:lpstr>Wingdings</vt:lpstr>
      <vt:lpstr>Adjacency</vt:lpstr>
      <vt:lpstr>Congress</vt:lpstr>
      <vt:lpstr>PowerPoint Presentation</vt:lpstr>
      <vt:lpstr>PowerPoint Presentation</vt:lpstr>
      <vt:lpstr>PowerPoint Presentation</vt:lpstr>
      <vt:lpstr>The Role of Legislators</vt:lpstr>
      <vt:lpstr>PowerPoint Presentation</vt:lpstr>
      <vt:lpstr>Definitions</vt:lpstr>
      <vt:lpstr>Thoughts…?</vt:lpstr>
      <vt:lpstr>The 114th Congress…</vt:lpstr>
      <vt:lpstr>115th Congress</vt:lpstr>
      <vt:lpstr>PowerPoint Presentation</vt:lpstr>
      <vt:lpstr>Types of representation…</vt:lpstr>
      <vt:lpstr>Who Serves in Congress?</vt:lpstr>
      <vt:lpstr>Start here…get a computer!</vt:lpstr>
      <vt:lpstr>Benefits of the Job </vt:lpstr>
      <vt:lpstr>PowerPoint Presentation</vt:lpstr>
      <vt:lpstr>PowerPoint Presentation</vt:lpstr>
      <vt:lpstr>PowerPoint Presentation</vt:lpstr>
      <vt:lpstr>PowerPoint Presentation</vt:lpstr>
      <vt:lpstr>PowerPoint Presentation</vt:lpstr>
      <vt:lpstr>The Incumbency Advantage</vt:lpstr>
      <vt:lpstr>The Incumbency Advantage</vt:lpstr>
      <vt:lpstr>Incumbency in the House and Senate</vt:lpstr>
      <vt:lpstr>Why Incumbents Sometimes Lose</vt:lpstr>
      <vt:lpstr>Spending in Congressional Elections</vt:lpstr>
      <vt:lpstr>How Congress is Organized to Make Policy</vt:lpstr>
      <vt:lpstr>PowerPoint Presentation</vt:lpstr>
      <vt:lpstr>House-Senate Differences</vt:lpstr>
      <vt:lpstr>Powers of Congress…</vt:lpstr>
      <vt:lpstr>PowerPoint Presentation</vt:lpstr>
      <vt:lpstr>The fillibuster…</vt:lpstr>
      <vt:lpstr>The fillibuster (examples)…</vt:lpstr>
      <vt:lpstr>Green Eggs and Ham</vt:lpstr>
      <vt:lpstr>Legislative Committees: Function &amp; Purpose</vt:lpstr>
      <vt:lpstr>Legislative Committees: Function &amp; Purpose</vt:lpstr>
      <vt:lpstr>How Congress is Organized to Make Policy</vt:lpstr>
      <vt:lpstr>Some Important Committees</vt:lpstr>
      <vt:lpstr>How Congress is Organized to Make Policy</vt:lpstr>
      <vt:lpstr>How Congress is Organized to Make Policy</vt:lpstr>
      <vt:lpstr>How Congress is Organized to Make Policy</vt:lpstr>
      <vt:lpstr>How Congress is Organized to Make Policy</vt:lpstr>
      <vt:lpstr>The Congressional Process</vt:lpstr>
      <vt:lpstr>Logrolling</vt:lpstr>
      <vt:lpstr>PowerPoint Presentation</vt:lpstr>
      <vt:lpstr>The Congressional Process</vt:lpstr>
      <vt:lpstr>The Congressional Process</vt:lpstr>
      <vt:lpstr>The Congressional Process</vt:lpstr>
      <vt:lpstr>The Congressional Process</vt:lpstr>
    </vt:vector>
  </TitlesOfParts>
  <Company>Longman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dc:title>
  <dc:creator>Eric Miller</dc:creator>
  <cp:lastModifiedBy>Barikmo, Kristoffer R.</cp:lastModifiedBy>
  <cp:revision>160</cp:revision>
  <cp:lastPrinted>2001-10-12T17:42:50Z</cp:lastPrinted>
  <dcterms:created xsi:type="dcterms:W3CDTF">2001-06-02T19:02:52Z</dcterms:created>
  <dcterms:modified xsi:type="dcterms:W3CDTF">2017-03-03T16:04:28Z</dcterms:modified>
</cp:coreProperties>
</file>