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ppt/tags/tag94.xml" ContentType="application/vnd.openxmlformats-officedocument.presentationml.tags+xml"/>
  <Override PartName="/ppt/notesSlides/notesSlide8.xml" ContentType="application/vnd.openxmlformats-officedocument.presentationml.notesSlide+xml"/>
  <Override PartName="/ppt/tags/tag95.xml" ContentType="application/vnd.openxmlformats-officedocument.presentationml.tags+xml"/>
  <Override PartName="/ppt/notesSlides/notesSlide9.xml" ContentType="application/vnd.openxmlformats-officedocument.presentationml.notesSlide+xml"/>
  <Override PartName="/ppt/tags/tag96.xml" ContentType="application/vnd.openxmlformats-officedocument.presentationml.tags+xml"/>
  <Override PartName="/ppt/notesSlides/notesSlide1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1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2.xml" ContentType="application/vnd.openxmlformats-officedocument.presentationml.notesSlide+xml"/>
  <Override PartName="/ppt/tags/tag184.xml" ContentType="application/vnd.openxmlformats-officedocument.presentationml.tags+xml"/>
  <Override PartName="/ppt/notesSlides/notesSlide1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19"/>
  </p:notesMasterIdLst>
  <p:sldIdLst>
    <p:sldId id="315" r:id="rId2"/>
    <p:sldId id="256" r:id="rId3"/>
    <p:sldId id="265" r:id="rId4"/>
    <p:sldId id="313" r:id="rId5"/>
    <p:sldId id="311" r:id="rId6"/>
    <p:sldId id="266" r:id="rId7"/>
    <p:sldId id="282" r:id="rId8"/>
    <p:sldId id="268" r:id="rId9"/>
    <p:sldId id="278" r:id="rId10"/>
    <p:sldId id="314" r:id="rId11"/>
    <p:sldId id="269" r:id="rId12"/>
    <p:sldId id="316" r:id="rId13"/>
    <p:sldId id="283" r:id="rId14"/>
    <p:sldId id="275" r:id="rId15"/>
    <p:sldId id="317" r:id="rId16"/>
    <p:sldId id="289" r:id="rId17"/>
    <p:sldId id="29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4A77CE"/>
    <a:srgbClr val="003366"/>
    <a:srgbClr val="5D8AC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6D4E624-8C94-4A45-80EF-524967E07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7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1BEBB66-A8C6-4091-AD03-3061D4335DC4}" type="slidenum">
              <a:rPr lang="en-US"/>
              <a:pPr/>
              <a:t>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5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F6E7849-59A6-4879-A970-A19AD27745F4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4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4E624-8C94-4A45-80EF-524967E079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73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CE3FBC1C-19C6-42D4-8AD9-692F65122792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6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8CCBF97-C97D-42D8-8CF7-431AC63A2F6B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5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0B67DD7-642D-478A-A04D-20EF977237A9}" type="slidenum">
              <a:rPr lang="en-US"/>
              <a:pPr/>
              <a:t>16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81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FC193494-C579-4321-BE4F-A17AD29F2557}" type="slidenum">
              <a:rPr lang="en-US"/>
              <a:pPr/>
              <a:t>17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8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71DC87F-5FB7-416C-B1C9-89B0E43E9B60}" type="slidenum">
              <a:rPr lang="en-US"/>
              <a:pPr/>
              <a:t>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4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4E624-8C94-4A45-80EF-524967E079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3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4E624-8C94-4A45-80EF-524967E079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072ACEE1-3BEB-442E-B0AB-096136724733}" type="slidenum">
              <a:rPr lang="en-US"/>
              <a:pPr/>
              <a:t>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59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BD3D2F7-C497-48BF-8D64-3CA24B04325F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5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490FDBFF-AE94-4A5A-B6B3-947B3DCE88CC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1052A88-6D0F-484D-A6D0-32D7A0EC82FD}" type="slidenum">
              <a:rPr lang="en-US"/>
              <a:pPr/>
              <a:t>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2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1052A88-6D0F-484D-A6D0-32D7A0EC82FD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38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4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fld id="{CD7C40CD-7955-4862-86F0-C0019B6BA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12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9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257216-C3B8-4C9E-9C88-37F1E32AA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4F50E-CC41-4846-9166-BA463B7C9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C0907-F23F-4ED2-B8BD-1DF8436D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25A6-A7A7-4120-B860-89282706E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5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06216-5C5C-4BDC-8D51-628B5F28F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54FB5-7C7C-4F00-823E-BC422AE8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93EA-A66E-4EF2-A6B5-EA8918E95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5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A2A23-2E0B-4F7A-8311-3CC341C6A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5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9269C-2104-4023-A590-C746F4A32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1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2312C-2E0A-4DFA-B28D-50B1125D5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ED3B-CC85-45CC-9814-3FB5FC47A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E7F9A-87F6-4761-BCEF-F2B9E9818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4B4C-CD26-47FA-B9EB-455EF09E0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0BCC1"/>
                </a:solidFill>
                <a:latin typeface="Calisto MT" charset="0"/>
              </a:defRPr>
            </a:lvl1pPr>
          </a:lstStyle>
          <a:p>
            <a:fld id="{A390CC58-3CD0-4E70-842B-4223E01930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15" r:id="rId15"/>
  </p:sldLayoutIdLst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pitchFamily="34" charset="0"/>
        <a:buChar char="•"/>
        <a:defRPr sz="2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34" Type="http://schemas.openxmlformats.org/officeDocument/2006/relationships/notesSlide" Target="../notesSlides/notesSlide11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tags" Target="../tags/tag169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42" Type="http://schemas.openxmlformats.org/officeDocument/2006/relationships/tags" Target="../tags/tag172.xml"/><Relationship Id="rId47" Type="http://schemas.openxmlformats.org/officeDocument/2006/relationships/tags" Target="../tags/tag177.xml"/><Relationship Id="rId50" Type="http://schemas.openxmlformats.org/officeDocument/2006/relationships/tags" Target="../tags/tag180.xml"/><Relationship Id="rId55" Type="http://schemas.openxmlformats.org/officeDocument/2006/relationships/notesSlide" Target="../notesSlides/notesSlide12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46" Type="http://schemas.openxmlformats.org/officeDocument/2006/relationships/tags" Target="../tags/tag176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41" Type="http://schemas.openxmlformats.org/officeDocument/2006/relationships/tags" Target="../tags/tag17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40" Type="http://schemas.openxmlformats.org/officeDocument/2006/relationships/tags" Target="../tags/tag170.xml"/><Relationship Id="rId45" Type="http://schemas.openxmlformats.org/officeDocument/2006/relationships/tags" Target="../tags/tag175.xml"/><Relationship Id="rId53" Type="http://schemas.openxmlformats.org/officeDocument/2006/relationships/tags" Target="../tags/tag183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49" Type="http://schemas.openxmlformats.org/officeDocument/2006/relationships/tags" Target="../tags/tag179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4" Type="http://schemas.openxmlformats.org/officeDocument/2006/relationships/tags" Target="../tags/tag174.xml"/><Relationship Id="rId52" Type="http://schemas.openxmlformats.org/officeDocument/2006/relationships/tags" Target="../tags/tag182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43" Type="http://schemas.openxmlformats.org/officeDocument/2006/relationships/tags" Target="../tags/tag173.xml"/><Relationship Id="rId48" Type="http://schemas.openxmlformats.org/officeDocument/2006/relationships/tags" Target="../tags/tag178.xml"/><Relationship Id="rId56" Type="http://schemas.openxmlformats.org/officeDocument/2006/relationships/image" Target="../media/image12.png"/><Relationship Id="rId8" Type="http://schemas.openxmlformats.org/officeDocument/2006/relationships/tags" Target="../tags/tag138.xml"/><Relationship Id="rId51" Type="http://schemas.openxmlformats.org/officeDocument/2006/relationships/tags" Target="../tags/tag181.xml"/><Relationship Id="rId3" Type="http://schemas.openxmlformats.org/officeDocument/2006/relationships/tags" Target="../tags/tag1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notesSlide" Target="../notesSlides/notesSlide3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image" Target="../media/image8.jpe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Is Donald Trump a “legitimate” president?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302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Madisonian</a:t>
            </a:r>
            <a:r>
              <a:rPr lang="en-US" dirty="0" smtClean="0"/>
              <a:t> Model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95425" y="914400"/>
            <a:ext cx="6499225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Whom does each branch represent?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3277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6209" r="29167" b="11970"/>
          <a:stretch>
            <a:fillRect/>
          </a:stretch>
        </p:blipFill>
        <p:spPr>
          <a:xfrm>
            <a:off x="0" y="2209800"/>
            <a:ext cx="6477000" cy="2743200"/>
          </a:xfrm>
        </p:spPr>
      </p:pic>
      <p:sp>
        <p:nvSpPr>
          <p:cNvPr id="5" name="Rounded Rectangular Callout 4"/>
          <p:cNvSpPr/>
          <p:nvPr/>
        </p:nvSpPr>
        <p:spPr>
          <a:xfrm>
            <a:off x="6781800" y="1447800"/>
            <a:ext cx="2209800" cy="838200"/>
          </a:xfrm>
          <a:prstGeom prst="wedgeRoundRectCallout">
            <a:avLst>
              <a:gd name="adj1" fmla="val -68040"/>
              <a:gd name="adj2" fmla="val 7940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Elite power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39000" y="2362200"/>
            <a:ext cx="1905000" cy="838200"/>
          </a:xfrm>
          <a:prstGeom prst="wedgeRoundRectCallout">
            <a:avLst>
              <a:gd name="adj1" fmla="val -95758"/>
              <a:gd name="adj2" fmla="val 5020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Aristocrats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239000" y="3276600"/>
            <a:ext cx="1905000" cy="838200"/>
          </a:xfrm>
          <a:prstGeom prst="wedgeRoundRectCallout">
            <a:avLst>
              <a:gd name="adj1" fmla="val -101166"/>
              <a:gd name="adj2" fmla="val 3330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239000" y="4191000"/>
            <a:ext cx="1905000" cy="838200"/>
          </a:xfrm>
          <a:prstGeom prst="wedgeRoundRectCallout">
            <a:avLst>
              <a:gd name="adj1" fmla="val -99814"/>
              <a:gd name="adj2" fmla="val 411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people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is our democracy in this model… what is it based on?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Madisonian Model</a:t>
            </a:r>
          </a:p>
        </p:txBody>
      </p:sp>
      <p:pic>
        <p:nvPicPr>
          <p:cNvPr id="1741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09700"/>
            <a:ext cx="9144000" cy="53562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8100"/>
            <a:ext cx="8890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MARTInkShape-903"/>
          <p:cNvSpPr/>
          <p:nvPr>
            <p:custDataLst>
              <p:tags r:id="rId1"/>
            </p:custDataLst>
          </p:nvPr>
        </p:nvSpPr>
        <p:spPr>
          <a:xfrm>
            <a:off x="2771775" y="878681"/>
            <a:ext cx="14289" cy="357189"/>
          </a:xfrm>
          <a:custGeom>
            <a:avLst/>
            <a:gdLst/>
            <a:ahLst/>
            <a:cxnLst/>
            <a:rect l="0" t="0" r="0" b="0"/>
            <a:pathLst>
              <a:path w="14289" h="357189">
                <a:moveTo>
                  <a:pt x="0" y="0"/>
                </a:moveTo>
                <a:lnTo>
                  <a:pt x="0" y="0"/>
                </a:lnTo>
                <a:lnTo>
                  <a:pt x="4910" y="19491"/>
                </a:lnTo>
                <a:lnTo>
                  <a:pt x="6482" y="52077"/>
                </a:lnTo>
                <a:lnTo>
                  <a:pt x="6948" y="82546"/>
                </a:lnTo>
                <a:lnTo>
                  <a:pt x="6292" y="112476"/>
                </a:lnTo>
                <a:lnTo>
                  <a:pt x="2217" y="145333"/>
                </a:lnTo>
                <a:lnTo>
                  <a:pt x="657" y="176324"/>
                </a:lnTo>
                <a:lnTo>
                  <a:pt x="195" y="209495"/>
                </a:lnTo>
                <a:lnTo>
                  <a:pt x="58" y="239785"/>
                </a:lnTo>
                <a:lnTo>
                  <a:pt x="811" y="270455"/>
                </a:lnTo>
                <a:lnTo>
                  <a:pt x="4915" y="305825"/>
                </a:lnTo>
                <a:lnTo>
                  <a:pt x="8820" y="335724"/>
                </a:lnTo>
                <a:lnTo>
                  <a:pt x="14288" y="3571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SMARTInkShape-Group187"/>
          <p:cNvGrpSpPr/>
          <p:nvPr/>
        </p:nvGrpSpPr>
        <p:grpSpPr>
          <a:xfrm>
            <a:off x="1301979" y="835819"/>
            <a:ext cx="2839762" cy="861384"/>
            <a:chOff x="1301979" y="835819"/>
            <a:chExt cx="2839762" cy="861384"/>
          </a:xfrm>
        </p:grpSpPr>
        <p:sp>
          <p:nvSpPr>
            <p:cNvPr id="23" name="SMARTInkShape-904"/>
            <p:cNvSpPr/>
            <p:nvPr>
              <p:custDataLst>
                <p:tags r:id="rId16"/>
              </p:custDataLst>
            </p:nvPr>
          </p:nvSpPr>
          <p:spPr>
            <a:xfrm>
              <a:off x="3928219" y="1090945"/>
              <a:ext cx="213522" cy="463704"/>
            </a:xfrm>
            <a:custGeom>
              <a:avLst/>
              <a:gdLst/>
              <a:ahLst/>
              <a:cxnLst/>
              <a:rect l="0" t="0" r="0" b="0"/>
              <a:pathLst>
                <a:path w="213522" h="463704">
                  <a:moveTo>
                    <a:pt x="172294" y="66342"/>
                  </a:moveTo>
                  <a:lnTo>
                    <a:pt x="172294" y="66342"/>
                  </a:lnTo>
                  <a:lnTo>
                    <a:pt x="152408" y="40305"/>
                  </a:lnTo>
                  <a:lnTo>
                    <a:pt x="120803" y="17738"/>
                  </a:lnTo>
                  <a:lnTo>
                    <a:pt x="86373" y="2547"/>
                  </a:lnTo>
                  <a:lnTo>
                    <a:pt x="79295" y="0"/>
                  </a:lnTo>
                  <a:lnTo>
                    <a:pt x="46578" y="207"/>
                  </a:lnTo>
                  <a:lnTo>
                    <a:pt x="26726" y="7580"/>
                  </a:lnTo>
                  <a:lnTo>
                    <a:pt x="18099" y="12880"/>
                  </a:lnTo>
                  <a:lnTo>
                    <a:pt x="6396" y="29352"/>
                  </a:lnTo>
                  <a:lnTo>
                    <a:pt x="136" y="48315"/>
                  </a:lnTo>
                  <a:lnTo>
                    <a:pt x="0" y="64680"/>
                  </a:lnTo>
                  <a:lnTo>
                    <a:pt x="8178" y="91073"/>
                  </a:lnTo>
                  <a:lnTo>
                    <a:pt x="24448" y="119002"/>
                  </a:lnTo>
                  <a:lnTo>
                    <a:pt x="44350" y="151178"/>
                  </a:lnTo>
                  <a:lnTo>
                    <a:pt x="65328" y="185847"/>
                  </a:lnTo>
                  <a:lnTo>
                    <a:pt x="90417" y="221255"/>
                  </a:lnTo>
                  <a:lnTo>
                    <a:pt x="114168" y="253089"/>
                  </a:lnTo>
                  <a:lnTo>
                    <a:pt x="136286" y="286422"/>
                  </a:lnTo>
                  <a:lnTo>
                    <a:pt x="154128" y="321434"/>
                  </a:lnTo>
                  <a:lnTo>
                    <a:pt x="165676" y="353151"/>
                  </a:lnTo>
                  <a:lnTo>
                    <a:pt x="170333" y="378864"/>
                  </a:lnTo>
                  <a:lnTo>
                    <a:pt x="164128" y="412941"/>
                  </a:lnTo>
                  <a:lnTo>
                    <a:pt x="152235" y="438031"/>
                  </a:lnTo>
                  <a:lnTo>
                    <a:pt x="141154" y="447967"/>
                  </a:lnTo>
                  <a:lnTo>
                    <a:pt x="125910" y="455028"/>
                  </a:lnTo>
                  <a:lnTo>
                    <a:pt x="91346" y="462673"/>
                  </a:lnTo>
                  <a:lnTo>
                    <a:pt x="57204" y="463703"/>
                  </a:lnTo>
                  <a:lnTo>
                    <a:pt x="39386" y="458318"/>
                  </a:lnTo>
                  <a:lnTo>
                    <a:pt x="25647" y="448516"/>
                  </a:lnTo>
                  <a:lnTo>
                    <a:pt x="15836" y="437016"/>
                  </a:lnTo>
                  <a:lnTo>
                    <a:pt x="11475" y="426614"/>
                  </a:lnTo>
                  <a:lnTo>
                    <a:pt x="11654" y="414582"/>
                  </a:lnTo>
                  <a:lnTo>
                    <a:pt x="20376" y="379636"/>
                  </a:lnTo>
                  <a:lnTo>
                    <a:pt x="31631" y="346391"/>
                  </a:lnTo>
                  <a:lnTo>
                    <a:pt x="48906" y="312866"/>
                  </a:lnTo>
                  <a:lnTo>
                    <a:pt x="62885" y="285084"/>
                  </a:lnTo>
                  <a:lnTo>
                    <a:pt x="80874" y="256743"/>
                  </a:lnTo>
                  <a:lnTo>
                    <a:pt x="101285" y="228238"/>
                  </a:lnTo>
                  <a:lnTo>
                    <a:pt x="126207" y="199684"/>
                  </a:lnTo>
                  <a:lnTo>
                    <a:pt x="156575" y="167294"/>
                  </a:lnTo>
                  <a:lnTo>
                    <a:pt x="187490" y="134552"/>
                  </a:lnTo>
                  <a:lnTo>
                    <a:pt x="203930" y="109361"/>
                  </a:lnTo>
                  <a:lnTo>
                    <a:pt x="211477" y="93288"/>
                  </a:lnTo>
                  <a:lnTo>
                    <a:pt x="213521" y="83345"/>
                  </a:lnTo>
                  <a:lnTo>
                    <a:pt x="212313" y="73635"/>
                  </a:lnTo>
                  <a:lnTo>
                    <a:pt x="208336" y="64027"/>
                  </a:lnTo>
                  <a:lnTo>
                    <a:pt x="193725" y="44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05"/>
            <p:cNvSpPr/>
            <p:nvPr>
              <p:custDataLst>
                <p:tags r:id="rId17"/>
              </p:custDataLst>
            </p:nvPr>
          </p:nvSpPr>
          <p:spPr>
            <a:xfrm>
              <a:off x="3643313" y="1307306"/>
              <a:ext cx="178594" cy="28576"/>
            </a:xfrm>
            <a:custGeom>
              <a:avLst/>
              <a:gdLst/>
              <a:ahLst/>
              <a:cxnLst/>
              <a:rect l="0" t="0" r="0" b="0"/>
              <a:pathLst>
                <a:path w="178594" h="28576">
                  <a:moveTo>
                    <a:pt x="0" y="28575"/>
                  </a:moveTo>
                  <a:lnTo>
                    <a:pt x="0" y="28575"/>
                  </a:lnTo>
                  <a:lnTo>
                    <a:pt x="14120" y="26459"/>
                  </a:lnTo>
                  <a:lnTo>
                    <a:pt x="46621" y="22424"/>
                  </a:lnTo>
                  <a:lnTo>
                    <a:pt x="79500" y="16718"/>
                  </a:lnTo>
                  <a:lnTo>
                    <a:pt x="110427" y="14214"/>
                  </a:lnTo>
                  <a:lnTo>
                    <a:pt x="140051" y="8798"/>
                  </a:lnTo>
                  <a:lnTo>
                    <a:pt x="1785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06"/>
            <p:cNvSpPr/>
            <p:nvPr>
              <p:custDataLst>
                <p:tags r:id="rId18"/>
              </p:custDataLst>
            </p:nvPr>
          </p:nvSpPr>
          <p:spPr>
            <a:xfrm>
              <a:off x="3714750" y="964406"/>
              <a:ext cx="27102" cy="528639"/>
            </a:xfrm>
            <a:custGeom>
              <a:avLst/>
              <a:gdLst/>
              <a:ahLst/>
              <a:cxnLst/>
              <a:rect l="0" t="0" r="0" b="0"/>
              <a:pathLst>
                <a:path w="27102" h="528639">
                  <a:moveTo>
                    <a:pt x="0" y="0"/>
                  </a:moveTo>
                  <a:lnTo>
                    <a:pt x="0" y="0"/>
                  </a:lnTo>
                  <a:lnTo>
                    <a:pt x="0" y="34249"/>
                  </a:lnTo>
                  <a:lnTo>
                    <a:pt x="794" y="56497"/>
                  </a:lnTo>
                  <a:lnTo>
                    <a:pt x="3792" y="84906"/>
                  </a:lnTo>
                  <a:lnTo>
                    <a:pt x="5654" y="111819"/>
                  </a:lnTo>
                  <a:lnTo>
                    <a:pt x="6482" y="137010"/>
                  </a:lnTo>
                  <a:lnTo>
                    <a:pt x="6850" y="161435"/>
                  </a:lnTo>
                  <a:lnTo>
                    <a:pt x="7013" y="185520"/>
                  </a:lnTo>
                  <a:lnTo>
                    <a:pt x="7879" y="209453"/>
                  </a:lnTo>
                  <a:lnTo>
                    <a:pt x="10910" y="233320"/>
                  </a:lnTo>
                  <a:lnTo>
                    <a:pt x="12786" y="259273"/>
                  </a:lnTo>
                  <a:lnTo>
                    <a:pt x="13620" y="285889"/>
                  </a:lnTo>
                  <a:lnTo>
                    <a:pt x="13991" y="310947"/>
                  </a:lnTo>
                  <a:lnTo>
                    <a:pt x="16272" y="335314"/>
                  </a:lnTo>
                  <a:lnTo>
                    <a:pt x="19138" y="359372"/>
                  </a:lnTo>
                  <a:lnTo>
                    <a:pt x="20752" y="394436"/>
                  </a:lnTo>
                  <a:lnTo>
                    <a:pt x="22023" y="425286"/>
                  </a:lnTo>
                  <a:lnTo>
                    <a:pt x="26281" y="453741"/>
                  </a:lnTo>
                  <a:lnTo>
                    <a:pt x="27101" y="477607"/>
                  </a:lnTo>
                  <a:lnTo>
                    <a:pt x="22335" y="510423"/>
                  </a:lnTo>
                  <a:lnTo>
                    <a:pt x="21431" y="528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07"/>
            <p:cNvSpPr/>
            <p:nvPr>
              <p:custDataLst>
                <p:tags r:id="rId19"/>
              </p:custDataLst>
            </p:nvPr>
          </p:nvSpPr>
          <p:spPr>
            <a:xfrm>
              <a:off x="3524738" y="1244005"/>
              <a:ext cx="168582" cy="131391"/>
            </a:xfrm>
            <a:custGeom>
              <a:avLst/>
              <a:gdLst/>
              <a:ahLst/>
              <a:cxnLst/>
              <a:rect l="0" t="0" r="0" b="0"/>
              <a:pathLst>
                <a:path w="168582" h="131391">
                  <a:moveTo>
                    <a:pt x="82856" y="6151"/>
                  </a:moveTo>
                  <a:lnTo>
                    <a:pt x="82856" y="6151"/>
                  </a:lnTo>
                  <a:lnTo>
                    <a:pt x="79064" y="6151"/>
                  </a:lnTo>
                  <a:lnTo>
                    <a:pt x="56120" y="0"/>
                  </a:lnTo>
                  <a:lnTo>
                    <a:pt x="42214" y="3094"/>
                  </a:lnTo>
                  <a:lnTo>
                    <a:pt x="24247" y="12830"/>
                  </a:lnTo>
                  <a:lnTo>
                    <a:pt x="7635" y="29561"/>
                  </a:lnTo>
                  <a:lnTo>
                    <a:pt x="1799" y="44866"/>
                  </a:lnTo>
                  <a:lnTo>
                    <a:pt x="0" y="62252"/>
                  </a:lnTo>
                  <a:lnTo>
                    <a:pt x="4243" y="89096"/>
                  </a:lnTo>
                  <a:lnTo>
                    <a:pt x="11140" y="104928"/>
                  </a:lnTo>
                  <a:lnTo>
                    <a:pt x="23730" y="117785"/>
                  </a:lnTo>
                  <a:lnTo>
                    <a:pt x="31533" y="123436"/>
                  </a:lnTo>
                  <a:lnTo>
                    <a:pt x="50785" y="129716"/>
                  </a:lnTo>
                  <a:lnTo>
                    <a:pt x="61475" y="131390"/>
                  </a:lnTo>
                  <a:lnTo>
                    <a:pt x="81820" y="126900"/>
                  </a:lnTo>
                  <a:lnTo>
                    <a:pt x="113166" y="108408"/>
                  </a:lnTo>
                  <a:lnTo>
                    <a:pt x="139607" y="76943"/>
                  </a:lnTo>
                  <a:lnTo>
                    <a:pt x="168581" y="27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08"/>
            <p:cNvSpPr/>
            <p:nvPr>
              <p:custDataLst>
                <p:tags r:id="rId20"/>
              </p:custDataLst>
            </p:nvPr>
          </p:nvSpPr>
          <p:spPr>
            <a:xfrm>
              <a:off x="3189505" y="914400"/>
              <a:ext cx="303790" cy="455752"/>
            </a:xfrm>
            <a:custGeom>
              <a:avLst/>
              <a:gdLst/>
              <a:ahLst/>
              <a:cxnLst/>
              <a:rect l="0" t="0" r="0" b="0"/>
              <a:pathLst>
                <a:path w="303790" h="455752">
                  <a:moveTo>
                    <a:pt x="118051" y="0"/>
                  </a:moveTo>
                  <a:lnTo>
                    <a:pt x="118051" y="0"/>
                  </a:lnTo>
                  <a:lnTo>
                    <a:pt x="90505" y="0"/>
                  </a:lnTo>
                  <a:lnTo>
                    <a:pt x="55372" y="3792"/>
                  </a:lnTo>
                  <a:lnTo>
                    <a:pt x="36597" y="9943"/>
                  </a:lnTo>
                  <a:lnTo>
                    <a:pt x="11144" y="29257"/>
                  </a:lnTo>
                  <a:lnTo>
                    <a:pt x="6298" y="33792"/>
                  </a:lnTo>
                  <a:lnTo>
                    <a:pt x="915" y="51531"/>
                  </a:lnTo>
                  <a:lnTo>
                    <a:pt x="0" y="81943"/>
                  </a:lnTo>
                  <a:lnTo>
                    <a:pt x="6873" y="108152"/>
                  </a:lnTo>
                  <a:lnTo>
                    <a:pt x="18964" y="136026"/>
                  </a:lnTo>
                  <a:lnTo>
                    <a:pt x="29562" y="154119"/>
                  </a:lnTo>
                  <a:lnTo>
                    <a:pt x="60120" y="187253"/>
                  </a:lnTo>
                  <a:lnTo>
                    <a:pt x="84218" y="214762"/>
                  </a:lnTo>
                  <a:lnTo>
                    <a:pt x="109349" y="243020"/>
                  </a:lnTo>
                  <a:lnTo>
                    <a:pt x="129761" y="271502"/>
                  </a:lnTo>
                  <a:lnTo>
                    <a:pt x="145862" y="300049"/>
                  </a:lnTo>
                  <a:lnTo>
                    <a:pt x="161733" y="334347"/>
                  </a:lnTo>
                  <a:lnTo>
                    <a:pt x="169976" y="356770"/>
                  </a:lnTo>
                  <a:lnTo>
                    <a:pt x="170763" y="371289"/>
                  </a:lnTo>
                  <a:lnTo>
                    <a:pt x="164800" y="396221"/>
                  </a:lnTo>
                  <a:lnTo>
                    <a:pt x="154480" y="411527"/>
                  </a:lnTo>
                  <a:lnTo>
                    <a:pt x="131068" y="430128"/>
                  </a:lnTo>
                  <a:lnTo>
                    <a:pt x="96453" y="444864"/>
                  </a:lnTo>
                  <a:lnTo>
                    <a:pt x="63896" y="453940"/>
                  </a:lnTo>
                  <a:lnTo>
                    <a:pt x="51384" y="455751"/>
                  </a:lnTo>
                  <a:lnTo>
                    <a:pt x="42649" y="454439"/>
                  </a:lnTo>
                  <a:lnTo>
                    <a:pt x="39208" y="452978"/>
                  </a:lnTo>
                  <a:lnTo>
                    <a:pt x="37708" y="449623"/>
                  </a:lnTo>
                  <a:lnTo>
                    <a:pt x="38158" y="439545"/>
                  </a:lnTo>
                  <a:lnTo>
                    <a:pt x="47354" y="427128"/>
                  </a:lnTo>
                  <a:lnTo>
                    <a:pt x="81636" y="398412"/>
                  </a:lnTo>
                  <a:lnTo>
                    <a:pt x="111914" y="373954"/>
                  </a:lnTo>
                  <a:lnTo>
                    <a:pt x="146759" y="350057"/>
                  </a:lnTo>
                  <a:lnTo>
                    <a:pt x="177453" y="326233"/>
                  </a:lnTo>
                  <a:lnTo>
                    <a:pt x="211765" y="302566"/>
                  </a:lnTo>
                  <a:lnTo>
                    <a:pt x="240731" y="270405"/>
                  </a:lnTo>
                  <a:lnTo>
                    <a:pt x="244013" y="262791"/>
                  </a:lnTo>
                  <a:lnTo>
                    <a:pt x="244888" y="258537"/>
                  </a:lnTo>
                  <a:lnTo>
                    <a:pt x="243884" y="254115"/>
                  </a:lnTo>
                  <a:lnTo>
                    <a:pt x="238535" y="244967"/>
                  </a:lnTo>
                  <a:lnTo>
                    <a:pt x="233299" y="241892"/>
                  </a:lnTo>
                  <a:lnTo>
                    <a:pt x="219014" y="238476"/>
                  </a:lnTo>
                  <a:lnTo>
                    <a:pt x="204199" y="241192"/>
                  </a:lnTo>
                  <a:lnTo>
                    <a:pt x="175285" y="255870"/>
                  </a:lnTo>
                  <a:lnTo>
                    <a:pt x="165184" y="269030"/>
                  </a:lnTo>
                  <a:lnTo>
                    <a:pt x="158843" y="284669"/>
                  </a:lnTo>
                  <a:lnTo>
                    <a:pt x="156025" y="299557"/>
                  </a:lnTo>
                  <a:lnTo>
                    <a:pt x="162023" y="328911"/>
                  </a:lnTo>
                  <a:lnTo>
                    <a:pt x="178272" y="362185"/>
                  </a:lnTo>
                  <a:lnTo>
                    <a:pt x="192868" y="379659"/>
                  </a:lnTo>
                  <a:lnTo>
                    <a:pt x="225652" y="404636"/>
                  </a:lnTo>
                  <a:lnTo>
                    <a:pt x="260985" y="426485"/>
                  </a:lnTo>
                  <a:lnTo>
                    <a:pt x="303789" y="435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09"/>
            <p:cNvSpPr/>
            <p:nvPr>
              <p:custDataLst>
                <p:tags r:id="rId21"/>
              </p:custDataLst>
            </p:nvPr>
          </p:nvSpPr>
          <p:spPr>
            <a:xfrm>
              <a:off x="2978944" y="1221581"/>
              <a:ext cx="57151" cy="157164"/>
            </a:xfrm>
            <a:custGeom>
              <a:avLst/>
              <a:gdLst/>
              <a:ahLst/>
              <a:cxnLst/>
              <a:rect l="0" t="0" r="0" b="0"/>
              <a:pathLst>
                <a:path w="57151" h="157164">
                  <a:moveTo>
                    <a:pt x="57150" y="0"/>
                  </a:moveTo>
                  <a:lnTo>
                    <a:pt x="57150" y="0"/>
                  </a:lnTo>
                  <a:lnTo>
                    <a:pt x="55033" y="33180"/>
                  </a:lnTo>
                  <a:lnTo>
                    <a:pt x="47262" y="60631"/>
                  </a:lnTo>
                  <a:lnTo>
                    <a:pt x="34906" y="91784"/>
                  </a:lnTo>
                  <a:lnTo>
                    <a:pt x="21190" y="121122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10"/>
            <p:cNvSpPr/>
            <p:nvPr>
              <p:custDataLst>
                <p:tags r:id="rId22"/>
              </p:custDataLst>
            </p:nvPr>
          </p:nvSpPr>
          <p:spPr>
            <a:xfrm>
              <a:off x="2593181" y="1221581"/>
              <a:ext cx="285751" cy="49987"/>
            </a:xfrm>
            <a:custGeom>
              <a:avLst/>
              <a:gdLst/>
              <a:ahLst/>
              <a:cxnLst/>
              <a:rect l="0" t="0" r="0" b="0"/>
              <a:pathLst>
                <a:path w="285751" h="49987">
                  <a:moveTo>
                    <a:pt x="0" y="0"/>
                  </a:moveTo>
                  <a:lnTo>
                    <a:pt x="0" y="0"/>
                  </a:lnTo>
                  <a:lnTo>
                    <a:pt x="7291" y="12200"/>
                  </a:lnTo>
                  <a:lnTo>
                    <a:pt x="23592" y="28486"/>
                  </a:lnTo>
                  <a:lnTo>
                    <a:pt x="36679" y="35944"/>
                  </a:lnTo>
                  <a:lnTo>
                    <a:pt x="65277" y="42290"/>
                  </a:lnTo>
                  <a:lnTo>
                    <a:pt x="92279" y="47367"/>
                  </a:lnTo>
                  <a:lnTo>
                    <a:pt x="124268" y="49224"/>
                  </a:lnTo>
                  <a:lnTo>
                    <a:pt x="155001" y="49775"/>
                  </a:lnTo>
                  <a:lnTo>
                    <a:pt x="188096" y="49938"/>
                  </a:lnTo>
                  <a:lnTo>
                    <a:pt x="219157" y="49986"/>
                  </a:lnTo>
                  <a:lnTo>
                    <a:pt x="251555" y="49207"/>
                  </a:lnTo>
                  <a:lnTo>
                    <a:pt x="285750" y="42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11"/>
            <p:cNvSpPr/>
            <p:nvPr>
              <p:custDataLst>
                <p:tags r:id="rId23"/>
              </p:custDataLst>
            </p:nvPr>
          </p:nvSpPr>
          <p:spPr>
            <a:xfrm>
              <a:off x="2578894" y="845596"/>
              <a:ext cx="285751" cy="68805"/>
            </a:xfrm>
            <a:custGeom>
              <a:avLst/>
              <a:gdLst/>
              <a:ahLst/>
              <a:cxnLst/>
              <a:rect l="0" t="0" r="0" b="0"/>
              <a:pathLst>
                <a:path w="285751" h="68805">
                  <a:moveTo>
                    <a:pt x="0" y="33085"/>
                  </a:moveTo>
                  <a:lnTo>
                    <a:pt x="0" y="33085"/>
                  </a:lnTo>
                  <a:lnTo>
                    <a:pt x="29662" y="17543"/>
                  </a:lnTo>
                  <a:lnTo>
                    <a:pt x="62499" y="6255"/>
                  </a:lnTo>
                  <a:lnTo>
                    <a:pt x="94454" y="0"/>
                  </a:lnTo>
                  <a:lnTo>
                    <a:pt x="126940" y="263"/>
                  </a:lnTo>
                  <a:lnTo>
                    <a:pt x="158791" y="5369"/>
                  </a:lnTo>
                  <a:lnTo>
                    <a:pt x="191247" y="11908"/>
                  </a:lnTo>
                  <a:lnTo>
                    <a:pt x="218855" y="20990"/>
                  </a:lnTo>
                  <a:lnTo>
                    <a:pt x="249517" y="34488"/>
                  </a:lnTo>
                  <a:lnTo>
                    <a:pt x="285750" y="688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12"/>
            <p:cNvSpPr/>
            <p:nvPr>
              <p:custDataLst>
                <p:tags r:id="rId24"/>
              </p:custDataLst>
            </p:nvPr>
          </p:nvSpPr>
          <p:spPr>
            <a:xfrm>
              <a:off x="2378872" y="835819"/>
              <a:ext cx="64292" cy="500063"/>
            </a:xfrm>
            <a:custGeom>
              <a:avLst/>
              <a:gdLst/>
              <a:ahLst/>
              <a:cxnLst/>
              <a:rect l="0" t="0" r="0" b="0"/>
              <a:pathLst>
                <a:path w="64292" h="500063">
                  <a:moveTo>
                    <a:pt x="7141" y="0"/>
                  </a:moveTo>
                  <a:lnTo>
                    <a:pt x="7141" y="0"/>
                  </a:lnTo>
                  <a:lnTo>
                    <a:pt x="6347" y="32439"/>
                  </a:lnTo>
                  <a:lnTo>
                    <a:pt x="1486" y="65527"/>
                  </a:lnTo>
                  <a:lnTo>
                    <a:pt x="438" y="95351"/>
                  </a:lnTo>
                  <a:lnTo>
                    <a:pt x="193" y="118578"/>
                  </a:lnTo>
                  <a:lnTo>
                    <a:pt x="84" y="144776"/>
                  </a:lnTo>
                  <a:lnTo>
                    <a:pt x="36" y="172295"/>
                  </a:lnTo>
                  <a:lnTo>
                    <a:pt x="14" y="200400"/>
                  </a:lnTo>
                  <a:lnTo>
                    <a:pt x="5" y="228767"/>
                  </a:lnTo>
                  <a:lnTo>
                    <a:pt x="0" y="257249"/>
                  </a:lnTo>
                  <a:lnTo>
                    <a:pt x="792" y="285783"/>
                  </a:lnTo>
                  <a:lnTo>
                    <a:pt x="3790" y="314339"/>
                  </a:lnTo>
                  <a:lnTo>
                    <a:pt x="7768" y="340790"/>
                  </a:lnTo>
                  <a:lnTo>
                    <a:pt x="11388" y="365774"/>
                  </a:lnTo>
                  <a:lnTo>
                    <a:pt x="15014" y="401359"/>
                  </a:lnTo>
                  <a:lnTo>
                    <a:pt x="24643" y="432364"/>
                  </a:lnTo>
                  <a:lnTo>
                    <a:pt x="34463" y="460865"/>
                  </a:lnTo>
                  <a:lnTo>
                    <a:pt x="64291" y="500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2" name="SMARTInkShape-913"/>
            <p:cNvSpPr/>
            <p:nvPr>
              <p:custDataLst>
                <p:tags r:id="rId25"/>
              </p:custDataLst>
            </p:nvPr>
          </p:nvSpPr>
          <p:spPr>
            <a:xfrm>
              <a:off x="2194581" y="1100137"/>
              <a:ext cx="148570" cy="173145"/>
            </a:xfrm>
            <a:custGeom>
              <a:avLst/>
              <a:gdLst/>
              <a:ahLst/>
              <a:cxnLst/>
              <a:rect l="0" t="0" r="0" b="0"/>
              <a:pathLst>
                <a:path w="148570" h="173145">
                  <a:moveTo>
                    <a:pt x="91419" y="0"/>
                  </a:moveTo>
                  <a:lnTo>
                    <a:pt x="91419" y="0"/>
                  </a:lnTo>
                  <a:lnTo>
                    <a:pt x="84922" y="5704"/>
                  </a:lnTo>
                  <a:lnTo>
                    <a:pt x="49805" y="29258"/>
                  </a:lnTo>
                  <a:lnTo>
                    <a:pt x="29753" y="51553"/>
                  </a:lnTo>
                  <a:lnTo>
                    <a:pt x="13497" y="80275"/>
                  </a:lnTo>
                  <a:lnTo>
                    <a:pt x="1812" y="111201"/>
                  </a:lnTo>
                  <a:lnTo>
                    <a:pt x="0" y="130121"/>
                  </a:lnTo>
                  <a:lnTo>
                    <a:pt x="3428" y="145409"/>
                  </a:lnTo>
                  <a:lnTo>
                    <a:pt x="14771" y="164366"/>
                  </a:lnTo>
                  <a:lnTo>
                    <a:pt x="37400" y="173144"/>
                  </a:lnTo>
                  <a:lnTo>
                    <a:pt x="62383" y="171938"/>
                  </a:lnTo>
                  <a:lnTo>
                    <a:pt x="88833" y="166111"/>
                  </a:lnTo>
                  <a:lnTo>
                    <a:pt x="121623" y="152452"/>
                  </a:lnTo>
                  <a:lnTo>
                    <a:pt x="148569" y="12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" name="SMARTInkShape-914"/>
            <p:cNvSpPr/>
            <p:nvPr>
              <p:custDataLst>
                <p:tags r:id="rId26"/>
              </p:custDataLst>
            </p:nvPr>
          </p:nvSpPr>
          <p:spPr>
            <a:xfrm>
              <a:off x="2093119" y="1085850"/>
              <a:ext cx="42863" cy="28576"/>
            </a:xfrm>
            <a:custGeom>
              <a:avLst/>
              <a:gdLst/>
              <a:ahLst/>
              <a:cxnLst/>
              <a:rect l="0" t="0" r="0" b="0"/>
              <a:pathLst>
                <a:path w="42863" h="28576">
                  <a:moveTo>
                    <a:pt x="0" y="28575"/>
                  </a:moveTo>
                  <a:lnTo>
                    <a:pt x="0" y="28575"/>
                  </a:lnTo>
                  <a:lnTo>
                    <a:pt x="22798" y="11481"/>
                  </a:lnTo>
                  <a:lnTo>
                    <a:pt x="428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" name="SMARTInkShape-915"/>
            <p:cNvSpPr/>
            <p:nvPr>
              <p:custDataLst>
                <p:tags r:id="rId27"/>
              </p:custDataLst>
            </p:nvPr>
          </p:nvSpPr>
          <p:spPr>
            <a:xfrm>
              <a:off x="2078831" y="1271588"/>
              <a:ext cx="7145" cy="71438"/>
            </a:xfrm>
            <a:custGeom>
              <a:avLst/>
              <a:gdLst/>
              <a:ahLst/>
              <a:cxnLst/>
              <a:rect l="0" t="0" r="0" b="0"/>
              <a:pathLst>
                <a:path w="7145" h="71438">
                  <a:moveTo>
                    <a:pt x="0" y="0"/>
                  </a:moveTo>
                  <a:lnTo>
                    <a:pt x="0" y="0"/>
                  </a:lnTo>
                  <a:lnTo>
                    <a:pt x="6151" y="22244"/>
                  </a:lnTo>
                  <a:lnTo>
                    <a:pt x="7057" y="54056"/>
                  </a:lnTo>
                  <a:lnTo>
                    <a:pt x="7144" y="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6" name="SMARTInkShape-916"/>
            <p:cNvSpPr/>
            <p:nvPr>
              <p:custDataLst>
                <p:tags r:id="rId28"/>
              </p:custDataLst>
            </p:nvPr>
          </p:nvSpPr>
          <p:spPr>
            <a:xfrm>
              <a:off x="1793081" y="1235869"/>
              <a:ext cx="178595" cy="107157"/>
            </a:xfrm>
            <a:custGeom>
              <a:avLst/>
              <a:gdLst/>
              <a:ahLst/>
              <a:cxnLst/>
              <a:rect l="0" t="0" r="0" b="0"/>
              <a:pathLst>
                <a:path w="178595" h="107157">
                  <a:moveTo>
                    <a:pt x="0" y="107156"/>
                  </a:moveTo>
                  <a:lnTo>
                    <a:pt x="0" y="107156"/>
                  </a:lnTo>
                  <a:lnTo>
                    <a:pt x="33586" y="73571"/>
                  </a:lnTo>
                  <a:lnTo>
                    <a:pt x="67070" y="47857"/>
                  </a:lnTo>
                  <a:lnTo>
                    <a:pt x="93692" y="32171"/>
                  </a:lnTo>
                  <a:lnTo>
                    <a:pt x="123804" y="20380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7" name="SMARTInkShape-917"/>
            <p:cNvSpPr/>
            <p:nvPr>
              <p:custDataLst>
                <p:tags r:id="rId29"/>
              </p:custDataLst>
            </p:nvPr>
          </p:nvSpPr>
          <p:spPr>
            <a:xfrm>
              <a:off x="1894084" y="978694"/>
              <a:ext cx="41543" cy="414338"/>
            </a:xfrm>
            <a:custGeom>
              <a:avLst/>
              <a:gdLst/>
              <a:ahLst/>
              <a:cxnLst/>
              <a:rect l="0" t="0" r="0" b="0"/>
              <a:pathLst>
                <a:path w="41543" h="414338">
                  <a:moveTo>
                    <a:pt x="6154" y="0"/>
                  </a:moveTo>
                  <a:lnTo>
                    <a:pt x="6154" y="0"/>
                  </a:lnTo>
                  <a:lnTo>
                    <a:pt x="5360" y="13772"/>
                  </a:lnTo>
                  <a:lnTo>
                    <a:pt x="3" y="47527"/>
                  </a:lnTo>
                  <a:lnTo>
                    <a:pt x="0" y="78885"/>
                  </a:lnTo>
                  <a:lnTo>
                    <a:pt x="3977" y="106364"/>
                  </a:lnTo>
                  <a:lnTo>
                    <a:pt x="6303" y="138495"/>
                  </a:lnTo>
                  <a:lnTo>
                    <a:pt x="10872" y="169270"/>
                  </a:lnTo>
                  <a:lnTo>
                    <a:pt x="13372" y="203171"/>
                  </a:lnTo>
                  <a:lnTo>
                    <a:pt x="18788" y="237558"/>
                  </a:lnTo>
                  <a:lnTo>
                    <a:pt x="25419" y="268207"/>
                  </a:lnTo>
                  <a:lnTo>
                    <a:pt x="31617" y="297397"/>
                  </a:lnTo>
                  <a:lnTo>
                    <a:pt x="34600" y="325361"/>
                  </a:lnTo>
                  <a:lnTo>
                    <a:pt x="40201" y="356545"/>
                  </a:lnTo>
                  <a:lnTo>
                    <a:pt x="41542" y="389428"/>
                  </a:lnTo>
                  <a:lnTo>
                    <a:pt x="34729" y="414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SMARTInkShape-918"/>
            <p:cNvSpPr/>
            <p:nvPr>
              <p:custDataLst>
                <p:tags r:id="rId30"/>
              </p:custDataLst>
            </p:nvPr>
          </p:nvSpPr>
          <p:spPr>
            <a:xfrm>
              <a:off x="1687544" y="1214437"/>
              <a:ext cx="69820" cy="246410"/>
            </a:xfrm>
            <a:custGeom>
              <a:avLst/>
              <a:gdLst/>
              <a:ahLst/>
              <a:cxnLst/>
              <a:rect l="0" t="0" r="0" b="0"/>
              <a:pathLst>
                <a:path w="69820" h="246410">
                  <a:moveTo>
                    <a:pt x="5525" y="142876"/>
                  </a:moveTo>
                  <a:lnTo>
                    <a:pt x="5525" y="142876"/>
                  </a:lnTo>
                  <a:lnTo>
                    <a:pt x="5525" y="172170"/>
                  </a:lnTo>
                  <a:lnTo>
                    <a:pt x="7641" y="207782"/>
                  </a:lnTo>
                  <a:lnTo>
                    <a:pt x="12007" y="241881"/>
                  </a:lnTo>
                  <a:lnTo>
                    <a:pt x="12374" y="246409"/>
                  </a:lnTo>
                  <a:lnTo>
                    <a:pt x="12538" y="244188"/>
                  </a:lnTo>
                  <a:lnTo>
                    <a:pt x="10513" y="229779"/>
                  </a:lnTo>
                  <a:lnTo>
                    <a:pt x="7003" y="201169"/>
                  </a:lnTo>
                  <a:lnTo>
                    <a:pt x="3846" y="170995"/>
                  </a:lnTo>
                  <a:lnTo>
                    <a:pt x="0" y="143534"/>
                  </a:lnTo>
                  <a:lnTo>
                    <a:pt x="978" y="109469"/>
                  </a:lnTo>
                  <a:lnTo>
                    <a:pt x="6294" y="79267"/>
                  </a:lnTo>
                  <a:lnTo>
                    <a:pt x="11423" y="61424"/>
                  </a:lnTo>
                  <a:lnTo>
                    <a:pt x="28389" y="35625"/>
                  </a:lnTo>
                  <a:lnTo>
                    <a:pt x="698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SMARTInkShape-919"/>
            <p:cNvSpPr/>
            <p:nvPr>
              <p:custDataLst>
                <p:tags r:id="rId31"/>
              </p:custDataLst>
            </p:nvPr>
          </p:nvSpPr>
          <p:spPr>
            <a:xfrm>
              <a:off x="1314450" y="1314450"/>
              <a:ext cx="228601" cy="100014"/>
            </a:xfrm>
            <a:custGeom>
              <a:avLst/>
              <a:gdLst/>
              <a:ahLst/>
              <a:cxnLst/>
              <a:rect l="0" t="0" r="0" b="0"/>
              <a:pathLst>
                <a:path w="228601" h="100014">
                  <a:moveTo>
                    <a:pt x="0" y="100013"/>
                  </a:moveTo>
                  <a:lnTo>
                    <a:pt x="0" y="100013"/>
                  </a:lnTo>
                  <a:lnTo>
                    <a:pt x="21320" y="82485"/>
                  </a:lnTo>
                  <a:lnTo>
                    <a:pt x="51572" y="67123"/>
                  </a:lnTo>
                  <a:lnTo>
                    <a:pt x="82044" y="54196"/>
                  </a:lnTo>
                  <a:lnTo>
                    <a:pt x="112327" y="40311"/>
                  </a:lnTo>
                  <a:lnTo>
                    <a:pt x="146083" y="26937"/>
                  </a:lnTo>
                  <a:lnTo>
                    <a:pt x="181220" y="1680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0" name="SMARTInkShape-920"/>
            <p:cNvSpPr/>
            <p:nvPr>
              <p:custDataLst>
                <p:tags r:id="rId32"/>
              </p:custDataLst>
            </p:nvPr>
          </p:nvSpPr>
          <p:spPr>
            <a:xfrm>
              <a:off x="1301979" y="959247"/>
              <a:ext cx="276693" cy="737956"/>
            </a:xfrm>
            <a:custGeom>
              <a:avLst/>
              <a:gdLst/>
              <a:ahLst/>
              <a:cxnLst/>
              <a:rect l="0" t="0" r="0" b="0"/>
              <a:pathLst>
                <a:path w="276693" h="737956">
                  <a:moveTo>
                    <a:pt x="76765" y="648097"/>
                  </a:moveTo>
                  <a:lnTo>
                    <a:pt x="76765" y="648097"/>
                  </a:lnTo>
                  <a:lnTo>
                    <a:pt x="63029" y="620626"/>
                  </a:lnTo>
                  <a:lnTo>
                    <a:pt x="45447" y="585461"/>
                  </a:lnTo>
                  <a:lnTo>
                    <a:pt x="31414" y="557395"/>
                  </a:lnTo>
                  <a:lnTo>
                    <a:pt x="17995" y="528971"/>
                  </a:lnTo>
                  <a:lnTo>
                    <a:pt x="8640" y="499647"/>
                  </a:lnTo>
                  <a:lnTo>
                    <a:pt x="1634" y="467763"/>
                  </a:lnTo>
                  <a:lnTo>
                    <a:pt x="0" y="443323"/>
                  </a:lnTo>
                  <a:lnTo>
                    <a:pt x="8261" y="407778"/>
                  </a:lnTo>
                  <a:lnTo>
                    <a:pt x="19688" y="373366"/>
                  </a:lnTo>
                  <a:lnTo>
                    <a:pt x="29154" y="341681"/>
                  </a:lnTo>
                  <a:lnTo>
                    <a:pt x="36288" y="312126"/>
                  </a:lnTo>
                  <a:lnTo>
                    <a:pt x="43429" y="278234"/>
                  </a:lnTo>
                  <a:lnTo>
                    <a:pt x="48190" y="252732"/>
                  </a:lnTo>
                  <a:lnTo>
                    <a:pt x="53746" y="226316"/>
                  </a:lnTo>
                  <a:lnTo>
                    <a:pt x="61507" y="201347"/>
                  </a:lnTo>
                  <a:lnTo>
                    <a:pt x="68132" y="174904"/>
                  </a:lnTo>
                  <a:lnTo>
                    <a:pt x="74515" y="148070"/>
                  </a:lnTo>
                  <a:lnTo>
                    <a:pt x="82644" y="122915"/>
                  </a:lnTo>
                  <a:lnTo>
                    <a:pt x="89432" y="98505"/>
                  </a:lnTo>
                  <a:lnTo>
                    <a:pt x="99833" y="64567"/>
                  </a:lnTo>
                  <a:lnTo>
                    <a:pt x="112969" y="32287"/>
                  </a:lnTo>
                  <a:lnTo>
                    <a:pt x="122224" y="12453"/>
                  </a:lnTo>
                  <a:lnTo>
                    <a:pt x="131629" y="993"/>
                  </a:lnTo>
                  <a:lnTo>
                    <a:pt x="137154" y="0"/>
                  </a:lnTo>
                  <a:lnTo>
                    <a:pt x="143218" y="1720"/>
                  </a:lnTo>
                  <a:lnTo>
                    <a:pt x="149642" y="5248"/>
                  </a:lnTo>
                  <a:lnTo>
                    <a:pt x="161013" y="23984"/>
                  </a:lnTo>
                  <a:lnTo>
                    <a:pt x="170565" y="49245"/>
                  </a:lnTo>
                  <a:lnTo>
                    <a:pt x="177456" y="73701"/>
                  </a:lnTo>
                  <a:lnTo>
                    <a:pt x="183164" y="99916"/>
                  </a:lnTo>
                  <a:lnTo>
                    <a:pt x="188347" y="127442"/>
                  </a:lnTo>
                  <a:lnTo>
                    <a:pt x="193297" y="155551"/>
                  </a:lnTo>
                  <a:lnTo>
                    <a:pt x="200259" y="188152"/>
                  </a:lnTo>
                  <a:lnTo>
                    <a:pt x="207851" y="223808"/>
                  </a:lnTo>
                  <a:lnTo>
                    <a:pt x="210987" y="242206"/>
                  </a:lnTo>
                  <a:lnTo>
                    <a:pt x="213871" y="260822"/>
                  </a:lnTo>
                  <a:lnTo>
                    <a:pt x="216588" y="279582"/>
                  </a:lnTo>
                  <a:lnTo>
                    <a:pt x="219193" y="298439"/>
                  </a:lnTo>
                  <a:lnTo>
                    <a:pt x="221723" y="317360"/>
                  </a:lnTo>
                  <a:lnTo>
                    <a:pt x="224204" y="336325"/>
                  </a:lnTo>
                  <a:lnTo>
                    <a:pt x="226651" y="355317"/>
                  </a:lnTo>
                  <a:lnTo>
                    <a:pt x="229077" y="374329"/>
                  </a:lnTo>
                  <a:lnTo>
                    <a:pt x="231487" y="392560"/>
                  </a:lnTo>
                  <a:lnTo>
                    <a:pt x="236282" y="427633"/>
                  </a:lnTo>
                  <a:lnTo>
                    <a:pt x="241059" y="461742"/>
                  </a:lnTo>
                  <a:lnTo>
                    <a:pt x="245828" y="495423"/>
                  </a:lnTo>
                  <a:lnTo>
                    <a:pt x="250594" y="528912"/>
                  </a:lnTo>
                  <a:lnTo>
                    <a:pt x="255358" y="560201"/>
                  </a:lnTo>
                  <a:lnTo>
                    <a:pt x="260121" y="589982"/>
                  </a:lnTo>
                  <a:lnTo>
                    <a:pt x="264883" y="619093"/>
                  </a:lnTo>
                  <a:lnTo>
                    <a:pt x="267529" y="645790"/>
                  </a:lnTo>
                  <a:lnTo>
                    <a:pt x="271135" y="678899"/>
                  </a:lnTo>
                  <a:lnTo>
                    <a:pt x="275673" y="711419"/>
                  </a:lnTo>
                  <a:lnTo>
                    <a:pt x="276692" y="737640"/>
                  </a:lnTo>
                  <a:lnTo>
                    <a:pt x="275931" y="737955"/>
                  </a:lnTo>
                  <a:lnTo>
                    <a:pt x="269646" y="73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SMARTInkShape-921"/>
          <p:cNvSpPr/>
          <p:nvPr>
            <p:custDataLst>
              <p:tags r:id="rId2"/>
            </p:custDataLst>
          </p:nvPr>
        </p:nvSpPr>
        <p:spPr>
          <a:xfrm>
            <a:off x="5986463" y="3736455"/>
            <a:ext cx="1371601" cy="124933"/>
          </a:xfrm>
          <a:custGeom>
            <a:avLst/>
            <a:gdLst/>
            <a:ahLst/>
            <a:cxnLst/>
            <a:rect l="0" t="0" r="0" b="0"/>
            <a:pathLst>
              <a:path w="1371601" h="124933">
                <a:moveTo>
                  <a:pt x="1371600" y="56876"/>
                </a:moveTo>
                <a:lnTo>
                  <a:pt x="1371600" y="56876"/>
                </a:lnTo>
                <a:lnTo>
                  <a:pt x="1345562" y="72970"/>
                </a:lnTo>
                <a:lnTo>
                  <a:pt x="1327181" y="77253"/>
                </a:lnTo>
                <a:lnTo>
                  <a:pt x="1300591" y="78304"/>
                </a:lnTo>
                <a:lnTo>
                  <a:pt x="1296496" y="74514"/>
                </a:lnTo>
                <a:lnTo>
                  <a:pt x="1294564" y="70536"/>
                </a:lnTo>
                <a:lnTo>
                  <a:pt x="1294049" y="68364"/>
                </a:lnTo>
                <a:lnTo>
                  <a:pt x="1289532" y="61515"/>
                </a:lnTo>
                <a:lnTo>
                  <a:pt x="1281687" y="52089"/>
                </a:lnTo>
                <a:lnTo>
                  <a:pt x="1280045" y="47340"/>
                </a:lnTo>
                <a:lnTo>
                  <a:pt x="1278813" y="45757"/>
                </a:lnTo>
                <a:lnTo>
                  <a:pt x="1275328" y="43997"/>
                </a:lnTo>
                <a:lnTo>
                  <a:pt x="1268903" y="43006"/>
                </a:lnTo>
                <a:lnTo>
                  <a:pt x="1264308" y="44891"/>
                </a:lnTo>
                <a:lnTo>
                  <a:pt x="1234478" y="72592"/>
                </a:lnTo>
                <a:lnTo>
                  <a:pt x="1219286" y="93900"/>
                </a:lnTo>
                <a:lnTo>
                  <a:pt x="1214476" y="97144"/>
                </a:lnTo>
                <a:lnTo>
                  <a:pt x="1212082" y="98009"/>
                </a:lnTo>
                <a:lnTo>
                  <a:pt x="1209692" y="97792"/>
                </a:lnTo>
                <a:lnTo>
                  <a:pt x="1204920" y="95434"/>
                </a:lnTo>
                <a:lnTo>
                  <a:pt x="1203330" y="92900"/>
                </a:lnTo>
                <a:lnTo>
                  <a:pt x="1194124" y="59084"/>
                </a:lnTo>
                <a:lnTo>
                  <a:pt x="1191036" y="35422"/>
                </a:lnTo>
                <a:lnTo>
                  <a:pt x="1185278" y="23267"/>
                </a:lnTo>
                <a:lnTo>
                  <a:pt x="1180841" y="18127"/>
                </a:lnTo>
                <a:lnTo>
                  <a:pt x="1176222" y="15842"/>
                </a:lnTo>
                <a:lnTo>
                  <a:pt x="1165367" y="14555"/>
                </a:lnTo>
                <a:lnTo>
                  <a:pt x="1161880" y="15962"/>
                </a:lnTo>
                <a:lnTo>
                  <a:pt x="1155889" y="21759"/>
                </a:lnTo>
                <a:lnTo>
                  <a:pt x="1133778" y="56993"/>
                </a:lnTo>
                <a:lnTo>
                  <a:pt x="1112340" y="80278"/>
                </a:lnTo>
                <a:lnTo>
                  <a:pt x="1107413" y="83152"/>
                </a:lnTo>
                <a:lnTo>
                  <a:pt x="1097782" y="84997"/>
                </a:lnTo>
                <a:lnTo>
                  <a:pt x="1090620" y="85317"/>
                </a:lnTo>
                <a:lnTo>
                  <a:pt x="1089030" y="84568"/>
                </a:lnTo>
                <a:lnTo>
                  <a:pt x="1087970" y="83275"/>
                </a:lnTo>
                <a:lnTo>
                  <a:pt x="1085998" y="79721"/>
                </a:lnTo>
                <a:lnTo>
                  <a:pt x="1082476" y="75496"/>
                </a:lnTo>
                <a:lnTo>
                  <a:pt x="1072238" y="68655"/>
                </a:lnTo>
                <a:lnTo>
                  <a:pt x="1062943" y="65393"/>
                </a:lnTo>
                <a:lnTo>
                  <a:pt x="1055161" y="64427"/>
                </a:lnTo>
                <a:lnTo>
                  <a:pt x="1050250" y="66318"/>
                </a:lnTo>
                <a:lnTo>
                  <a:pt x="1026176" y="83953"/>
                </a:lnTo>
                <a:lnTo>
                  <a:pt x="998824" y="115124"/>
                </a:lnTo>
                <a:lnTo>
                  <a:pt x="993461" y="118483"/>
                </a:lnTo>
                <a:lnTo>
                  <a:pt x="988432" y="120769"/>
                </a:lnTo>
                <a:lnTo>
                  <a:pt x="983551" y="124431"/>
                </a:lnTo>
                <a:lnTo>
                  <a:pt x="981138" y="124932"/>
                </a:lnTo>
                <a:lnTo>
                  <a:pt x="978737" y="124472"/>
                </a:lnTo>
                <a:lnTo>
                  <a:pt x="971562" y="120032"/>
                </a:lnTo>
                <a:lnTo>
                  <a:pt x="966793" y="115108"/>
                </a:lnTo>
                <a:lnTo>
                  <a:pt x="947737" y="80545"/>
                </a:lnTo>
                <a:lnTo>
                  <a:pt x="940593" y="70151"/>
                </a:lnTo>
                <a:lnTo>
                  <a:pt x="933714" y="66745"/>
                </a:lnTo>
                <a:lnTo>
                  <a:pt x="920155" y="64558"/>
                </a:lnTo>
                <a:lnTo>
                  <a:pt x="914841" y="66376"/>
                </a:lnTo>
                <a:lnTo>
                  <a:pt x="879954" y="91666"/>
                </a:lnTo>
                <a:lnTo>
                  <a:pt x="867497" y="103054"/>
                </a:lnTo>
                <a:lnTo>
                  <a:pt x="862333" y="105181"/>
                </a:lnTo>
                <a:lnTo>
                  <a:pt x="859845" y="104954"/>
                </a:lnTo>
                <a:lnTo>
                  <a:pt x="854964" y="102586"/>
                </a:lnTo>
                <a:lnTo>
                  <a:pt x="840589" y="90046"/>
                </a:lnTo>
                <a:lnTo>
                  <a:pt x="831057" y="74159"/>
                </a:lnTo>
                <a:lnTo>
                  <a:pt x="819150" y="49627"/>
                </a:lnTo>
                <a:lnTo>
                  <a:pt x="808214" y="40882"/>
                </a:lnTo>
                <a:lnTo>
                  <a:pt x="798711" y="37056"/>
                </a:lnTo>
                <a:lnTo>
                  <a:pt x="779726" y="35586"/>
                </a:lnTo>
                <a:lnTo>
                  <a:pt x="773053" y="37624"/>
                </a:lnTo>
                <a:lnTo>
                  <a:pt x="738868" y="60870"/>
                </a:lnTo>
                <a:lnTo>
                  <a:pt x="733727" y="62620"/>
                </a:lnTo>
                <a:lnTo>
                  <a:pt x="722578" y="63605"/>
                </a:lnTo>
                <a:lnTo>
                  <a:pt x="715904" y="61719"/>
                </a:lnTo>
                <a:lnTo>
                  <a:pt x="702670" y="51811"/>
                </a:lnTo>
                <a:lnTo>
                  <a:pt x="690867" y="42529"/>
                </a:lnTo>
                <a:lnTo>
                  <a:pt x="680157" y="37544"/>
                </a:lnTo>
                <a:lnTo>
                  <a:pt x="665635" y="35860"/>
                </a:lnTo>
                <a:lnTo>
                  <a:pt x="658846" y="37746"/>
                </a:lnTo>
                <a:lnTo>
                  <a:pt x="648445" y="45387"/>
                </a:lnTo>
                <a:lnTo>
                  <a:pt x="637425" y="57705"/>
                </a:lnTo>
                <a:lnTo>
                  <a:pt x="630963" y="65976"/>
                </a:lnTo>
                <a:lnTo>
                  <a:pt x="596189" y="96622"/>
                </a:lnTo>
                <a:lnTo>
                  <a:pt x="588428" y="103490"/>
                </a:lnTo>
                <a:lnTo>
                  <a:pt x="583521" y="105374"/>
                </a:lnTo>
                <a:lnTo>
                  <a:pt x="576577" y="104095"/>
                </a:lnTo>
                <a:lnTo>
                  <a:pt x="565860" y="98913"/>
                </a:lnTo>
                <a:lnTo>
                  <a:pt x="533271" y="74329"/>
                </a:lnTo>
                <a:lnTo>
                  <a:pt x="521938" y="71789"/>
                </a:lnTo>
                <a:lnTo>
                  <a:pt x="519409" y="71581"/>
                </a:lnTo>
                <a:lnTo>
                  <a:pt x="503942" y="76949"/>
                </a:lnTo>
                <a:lnTo>
                  <a:pt x="469215" y="96590"/>
                </a:lnTo>
                <a:lnTo>
                  <a:pt x="459525" y="98806"/>
                </a:lnTo>
                <a:lnTo>
                  <a:pt x="451354" y="99324"/>
                </a:lnTo>
                <a:lnTo>
                  <a:pt x="444548" y="97438"/>
                </a:lnTo>
                <a:lnTo>
                  <a:pt x="438876" y="94747"/>
                </a:lnTo>
                <a:lnTo>
                  <a:pt x="433709" y="93552"/>
                </a:lnTo>
                <a:lnTo>
                  <a:pt x="428768" y="88787"/>
                </a:lnTo>
                <a:lnTo>
                  <a:pt x="423133" y="82171"/>
                </a:lnTo>
                <a:lnTo>
                  <a:pt x="390576" y="59296"/>
                </a:lnTo>
                <a:lnTo>
                  <a:pt x="381720" y="52919"/>
                </a:lnTo>
                <a:lnTo>
                  <a:pt x="376557" y="51149"/>
                </a:lnTo>
                <a:lnTo>
                  <a:pt x="365397" y="50152"/>
                </a:lnTo>
                <a:lnTo>
                  <a:pt x="358719" y="52036"/>
                </a:lnTo>
                <a:lnTo>
                  <a:pt x="352312" y="54725"/>
                </a:lnTo>
                <a:lnTo>
                  <a:pt x="340573" y="57033"/>
                </a:lnTo>
                <a:lnTo>
                  <a:pt x="330921" y="61597"/>
                </a:lnTo>
                <a:lnTo>
                  <a:pt x="298064" y="63978"/>
                </a:lnTo>
                <a:lnTo>
                  <a:pt x="289635" y="63208"/>
                </a:lnTo>
                <a:lnTo>
                  <a:pt x="267563" y="56743"/>
                </a:lnTo>
                <a:lnTo>
                  <a:pt x="259018" y="52163"/>
                </a:lnTo>
                <a:lnTo>
                  <a:pt x="247579" y="49659"/>
                </a:lnTo>
                <a:lnTo>
                  <a:pt x="236200" y="44220"/>
                </a:lnTo>
                <a:lnTo>
                  <a:pt x="205089" y="42617"/>
                </a:lnTo>
                <a:lnTo>
                  <a:pt x="200159" y="44718"/>
                </a:lnTo>
                <a:lnTo>
                  <a:pt x="197733" y="46390"/>
                </a:lnTo>
                <a:lnTo>
                  <a:pt x="186734" y="48742"/>
                </a:lnTo>
                <a:lnTo>
                  <a:pt x="163214" y="49645"/>
                </a:lnTo>
                <a:lnTo>
                  <a:pt x="157735" y="47577"/>
                </a:lnTo>
                <a:lnTo>
                  <a:pt x="155163" y="45915"/>
                </a:lnTo>
                <a:lnTo>
                  <a:pt x="137271" y="40910"/>
                </a:lnTo>
                <a:lnTo>
                  <a:pt x="114340" y="23231"/>
                </a:lnTo>
                <a:lnTo>
                  <a:pt x="100990" y="17775"/>
                </a:lnTo>
                <a:lnTo>
                  <a:pt x="80365" y="2843"/>
                </a:lnTo>
                <a:lnTo>
                  <a:pt x="60211" y="0"/>
                </a:lnTo>
                <a:lnTo>
                  <a:pt x="39600" y="544"/>
                </a:lnTo>
                <a:lnTo>
                  <a:pt x="26727" y="5437"/>
                </a:lnTo>
                <a:lnTo>
                  <a:pt x="0" y="211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5" name="SMARTInkShape-Group189"/>
          <p:cNvGrpSpPr/>
          <p:nvPr/>
        </p:nvGrpSpPr>
        <p:grpSpPr>
          <a:xfrm>
            <a:off x="6379997" y="646289"/>
            <a:ext cx="2299660" cy="625300"/>
            <a:chOff x="6379997" y="646289"/>
            <a:chExt cx="2299660" cy="625300"/>
          </a:xfrm>
        </p:grpSpPr>
        <p:sp>
          <p:nvSpPr>
            <p:cNvPr id="3083" name="SMARTInkShape-922"/>
            <p:cNvSpPr/>
            <p:nvPr>
              <p:custDataLst>
                <p:tags r:id="rId4"/>
              </p:custDataLst>
            </p:nvPr>
          </p:nvSpPr>
          <p:spPr>
            <a:xfrm>
              <a:off x="6379997" y="735806"/>
              <a:ext cx="92242" cy="535783"/>
            </a:xfrm>
            <a:custGeom>
              <a:avLst/>
              <a:gdLst/>
              <a:ahLst/>
              <a:cxnLst/>
              <a:rect l="0" t="0" r="0" b="0"/>
              <a:pathLst>
                <a:path w="92242" h="535783">
                  <a:moveTo>
                    <a:pt x="92241" y="0"/>
                  </a:moveTo>
                  <a:lnTo>
                    <a:pt x="92241" y="0"/>
                  </a:lnTo>
                  <a:lnTo>
                    <a:pt x="86586" y="31084"/>
                  </a:lnTo>
                  <a:lnTo>
                    <a:pt x="83421" y="60010"/>
                  </a:lnTo>
                  <a:lnTo>
                    <a:pt x="79589" y="83028"/>
                  </a:lnTo>
                  <a:lnTo>
                    <a:pt x="75241" y="109132"/>
                  </a:lnTo>
                  <a:lnTo>
                    <a:pt x="68545" y="136610"/>
                  </a:lnTo>
                  <a:lnTo>
                    <a:pt x="61072" y="165491"/>
                  </a:lnTo>
                  <a:lnTo>
                    <a:pt x="55105" y="196847"/>
                  </a:lnTo>
                  <a:lnTo>
                    <a:pt x="47690" y="227188"/>
                  </a:lnTo>
                  <a:lnTo>
                    <a:pt x="39896" y="257341"/>
                  </a:lnTo>
                  <a:lnTo>
                    <a:pt x="33787" y="289264"/>
                  </a:lnTo>
                  <a:lnTo>
                    <a:pt x="28426" y="319855"/>
                  </a:lnTo>
                  <a:lnTo>
                    <a:pt x="23397" y="349327"/>
                  </a:lnTo>
                  <a:lnTo>
                    <a:pt x="18516" y="378300"/>
                  </a:lnTo>
                  <a:lnTo>
                    <a:pt x="13701" y="404936"/>
                  </a:lnTo>
                  <a:lnTo>
                    <a:pt x="8915" y="430003"/>
                  </a:lnTo>
                  <a:lnTo>
                    <a:pt x="4143" y="454373"/>
                  </a:lnTo>
                  <a:lnTo>
                    <a:pt x="1493" y="480550"/>
                  </a:lnTo>
                  <a:lnTo>
                    <a:pt x="0" y="513596"/>
                  </a:lnTo>
                  <a:lnTo>
                    <a:pt x="445" y="525921"/>
                  </a:lnTo>
                  <a:lnTo>
                    <a:pt x="6516" y="535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SMARTInkShape-923"/>
            <p:cNvSpPr/>
            <p:nvPr>
              <p:custDataLst>
                <p:tags r:id="rId5"/>
              </p:custDataLst>
            </p:nvPr>
          </p:nvSpPr>
          <p:spPr>
            <a:xfrm>
              <a:off x="6509819" y="757237"/>
              <a:ext cx="196063" cy="404075"/>
            </a:xfrm>
            <a:custGeom>
              <a:avLst/>
              <a:gdLst/>
              <a:ahLst/>
              <a:cxnLst/>
              <a:rect l="0" t="0" r="0" b="0"/>
              <a:pathLst>
                <a:path w="196063" h="404075">
                  <a:moveTo>
                    <a:pt x="119581" y="0"/>
                  </a:moveTo>
                  <a:lnTo>
                    <a:pt x="119581" y="0"/>
                  </a:lnTo>
                  <a:lnTo>
                    <a:pt x="99695" y="29830"/>
                  </a:lnTo>
                  <a:lnTo>
                    <a:pt x="85996" y="57963"/>
                  </a:lnTo>
                  <a:lnTo>
                    <a:pt x="74492" y="82118"/>
                  </a:lnTo>
                  <a:lnTo>
                    <a:pt x="61442" y="109522"/>
                  </a:lnTo>
                  <a:lnTo>
                    <a:pt x="47704" y="140223"/>
                  </a:lnTo>
                  <a:lnTo>
                    <a:pt x="35778" y="172388"/>
                  </a:lnTo>
                  <a:lnTo>
                    <a:pt x="25185" y="205205"/>
                  </a:lnTo>
                  <a:lnTo>
                    <a:pt x="15186" y="238311"/>
                  </a:lnTo>
                  <a:lnTo>
                    <a:pt x="7566" y="269429"/>
                  </a:lnTo>
                  <a:lnTo>
                    <a:pt x="2328" y="298340"/>
                  </a:lnTo>
                  <a:lnTo>
                    <a:pt x="0" y="324419"/>
                  </a:lnTo>
                  <a:lnTo>
                    <a:pt x="2482" y="357621"/>
                  </a:lnTo>
                  <a:lnTo>
                    <a:pt x="8244" y="379982"/>
                  </a:lnTo>
                  <a:lnTo>
                    <a:pt x="18771" y="396662"/>
                  </a:lnTo>
                  <a:lnTo>
                    <a:pt x="27416" y="402513"/>
                  </a:lnTo>
                  <a:lnTo>
                    <a:pt x="31944" y="404074"/>
                  </a:lnTo>
                  <a:lnTo>
                    <a:pt x="43325" y="403691"/>
                  </a:lnTo>
                  <a:lnTo>
                    <a:pt x="56321" y="400081"/>
                  </a:lnTo>
                  <a:lnTo>
                    <a:pt x="70034" y="393185"/>
                  </a:lnTo>
                  <a:lnTo>
                    <a:pt x="99035" y="363622"/>
                  </a:lnTo>
                  <a:lnTo>
                    <a:pt x="124518" y="330960"/>
                  </a:lnTo>
                  <a:lnTo>
                    <a:pt x="140032" y="305050"/>
                  </a:lnTo>
                  <a:lnTo>
                    <a:pt x="154864" y="275543"/>
                  </a:lnTo>
                  <a:lnTo>
                    <a:pt x="168600" y="244701"/>
                  </a:lnTo>
                  <a:lnTo>
                    <a:pt x="179997" y="215119"/>
                  </a:lnTo>
                  <a:lnTo>
                    <a:pt x="188236" y="188213"/>
                  </a:lnTo>
                  <a:lnTo>
                    <a:pt x="193751" y="163025"/>
                  </a:lnTo>
                  <a:lnTo>
                    <a:pt x="196062" y="127326"/>
                  </a:lnTo>
                  <a:lnTo>
                    <a:pt x="192072" y="97875"/>
                  </a:lnTo>
                  <a:lnTo>
                    <a:pt x="181496" y="70780"/>
                  </a:lnTo>
                  <a:lnTo>
                    <a:pt x="173292" y="58446"/>
                  </a:lnTo>
                  <a:lnTo>
                    <a:pt x="164355" y="50318"/>
                  </a:lnTo>
                  <a:lnTo>
                    <a:pt x="146606" y="41279"/>
                  </a:lnTo>
                  <a:lnTo>
                    <a:pt x="112437" y="42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SMARTInkShape-924"/>
            <p:cNvSpPr/>
            <p:nvPr>
              <p:custDataLst>
                <p:tags r:id="rId6"/>
              </p:custDataLst>
            </p:nvPr>
          </p:nvSpPr>
          <p:spPr>
            <a:xfrm>
              <a:off x="6793706" y="842962"/>
              <a:ext cx="107158" cy="12669"/>
            </a:xfrm>
            <a:custGeom>
              <a:avLst/>
              <a:gdLst/>
              <a:ahLst/>
              <a:cxnLst/>
              <a:rect l="0" t="0" r="0" b="0"/>
              <a:pathLst>
                <a:path w="107158" h="12669">
                  <a:moveTo>
                    <a:pt x="0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794" y="4910"/>
                  </a:lnTo>
                  <a:lnTo>
                    <a:pt x="2118" y="5655"/>
                  </a:lnTo>
                  <a:lnTo>
                    <a:pt x="34249" y="12668"/>
                  </a:lnTo>
                  <a:lnTo>
                    <a:pt x="61742" y="11691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SMARTInkShape-925"/>
            <p:cNvSpPr/>
            <p:nvPr>
              <p:custDataLst>
                <p:tags r:id="rId7"/>
              </p:custDataLst>
            </p:nvPr>
          </p:nvSpPr>
          <p:spPr>
            <a:xfrm>
              <a:off x="6972336" y="707231"/>
              <a:ext cx="64259" cy="329216"/>
            </a:xfrm>
            <a:custGeom>
              <a:avLst/>
              <a:gdLst/>
              <a:ahLst/>
              <a:cxnLst/>
              <a:rect l="0" t="0" r="0" b="0"/>
              <a:pathLst>
                <a:path w="64259" h="329216">
                  <a:moveTo>
                    <a:pt x="42827" y="0"/>
                  </a:moveTo>
                  <a:lnTo>
                    <a:pt x="42827" y="0"/>
                  </a:lnTo>
                  <a:lnTo>
                    <a:pt x="42827" y="3793"/>
                  </a:lnTo>
                  <a:lnTo>
                    <a:pt x="40710" y="7771"/>
                  </a:lnTo>
                  <a:lnTo>
                    <a:pt x="39034" y="9943"/>
                  </a:lnTo>
                  <a:lnTo>
                    <a:pt x="32884" y="35755"/>
                  </a:lnTo>
                  <a:lnTo>
                    <a:pt x="26034" y="65980"/>
                  </a:lnTo>
                  <a:lnTo>
                    <a:pt x="18978" y="98837"/>
                  </a:lnTo>
                  <a:lnTo>
                    <a:pt x="11859" y="129915"/>
                  </a:lnTo>
                  <a:lnTo>
                    <a:pt x="4723" y="159232"/>
                  </a:lnTo>
                  <a:lnTo>
                    <a:pt x="1375" y="191819"/>
                  </a:lnTo>
                  <a:lnTo>
                    <a:pt x="243" y="224598"/>
                  </a:lnTo>
                  <a:lnTo>
                    <a:pt x="47" y="231648"/>
                  </a:lnTo>
                  <a:lnTo>
                    <a:pt x="0" y="230484"/>
                  </a:lnTo>
                  <a:lnTo>
                    <a:pt x="13703" y="195144"/>
                  </a:lnTo>
                  <a:lnTo>
                    <a:pt x="25579" y="172044"/>
                  </a:lnTo>
                  <a:lnTo>
                    <a:pt x="30663" y="167745"/>
                  </a:lnTo>
                  <a:lnTo>
                    <a:pt x="33130" y="167393"/>
                  </a:lnTo>
                  <a:lnTo>
                    <a:pt x="37988" y="169118"/>
                  </a:lnTo>
                  <a:lnTo>
                    <a:pt x="40675" y="178880"/>
                  </a:lnTo>
                  <a:lnTo>
                    <a:pt x="40072" y="206460"/>
                  </a:lnTo>
                  <a:lnTo>
                    <a:pt x="37634" y="231460"/>
                  </a:lnTo>
                  <a:lnTo>
                    <a:pt x="36550" y="258446"/>
                  </a:lnTo>
                  <a:lnTo>
                    <a:pt x="35854" y="293351"/>
                  </a:lnTo>
                  <a:lnTo>
                    <a:pt x="35759" y="310824"/>
                  </a:lnTo>
                  <a:lnTo>
                    <a:pt x="37321" y="317547"/>
                  </a:lnTo>
                  <a:lnTo>
                    <a:pt x="43290" y="327134"/>
                  </a:lnTo>
                  <a:lnTo>
                    <a:pt x="46311" y="329215"/>
                  </a:lnTo>
                  <a:lnTo>
                    <a:pt x="64258" y="328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SMARTInkShape-926"/>
            <p:cNvSpPr/>
            <p:nvPr>
              <p:custDataLst>
                <p:tags r:id="rId8"/>
              </p:custDataLst>
            </p:nvPr>
          </p:nvSpPr>
          <p:spPr>
            <a:xfrm>
              <a:off x="7137353" y="663548"/>
              <a:ext cx="193863" cy="572322"/>
            </a:xfrm>
            <a:custGeom>
              <a:avLst/>
              <a:gdLst/>
              <a:ahLst/>
              <a:cxnLst/>
              <a:rect l="0" t="0" r="0" b="0"/>
              <a:pathLst>
                <a:path w="193863" h="572322">
                  <a:moveTo>
                    <a:pt x="127841" y="50827"/>
                  </a:moveTo>
                  <a:lnTo>
                    <a:pt x="127841" y="50827"/>
                  </a:lnTo>
                  <a:lnTo>
                    <a:pt x="117898" y="80656"/>
                  </a:lnTo>
                  <a:lnTo>
                    <a:pt x="107256" y="108790"/>
                  </a:lnTo>
                  <a:lnTo>
                    <a:pt x="98584" y="132944"/>
                  </a:lnTo>
                  <a:lnTo>
                    <a:pt x="90231" y="161142"/>
                  </a:lnTo>
                  <a:lnTo>
                    <a:pt x="83874" y="194841"/>
                  </a:lnTo>
                  <a:lnTo>
                    <a:pt x="76285" y="228869"/>
                  </a:lnTo>
                  <a:lnTo>
                    <a:pt x="67621" y="263307"/>
                  </a:lnTo>
                  <a:lnTo>
                    <a:pt x="63088" y="281380"/>
                  </a:lnTo>
                  <a:lnTo>
                    <a:pt x="58479" y="299779"/>
                  </a:lnTo>
                  <a:lnTo>
                    <a:pt x="51240" y="335039"/>
                  </a:lnTo>
                  <a:lnTo>
                    <a:pt x="44584" y="367643"/>
                  </a:lnTo>
                  <a:lnTo>
                    <a:pt x="36333" y="395363"/>
                  </a:lnTo>
                  <a:lnTo>
                    <a:pt x="29492" y="420913"/>
                  </a:lnTo>
                  <a:lnTo>
                    <a:pt x="21177" y="455492"/>
                  </a:lnTo>
                  <a:lnTo>
                    <a:pt x="13686" y="485847"/>
                  </a:lnTo>
                  <a:lnTo>
                    <a:pt x="7837" y="516963"/>
                  </a:lnTo>
                  <a:lnTo>
                    <a:pt x="373" y="546813"/>
                  </a:lnTo>
                  <a:lnTo>
                    <a:pt x="0" y="545791"/>
                  </a:lnTo>
                  <a:lnTo>
                    <a:pt x="1517" y="514340"/>
                  </a:lnTo>
                  <a:lnTo>
                    <a:pt x="5022" y="481464"/>
                  </a:lnTo>
                  <a:lnTo>
                    <a:pt x="9226" y="448332"/>
                  </a:lnTo>
                  <a:lnTo>
                    <a:pt x="15856" y="412969"/>
                  </a:lnTo>
                  <a:lnTo>
                    <a:pt x="19847" y="394648"/>
                  </a:lnTo>
                  <a:lnTo>
                    <a:pt x="24095" y="375291"/>
                  </a:lnTo>
                  <a:lnTo>
                    <a:pt x="28514" y="355243"/>
                  </a:lnTo>
                  <a:lnTo>
                    <a:pt x="33048" y="334733"/>
                  </a:lnTo>
                  <a:lnTo>
                    <a:pt x="37659" y="313917"/>
                  </a:lnTo>
                  <a:lnTo>
                    <a:pt x="42319" y="292895"/>
                  </a:lnTo>
                  <a:lnTo>
                    <a:pt x="47014" y="271737"/>
                  </a:lnTo>
                  <a:lnTo>
                    <a:pt x="52525" y="251281"/>
                  </a:lnTo>
                  <a:lnTo>
                    <a:pt x="58580" y="231295"/>
                  </a:lnTo>
                  <a:lnTo>
                    <a:pt x="64998" y="211620"/>
                  </a:lnTo>
                  <a:lnTo>
                    <a:pt x="71658" y="192154"/>
                  </a:lnTo>
                  <a:lnTo>
                    <a:pt x="78479" y="172826"/>
                  </a:lnTo>
                  <a:lnTo>
                    <a:pt x="85408" y="153591"/>
                  </a:lnTo>
                  <a:lnTo>
                    <a:pt x="97340" y="119518"/>
                  </a:lnTo>
                  <a:lnTo>
                    <a:pt x="108729" y="90088"/>
                  </a:lnTo>
                  <a:lnTo>
                    <a:pt x="127735" y="55669"/>
                  </a:lnTo>
                  <a:lnTo>
                    <a:pt x="148781" y="21944"/>
                  </a:lnTo>
                  <a:lnTo>
                    <a:pt x="172018" y="3141"/>
                  </a:lnTo>
                  <a:lnTo>
                    <a:pt x="177136" y="780"/>
                  </a:lnTo>
                  <a:lnTo>
                    <a:pt x="181341" y="0"/>
                  </a:lnTo>
                  <a:lnTo>
                    <a:pt x="184939" y="273"/>
                  </a:lnTo>
                  <a:lnTo>
                    <a:pt x="188132" y="3631"/>
                  </a:lnTo>
                  <a:lnTo>
                    <a:pt x="193795" y="15828"/>
                  </a:lnTo>
                  <a:lnTo>
                    <a:pt x="193862" y="44337"/>
                  </a:lnTo>
                  <a:lnTo>
                    <a:pt x="192646" y="77920"/>
                  </a:lnTo>
                  <a:lnTo>
                    <a:pt x="190245" y="105466"/>
                  </a:lnTo>
                  <a:lnTo>
                    <a:pt x="186533" y="136230"/>
                  </a:lnTo>
                  <a:lnTo>
                    <a:pt x="182237" y="168423"/>
                  </a:lnTo>
                  <a:lnTo>
                    <a:pt x="177681" y="203369"/>
                  </a:lnTo>
                  <a:lnTo>
                    <a:pt x="175356" y="221578"/>
                  </a:lnTo>
                  <a:lnTo>
                    <a:pt x="173012" y="240861"/>
                  </a:lnTo>
                  <a:lnTo>
                    <a:pt x="170654" y="260860"/>
                  </a:lnTo>
                  <a:lnTo>
                    <a:pt x="168289" y="281336"/>
                  </a:lnTo>
                  <a:lnTo>
                    <a:pt x="166713" y="300544"/>
                  </a:lnTo>
                  <a:lnTo>
                    <a:pt x="165662" y="318905"/>
                  </a:lnTo>
                  <a:lnTo>
                    <a:pt x="164494" y="354123"/>
                  </a:lnTo>
                  <a:lnTo>
                    <a:pt x="163975" y="388296"/>
                  </a:lnTo>
                  <a:lnTo>
                    <a:pt x="163744" y="417771"/>
                  </a:lnTo>
                  <a:lnTo>
                    <a:pt x="164435" y="444101"/>
                  </a:lnTo>
                  <a:lnTo>
                    <a:pt x="167389" y="469032"/>
                  </a:lnTo>
                  <a:lnTo>
                    <a:pt x="169721" y="501588"/>
                  </a:lnTo>
                  <a:lnTo>
                    <a:pt x="174205" y="531343"/>
                  </a:lnTo>
                  <a:lnTo>
                    <a:pt x="177367" y="563857"/>
                  </a:lnTo>
                  <a:lnTo>
                    <a:pt x="170703" y="572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SMARTInkShape-927"/>
            <p:cNvSpPr/>
            <p:nvPr>
              <p:custDataLst>
                <p:tags r:id="rId9"/>
              </p:custDataLst>
            </p:nvPr>
          </p:nvSpPr>
          <p:spPr>
            <a:xfrm>
              <a:off x="7265194" y="115014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SMARTInkShape-928"/>
            <p:cNvSpPr/>
            <p:nvPr>
              <p:custDataLst>
                <p:tags r:id="rId10"/>
              </p:custDataLst>
            </p:nvPr>
          </p:nvSpPr>
          <p:spPr>
            <a:xfrm>
              <a:off x="7108031" y="955709"/>
              <a:ext cx="757239" cy="240075"/>
            </a:xfrm>
            <a:custGeom>
              <a:avLst/>
              <a:gdLst/>
              <a:ahLst/>
              <a:cxnLst/>
              <a:rect l="0" t="0" r="0" b="0"/>
              <a:pathLst>
                <a:path w="757239" h="240075">
                  <a:moveTo>
                    <a:pt x="0" y="87278"/>
                  </a:moveTo>
                  <a:lnTo>
                    <a:pt x="0" y="87278"/>
                  </a:lnTo>
                  <a:lnTo>
                    <a:pt x="35669" y="115177"/>
                  </a:lnTo>
                  <a:lnTo>
                    <a:pt x="64284" y="134770"/>
                  </a:lnTo>
                  <a:lnTo>
                    <a:pt x="80695" y="140136"/>
                  </a:lnTo>
                  <a:lnTo>
                    <a:pt x="109899" y="143156"/>
                  </a:lnTo>
                  <a:lnTo>
                    <a:pt x="143688" y="141935"/>
                  </a:lnTo>
                  <a:lnTo>
                    <a:pt x="176718" y="134429"/>
                  </a:lnTo>
                  <a:lnTo>
                    <a:pt x="208730" y="122151"/>
                  </a:lnTo>
                  <a:lnTo>
                    <a:pt x="241234" y="106342"/>
                  </a:lnTo>
                  <a:lnTo>
                    <a:pt x="270973" y="88694"/>
                  </a:lnTo>
                  <a:lnTo>
                    <a:pt x="305674" y="64716"/>
                  </a:lnTo>
                  <a:lnTo>
                    <a:pt x="340586" y="29979"/>
                  </a:lnTo>
                  <a:lnTo>
                    <a:pt x="366159" y="0"/>
                  </a:lnTo>
                  <a:lnTo>
                    <a:pt x="367138" y="1311"/>
                  </a:lnTo>
                  <a:lnTo>
                    <a:pt x="363004" y="24113"/>
                  </a:lnTo>
                  <a:lnTo>
                    <a:pt x="354545" y="55575"/>
                  </a:lnTo>
                  <a:lnTo>
                    <a:pt x="347585" y="86792"/>
                  </a:lnTo>
                  <a:lnTo>
                    <a:pt x="336704" y="121177"/>
                  </a:lnTo>
                  <a:lnTo>
                    <a:pt x="327217" y="152709"/>
                  </a:lnTo>
                  <a:lnTo>
                    <a:pt x="323173" y="182160"/>
                  </a:lnTo>
                  <a:lnTo>
                    <a:pt x="321805" y="214852"/>
                  </a:lnTo>
                  <a:lnTo>
                    <a:pt x="322363" y="234616"/>
                  </a:lnTo>
                  <a:lnTo>
                    <a:pt x="323652" y="237891"/>
                  </a:lnTo>
                  <a:lnTo>
                    <a:pt x="325305" y="240074"/>
                  </a:lnTo>
                  <a:lnTo>
                    <a:pt x="327202" y="238355"/>
                  </a:lnTo>
                  <a:lnTo>
                    <a:pt x="333663" y="218384"/>
                  </a:lnTo>
                  <a:lnTo>
                    <a:pt x="338266" y="192908"/>
                  </a:lnTo>
                  <a:lnTo>
                    <a:pt x="345319" y="158705"/>
                  </a:lnTo>
                  <a:lnTo>
                    <a:pt x="352437" y="128462"/>
                  </a:lnTo>
                  <a:lnTo>
                    <a:pt x="361953" y="96295"/>
                  </a:lnTo>
                  <a:lnTo>
                    <a:pt x="369889" y="79014"/>
                  </a:lnTo>
                  <a:lnTo>
                    <a:pt x="377649" y="68789"/>
                  </a:lnTo>
                  <a:lnTo>
                    <a:pt x="381941" y="66221"/>
                  </a:lnTo>
                  <a:lnTo>
                    <a:pt x="386390" y="65302"/>
                  </a:lnTo>
                  <a:lnTo>
                    <a:pt x="390943" y="65484"/>
                  </a:lnTo>
                  <a:lnTo>
                    <a:pt x="393979" y="67193"/>
                  </a:lnTo>
                  <a:lnTo>
                    <a:pt x="396002" y="69919"/>
                  </a:lnTo>
                  <a:lnTo>
                    <a:pt x="397352" y="73324"/>
                  </a:lnTo>
                  <a:lnTo>
                    <a:pt x="398723" y="108893"/>
                  </a:lnTo>
                  <a:lnTo>
                    <a:pt x="396021" y="136837"/>
                  </a:lnTo>
                  <a:lnTo>
                    <a:pt x="393830" y="172430"/>
                  </a:lnTo>
                  <a:lnTo>
                    <a:pt x="395433" y="186771"/>
                  </a:lnTo>
                  <a:lnTo>
                    <a:pt x="396973" y="191707"/>
                  </a:lnTo>
                  <a:lnTo>
                    <a:pt x="399587" y="193410"/>
                  </a:lnTo>
                  <a:lnTo>
                    <a:pt x="402917" y="192958"/>
                  </a:lnTo>
                  <a:lnTo>
                    <a:pt x="406723" y="191069"/>
                  </a:lnTo>
                  <a:lnTo>
                    <a:pt x="413070" y="184737"/>
                  </a:lnTo>
                  <a:lnTo>
                    <a:pt x="421106" y="170130"/>
                  </a:lnTo>
                  <a:lnTo>
                    <a:pt x="438248" y="136113"/>
                  </a:lnTo>
                  <a:lnTo>
                    <a:pt x="449605" y="102981"/>
                  </a:lnTo>
                  <a:lnTo>
                    <a:pt x="461110" y="68415"/>
                  </a:lnTo>
                  <a:lnTo>
                    <a:pt x="462906" y="63020"/>
                  </a:lnTo>
                  <a:lnTo>
                    <a:pt x="463386" y="63962"/>
                  </a:lnTo>
                  <a:lnTo>
                    <a:pt x="464218" y="92704"/>
                  </a:lnTo>
                  <a:lnTo>
                    <a:pt x="468099" y="126721"/>
                  </a:lnTo>
                  <a:lnTo>
                    <a:pt x="481861" y="159378"/>
                  </a:lnTo>
                  <a:lnTo>
                    <a:pt x="501020" y="181578"/>
                  </a:lnTo>
                  <a:lnTo>
                    <a:pt x="512659" y="188721"/>
                  </a:lnTo>
                  <a:lnTo>
                    <a:pt x="517986" y="190625"/>
                  </a:lnTo>
                  <a:lnTo>
                    <a:pt x="532370" y="188508"/>
                  </a:lnTo>
                  <a:lnTo>
                    <a:pt x="547759" y="182276"/>
                  </a:lnTo>
                  <a:lnTo>
                    <a:pt x="579438" y="156958"/>
                  </a:lnTo>
                  <a:lnTo>
                    <a:pt x="600878" y="129794"/>
                  </a:lnTo>
                  <a:lnTo>
                    <a:pt x="616223" y="94377"/>
                  </a:lnTo>
                  <a:lnTo>
                    <a:pt x="619941" y="76770"/>
                  </a:lnTo>
                  <a:lnTo>
                    <a:pt x="617251" y="57706"/>
                  </a:lnTo>
                  <a:lnTo>
                    <a:pt x="613113" y="54070"/>
                  </a:lnTo>
                  <a:lnTo>
                    <a:pt x="607179" y="52440"/>
                  </a:lnTo>
                  <a:lnTo>
                    <a:pt x="600049" y="52146"/>
                  </a:lnTo>
                  <a:lnTo>
                    <a:pt x="592914" y="55126"/>
                  </a:lnTo>
                  <a:lnTo>
                    <a:pt x="572289" y="73695"/>
                  </a:lnTo>
                  <a:lnTo>
                    <a:pt x="556565" y="95425"/>
                  </a:lnTo>
                  <a:lnTo>
                    <a:pt x="543738" y="128693"/>
                  </a:lnTo>
                  <a:lnTo>
                    <a:pt x="541086" y="136319"/>
                  </a:lnTo>
                  <a:lnTo>
                    <a:pt x="541146" y="169807"/>
                  </a:lnTo>
                  <a:lnTo>
                    <a:pt x="549983" y="198515"/>
                  </a:lnTo>
                  <a:lnTo>
                    <a:pt x="560350" y="210271"/>
                  </a:lnTo>
                  <a:lnTo>
                    <a:pt x="566448" y="214517"/>
                  </a:lnTo>
                  <a:lnTo>
                    <a:pt x="579573" y="217119"/>
                  </a:lnTo>
                  <a:lnTo>
                    <a:pt x="598235" y="214120"/>
                  </a:lnTo>
                  <a:lnTo>
                    <a:pt x="608782" y="209534"/>
                  </a:lnTo>
                  <a:lnTo>
                    <a:pt x="642890" y="179916"/>
                  </a:lnTo>
                  <a:lnTo>
                    <a:pt x="672480" y="146796"/>
                  </a:lnTo>
                  <a:lnTo>
                    <a:pt x="678028" y="141512"/>
                  </a:lnTo>
                  <a:lnTo>
                    <a:pt x="680619" y="140103"/>
                  </a:lnTo>
                  <a:lnTo>
                    <a:pt x="681552" y="139164"/>
                  </a:lnTo>
                  <a:lnTo>
                    <a:pt x="681380" y="138537"/>
                  </a:lnTo>
                  <a:lnTo>
                    <a:pt x="680473" y="138120"/>
                  </a:lnTo>
                  <a:lnTo>
                    <a:pt x="679463" y="144006"/>
                  </a:lnTo>
                  <a:lnTo>
                    <a:pt x="679194" y="148909"/>
                  </a:lnTo>
                  <a:lnTo>
                    <a:pt x="665302" y="180737"/>
                  </a:lnTo>
                  <a:lnTo>
                    <a:pt x="658821" y="205046"/>
                  </a:lnTo>
                  <a:lnTo>
                    <a:pt x="659083" y="208653"/>
                  </a:lnTo>
                  <a:lnTo>
                    <a:pt x="660051" y="211057"/>
                  </a:lnTo>
                  <a:lnTo>
                    <a:pt x="661490" y="212660"/>
                  </a:lnTo>
                  <a:lnTo>
                    <a:pt x="664037" y="211347"/>
                  </a:lnTo>
                  <a:lnTo>
                    <a:pt x="688571" y="183239"/>
                  </a:lnTo>
                  <a:lnTo>
                    <a:pt x="707308" y="150301"/>
                  </a:lnTo>
                  <a:lnTo>
                    <a:pt x="722505" y="124598"/>
                  </a:lnTo>
                  <a:lnTo>
                    <a:pt x="724558" y="122477"/>
                  </a:lnTo>
                  <a:lnTo>
                    <a:pt x="725926" y="121857"/>
                  </a:lnTo>
                  <a:lnTo>
                    <a:pt x="726838" y="122237"/>
                  </a:lnTo>
                  <a:lnTo>
                    <a:pt x="728422" y="150443"/>
                  </a:lnTo>
                  <a:lnTo>
                    <a:pt x="730708" y="179813"/>
                  </a:lnTo>
                  <a:lnTo>
                    <a:pt x="738592" y="210596"/>
                  </a:lnTo>
                  <a:lnTo>
                    <a:pt x="757238" y="237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SMARTInkShape-929"/>
            <p:cNvSpPr/>
            <p:nvPr>
              <p:custDataLst>
                <p:tags r:id="rId11"/>
              </p:custDataLst>
            </p:nvPr>
          </p:nvSpPr>
          <p:spPr>
            <a:xfrm>
              <a:off x="7913749" y="942975"/>
              <a:ext cx="158690" cy="259505"/>
            </a:xfrm>
            <a:custGeom>
              <a:avLst/>
              <a:gdLst/>
              <a:ahLst/>
              <a:cxnLst/>
              <a:rect l="0" t="0" r="0" b="0"/>
              <a:pathLst>
                <a:path w="158690" h="259505">
                  <a:moveTo>
                    <a:pt x="51532" y="192881"/>
                  </a:moveTo>
                  <a:lnTo>
                    <a:pt x="51532" y="192881"/>
                  </a:lnTo>
                  <a:lnTo>
                    <a:pt x="51532" y="189089"/>
                  </a:lnTo>
                  <a:lnTo>
                    <a:pt x="62841" y="164983"/>
                  </a:lnTo>
                  <a:lnTo>
                    <a:pt x="65231" y="149182"/>
                  </a:lnTo>
                  <a:lnTo>
                    <a:pt x="61853" y="137159"/>
                  </a:lnTo>
                  <a:lnTo>
                    <a:pt x="59207" y="134302"/>
                  </a:lnTo>
                  <a:lnTo>
                    <a:pt x="52033" y="131127"/>
                  </a:lnTo>
                  <a:lnTo>
                    <a:pt x="47897" y="131868"/>
                  </a:lnTo>
                  <a:lnTo>
                    <a:pt x="34492" y="140496"/>
                  </a:lnTo>
                  <a:lnTo>
                    <a:pt x="25173" y="148697"/>
                  </a:lnTo>
                  <a:lnTo>
                    <a:pt x="11002" y="177408"/>
                  </a:lnTo>
                  <a:lnTo>
                    <a:pt x="542" y="212285"/>
                  </a:lnTo>
                  <a:lnTo>
                    <a:pt x="0" y="243963"/>
                  </a:lnTo>
                  <a:lnTo>
                    <a:pt x="2890" y="250748"/>
                  </a:lnTo>
                  <a:lnTo>
                    <a:pt x="7198" y="255272"/>
                  </a:lnTo>
                  <a:lnTo>
                    <a:pt x="12451" y="258287"/>
                  </a:lnTo>
                  <a:lnTo>
                    <a:pt x="17541" y="259504"/>
                  </a:lnTo>
                  <a:lnTo>
                    <a:pt x="27429" y="258739"/>
                  </a:lnTo>
                  <a:lnTo>
                    <a:pt x="49506" y="238677"/>
                  </a:lnTo>
                  <a:lnTo>
                    <a:pt x="72364" y="211389"/>
                  </a:lnTo>
                  <a:lnTo>
                    <a:pt x="84867" y="188407"/>
                  </a:lnTo>
                  <a:lnTo>
                    <a:pt x="96511" y="162318"/>
                  </a:lnTo>
                  <a:lnTo>
                    <a:pt x="109623" y="134847"/>
                  </a:lnTo>
                  <a:lnTo>
                    <a:pt x="123388" y="102530"/>
                  </a:lnTo>
                  <a:lnTo>
                    <a:pt x="136650" y="67794"/>
                  </a:lnTo>
                  <a:lnTo>
                    <a:pt x="1586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SMARTInkShape-930"/>
            <p:cNvSpPr/>
            <p:nvPr>
              <p:custDataLst>
                <p:tags r:id="rId12"/>
              </p:custDataLst>
            </p:nvPr>
          </p:nvSpPr>
          <p:spPr>
            <a:xfrm>
              <a:off x="7938584" y="646289"/>
              <a:ext cx="133855" cy="513778"/>
            </a:xfrm>
            <a:custGeom>
              <a:avLst/>
              <a:gdLst/>
              <a:ahLst/>
              <a:cxnLst/>
              <a:rect l="0" t="0" r="0" b="0"/>
              <a:pathLst>
                <a:path w="133855" h="513778">
                  <a:moveTo>
                    <a:pt x="133854" y="3792"/>
                  </a:moveTo>
                  <a:lnTo>
                    <a:pt x="133854" y="3792"/>
                  </a:lnTo>
                  <a:lnTo>
                    <a:pt x="126269" y="0"/>
                  </a:lnTo>
                  <a:lnTo>
                    <a:pt x="118312" y="255"/>
                  </a:lnTo>
                  <a:lnTo>
                    <a:pt x="113968" y="1434"/>
                  </a:lnTo>
                  <a:lnTo>
                    <a:pt x="96476" y="22055"/>
                  </a:lnTo>
                  <a:lnTo>
                    <a:pt x="76212" y="53301"/>
                  </a:lnTo>
                  <a:lnTo>
                    <a:pt x="64315" y="80300"/>
                  </a:lnTo>
                  <a:lnTo>
                    <a:pt x="53735" y="111614"/>
                  </a:lnTo>
                  <a:lnTo>
                    <a:pt x="43741" y="146699"/>
                  </a:lnTo>
                  <a:lnTo>
                    <a:pt x="38060" y="165738"/>
                  </a:lnTo>
                  <a:lnTo>
                    <a:pt x="31891" y="185575"/>
                  </a:lnTo>
                  <a:lnTo>
                    <a:pt x="25397" y="205943"/>
                  </a:lnTo>
                  <a:lnTo>
                    <a:pt x="20274" y="225872"/>
                  </a:lnTo>
                  <a:lnTo>
                    <a:pt x="16065" y="245508"/>
                  </a:lnTo>
                  <a:lnTo>
                    <a:pt x="12466" y="264948"/>
                  </a:lnTo>
                  <a:lnTo>
                    <a:pt x="9272" y="284259"/>
                  </a:lnTo>
                  <a:lnTo>
                    <a:pt x="6349" y="303482"/>
                  </a:lnTo>
                  <a:lnTo>
                    <a:pt x="3607" y="322648"/>
                  </a:lnTo>
                  <a:lnTo>
                    <a:pt x="561" y="356644"/>
                  </a:lnTo>
                  <a:lnTo>
                    <a:pt x="0" y="386834"/>
                  </a:lnTo>
                  <a:lnTo>
                    <a:pt x="2396" y="413481"/>
                  </a:lnTo>
                  <a:lnTo>
                    <a:pt x="12000" y="447003"/>
                  </a:lnTo>
                  <a:lnTo>
                    <a:pt x="24559" y="480278"/>
                  </a:lnTo>
                  <a:lnTo>
                    <a:pt x="37000" y="496957"/>
                  </a:lnTo>
                  <a:lnTo>
                    <a:pt x="56345" y="512785"/>
                  </a:lnTo>
                  <a:lnTo>
                    <a:pt x="59956" y="513777"/>
                  </a:lnTo>
                  <a:lnTo>
                    <a:pt x="76704" y="5109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SMARTInkShape-931"/>
            <p:cNvSpPr/>
            <p:nvPr>
              <p:custDataLst>
                <p:tags r:id="rId13"/>
              </p:custDataLst>
            </p:nvPr>
          </p:nvSpPr>
          <p:spPr>
            <a:xfrm>
              <a:off x="8058235" y="1048147"/>
              <a:ext cx="442829" cy="201092"/>
            </a:xfrm>
            <a:custGeom>
              <a:avLst/>
              <a:gdLst/>
              <a:ahLst/>
              <a:cxnLst/>
              <a:rect l="0" t="0" r="0" b="0"/>
              <a:pathLst>
                <a:path w="442829" h="201092">
                  <a:moveTo>
                    <a:pt x="7059" y="30559"/>
                  </a:moveTo>
                  <a:lnTo>
                    <a:pt x="7059" y="30559"/>
                  </a:lnTo>
                  <a:lnTo>
                    <a:pt x="908" y="24408"/>
                  </a:lnTo>
                  <a:lnTo>
                    <a:pt x="6456" y="58294"/>
                  </a:lnTo>
                  <a:lnTo>
                    <a:pt x="6791" y="82838"/>
                  </a:lnTo>
                  <a:lnTo>
                    <a:pt x="4823" y="112267"/>
                  </a:lnTo>
                  <a:lnTo>
                    <a:pt x="2097" y="142280"/>
                  </a:lnTo>
                  <a:lnTo>
                    <a:pt x="885" y="168848"/>
                  </a:lnTo>
                  <a:lnTo>
                    <a:pt x="0" y="201091"/>
                  </a:lnTo>
                  <a:lnTo>
                    <a:pt x="9866" y="172099"/>
                  </a:lnTo>
                  <a:lnTo>
                    <a:pt x="14933" y="139686"/>
                  </a:lnTo>
                  <a:lnTo>
                    <a:pt x="27459" y="107413"/>
                  </a:lnTo>
                  <a:lnTo>
                    <a:pt x="37444" y="80054"/>
                  </a:lnTo>
                  <a:lnTo>
                    <a:pt x="50943" y="46683"/>
                  </a:lnTo>
                  <a:lnTo>
                    <a:pt x="52984" y="43690"/>
                  </a:lnTo>
                  <a:lnTo>
                    <a:pt x="54344" y="42488"/>
                  </a:lnTo>
                  <a:lnTo>
                    <a:pt x="55251" y="42480"/>
                  </a:lnTo>
                  <a:lnTo>
                    <a:pt x="55856" y="43269"/>
                  </a:lnTo>
                  <a:lnTo>
                    <a:pt x="56960" y="74538"/>
                  </a:lnTo>
                  <a:lnTo>
                    <a:pt x="54934" y="103633"/>
                  </a:lnTo>
                  <a:lnTo>
                    <a:pt x="50215" y="138363"/>
                  </a:lnTo>
                  <a:lnTo>
                    <a:pt x="50008" y="142935"/>
                  </a:lnTo>
                  <a:lnTo>
                    <a:pt x="63665" y="117219"/>
                  </a:lnTo>
                  <a:lnTo>
                    <a:pt x="75537" y="87894"/>
                  </a:lnTo>
                  <a:lnTo>
                    <a:pt x="87642" y="57054"/>
                  </a:lnTo>
                  <a:lnTo>
                    <a:pt x="98311" y="29932"/>
                  </a:lnTo>
                  <a:lnTo>
                    <a:pt x="98850" y="29348"/>
                  </a:lnTo>
                  <a:lnTo>
                    <a:pt x="99209" y="29751"/>
                  </a:lnTo>
                  <a:lnTo>
                    <a:pt x="99900" y="63708"/>
                  </a:lnTo>
                  <a:lnTo>
                    <a:pt x="103715" y="94345"/>
                  </a:lnTo>
                  <a:lnTo>
                    <a:pt x="113662" y="112341"/>
                  </a:lnTo>
                  <a:lnTo>
                    <a:pt x="117815" y="115243"/>
                  </a:lnTo>
                  <a:lnTo>
                    <a:pt x="122171" y="116384"/>
                  </a:lnTo>
                  <a:lnTo>
                    <a:pt x="138003" y="114197"/>
                  </a:lnTo>
                  <a:lnTo>
                    <a:pt x="151775" y="109007"/>
                  </a:lnTo>
                  <a:lnTo>
                    <a:pt x="168480" y="98762"/>
                  </a:lnTo>
                  <a:lnTo>
                    <a:pt x="197783" y="63758"/>
                  </a:lnTo>
                  <a:lnTo>
                    <a:pt x="215697" y="30071"/>
                  </a:lnTo>
                  <a:lnTo>
                    <a:pt x="219691" y="12776"/>
                  </a:lnTo>
                  <a:lnTo>
                    <a:pt x="218663" y="8385"/>
                  </a:lnTo>
                  <a:lnTo>
                    <a:pt x="213289" y="1389"/>
                  </a:lnTo>
                  <a:lnTo>
                    <a:pt x="209633" y="0"/>
                  </a:lnTo>
                  <a:lnTo>
                    <a:pt x="201338" y="573"/>
                  </a:lnTo>
                  <a:lnTo>
                    <a:pt x="183950" y="16735"/>
                  </a:lnTo>
                  <a:lnTo>
                    <a:pt x="171301" y="37840"/>
                  </a:lnTo>
                  <a:lnTo>
                    <a:pt x="163037" y="73440"/>
                  </a:lnTo>
                  <a:lnTo>
                    <a:pt x="160521" y="87717"/>
                  </a:lnTo>
                  <a:lnTo>
                    <a:pt x="163566" y="108349"/>
                  </a:lnTo>
                  <a:lnTo>
                    <a:pt x="170289" y="124869"/>
                  </a:lnTo>
                  <a:lnTo>
                    <a:pt x="177766" y="134916"/>
                  </a:lnTo>
                  <a:lnTo>
                    <a:pt x="188497" y="140440"/>
                  </a:lnTo>
                  <a:lnTo>
                    <a:pt x="194693" y="141913"/>
                  </a:lnTo>
                  <a:lnTo>
                    <a:pt x="210043" y="139316"/>
                  </a:lnTo>
                  <a:lnTo>
                    <a:pt x="232302" y="128929"/>
                  </a:lnTo>
                  <a:lnTo>
                    <a:pt x="263939" y="101852"/>
                  </a:lnTo>
                  <a:lnTo>
                    <a:pt x="298119" y="68803"/>
                  </a:lnTo>
                  <a:lnTo>
                    <a:pt x="298730" y="68755"/>
                  </a:lnTo>
                  <a:lnTo>
                    <a:pt x="299137" y="69517"/>
                  </a:lnTo>
                  <a:lnTo>
                    <a:pt x="299905" y="86929"/>
                  </a:lnTo>
                  <a:lnTo>
                    <a:pt x="294240" y="108810"/>
                  </a:lnTo>
                  <a:lnTo>
                    <a:pt x="290006" y="116402"/>
                  </a:lnTo>
                  <a:lnTo>
                    <a:pt x="289352" y="119538"/>
                  </a:lnTo>
                  <a:lnTo>
                    <a:pt x="289710" y="122422"/>
                  </a:lnTo>
                  <a:lnTo>
                    <a:pt x="290744" y="125139"/>
                  </a:lnTo>
                  <a:lnTo>
                    <a:pt x="292226" y="126950"/>
                  </a:lnTo>
                  <a:lnTo>
                    <a:pt x="295989" y="128962"/>
                  </a:lnTo>
                  <a:lnTo>
                    <a:pt x="298105" y="127911"/>
                  </a:lnTo>
                  <a:lnTo>
                    <a:pt x="328944" y="94586"/>
                  </a:lnTo>
                  <a:lnTo>
                    <a:pt x="340046" y="79249"/>
                  </a:lnTo>
                  <a:lnTo>
                    <a:pt x="349525" y="73649"/>
                  </a:lnTo>
                  <a:lnTo>
                    <a:pt x="350728" y="101921"/>
                  </a:lnTo>
                  <a:lnTo>
                    <a:pt x="359899" y="121821"/>
                  </a:lnTo>
                  <a:lnTo>
                    <a:pt x="366548" y="128799"/>
                  </a:lnTo>
                  <a:lnTo>
                    <a:pt x="370544" y="131771"/>
                  </a:lnTo>
                  <a:lnTo>
                    <a:pt x="374794" y="132959"/>
                  </a:lnTo>
                  <a:lnTo>
                    <a:pt x="383751" y="132162"/>
                  </a:lnTo>
                  <a:lnTo>
                    <a:pt x="397719" y="123458"/>
                  </a:lnTo>
                  <a:lnTo>
                    <a:pt x="442828" y="734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SMARTInkShape-932"/>
            <p:cNvSpPr/>
            <p:nvPr>
              <p:custDataLst>
                <p:tags r:id="rId14"/>
              </p:custDataLst>
            </p:nvPr>
          </p:nvSpPr>
          <p:spPr>
            <a:xfrm>
              <a:off x="8601075" y="800100"/>
              <a:ext cx="57151" cy="421482"/>
            </a:xfrm>
            <a:custGeom>
              <a:avLst/>
              <a:gdLst/>
              <a:ahLst/>
              <a:cxnLst/>
              <a:rect l="0" t="0" r="0" b="0"/>
              <a:pathLst>
                <a:path w="57151" h="421482">
                  <a:moveTo>
                    <a:pt x="57150" y="0"/>
                  </a:moveTo>
                  <a:lnTo>
                    <a:pt x="57150" y="0"/>
                  </a:lnTo>
                  <a:lnTo>
                    <a:pt x="53358" y="3792"/>
                  </a:lnTo>
                  <a:lnTo>
                    <a:pt x="44965" y="34204"/>
                  </a:lnTo>
                  <a:lnTo>
                    <a:pt x="38812" y="62963"/>
                  </a:lnTo>
                  <a:lnTo>
                    <a:pt x="35841" y="96267"/>
                  </a:lnTo>
                  <a:lnTo>
                    <a:pt x="30287" y="131270"/>
                  </a:lnTo>
                  <a:lnTo>
                    <a:pt x="23614" y="166777"/>
                  </a:lnTo>
                  <a:lnTo>
                    <a:pt x="16610" y="202433"/>
                  </a:lnTo>
                  <a:lnTo>
                    <a:pt x="10302" y="238133"/>
                  </a:lnTo>
                  <a:lnTo>
                    <a:pt x="8080" y="273052"/>
                  </a:lnTo>
                  <a:lnTo>
                    <a:pt x="7421" y="303860"/>
                  </a:lnTo>
                  <a:lnTo>
                    <a:pt x="7226" y="334684"/>
                  </a:lnTo>
                  <a:lnTo>
                    <a:pt x="7181" y="359886"/>
                  </a:lnTo>
                  <a:lnTo>
                    <a:pt x="7155" y="389472"/>
                  </a:lnTo>
                  <a:lnTo>
                    <a:pt x="0" y="421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SMARTInkShape-933"/>
            <p:cNvSpPr/>
            <p:nvPr>
              <p:custDataLst>
                <p:tags r:id="rId15"/>
              </p:custDataLst>
            </p:nvPr>
          </p:nvSpPr>
          <p:spPr>
            <a:xfrm>
              <a:off x="8515350" y="1007269"/>
              <a:ext cx="164307" cy="42863"/>
            </a:xfrm>
            <a:custGeom>
              <a:avLst/>
              <a:gdLst/>
              <a:ahLst/>
              <a:cxnLst/>
              <a:rect l="0" t="0" r="0" b="0"/>
              <a:pathLst>
                <a:path w="164307" h="42863">
                  <a:moveTo>
                    <a:pt x="0" y="42862"/>
                  </a:moveTo>
                  <a:lnTo>
                    <a:pt x="0" y="42862"/>
                  </a:lnTo>
                  <a:lnTo>
                    <a:pt x="3793" y="35277"/>
                  </a:lnTo>
                  <a:lnTo>
                    <a:pt x="32697" y="22976"/>
                  </a:lnTo>
                  <a:lnTo>
                    <a:pt x="65074" y="13069"/>
                  </a:lnTo>
                  <a:lnTo>
                    <a:pt x="89247" y="7661"/>
                  </a:lnTo>
                  <a:lnTo>
                    <a:pt x="115071" y="3404"/>
                  </a:lnTo>
                  <a:lnTo>
                    <a:pt x="1643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6" name="SMARTInkShape-934"/>
          <p:cNvSpPr/>
          <p:nvPr>
            <p:custDataLst>
              <p:tags r:id="rId3"/>
            </p:custDataLst>
          </p:nvPr>
        </p:nvSpPr>
        <p:spPr>
          <a:xfrm>
            <a:off x="6879431" y="728662"/>
            <a:ext cx="57151" cy="207170"/>
          </a:xfrm>
          <a:custGeom>
            <a:avLst/>
            <a:gdLst/>
            <a:ahLst/>
            <a:cxnLst/>
            <a:rect l="0" t="0" r="0" b="0"/>
            <a:pathLst>
              <a:path w="57151" h="207170">
                <a:moveTo>
                  <a:pt x="57150" y="0"/>
                </a:moveTo>
                <a:lnTo>
                  <a:pt x="57150" y="0"/>
                </a:lnTo>
                <a:lnTo>
                  <a:pt x="57150" y="7585"/>
                </a:lnTo>
                <a:lnTo>
                  <a:pt x="46538" y="40686"/>
                </a:lnTo>
                <a:lnTo>
                  <a:pt x="37690" y="69911"/>
                </a:lnTo>
                <a:lnTo>
                  <a:pt x="26161" y="102559"/>
                </a:lnTo>
                <a:lnTo>
                  <a:pt x="17365" y="132694"/>
                </a:lnTo>
                <a:lnTo>
                  <a:pt x="9731" y="161731"/>
                </a:lnTo>
                <a:lnTo>
                  <a:pt x="0" y="2071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6"/>
          <a:srcRect/>
          <a:stretch>
            <a:fillRect/>
          </a:stretch>
        </p:blipFill>
        <p:spPr>
          <a:xfrm>
            <a:off x="0" y="1981200"/>
            <a:ext cx="9144000" cy="4572000"/>
          </a:xfrm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Ratification</a:t>
            </a:r>
          </a:p>
        </p:txBody>
      </p:sp>
      <p:grpSp>
        <p:nvGrpSpPr>
          <p:cNvPr id="46094" name="SMARTInkShape-Group10"/>
          <p:cNvGrpSpPr/>
          <p:nvPr/>
        </p:nvGrpSpPr>
        <p:grpSpPr>
          <a:xfrm>
            <a:off x="2378869" y="1800225"/>
            <a:ext cx="2904547" cy="626610"/>
            <a:chOff x="2378869" y="1800225"/>
            <a:chExt cx="2904547" cy="626610"/>
          </a:xfrm>
        </p:grpSpPr>
        <p:sp>
          <p:nvSpPr>
            <p:cNvPr id="43037" name="SMARTInkShape-73"/>
            <p:cNvSpPr/>
            <p:nvPr>
              <p:custDataLst>
                <p:tags r:id="rId38"/>
              </p:custDataLst>
            </p:nvPr>
          </p:nvSpPr>
          <p:spPr>
            <a:xfrm>
              <a:off x="4979195" y="1977015"/>
              <a:ext cx="304221" cy="187542"/>
            </a:xfrm>
            <a:custGeom>
              <a:avLst/>
              <a:gdLst/>
              <a:ahLst/>
              <a:cxnLst/>
              <a:rect l="0" t="0" r="0" b="0"/>
              <a:pathLst>
                <a:path w="304221" h="187542">
                  <a:moveTo>
                    <a:pt x="0" y="87529"/>
                  </a:moveTo>
                  <a:lnTo>
                    <a:pt x="0" y="87529"/>
                  </a:lnTo>
                  <a:lnTo>
                    <a:pt x="0" y="77586"/>
                  </a:lnTo>
                  <a:lnTo>
                    <a:pt x="2116" y="73055"/>
                  </a:lnTo>
                  <a:lnTo>
                    <a:pt x="3791" y="70736"/>
                  </a:lnTo>
                  <a:lnTo>
                    <a:pt x="33410" y="56401"/>
                  </a:lnTo>
                  <a:lnTo>
                    <a:pt x="68070" y="45103"/>
                  </a:lnTo>
                  <a:lnTo>
                    <a:pt x="101131" y="37652"/>
                  </a:lnTo>
                  <a:lnTo>
                    <a:pt x="136062" y="32534"/>
                  </a:lnTo>
                  <a:lnTo>
                    <a:pt x="171548" y="28901"/>
                  </a:lnTo>
                  <a:lnTo>
                    <a:pt x="205080" y="24914"/>
                  </a:lnTo>
                  <a:lnTo>
                    <a:pt x="233009" y="21616"/>
                  </a:lnTo>
                  <a:lnTo>
                    <a:pt x="263777" y="17182"/>
                  </a:lnTo>
                  <a:lnTo>
                    <a:pt x="297189" y="16187"/>
                  </a:lnTo>
                  <a:lnTo>
                    <a:pt x="304220" y="16120"/>
                  </a:lnTo>
                  <a:lnTo>
                    <a:pt x="303619" y="14523"/>
                  </a:lnTo>
                  <a:lnTo>
                    <a:pt x="298719" y="8515"/>
                  </a:lnTo>
                  <a:lnTo>
                    <a:pt x="279449" y="0"/>
                  </a:lnTo>
                  <a:lnTo>
                    <a:pt x="245287" y="624"/>
                  </a:lnTo>
                  <a:lnTo>
                    <a:pt x="222167" y="3042"/>
                  </a:lnTo>
                  <a:lnTo>
                    <a:pt x="207485" y="9233"/>
                  </a:lnTo>
                  <a:lnTo>
                    <a:pt x="202616" y="13107"/>
                  </a:lnTo>
                  <a:lnTo>
                    <a:pt x="197207" y="21644"/>
                  </a:lnTo>
                  <a:lnTo>
                    <a:pt x="194162" y="31583"/>
                  </a:lnTo>
                  <a:lnTo>
                    <a:pt x="197683" y="39116"/>
                  </a:lnTo>
                  <a:lnTo>
                    <a:pt x="204541" y="46962"/>
                  </a:lnTo>
                  <a:lnTo>
                    <a:pt x="235867" y="73724"/>
                  </a:lnTo>
                  <a:lnTo>
                    <a:pt x="246117" y="82187"/>
                  </a:lnTo>
                  <a:lnTo>
                    <a:pt x="280329" y="104085"/>
                  </a:lnTo>
                  <a:lnTo>
                    <a:pt x="293492" y="112983"/>
                  </a:lnTo>
                  <a:lnTo>
                    <a:pt x="297128" y="118157"/>
                  </a:lnTo>
                  <a:lnTo>
                    <a:pt x="295716" y="121441"/>
                  </a:lnTo>
                  <a:lnTo>
                    <a:pt x="287797" y="129324"/>
                  </a:lnTo>
                  <a:lnTo>
                    <a:pt x="253493" y="146526"/>
                  </a:lnTo>
                  <a:lnTo>
                    <a:pt x="222139" y="158390"/>
                  </a:lnTo>
                  <a:lnTo>
                    <a:pt x="188207" y="174912"/>
                  </a:lnTo>
                  <a:lnTo>
                    <a:pt x="164305" y="187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38" name="SMARTInkShape-74"/>
            <p:cNvSpPr/>
            <p:nvPr>
              <p:custDataLst>
                <p:tags r:id="rId39"/>
              </p:custDataLst>
            </p:nvPr>
          </p:nvSpPr>
          <p:spPr>
            <a:xfrm>
              <a:off x="5086352" y="1800225"/>
              <a:ext cx="14287" cy="421482"/>
            </a:xfrm>
            <a:custGeom>
              <a:avLst/>
              <a:gdLst/>
              <a:ahLst/>
              <a:cxnLst/>
              <a:rect l="0" t="0" r="0" b="0"/>
              <a:pathLst>
                <a:path w="14287" h="421482">
                  <a:moveTo>
                    <a:pt x="14286" y="0"/>
                  </a:moveTo>
                  <a:lnTo>
                    <a:pt x="14286" y="0"/>
                  </a:lnTo>
                  <a:lnTo>
                    <a:pt x="12169" y="20823"/>
                  </a:lnTo>
                  <a:lnTo>
                    <a:pt x="8135" y="53679"/>
                  </a:lnTo>
                  <a:lnTo>
                    <a:pt x="7436" y="81345"/>
                  </a:lnTo>
                  <a:lnTo>
                    <a:pt x="3437" y="113443"/>
                  </a:lnTo>
                  <a:lnTo>
                    <a:pt x="1017" y="148089"/>
                  </a:lnTo>
                  <a:lnTo>
                    <a:pt x="300" y="183490"/>
                  </a:lnTo>
                  <a:lnTo>
                    <a:pt x="88" y="219115"/>
                  </a:lnTo>
                  <a:lnTo>
                    <a:pt x="25" y="254806"/>
                  </a:lnTo>
                  <a:lnTo>
                    <a:pt x="6" y="286724"/>
                  </a:lnTo>
                  <a:lnTo>
                    <a:pt x="0" y="316289"/>
                  </a:lnTo>
                  <a:lnTo>
                    <a:pt x="3792" y="345158"/>
                  </a:lnTo>
                  <a:lnTo>
                    <a:pt x="6150" y="377612"/>
                  </a:lnTo>
                  <a:lnTo>
                    <a:pt x="7143" y="421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39" name="SMARTInkShape-75"/>
            <p:cNvSpPr/>
            <p:nvPr>
              <p:custDataLst>
                <p:tags r:id="rId40"/>
              </p:custDataLst>
            </p:nvPr>
          </p:nvSpPr>
          <p:spPr>
            <a:xfrm>
              <a:off x="4889430" y="1828800"/>
              <a:ext cx="139771" cy="310125"/>
            </a:xfrm>
            <a:custGeom>
              <a:avLst/>
              <a:gdLst/>
              <a:ahLst/>
              <a:cxnLst/>
              <a:rect l="0" t="0" r="0" b="0"/>
              <a:pathLst>
                <a:path w="139771" h="310125">
                  <a:moveTo>
                    <a:pt x="18325" y="0"/>
                  </a:moveTo>
                  <a:lnTo>
                    <a:pt x="18325" y="0"/>
                  </a:lnTo>
                  <a:lnTo>
                    <a:pt x="24477" y="0"/>
                  </a:lnTo>
                  <a:lnTo>
                    <a:pt x="24480" y="19491"/>
                  </a:lnTo>
                  <a:lnTo>
                    <a:pt x="20502" y="52077"/>
                  </a:lnTo>
                  <a:lnTo>
                    <a:pt x="18177" y="83340"/>
                  </a:lnTo>
                  <a:lnTo>
                    <a:pt x="12814" y="116592"/>
                  </a:lnTo>
                  <a:lnTo>
                    <a:pt x="6992" y="146905"/>
                  </a:lnTo>
                  <a:lnTo>
                    <a:pt x="4914" y="175202"/>
                  </a:lnTo>
                  <a:lnTo>
                    <a:pt x="2095" y="206499"/>
                  </a:lnTo>
                  <a:lnTo>
                    <a:pt x="0" y="220365"/>
                  </a:lnTo>
                  <a:lnTo>
                    <a:pt x="3350" y="250985"/>
                  </a:lnTo>
                  <a:lnTo>
                    <a:pt x="5167" y="256223"/>
                  </a:lnTo>
                  <a:lnTo>
                    <a:pt x="11420" y="264160"/>
                  </a:lnTo>
                  <a:lnTo>
                    <a:pt x="15309" y="265801"/>
                  </a:lnTo>
                  <a:lnTo>
                    <a:pt x="23864" y="265506"/>
                  </a:lnTo>
                  <a:lnTo>
                    <a:pt x="32959" y="260613"/>
                  </a:lnTo>
                  <a:lnTo>
                    <a:pt x="54884" y="240812"/>
                  </a:lnTo>
                  <a:lnTo>
                    <a:pt x="60114" y="232571"/>
                  </a:lnTo>
                  <a:lnTo>
                    <a:pt x="67966" y="228755"/>
                  </a:lnTo>
                  <a:lnTo>
                    <a:pt x="73169" y="245740"/>
                  </a:lnTo>
                  <a:lnTo>
                    <a:pt x="76380" y="265164"/>
                  </a:lnTo>
                  <a:lnTo>
                    <a:pt x="95273" y="300149"/>
                  </a:lnTo>
                  <a:lnTo>
                    <a:pt x="104383" y="308024"/>
                  </a:lnTo>
                  <a:lnTo>
                    <a:pt x="109035" y="310124"/>
                  </a:lnTo>
                  <a:lnTo>
                    <a:pt x="139770" y="292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0" name="SMARTInkShape-76"/>
            <p:cNvSpPr/>
            <p:nvPr>
              <p:custDataLst>
                <p:tags r:id="rId41"/>
              </p:custDataLst>
            </p:nvPr>
          </p:nvSpPr>
          <p:spPr>
            <a:xfrm>
              <a:off x="4717776" y="2078831"/>
              <a:ext cx="153171" cy="348004"/>
            </a:xfrm>
            <a:custGeom>
              <a:avLst/>
              <a:gdLst/>
              <a:ahLst/>
              <a:cxnLst/>
              <a:rect l="0" t="0" r="0" b="0"/>
              <a:pathLst>
                <a:path w="153171" h="348004">
                  <a:moveTo>
                    <a:pt x="75680" y="0"/>
                  </a:moveTo>
                  <a:lnTo>
                    <a:pt x="75680" y="0"/>
                  </a:lnTo>
                  <a:lnTo>
                    <a:pt x="40698" y="12979"/>
                  </a:lnTo>
                  <a:lnTo>
                    <a:pt x="26001" y="20585"/>
                  </a:lnTo>
                  <a:lnTo>
                    <a:pt x="13648" y="33491"/>
                  </a:lnTo>
                  <a:lnTo>
                    <a:pt x="4454" y="49016"/>
                  </a:lnTo>
                  <a:lnTo>
                    <a:pt x="368" y="63854"/>
                  </a:lnTo>
                  <a:lnTo>
                    <a:pt x="2785" y="78386"/>
                  </a:lnTo>
                  <a:lnTo>
                    <a:pt x="5652" y="85595"/>
                  </a:lnTo>
                  <a:lnTo>
                    <a:pt x="9945" y="90401"/>
                  </a:lnTo>
                  <a:lnTo>
                    <a:pt x="21065" y="95741"/>
                  </a:lnTo>
                  <a:lnTo>
                    <a:pt x="33944" y="95997"/>
                  </a:lnTo>
                  <a:lnTo>
                    <a:pt x="57823" y="89695"/>
                  </a:lnTo>
                  <a:lnTo>
                    <a:pt x="72947" y="79317"/>
                  </a:lnTo>
                  <a:lnTo>
                    <a:pt x="83690" y="62395"/>
                  </a:lnTo>
                  <a:lnTo>
                    <a:pt x="99360" y="28849"/>
                  </a:lnTo>
                  <a:lnTo>
                    <a:pt x="100992" y="27170"/>
                  </a:lnTo>
                  <a:lnTo>
                    <a:pt x="102079" y="26845"/>
                  </a:lnTo>
                  <a:lnTo>
                    <a:pt x="102805" y="27422"/>
                  </a:lnTo>
                  <a:lnTo>
                    <a:pt x="117864" y="59737"/>
                  </a:lnTo>
                  <a:lnTo>
                    <a:pt x="129844" y="91969"/>
                  </a:lnTo>
                  <a:lnTo>
                    <a:pt x="137738" y="123383"/>
                  </a:lnTo>
                  <a:lnTo>
                    <a:pt x="141428" y="150593"/>
                  </a:lnTo>
                  <a:lnTo>
                    <a:pt x="145432" y="178764"/>
                  </a:lnTo>
                  <a:lnTo>
                    <a:pt x="148735" y="207219"/>
                  </a:lnTo>
                  <a:lnTo>
                    <a:pt x="153170" y="241486"/>
                  </a:lnTo>
                  <a:lnTo>
                    <a:pt x="149137" y="271186"/>
                  </a:lnTo>
                  <a:lnTo>
                    <a:pt x="148015" y="285627"/>
                  </a:lnTo>
                  <a:lnTo>
                    <a:pt x="136007" y="310937"/>
                  </a:lnTo>
                  <a:lnTo>
                    <a:pt x="116319" y="335734"/>
                  </a:lnTo>
                  <a:lnTo>
                    <a:pt x="106706" y="343155"/>
                  </a:lnTo>
                  <a:lnTo>
                    <a:pt x="80993" y="348003"/>
                  </a:lnTo>
                  <a:lnTo>
                    <a:pt x="48239" y="341854"/>
                  </a:lnTo>
                  <a:lnTo>
                    <a:pt x="24775" y="333771"/>
                  </a:lnTo>
                  <a:lnTo>
                    <a:pt x="13104" y="320322"/>
                  </a:lnTo>
                  <a:lnTo>
                    <a:pt x="7769" y="311179"/>
                  </a:lnTo>
                  <a:lnTo>
                    <a:pt x="1841" y="286204"/>
                  </a:lnTo>
                  <a:lnTo>
                    <a:pt x="0" y="258171"/>
                  </a:lnTo>
                  <a:lnTo>
                    <a:pt x="2633" y="224045"/>
                  </a:lnTo>
                  <a:lnTo>
                    <a:pt x="11387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1" name="SMARTInkShape-77"/>
            <p:cNvSpPr/>
            <p:nvPr>
              <p:custDataLst>
                <p:tags r:id="rId42"/>
              </p:custDataLst>
            </p:nvPr>
          </p:nvSpPr>
          <p:spPr>
            <a:xfrm>
              <a:off x="4650581" y="2050256"/>
              <a:ext cx="92870" cy="21433"/>
            </a:xfrm>
            <a:custGeom>
              <a:avLst/>
              <a:gdLst/>
              <a:ahLst/>
              <a:cxnLst/>
              <a:rect l="0" t="0" r="0" b="0"/>
              <a:pathLst>
                <a:path w="92870" h="21433">
                  <a:moveTo>
                    <a:pt x="0" y="0"/>
                  </a:moveTo>
                  <a:lnTo>
                    <a:pt x="0" y="0"/>
                  </a:lnTo>
                  <a:lnTo>
                    <a:pt x="6151" y="0"/>
                  </a:lnTo>
                  <a:lnTo>
                    <a:pt x="34559" y="7771"/>
                  </a:lnTo>
                  <a:lnTo>
                    <a:pt x="92869" y="21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3" name="SMARTInkShape-78"/>
            <p:cNvSpPr/>
            <p:nvPr>
              <p:custDataLst>
                <p:tags r:id="rId43"/>
              </p:custDataLst>
            </p:nvPr>
          </p:nvSpPr>
          <p:spPr>
            <a:xfrm>
              <a:off x="4437262" y="2104972"/>
              <a:ext cx="205767" cy="182600"/>
            </a:xfrm>
            <a:custGeom>
              <a:avLst/>
              <a:gdLst/>
              <a:ahLst/>
              <a:cxnLst/>
              <a:rect l="0" t="0" r="0" b="0"/>
              <a:pathLst>
                <a:path w="205767" h="182600">
                  <a:moveTo>
                    <a:pt x="6151" y="59584"/>
                  </a:moveTo>
                  <a:lnTo>
                    <a:pt x="6151" y="59584"/>
                  </a:lnTo>
                  <a:lnTo>
                    <a:pt x="0" y="59584"/>
                  </a:lnTo>
                  <a:lnTo>
                    <a:pt x="3093" y="59584"/>
                  </a:lnTo>
                  <a:lnTo>
                    <a:pt x="4113" y="61172"/>
                  </a:lnTo>
                  <a:lnTo>
                    <a:pt x="11675" y="94567"/>
                  </a:lnTo>
                  <a:lnTo>
                    <a:pt x="19127" y="127132"/>
                  </a:lnTo>
                  <a:lnTo>
                    <a:pt x="26474" y="159441"/>
                  </a:lnTo>
                  <a:lnTo>
                    <a:pt x="28157" y="175911"/>
                  </a:lnTo>
                  <a:lnTo>
                    <a:pt x="31277" y="182193"/>
                  </a:lnTo>
                  <a:lnTo>
                    <a:pt x="32426" y="182599"/>
                  </a:lnTo>
                  <a:lnTo>
                    <a:pt x="33193" y="181281"/>
                  </a:lnTo>
                  <a:lnTo>
                    <a:pt x="42362" y="152642"/>
                  </a:lnTo>
                  <a:lnTo>
                    <a:pt x="47699" y="118183"/>
                  </a:lnTo>
                  <a:lnTo>
                    <a:pt x="54457" y="87652"/>
                  </a:lnTo>
                  <a:lnTo>
                    <a:pt x="61318" y="56103"/>
                  </a:lnTo>
                  <a:lnTo>
                    <a:pt x="64007" y="42956"/>
                  </a:lnTo>
                  <a:lnTo>
                    <a:pt x="74446" y="20085"/>
                  </a:lnTo>
                  <a:lnTo>
                    <a:pt x="87593" y="7223"/>
                  </a:lnTo>
                  <a:lnTo>
                    <a:pt x="96852" y="1123"/>
                  </a:lnTo>
                  <a:lnTo>
                    <a:pt x="108374" y="0"/>
                  </a:lnTo>
                  <a:lnTo>
                    <a:pt x="142173" y="7817"/>
                  </a:lnTo>
                  <a:lnTo>
                    <a:pt x="174951" y="17423"/>
                  </a:lnTo>
                  <a:lnTo>
                    <a:pt x="191632" y="27866"/>
                  </a:lnTo>
                  <a:lnTo>
                    <a:pt x="199183" y="36491"/>
                  </a:lnTo>
                  <a:lnTo>
                    <a:pt x="203068" y="45616"/>
                  </a:lnTo>
                  <a:lnTo>
                    <a:pt x="205766" y="79764"/>
                  </a:lnTo>
                  <a:lnTo>
                    <a:pt x="203978" y="109343"/>
                  </a:lnTo>
                  <a:lnTo>
                    <a:pt x="199683" y="132283"/>
                  </a:lnTo>
                  <a:lnTo>
                    <a:pt x="199032" y="131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4" name="SMARTInkShape-79"/>
            <p:cNvSpPr/>
            <p:nvPr>
              <p:custDataLst>
                <p:tags r:id="rId44"/>
              </p:custDataLst>
            </p:nvPr>
          </p:nvSpPr>
          <p:spPr>
            <a:xfrm>
              <a:off x="4504507" y="1874485"/>
              <a:ext cx="174650" cy="123486"/>
            </a:xfrm>
            <a:custGeom>
              <a:avLst/>
              <a:gdLst/>
              <a:ahLst/>
              <a:cxnLst/>
              <a:rect l="0" t="0" r="0" b="0"/>
              <a:pathLst>
                <a:path w="174650" h="123486">
                  <a:moveTo>
                    <a:pt x="24631" y="104334"/>
                  </a:moveTo>
                  <a:lnTo>
                    <a:pt x="24631" y="104334"/>
                  </a:lnTo>
                  <a:lnTo>
                    <a:pt x="18927" y="110831"/>
                  </a:lnTo>
                  <a:lnTo>
                    <a:pt x="12446" y="120634"/>
                  </a:lnTo>
                  <a:lnTo>
                    <a:pt x="7838" y="123485"/>
                  </a:lnTo>
                  <a:lnTo>
                    <a:pt x="5498" y="123451"/>
                  </a:lnTo>
                  <a:lnTo>
                    <a:pt x="782" y="121297"/>
                  </a:lnTo>
                  <a:lnTo>
                    <a:pt x="0" y="120405"/>
                  </a:lnTo>
                  <a:lnTo>
                    <a:pt x="273" y="119810"/>
                  </a:lnTo>
                  <a:lnTo>
                    <a:pt x="1248" y="119414"/>
                  </a:lnTo>
                  <a:lnTo>
                    <a:pt x="20180" y="87816"/>
                  </a:lnTo>
                  <a:lnTo>
                    <a:pt x="46568" y="54336"/>
                  </a:lnTo>
                  <a:lnTo>
                    <a:pt x="76798" y="25753"/>
                  </a:lnTo>
                  <a:lnTo>
                    <a:pt x="107431" y="6703"/>
                  </a:lnTo>
                  <a:lnTo>
                    <a:pt x="127128" y="0"/>
                  </a:lnTo>
                  <a:lnTo>
                    <a:pt x="146811" y="1806"/>
                  </a:lnTo>
                  <a:lnTo>
                    <a:pt x="174649" y="18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5" name="SMARTInkShape-80"/>
            <p:cNvSpPr/>
            <p:nvPr>
              <p:custDataLst>
                <p:tags r:id="rId45"/>
              </p:custDataLst>
            </p:nvPr>
          </p:nvSpPr>
          <p:spPr>
            <a:xfrm>
              <a:off x="4059580" y="1858299"/>
              <a:ext cx="405265" cy="183769"/>
            </a:xfrm>
            <a:custGeom>
              <a:avLst/>
              <a:gdLst/>
              <a:ahLst/>
              <a:cxnLst/>
              <a:rect l="0" t="0" r="0" b="0"/>
              <a:pathLst>
                <a:path w="405265" h="183769">
                  <a:moveTo>
                    <a:pt x="119514" y="34795"/>
                  </a:moveTo>
                  <a:lnTo>
                    <a:pt x="119514" y="34795"/>
                  </a:lnTo>
                  <a:lnTo>
                    <a:pt x="94401" y="38587"/>
                  </a:lnTo>
                  <a:lnTo>
                    <a:pt x="70534" y="44738"/>
                  </a:lnTo>
                  <a:lnTo>
                    <a:pt x="57793" y="53501"/>
                  </a:lnTo>
                  <a:lnTo>
                    <a:pt x="26837" y="85383"/>
                  </a:lnTo>
                  <a:lnTo>
                    <a:pt x="7839" y="113491"/>
                  </a:lnTo>
                  <a:lnTo>
                    <a:pt x="2412" y="127714"/>
                  </a:lnTo>
                  <a:lnTo>
                    <a:pt x="0" y="141974"/>
                  </a:lnTo>
                  <a:lnTo>
                    <a:pt x="3161" y="156249"/>
                  </a:lnTo>
                  <a:lnTo>
                    <a:pt x="6226" y="163389"/>
                  </a:lnTo>
                  <a:lnTo>
                    <a:pt x="11445" y="168149"/>
                  </a:lnTo>
                  <a:lnTo>
                    <a:pt x="25711" y="173438"/>
                  </a:lnTo>
                  <a:lnTo>
                    <a:pt x="44750" y="171556"/>
                  </a:lnTo>
                  <a:lnTo>
                    <a:pt x="64061" y="164634"/>
                  </a:lnTo>
                  <a:lnTo>
                    <a:pt x="94670" y="137824"/>
                  </a:lnTo>
                  <a:lnTo>
                    <a:pt x="105891" y="119297"/>
                  </a:lnTo>
                  <a:lnTo>
                    <a:pt x="116000" y="91703"/>
                  </a:lnTo>
                  <a:lnTo>
                    <a:pt x="118820" y="59089"/>
                  </a:lnTo>
                  <a:lnTo>
                    <a:pt x="119051" y="48609"/>
                  </a:lnTo>
                  <a:lnTo>
                    <a:pt x="116824" y="40036"/>
                  </a:lnTo>
                  <a:lnTo>
                    <a:pt x="103106" y="20384"/>
                  </a:lnTo>
                  <a:lnTo>
                    <a:pt x="84641" y="0"/>
                  </a:lnTo>
                  <a:lnTo>
                    <a:pt x="104893" y="18591"/>
                  </a:lnTo>
                  <a:lnTo>
                    <a:pt x="137734" y="35357"/>
                  </a:lnTo>
                  <a:lnTo>
                    <a:pt x="168569" y="47132"/>
                  </a:lnTo>
                  <a:lnTo>
                    <a:pt x="203640" y="58222"/>
                  </a:lnTo>
                  <a:lnTo>
                    <a:pt x="225963" y="70085"/>
                  </a:lnTo>
                  <a:lnTo>
                    <a:pt x="215124" y="77720"/>
                  </a:lnTo>
                  <a:lnTo>
                    <a:pt x="193067" y="110973"/>
                  </a:lnTo>
                  <a:lnTo>
                    <a:pt x="182759" y="137888"/>
                  </a:lnTo>
                  <a:lnTo>
                    <a:pt x="183606" y="154432"/>
                  </a:lnTo>
                  <a:lnTo>
                    <a:pt x="189501" y="176872"/>
                  </a:lnTo>
                  <a:lnTo>
                    <a:pt x="193159" y="179519"/>
                  </a:lnTo>
                  <a:lnTo>
                    <a:pt x="217611" y="183768"/>
                  </a:lnTo>
                  <a:lnTo>
                    <a:pt x="228200" y="183555"/>
                  </a:lnTo>
                  <a:lnTo>
                    <a:pt x="238198" y="180815"/>
                  </a:lnTo>
                  <a:lnTo>
                    <a:pt x="272685" y="158393"/>
                  </a:lnTo>
                  <a:lnTo>
                    <a:pt x="290311" y="145941"/>
                  </a:lnTo>
                  <a:lnTo>
                    <a:pt x="301265" y="131403"/>
                  </a:lnTo>
                  <a:lnTo>
                    <a:pt x="317017" y="97349"/>
                  </a:lnTo>
                  <a:lnTo>
                    <a:pt x="324538" y="79901"/>
                  </a:lnTo>
                  <a:lnTo>
                    <a:pt x="325253" y="76772"/>
                  </a:lnTo>
                  <a:lnTo>
                    <a:pt x="324936" y="74686"/>
                  </a:lnTo>
                  <a:lnTo>
                    <a:pt x="323930" y="73295"/>
                  </a:lnTo>
                  <a:lnTo>
                    <a:pt x="322466" y="72368"/>
                  </a:lnTo>
                  <a:lnTo>
                    <a:pt x="321491" y="72543"/>
                  </a:lnTo>
                  <a:lnTo>
                    <a:pt x="320840" y="73454"/>
                  </a:lnTo>
                  <a:lnTo>
                    <a:pt x="313464" y="101090"/>
                  </a:lnTo>
                  <a:lnTo>
                    <a:pt x="316504" y="124905"/>
                  </a:lnTo>
                  <a:lnTo>
                    <a:pt x="330017" y="152070"/>
                  </a:lnTo>
                  <a:lnTo>
                    <a:pt x="344569" y="164440"/>
                  </a:lnTo>
                  <a:lnTo>
                    <a:pt x="360826" y="171790"/>
                  </a:lnTo>
                  <a:lnTo>
                    <a:pt x="405264" y="1776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6" name="SMARTInkShape-81"/>
            <p:cNvSpPr/>
            <p:nvPr>
              <p:custDataLst>
                <p:tags r:id="rId46"/>
              </p:custDataLst>
            </p:nvPr>
          </p:nvSpPr>
          <p:spPr>
            <a:xfrm>
              <a:off x="3638536" y="1919692"/>
              <a:ext cx="297417" cy="337734"/>
            </a:xfrm>
            <a:custGeom>
              <a:avLst/>
              <a:gdLst/>
              <a:ahLst/>
              <a:cxnLst/>
              <a:rect l="0" t="0" r="0" b="0"/>
              <a:pathLst>
                <a:path w="297417" h="337734">
                  <a:moveTo>
                    <a:pt x="54783" y="59127"/>
                  </a:moveTo>
                  <a:lnTo>
                    <a:pt x="54783" y="59127"/>
                  </a:lnTo>
                  <a:lnTo>
                    <a:pt x="68208" y="53472"/>
                  </a:lnTo>
                  <a:lnTo>
                    <a:pt x="70877" y="52976"/>
                  </a:lnTo>
                  <a:lnTo>
                    <a:pt x="72656" y="51057"/>
                  </a:lnTo>
                  <a:lnTo>
                    <a:pt x="74632" y="44692"/>
                  </a:lnTo>
                  <a:lnTo>
                    <a:pt x="74366" y="41566"/>
                  </a:lnTo>
                  <a:lnTo>
                    <a:pt x="71953" y="35976"/>
                  </a:lnTo>
                  <a:lnTo>
                    <a:pt x="67817" y="34962"/>
                  </a:lnTo>
                  <a:lnTo>
                    <a:pt x="49208" y="37327"/>
                  </a:lnTo>
                  <a:lnTo>
                    <a:pt x="20427" y="51278"/>
                  </a:lnTo>
                  <a:lnTo>
                    <a:pt x="9616" y="61988"/>
                  </a:lnTo>
                  <a:lnTo>
                    <a:pt x="2959" y="74686"/>
                  </a:lnTo>
                  <a:lnTo>
                    <a:pt x="0" y="88267"/>
                  </a:lnTo>
                  <a:lnTo>
                    <a:pt x="798" y="94428"/>
                  </a:lnTo>
                  <a:lnTo>
                    <a:pt x="5919" y="105508"/>
                  </a:lnTo>
                  <a:lnTo>
                    <a:pt x="15603" y="113607"/>
                  </a:lnTo>
                  <a:lnTo>
                    <a:pt x="26257" y="118265"/>
                  </a:lnTo>
                  <a:lnTo>
                    <a:pt x="30209" y="118396"/>
                  </a:lnTo>
                  <a:lnTo>
                    <a:pt x="38305" y="115631"/>
                  </a:lnTo>
                  <a:lnTo>
                    <a:pt x="65243" y="97693"/>
                  </a:lnTo>
                  <a:lnTo>
                    <a:pt x="70809" y="92671"/>
                  </a:lnTo>
                  <a:lnTo>
                    <a:pt x="73811" y="85677"/>
                  </a:lnTo>
                  <a:lnTo>
                    <a:pt x="75739" y="68252"/>
                  </a:lnTo>
                  <a:lnTo>
                    <a:pt x="73886" y="61066"/>
                  </a:lnTo>
                  <a:lnTo>
                    <a:pt x="72281" y="58038"/>
                  </a:lnTo>
                  <a:lnTo>
                    <a:pt x="70417" y="56020"/>
                  </a:lnTo>
                  <a:lnTo>
                    <a:pt x="66229" y="53777"/>
                  </a:lnTo>
                  <a:lnTo>
                    <a:pt x="64795" y="54767"/>
                  </a:lnTo>
                  <a:lnTo>
                    <a:pt x="63202" y="60099"/>
                  </a:lnTo>
                  <a:lnTo>
                    <a:pt x="64610" y="67761"/>
                  </a:lnTo>
                  <a:lnTo>
                    <a:pt x="69865" y="78883"/>
                  </a:lnTo>
                  <a:lnTo>
                    <a:pt x="76450" y="91439"/>
                  </a:lnTo>
                  <a:lnTo>
                    <a:pt x="78753" y="97337"/>
                  </a:lnTo>
                  <a:lnTo>
                    <a:pt x="87661" y="106007"/>
                  </a:lnTo>
                  <a:lnTo>
                    <a:pt x="98764" y="111712"/>
                  </a:lnTo>
                  <a:lnTo>
                    <a:pt x="108990" y="114248"/>
                  </a:lnTo>
                  <a:lnTo>
                    <a:pt x="127465" y="111883"/>
                  </a:lnTo>
                  <a:lnTo>
                    <a:pt x="136828" y="106122"/>
                  </a:lnTo>
                  <a:lnTo>
                    <a:pt x="153098" y="85696"/>
                  </a:lnTo>
                  <a:lnTo>
                    <a:pt x="165102" y="59524"/>
                  </a:lnTo>
                  <a:lnTo>
                    <a:pt x="168979" y="34209"/>
                  </a:lnTo>
                  <a:lnTo>
                    <a:pt x="170668" y="66853"/>
                  </a:lnTo>
                  <a:lnTo>
                    <a:pt x="180488" y="82406"/>
                  </a:lnTo>
                  <a:lnTo>
                    <a:pt x="188969" y="92227"/>
                  </a:lnTo>
                  <a:lnTo>
                    <a:pt x="200146" y="97651"/>
                  </a:lnTo>
                  <a:lnTo>
                    <a:pt x="213051" y="99267"/>
                  </a:lnTo>
                  <a:lnTo>
                    <a:pt x="232117" y="95715"/>
                  </a:lnTo>
                  <a:lnTo>
                    <a:pt x="240225" y="91792"/>
                  </a:lnTo>
                  <a:lnTo>
                    <a:pt x="267880" y="64928"/>
                  </a:lnTo>
                  <a:lnTo>
                    <a:pt x="287905" y="33638"/>
                  </a:lnTo>
                  <a:lnTo>
                    <a:pt x="295742" y="9083"/>
                  </a:lnTo>
                  <a:lnTo>
                    <a:pt x="297099" y="202"/>
                  </a:lnTo>
                  <a:lnTo>
                    <a:pt x="297290" y="0"/>
                  </a:lnTo>
                  <a:lnTo>
                    <a:pt x="297416" y="659"/>
                  </a:lnTo>
                  <a:lnTo>
                    <a:pt x="291917" y="10595"/>
                  </a:lnTo>
                  <a:lnTo>
                    <a:pt x="283187" y="45366"/>
                  </a:lnTo>
                  <a:lnTo>
                    <a:pt x="273819" y="79251"/>
                  </a:lnTo>
                  <a:lnTo>
                    <a:pt x="262910" y="109187"/>
                  </a:lnTo>
                  <a:lnTo>
                    <a:pt x="253416" y="139400"/>
                  </a:lnTo>
                  <a:lnTo>
                    <a:pt x="245576" y="168460"/>
                  </a:lnTo>
                  <a:lnTo>
                    <a:pt x="238226" y="197179"/>
                  </a:lnTo>
                  <a:lnTo>
                    <a:pt x="231021" y="225796"/>
                  </a:lnTo>
                  <a:lnTo>
                    <a:pt x="227652" y="254384"/>
                  </a:lnTo>
                  <a:lnTo>
                    <a:pt x="226864" y="277670"/>
                  </a:lnTo>
                  <a:lnTo>
                    <a:pt x="228101" y="301514"/>
                  </a:lnTo>
                  <a:lnTo>
                    <a:pt x="236929" y="325943"/>
                  </a:lnTo>
                  <a:lnTo>
                    <a:pt x="242364" y="332493"/>
                  </a:lnTo>
                  <a:lnTo>
                    <a:pt x="261952" y="3377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7" name="SMARTInkShape-82"/>
            <p:cNvSpPr/>
            <p:nvPr>
              <p:custDataLst>
                <p:tags r:id="rId47"/>
              </p:custDataLst>
            </p:nvPr>
          </p:nvSpPr>
          <p:spPr>
            <a:xfrm>
              <a:off x="3408562" y="1963627"/>
              <a:ext cx="213320" cy="124422"/>
            </a:xfrm>
            <a:custGeom>
              <a:avLst/>
              <a:gdLst/>
              <a:ahLst/>
              <a:cxnLst/>
              <a:rect l="0" t="0" r="0" b="0"/>
              <a:pathLst>
                <a:path w="213320" h="124422">
                  <a:moveTo>
                    <a:pt x="6151" y="22336"/>
                  </a:moveTo>
                  <a:lnTo>
                    <a:pt x="6151" y="22336"/>
                  </a:lnTo>
                  <a:lnTo>
                    <a:pt x="6151" y="26128"/>
                  </a:lnTo>
                  <a:lnTo>
                    <a:pt x="0" y="52863"/>
                  </a:lnTo>
                  <a:lnTo>
                    <a:pt x="1254" y="83349"/>
                  </a:lnTo>
                  <a:lnTo>
                    <a:pt x="5562" y="97871"/>
                  </a:lnTo>
                  <a:lnTo>
                    <a:pt x="12768" y="106971"/>
                  </a:lnTo>
                  <a:lnTo>
                    <a:pt x="23379" y="111545"/>
                  </a:lnTo>
                  <a:lnTo>
                    <a:pt x="29543" y="112765"/>
                  </a:lnTo>
                  <a:lnTo>
                    <a:pt x="35239" y="111990"/>
                  </a:lnTo>
                  <a:lnTo>
                    <a:pt x="64466" y="95104"/>
                  </a:lnTo>
                  <a:lnTo>
                    <a:pt x="77492" y="81556"/>
                  </a:lnTo>
                  <a:lnTo>
                    <a:pt x="84096" y="67000"/>
                  </a:lnTo>
                  <a:lnTo>
                    <a:pt x="84308" y="67193"/>
                  </a:lnTo>
                  <a:lnTo>
                    <a:pt x="90424" y="101456"/>
                  </a:lnTo>
                  <a:lnTo>
                    <a:pt x="94670" y="112004"/>
                  </a:lnTo>
                  <a:lnTo>
                    <a:pt x="101320" y="119868"/>
                  </a:lnTo>
                  <a:lnTo>
                    <a:pt x="105315" y="123075"/>
                  </a:lnTo>
                  <a:lnTo>
                    <a:pt x="110360" y="124421"/>
                  </a:lnTo>
                  <a:lnTo>
                    <a:pt x="122316" y="123798"/>
                  </a:lnTo>
                  <a:lnTo>
                    <a:pt x="142434" y="115193"/>
                  </a:lnTo>
                  <a:lnTo>
                    <a:pt x="155892" y="106382"/>
                  </a:lnTo>
                  <a:lnTo>
                    <a:pt x="162131" y="94879"/>
                  </a:lnTo>
                  <a:lnTo>
                    <a:pt x="167990" y="70553"/>
                  </a:lnTo>
                  <a:lnTo>
                    <a:pt x="169726" y="43237"/>
                  </a:lnTo>
                  <a:lnTo>
                    <a:pt x="168544" y="26069"/>
                  </a:lnTo>
                  <a:lnTo>
                    <a:pt x="158113" y="739"/>
                  </a:lnTo>
                  <a:lnTo>
                    <a:pt x="156671" y="0"/>
                  </a:lnTo>
                  <a:lnTo>
                    <a:pt x="154917" y="1096"/>
                  </a:lnTo>
                  <a:lnTo>
                    <a:pt x="152953" y="3413"/>
                  </a:lnTo>
                  <a:lnTo>
                    <a:pt x="153231" y="6545"/>
                  </a:lnTo>
                  <a:lnTo>
                    <a:pt x="160414" y="17745"/>
                  </a:lnTo>
                  <a:lnTo>
                    <a:pt x="165464" y="23735"/>
                  </a:lnTo>
                  <a:lnTo>
                    <a:pt x="184147" y="31569"/>
                  </a:lnTo>
                  <a:lnTo>
                    <a:pt x="213319" y="294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8" name="SMARTInkShape-83"/>
            <p:cNvSpPr/>
            <p:nvPr>
              <p:custDataLst>
                <p:tags r:id="rId48"/>
              </p:custDataLst>
            </p:nvPr>
          </p:nvSpPr>
          <p:spPr>
            <a:xfrm>
              <a:off x="3159013" y="1964531"/>
              <a:ext cx="184263" cy="161354"/>
            </a:xfrm>
            <a:custGeom>
              <a:avLst/>
              <a:gdLst/>
              <a:ahLst/>
              <a:cxnLst/>
              <a:rect l="0" t="0" r="0" b="0"/>
              <a:pathLst>
                <a:path w="184263" h="161354">
                  <a:moveTo>
                    <a:pt x="127112" y="0"/>
                  </a:moveTo>
                  <a:lnTo>
                    <a:pt x="127112" y="0"/>
                  </a:lnTo>
                  <a:lnTo>
                    <a:pt x="99566" y="2117"/>
                  </a:lnTo>
                  <a:lnTo>
                    <a:pt x="81532" y="6497"/>
                  </a:lnTo>
                  <a:lnTo>
                    <a:pt x="68225" y="13736"/>
                  </a:lnTo>
                  <a:lnTo>
                    <a:pt x="39669" y="43731"/>
                  </a:lnTo>
                  <a:lnTo>
                    <a:pt x="27923" y="58330"/>
                  </a:lnTo>
                  <a:lnTo>
                    <a:pt x="13915" y="91456"/>
                  </a:lnTo>
                  <a:lnTo>
                    <a:pt x="3505" y="121165"/>
                  </a:lnTo>
                  <a:lnTo>
                    <a:pt x="0" y="139000"/>
                  </a:lnTo>
                  <a:lnTo>
                    <a:pt x="3414" y="149355"/>
                  </a:lnTo>
                  <a:lnTo>
                    <a:pt x="6547" y="154339"/>
                  </a:lnTo>
                  <a:lnTo>
                    <a:pt x="11016" y="157661"/>
                  </a:lnTo>
                  <a:lnTo>
                    <a:pt x="22333" y="161353"/>
                  </a:lnTo>
                  <a:lnTo>
                    <a:pt x="27891" y="160750"/>
                  </a:lnTo>
                  <a:lnTo>
                    <a:pt x="53084" y="147953"/>
                  </a:lnTo>
                  <a:lnTo>
                    <a:pt x="81850" y="117284"/>
                  </a:lnTo>
                  <a:lnTo>
                    <a:pt x="99327" y="83022"/>
                  </a:lnTo>
                  <a:lnTo>
                    <a:pt x="110032" y="49018"/>
                  </a:lnTo>
                  <a:lnTo>
                    <a:pt x="111583" y="42159"/>
                  </a:lnTo>
                  <a:lnTo>
                    <a:pt x="111203" y="40012"/>
                  </a:lnTo>
                  <a:lnTo>
                    <a:pt x="110156" y="38581"/>
                  </a:lnTo>
                  <a:lnTo>
                    <a:pt x="108665" y="37627"/>
                  </a:lnTo>
                  <a:lnTo>
                    <a:pt x="107670" y="39372"/>
                  </a:lnTo>
                  <a:lnTo>
                    <a:pt x="105943" y="69508"/>
                  </a:lnTo>
                  <a:lnTo>
                    <a:pt x="109551" y="99882"/>
                  </a:lnTo>
                  <a:lnTo>
                    <a:pt x="115603" y="116094"/>
                  </a:lnTo>
                  <a:lnTo>
                    <a:pt x="128631" y="135645"/>
                  </a:lnTo>
                  <a:lnTo>
                    <a:pt x="147759" y="144525"/>
                  </a:lnTo>
                  <a:lnTo>
                    <a:pt x="158248" y="145461"/>
                  </a:lnTo>
                  <a:lnTo>
                    <a:pt x="162157" y="144599"/>
                  </a:lnTo>
                  <a:lnTo>
                    <a:pt x="184262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9" name="SMARTInkShape-84"/>
            <p:cNvSpPr/>
            <p:nvPr>
              <p:custDataLst>
                <p:tags r:id="rId49"/>
              </p:custDataLst>
            </p:nvPr>
          </p:nvSpPr>
          <p:spPr>
            <a:xfrm>
              <a:off x="2777641" y="1985963"/>
              <a:ext cx="272741" cy="160144"/>
            </a:xfrm>
            <a:custGeom>
              <a:avLst/>
              <a:gdLst/>
              <a:ahLst/>
              <a:cxnLst/>
              <a:rect l="0" t="0" r="0" b="0"/>
              <a:pathLst>
                <a:path w="272741" h="160144">
                  <a:moveTo>
                    <a:pt x="79859" y="0"/>
                  </a:moveTo>
                  <a:lnTo>
                    <a:pt x="79859" y="0"/>
                  </a:lnTo>
                  <a:lnTo>
                    <a:pt x="73362" y="5703"/>
                  </a:lnTo>
                  <a:lnTo>
                    <a:pt x="45368" y="27641"/>
                  </a:lnTo>
                  <a:lnTo>
                    <a:pt x="20392" y="60409"/>
                  </a:lnTo>
                  <a:lnTo>
                    <a:pt x="6788" y="88485"/>
                  </a:lnTo>
                  <a:lnTo>
                    <a:pt x="2570" y="97090"/>
                  </a:lnTo>
                  <a:lnTo>
                    <a:pt x="0" y="115117"/>
                  </a:lnTo>
                  <a:lnTo>
                    <a:pt x="2297" y="132919"/>
                  </a:lnTo>
                  <a:lnTo>
                    <a:pt x="8610" y="148769"/>
                  </a:lnTo>
                  <a:lnTo>
                    <a:pt x="14104" y="153948"/>
                  </a:lnTo>
                  <a:lnTo>
                    <a:pt x="28674" y="159702"/>
                  </a:lnTo>
                  <a:lnTo>
                    <a:pt x="43616" y="160143"/>
                  </a:lnTo>
                  <a:lnTo>
                    <a:pt x="58195" y="156899"/>
                  </a:lnTo>
                  <a:lnTo>
                    <a:pt x="86957" y="141882"/>
                  </a:lnTo>
                  <a:lnTo>
                    <a:pt x="121922" y="118931"/>
                  </a:lnTo>
                  <a:lnTo>
                    <a:pt x="157514" y="89682"/>
                  </a:lnTo>
                  <a:lnTo>
                    <a:pt x="181900" y="55429"/>
                  </a:lnTo>
                  <a:lnTo>
                    <a:pt x="188182" y="45537"/>
                  </a:lnTo>
                  <a:lnTo>
                    <a:pt x="192388" y="27250"/>
                  </a:lnTo>
                  <a:lnTo>
                    <a:pt x="191255" y="15815"/>
                  </a:lnTo>
                  <a:lnTo>
                    <a:pt x="189842" y="10543"/>
                  </a:lnTo>
                  <a:lnTo>
                    <a:pt x="185725" y="7029"/>
                  </a:lnTo>
                  <a:lnTo>
                    <a:pt x="172683" y="3124"/>
                  </a:lnTo>
                  <a:lnTo>
                    <a:pt x="156304" y="5621"/>
                  </a:lnTo>
                  <a:lnTo>
                    <a:pt x="147491" y="8510"/>
                  </a:lnTo>
                  <a:lnTo>
                    <a:pt x="133466" y="20186"/>
                  </a:lnTo>
                  <a:lnTo>
                    <a:pt x="118761" y="42493"/>
                  </a:lnTo>
                  <a:lnTo>
                    <a:pt x="115319" y="49760"/>
                  </a:lnTo>
                  <a:lnTo>
                    <a:pt x="113611" y="68417"/>
                  </a:lnTo>
                  <a:lnTo>
                    <a:pt x="119228" y="101234"/>
                  </a:lnTo>
                  <a:lnTo>
                    <a:pt x="122774" y="112733"/>
                  </a:lnTo>
                  <a:lnTo>
                    <a:pt x="137297" y="129743"/>
                  </a:lnTo>
                  <a:lnTo>
                    <a:pt x="171374" y="149806"/>
                  </a:lnTo>
                  <a:lnTo>
                    <a:pt x="190647" y="151776"/>
                  </a:lnTo>
                  <a:lnTo>
                    <a:pt x="219577" y="150539"/>
                  </a:lnTo>
                  <a:lnTo>
                    <a:pt x="27274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0" name="SMARTInkShape-85"/>
            <p:cNvSpPr/>
            <p:nvPr>
              <p:custDataLst>
                <p:tags r:id="rId50"/>
              </p:custDataLst>
            </p:nvPr>
          </p:nvSpPr>
          <p:spPr>
            <a:xfrm>
              <a:off x="2771775" y="1835944"/>
              <a:ext cx="21432" cy="304868"/>
            </a:xfrm>
            <a:custGeom>
              <a:avLst/>
              <a:gdLst/>
              <a:ahLst/>
              <a:cxnLst/>
              <a:rect l="0" t="0" r="0" b="0"/>
              <a:pathLst>
                <a:path w="21432" h="304868">
                  <a:moveTo>
                    <a:pt x="0" y="0"/>
                  </a:moveTo>
                  <a:lnTo>
                    <a:pt x="0" y="0"/>
                  </a:lnTo>
                  <a:lnTo>
                    <a:pt x="794" y="35448"/>
                  </a:lnTo>
                  <a:lnTo>
                    <a:pt x="5654" y="68473"/>
                  </a:lnTo>
                  <a:lnTo>
                    <a:pt x="6702" y="99134"/>
                  </a:lnTo>
                  <a:lnTo>
                    <a:pt x="7013" y="130444"/>
                  </a:lnTo>
                  <a:lnTo>
                    <a:pt x="7105" y="164856"/>
                  </a:lnTo>
                  <a:lnTo>
                    <a:pt x="7133" y="200188"/>
                  </a:lnTo>
                  <a:lnTo>
                    <a:pt x="7141" y="231558"/>
                  </a:lnTo>
                  <a:lnTo>
                    <a:pt x="7143" y="260168"/>
                  </a:lnTo>
                  <a:lnTo>
                    <a:pt x="9260" y="289547"/>
                  </a:lnTo>
                  <a:lnTo>
                    <a:pt x="12847" y="302519"/>
                  </a:lnTo>
                  <a:lnTo>
                    <a:pt x="14915" y="304867"/>
                  </a:lnTo>
                  <a:lnTo>
                    <a:pt x="21431" y="300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1" name="SMARTInkShape-86"/>
            <p:cNvSpPr/>
            <p:nvPr>
              <p:custDataLst>
                <p:tags r:id="rId51"/>
              </p:custDataLst>
            </p:nvPr>
          </p:nvSpPr>
          <p:spPr>
            <a:xfrm>
              <a:off x="2609036" y="2026026"/>
              <a:ext cx="127021" cy="114673"/>
            </a:xfrm>
            <a:custGeom>
              <a:avLst/>
              <a:gdLst/>
              <a:ahLst/>
              <a:cxnLst/>
              <a:rect l="0" t="0" r="0" b="0"/>
              <a:pathLst>
                <a:path w="127021" h="114673">
                  <a:moveTo>
                    <a:pt x="98445" y="9943"/>
                  </a:moveTo>
                  <a:lnTo>
                    <a:pt x="98445" y="9943"/>
                  </a:lnTo>
                  <a:lnTo>
                    <a:pt x="94653" y="9943"/>
                  </a:lnTo>
                  <a:lnTo>
                    <a:pt x="90674" y="7826"/>
                  </a:lnTo>
                  <a:lnTo>
                    <a:pt x="77860" y="0"/>
                  </a:lnTo>
                  <a:lnTo>
                    <a:pt x="72816" y="139"/>
                  </a:lnTo>
                  <a:lnTo>
                    <a:pt x="60861" y="4527"/>
                  </a:lnTo>
                  <a:lnTo>
                    <a:pt x="34577" y="25983"/>
                  </a:lnTo>
                  <a:lnTo>
                    <a:pt x="9145" y="61543"/>
                  </a:lnTo>
                  <a:lnTo>
                    <a:pt x="3723" y="71506"/>
                  </a:lnTo>
                  <a:lnTo>
                    <a:pt x="0" y="93624"/>
                  </a:lnTo>
                  <a:lnTo>
                    <a:pt x="1246" y="104813"/>
                  </a:lnTo>
                  <a:lnTo>
                    <a:pt x="2690" y="108909"/>
                  </a:lnTo>
                  <a:lnTo>
                    <a:pt x="5240" y="111639"/>
                  </a:lnTo>
                  <a:lnTo>
                    <a:pt x="12306" y="114672"/>
                  </a:lnTo>
                  <a:lnTo>
                    <a:pt x="17207" y="113100"/>
                  </a:lnTo>
                  <a:lnTo>
                    <a:pt x="49030" y="87057"/>
                  </a:lnTo>
                  <a:lnTo>
                    <a:pt x="70634" y="55543"/>
                  </a:lnTo>
                  <a:lnTo>
                    <a:pt x="83584" y="32410"/>
                  </a:lnTo>
                  <a:lnTo>
                    <a:pt x="83775" y="32858"/>
                  </a:lnTo>
                  <a:lnTo>
                    <a:pt x="84838" y="38076"/>
                  </a:lnTo>
                  <a:lnTo>
                    <a:pt x="96333" y="73322"/>
                  </a:lnTo>
                  <a:lnTo>
                    <a:pt x="127020" y="109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2" name="SMARTInkShape-87"/>
            <p:cNvSpPr/>
            <p:nvPr>
              <p:custDataLst>
                <p:tags r:id="rId52"/>
              </p:custDataLst>
            </p:nvPr>
          </p:nvSpPr>
          <p:spPr>
            <a:xfrm>
              <a:off x="2378869" y="2064544"/>
              <a:ext cx="228601" cy="35720"/>
            </a:xfrm>
            <a:custGeom>
              <a:avLst/>
              <a:gdLst/>
              <a:ahLst/>
              <a:cxnLst/>
              <a:rect l="0" t="0" r="0" b="0"/>
              <a:pathLst>
                <a:path w="228601" h="35720">
                  <a:moveTo>
                    <a:pt x="0" y="35719"/>
                  </a:moveTo>
                  <a:lnTo>
                    <a:pt x="0" y="35719"/>
                  </a:lnTo>
                  <a:lnTo>
                    <a:pt x="27546" y="27948"/>
                  </a:lnTo>
                  <a:lnTo>
                    <a:pt x="62679" y="18926"/>
                  </a:lnTo>
                  <a:lnTo>
                    <a:pt x="97459" y="14410"/>
                  </a:lnTo>
                  <a:lnTo>
                    <a:pt x="130200" y="8814"/>
                  </a:lnTo>
                  <a:lnTo>
                    <a:pt x="157640" y="7638"/>
                  </a:lnTo>
                  <a:lnTo>
                    <a:pt x="185879" y="729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3" name="SMARTInkShape-88"/>
            <p:cNvSpPr/>
            <p:nvPr>
              <p:custDataLst>
                <p:tags r:id="rId53"/>
              </p:custDataLst>
            </p:nvPr>
          </p:nvSpPr>
          <p:spPr>
            <a:xfrm>
              <a:off x="2464594" y="1807369"/>
              <a:ext cx="64295" cy="464345"/>
            </a:xfrm>
            <a:custGeom>
              <a:avLst/>
              <a:gdLst/>
              <a:ahLst/>
              <a:cxnLst/>
              <a:rect l="0" t="0" r="0" b="0"/>
              <a:pathLst>
                <a:path w="64295" h="464345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09" y="1587"/>
                  </a:lnTo>
                  <a:lnTo>
                    <a:pt x="6151" y="7584"/>
                  </a:lnTo>
                  <a:lnTo>
                    <a:pt x="6849" y="38848"/>
                  </a:lnTo>
                  <a:lnTo>
                    <a:pt x="9129" y="63568"/>
                  </a:lnTo>
                  <a:lnTo>
                    <a:pt x="12789" y="88577"/>
                  </a:lnTo>
                  <a:lnTo>
                    <a:pt x="17061" y="115568"/>
                  </a:lnTo>
                  <a:lnTo>
                    <a:pt x="19489" y="143438"/>
                  </a:lnTo>
                  <a:lnTo>
                    <a:pt x="21362" y="171700"/>
                  </a:lnTo>
                  <a:lnTo>
                    <a:pt x="24840" y="200136"/>
                  </a:lnTo>
                  <a:lnTo>
                    <a:pt x="29031" y="228649"/>
                  </a:lnTo>
                  <a:lnTo>
                    <a:pt x="32747" y="257197"/>
                  </a:lnTo>
                  <a:lnTo>
                    <a:pt x="34398" y="285759"/>
                  </a:lnTo>
                  <a:lnTo>
                    <a:pt x="37248" y="312212"/>
                  </a:lnTo>
                  <a:lnTo>
                    <a:pt x="41199" y="347301"/>
                  </a:lnTo>
                  <a:lnTo>
                    <a:pt x="44486" y="377806"/>
                  </a:lnTo>
                  <a:lnTo>
                    <a:pt x="52708" y="412766"/>
                  </a:lnTo>
                  <a:lnTo>
                    <a:pt x="62219" y="444195"/>
                  </a:lnTo>
                  <a:lnTo>
                    <a:pt x="64294" y="46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06" name="SMARTInkShape-Group11"/>
          <p:cNvGrpSpPr/>
          <p:nvPr/>
        </p:nvGrpSpPr>
        <p:grpSpPr>
          <a:xfrm>
            <a:off x="3300602" y="1214437"/>
            <a:ext cx="1608013" cy="605475"/>
            <a:chOff x="3300602" y="1214437"/>
            <a:chExt cx="1608013" cy="605475"/>
          </a:xfrm>
        </p:grpSpPr>
        <p:sp>
          <p:nvSpPr>
            <p:cNvPr id="46095" name="SMARTInkShape-89"/>
            <p:cNvSpPr/>
            <p:nvPr>
              <p:custDataLst>
                <p:tags r:id="rId27"/>
              </p:custDataLst>
            </p:nvPr>
          </p:nvSpPr>
          <p:spPr>
            <a:xfrm>
              <a:off x="4672013" y="1372593"/>
              <a:ext cx="236602" cy="227608"/>
            </a:xfrm>
            <a:custGeom>
              <a:avLst/>
              <a:gdLst/>
              <a:ahLst/>
              <a:cxnLst/>
              <a:rect l="0" t="0" r="0" b="0"/>
              <a:pathLst>
                <a:path w="236602" h="227608">
                  <a:moveTo>
                    <a:pt x="235742" y="6151"/>
                  </a:moveTo>
                  <a:lnTo>
                    <a:pt x="235742" y="6151"/>
                  </a:lnTo>
                  <a:lnTo>
                    <a:pt x="212431" y="4034"/>
                  </a:lnTo>
                  <a:lnTo>
                    <a:pt x="189158" y="0"/>
                  </a:lnTo>
                  <a:lnTo>
                    <a:pt x="164364" y="4906"/>
                  </a:lnTo>
                  <a:lnTo>
                    <a:pt x="148360" y="12044"/>
                  </a:lnTo>
                  <a:lnTo>
                    <a:pt x="138433" y="19618"/>
                  </a:lnTo>
                  <a:lnTo>
                    <a:pt x="132963" y="30392"/>
                  </a:lnTo>
                  <a:lnTo>
                    <a:pt x="131505" y="36599"/>
                  </a:lnTo>
                  <a:lnTo>
                    <a:pt x="136234" y="54079"/>
                  </a:lnTo>
                  <a:lnTo>
                    <a:pt x="154880" y="86262"/>
                  </a:lnTo>
                  <a:lnTo>
                    <a:pt x="186377" y="112881"/>
                  </a:lnTo>
                  <a:lnTo>
                    <a:pt x="220885" y="141845"/>
                  </a:lnTo>
                  <a:lnTo>
                    <a:pt x="229933" y="152184"/>
                  </a:lnTo>
                  <a:lnTo>
                    <a:pt x="236601" y="164717"/>
                  </a:lnTo>
                  <a:lnTo>
                    <a:pt x="236315" y="170599"/>
                  </a:lnTo>
                  <a:lnTo>
                    <a:pt x="233743" y="176108"/>
                  </a:lnTo>
                  <a:lnTo>
                    <a:pt x="229647" y="181368"/>
                  </a:lnTo>
                  <a:lnTo>
                    <a:pt x="201129" y="196356"/>
                  </a:lnTo>
                  <a:lnTo>
                    <a:pt x="170101" y="203266"/>
                  </a:lnTo>
                  <a:lnTo>
                    <a:pt x="137007" y="209106"/>
                  </a:lnTo>
                  <a:lnTo>
                    <a:pt x="111692" y="213563"/>
                  </a:lnTo>
                  <a:lnTo>
                    <a:pt x="85359" y="218190"/>
                  </a:lnTo>
                  <a:lnTo>
                    <a:pt x="60427" y="222893"/>
                  </a:lnTo>
                  <a:lnTo>
                    <a:pt x="0" y="227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6" name="SMARTInkShape-90"/>
            <p:cNvSpPr/>
            <p:nvPr>
              <p:custDataLst>
                <p:tags r:id="rId28"/>
              </p:custDataLst>
            </p:nvPr>
          </p:nvSpPr>
          <p:spPr>
            <a:xfrm>
              <a:off x="4593431" y="1400175"/>
              <a:ext cx="192883" cy="42864"/>
            </a:xfrm>
            <a:custGeom>
              <a:avLst/>
              <a:gdLst/>
              <a:ahLst/>
              <a:cxnLst/>
              <a:rect l="0" t="0" r="0" b="0"/>
              <a:pathLst>
                <a:path w="192883" h="42864">
                  <a:moveTo>
                    <a:pt x="0" y="42863"/>
                  </a:moveTo>
                  <a:lnTo>
                    <a:pt x="0" y="42863"/>
                  </a:lnTo>
                  <a:lnTo>
                    <a:pt x="7291" y="42069"/>
                  </a:lnTo>
                  <a:lnTo>
                    <a:pt x="36679" y="32919"/>
                  </a:lnTo>
                  <a:lnTo>
                    <a:pt x="69393" y="23730"/>
                  </a:lnTo>
                  <a:lnTo>
                    <a:pt x="101725" y="16388"/>
                  </a:lnTo>
                  <a:lnTo>
                    <a:pt x="129095" y="12793"/>
                  </a:lnTo>
                  <a:lnTo>
                    <a:pt x="157436" y="7094"/>
                  </a:lnTo>
                  <a:lnTo>
                    <a:pt x="1928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7" name="SMARTInkShape-91"/>
            <p:cNvSpPr/>
            <p:nvPr>
              <p:custDataLst>
                <p:tags r:id="rId29"/>
              </p:custDataLst>
            </p:nvPr>
          </p:nvSpPr>
          <p:spPr>
            <a:xfrm>
              <a:off x="4636294" y="1214437"/>
              <a:ext cx="57151" cy="391096"/>
            </a:xfrm>
            <a:custGeom>
              <a:avLst/>
              <a:gdLst/>
              <a:ahLst/>
              <a:cxnLst/>
              <a:rect l="0" t="0" r="0" b="0"/>
              <a:pathLst>
                <a:path w="57151" h="391096">
                  <a:moveTo>
                    <a:pt x="57150" y="0"/>
                  </a:moveTo>
                  <a:lnTo>
                    <a:pt x="57150" y="0"/>
                  </a:lnTo>
                  <a:lnTo>
                    <a:pt x="57150" y="35056"/>
                  </a:lnTo>
                  <a:lnTo>
                    <a:pt x="57150" y="64264"/>
                  </a:lnTo>
                  <a:lnTo>
                    <a:pt x="56356" y="96031"/>
                  </a:lnTo>
                  <a:lnTo>
                    <a:pt x="53358" y="123378"/>
                  </a:lnTo>
                  <a:lnTo>
                    <a:pt x="50999" y="157295"/>
                  </a:lnTo>
                  <a:lnTo>
                    <a:pt x="46508" y="191245"/>
                  </a:lnTo>
                  <a:lnTo>
                    <a:pt x="43942" y="226440"/>
                  </a:lnTo>
                  <a:lnTo>
                    <a:pt x="39390" y="262003"/>
                  </a:lnTo>
                  <a:lnTo>
                    <a:pt x="36806" y="293884"/>
                  </a:lnTo>
                  <a:lnTo>
                    <a:pt x="32249" y="319646"/>
                  </a:lnTo>
                  <a:lnTo>
                    <a:pt x="29663" y="353737"/>
                  </a:lnTo>
                  <a:lnTo>
                    <a:pt x="25105" y="382624"/>
                  </a:lnTo>
                  <a:lnTo>
                    <a:pt x="22293" y="387639"/>
                  </a:lnTo>
                  <a:lnTo>
                    <a:pt x="18830" y="390189"/>
                  </a:lnTo>
                  <a:lnTo>
                    <a:pt x="14935" y="391095"/>
                  </a:lnTo>
                  <a:lnTo>
                    <a:pt x="11544" y="390111"/>
                  </a:lnTo>
                  <a:lnTo>
                    <a:pt x="0" y="3786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8" name="SMARTInkShape-92"/>
            <p:cNvSpPr/>
            <p:nvPr>
              <p:custDataLst>
                <p:tags r:id="rId30"/>
              </p:custDataLst>
            </p:nvPr>
          </p:nvSpPr>
          <p:spPr>
            <a:xfrm>
              <a:off x="4471988" y="1314450"/>
              <a:ext cx="103847" cy="282913"/>
            </a:xfrm>
            <a:custGeom>
              <a:avLst/>
              <a:gdLst/>
              <a:ahLst/>
              <a:cxnLst/>
              <a:rect l="0" t="0" r="0" b="0"/>
              <a:pathLst>
                <a:path w="103847" h="282913">
                  <a:moveTo>
                    <a:pt x="0" y="150019"/>
                  </a:moveTo>
                  <a:lnTo>
                    <a:pt x="0" y="150019"/>
                  </a:lnTo>
                  <a:lnTo>
                    <a:pt x="17888" y="169494"/>
                  </a:lnTo>
                  <a:lnTo>
                    <a:pt x="35959" y="199404"/>
                  </a:lnTo>
                  <a:lnTo>
                    <a:pt x="53066" y="234074"/>
                  </a:lnTo>
                  <a:lnTo>
                    <a:pt x="61701" y="264842"/>
                  </a:lnTo>
                  <a:lnTo>
                    <a:pt x="63952" y="282683"/>
                  </a:lnTo>
                  <a:lnTo>
                    <a:pt x="64066" y="282912"/>
                  </a:lnTo>
                  <a:lnTo>
                    <a:pt x="64192" y="281049"/>
                  </a:lnTo>
                  <a:lnTo>
                    <a:pt x="80378" y="248991"/>
                  </a:lnTo>
                  <a:lnTo>
                    <a:pt x="90372" y="216341"/>
                  </a:lnTo>
                  <a:lnTo>
                    <a:pt x="97873" y="184022"/>
                  </a:lnTo>
                  <a:lnTo>
                    <a:pt x="101495" y="152421"/>
                  </a:lnTo>
                  <a:lnTo>
                    <a:pt x="103846" y="127274"/>
                  </a:lnTo>
                  <a:lnTo>
                    <a:pt x="101501" y="91598"/>
                  </a:lnTo>
                  <a:lnTo>
                    <a:pt x="100453" y="62153"/>
                  </a:lnTo>
                  <a:lnTo>
                    <a:pt x="100099" y="32944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9" name="SMARTInkShape-93"/>
            <p:cNvSpPr/>
            <p:nvPr>
              <p:custDataLst>
                <p:tags r:id="rId31"/>
              </p:custDataLst>
            </p:nvPr>
          </p:nvSpPr>
          <p:spPr>
            <a:xfrm>
              <a:off x="4333360" y="1378744"/>
              <a:ext cx="99399" cy="209263"/>
            </a:xfrm>
            <a:custGeom>
              <a:avLst/>
              <a:gdLst/>
              <a:ahLst/>
              <a:cxnLst/>
              <a:rect l="0" t="0" r="0" b="0"/>
              <a:pathLst>
                <a:path w="99399" h="209263">
                  <a:moveTo>
                    <a:pt x="60046" y="0"/>
                  </a:moveTo>
                  <a:lnTo>
                    <a:pt x="60046" y="0"/>
                  </a:lnTo>
                  <a:lnTo>
                    <a:pt x="60046" y="3792"/>
                  </a:lnTo>
                  <a:lnTo>
                    <a:pt x="57930" y="7771"/>
                  </a:lnTo>
                  <a:lnTo>
                    <a:pt x="33311" y="37584"/>
                  </a:lnTo>
                  <a:lnTo>
                    <a:pt x="20399" y="69571"/>
                  </a:lnTo>
                  <a:lnTo>
                    <a:pt x="10205" y="101760"/>
                  </a:lnTo>
                  <a:lnTo>
                    <a:pt x="548" y="134665"/>
                  </a:lnTo>
                  <a:lnTo>
                    <a:pt x="0" y="149545"/>
                  </a:lnTo>
                  <a:lnTo>
                    <a:pt x="2324" y="178500"/>
                  </a:lnTo>
                  <a:lnTo>
                    <a:pt x="4896" y="184881"/>
                  </a:lnTo>
                  <a:lnTo>
                    <a:pt x="14104" y="196205"/>
                  </a:lnTo>
                  <a:lnTo>
                    <a:pt x="32675" y="207712"/>
                  </a:lnTo>
                  <a:lnTo>
                    <a:pt x="44177" y="209262"/>
                  </a:lnTo>
                  <a:lnTo>
                    <a:pt x="49467" y="208564"/>
                  </a:lnTo>
                  <a:lnTo>
                    <a:pt x="72081" y="192413"/>
                  </a:lnTo>
                  <a:lnTo>
                    <a:pt x="87513" y="171311"/>
                  </a:lnTo>
                  <a:lnTo>
                    <a:pt x="96795" y="135713"/>
                  </a:lnTo>
                  <a:lnTo>
                    <a:pt x="99398" y="121435"/>
                  </a:lnTo>
                  <a:lnTo>
                    <a:pt x="96400" y="85724"/>
                  </a:lnTo>
                  <a:lnTo>
                    <a:pt x="91814" y="73553"/>
                  </a:lnTo>
                  <a:lnTo>
                    <a:pt x="84484" y="63646"/>
                  </a:lnTo>
                  <a:lnTo>
                    <a:pt x="75935" y="56597"/>
                  </a:lnTo>
                  <a:lnTo>
                    <a:pt x="47692" y="46398"/>
                  </a:lnTo>
                  <a:lnTo>
                    <a:pt x="35770" y="44434"/>
                  </a:lnTo>
                  <a:lnTo>
                    <a:pt x="31956" y="44704"/>
                  </a:lnTo>
                  <a:lnTo>
                    <a:pt x="29413" y="45677"/>
                  </a:lnTo>
                  <a:lnTo>
                    <a:pt x="27718" y="47120"/>
                  </a:lnTo>
                  <a:lnTo>
                    <a:pt x="27382" y="48876"/>
                  </a:lnTo>
                  <a:lnTo>
                    <a:pt x="31471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00" name="SMARTInkShape-94"/>
            <p:cNvSpPr/>
            <p:nvPr>
              <p:custDataLst>
                <p:tags r:id="rId32"/>
              </p:custDataLst>
            </p:nvPr>
          </p:nvSpPr>
          <p:spPr>
            <a:xfrm>
              <a:off x="4079317" y="1385368"/>
              <a:ext cx="205317" cy="434544"/>
            </a:xfrm>
            <a:custGeom>
              <a:avLst/>
              <a:gdLst/>
              <a:ahLst/>
              <a:cxnLst/>
              <a:rect l="0" t="0" r="0" b="0"/>
              <a:pathLst>
                <a:path w="205317" h="434544">
                  <a:moveTo>
                    <a:pt x="171214" y="29095"/>
                  </a:moveTo>
                  <a:lnTo>
                    <a:pt x="171214" y="29095"/>
                  </a:lnTo>
                  <a:lnTo>
                    <a:pt x="171214" y="25302"/>
                  </a:lnTo>
                  <a:lnTo>
                    <a:pt x="163629" y="11567"/>
                  </a:lnTo>
                  <a:lnTo>
                    <a:pt x="151439" y="3313"/>
                  </a:lnTo>
                  <a:lnTo>
                    <a:pt x="143743" y="0"/>
                  </a:lnTo>
                  <a:lnTo>
                    <a:pt x="122492" y="553"/>
                  </a:lnTo>
                  <a:lnTo>
                    <a:pt x="87986" y="7673"/>
                  </a:lnTo>
                  <a:lnTo>
                    <a:pt x="68343" y="14018"/>
                  </a:lnTo>
                  <a:lnTo>
                    <a:pt x="44690" y="30977"/>
                  </a:lnTo>
                  <a:lnTo>
                    <a:pt x="28069" y="51084"/>
                  </a:lnTo>
                  <a:lnTo>
                    <a:pt x="12262" y="82526"/>
                  </a:lnTo>
                  <a:lnTo>
                    <a:pt x="11404" y="94910"/>
                  </a:lnTo>
                  <a:lnTo>
                    <a:pt x="13669" y="106765"/>
                  </a:lnTo>
                  <a:lnTo>
                    <a:pt x="17321" y="114679"/>
                  </a:lnTo>
                  <a:lnTo>
                    <a:pt x="30057" y="120843"/>
                  </a:lnTo>
                  <a:lnTo>
                    <a:pt x="47359" y="124640"/>
                  </a:lnTo>
                  <a:lnTo>
                    <a:pt x="77870" y="120611"/>
                  </a:lnTo>
                  <a:lnTo>
                    <a:pt x="110619" y="108379"/>
                  </a:lnTo>
                  <a:lnTo>
                    <a:pt x="141959" y="85766"/>
                  </a:lnTo>
                  <a:lnTo>
                    <a:pt x="174476" y="60301"/>
                  </a:lnTo>
                  <a:lnTo>
                    <a:pt x="198914" y="30231"/>
                  </a:lnTo>
                  <a:lnTo>
                    <a:pt x="199206" y="30646"/>
                  </a:lnTo>
                  <a:lnTo>
                    <a:pt x="199530" y="33224"/>
                  </a:lnTo>
                  <a:lnTo>
                    <a:pt x="194101" y="65504"/>
                  </a:lnTo>
                  <a:lnTo>
                    <a:pt x="193077" y="98620"/>
                  </a:lnTo>
                  <a:lnTo>
                    <a:pt x="194890" y="128540"/>
                  </a:lnTo>
                  <a:lnTo>
                    <a:pt x="198338" y="157514"/>
                  </a:lnTo>
                  <a:lnTo>
                    <a:pt x="201476" y="188324"/>
                  </a:lnTo>
                  <a:lnTo>
                    <a:pt x="205316" y="220471"/>
                  </a:lnTo>
                  <a:lnTo>
                    <a:pt x="204337" y="252222"/>
                  </a:lnTo>
                  <a:lnTo>
                    <a:pt x="201137" y="284648"/>
                  </a:lnTo>
                  <a:lnTo>
                    <a:pt x="198801" y="303805"/>
                  </a:lnTo>
                  <a:lnTo>
                    <a:pt x="186482" y="335506"/>
                  </a:lnTo>
                  <a:lnTo>
                    <a:pt x="179587" y="350221"/>
                  </a:lnTo>
                  <a:lnTo>
                    <a:pt x="152797" y="382445"/>
                  </a:lnTo>
                  <a:lnTo>
                    <a:pt x="127536" y="401869"/>
                  </a:lnTo>
                  <a:lnTo>
                    <a:pt x="97499" y="416290"/>
                  </a:lnTo>
                  <a:lnTo>
                    <a:pt x="65019" y="430398"/>
                  </a:lnTo>
                  <a:lnTo>
                    <a:pt x="31534" y="434543"/>
                  </a:lnTo>
                  <a:lnTo>
                    <a:pt x="13620" y="431279"/>
                  </a:lnTo>
                  <a:lnTo>
                    <a:pt x="6620" y="428186"/>
                  </a:lnTo>
                  <a:lnTo>
                    <a:pt x="2747" y="421362"/>
                  </a:lnTo>
                  <a:lnTo>
                    <a:pt x="118" y="388890"/>
                  </a:lnTo>
                  <a:lnTo>
                    <a:pt x="0" y="385639"/>
                  </a:lnTo>
                  <a:lnTo>
                    <a:pt x="14052" y="350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01" name="SMARTInkShape-95"/>
            <p:cNvSpPr/>
            <p:nvPr>
              <p:custDataLst>
                <p:tags r:id="rId33"/>
              </p:custDataLst>
            </p:nvPr>
          </p:nvSpPr>
          <p:spPr>
            <a:xfrm>
              <a:off x="3886348" y="1214437"/>
              <a:ext cx="49859" cy="378620"/>
            </a:xfrm>
            <a:custGeom>
              <a:avLst/>
              <a:gdLst/>
              <a:ahLst/>
              <a:cxnLst/>
              <a:rect l="0" t="0" r="0" b="0"/>
              <a:pathLst>
                <a:path w="49859" h="378620">
                  <a:moveTo>
                    <a:pt x="42715" y="0"/>
                  </a:moveTo>
                  <a:lnTo>
                    <a:pt x="42715" y="0"/>
                  </a:lnTo>
                  <a:lnTo>
                    <a:pt x="25620" y="30074"/>
                  </a:lnTo>
                  <a:lnTo>
                    <a:pt x="14526" y="59563"/>
                  </a:lnTo>
                  <a:lnTo>
                    <a:pt x="9227" y="86440"/>
                  </a:lnTo>
                  <a:lnTo>
                    <a:pt x="5540" y="114512"/>
                  </a:lnTo>
                  <a:lnTo>
                    <a:pt x="1537" y="145055"/>
                  </a:lnTo>
                  <a:lnTo>
                    <a:pt x="351" y="179240"/>
                  </a:lnTo>
                  <a:lnTo>
                    <a:pt x="0" y="212388"/>
                  </a:lnTo>
                  <a:lnTo>
                    <a:pt x="2013" y="244434"/>
                  </a:lnTo>
                  <a:lnTo>
                    <a:pt x="5520" y="274832"/>
                  </a:lnTo>
                  <a:lnTo>
                    <a:pt x="10497" y="310228"/>
                  </a:lnTo>
                  <a:lnTo>
                    <a:pt x="16853" y="330750"/>
                  </a:lnTo>
                  <a:lnTo>
                    <a:pt x="39691" y="365766"/>
                  </a:lnTo>
                  <a:lnTo>
                    <a:pt x="49858" y="3786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02" name="SMARTInkShape-96"/>
            <p:cNvSpPr/>
            <p:nvPr>
              <p:custDataLst>
                <p:tags r:id="rId34"/>
              </p:custDataLst>
            </p:nvPr>
          </p:nvSpPr>
          <p:spPr>
            <a:xfrm>
              <a:off x="3643313" y="1335881"/>
              <a:ext cx="242888" cy="150020"/>
            </a:xfrm>
            <a:custGeom>
              <a:avLst/>
              <a:gdLst/>
              <a:ahLst/>
              <a:cxnLst/>
              <a:rect l="0" t="0" r="0" b="0"/>
              <a:pathLst>
                <a:path w="242888" h="150020">
                  <a:moveTo>
                    <a:pt x="0" y="150019"/>
                  </a:moveTo>
                  <a:lnTo>
                    <a:pt x="0" y="150019"/>
                  </a:lnTo>
                  <a:lnTo>
                    <a:pt x="32454" y="149225"/>
                  </a:lnTo>
                  <a:lnTo>
                    <a:pt x="65972" y="144316"/>
                  </a:lnTo>
                  <a:lnTo>
                    <a:pt x="95923" y="137040"/>
                  </a:lnTo>
                  <a:lnTo>
                    <a:pt x="129896" y="118645"/>
                  </a:lnTo>
                  <a:lnTo>
                    <a:pt x="157550" y="99183"/>
                  </a:lnTo>
                  <a:lnTo>
                    <a:pt x="191546" y="71274"/>
                  </a:lnTo>
                  <a:lnTo>
                    <a:pt x="220398" y="37127"/>
                  </a:lnTo>
                  <a:lnTo>
                    <a:pt x="2428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03" name="SMARTInkShape-97"/>
            <p:cNvSpPr/>
            <p:nvPr>
              <p:custDataLst>
                <p:tags r:id="rId35"/>
              </p:custDataLst>
            </p:nvPr>
          </p:nvSpPr>
          <p:spPr>
            <a:xfrm>
              <a:off x="3750469" y="1250156"/>
              <a:ext cx="21432" cy="385764"/>
            </a:xfrm>
            <a:custGeom>
              <a:avLst/>
              <a:gdLst/>
              <a:ahLst/>
              <a:cxnLst/>
              <a:rect l="0" t="0" r="0" b="0"/>
              <a:pathLst>
                <a:path w="21432" h="385764">
                  <a:moveTo>
                    <a:pt x="21431" y="0"/>
                  </a:moveTo>
                  <a:lnTo>
                    <a:pt x="21431" y="0"/>
                  </a:lnTo>
                  <a:lnTo>
                    <a:pt x="21431" y="25057"/>
                  </a:lnTo>
                  <a:lnTo>
                    <a:pt x="21431" y="58224"/>
                  </a:lnTo>
                  <a:lnTo>
                    <a:pt x="21431" y="93187"/>
                  </a:lnTo>
                  <a:lnTo>
                    <a:pt x="19314" y="128682"/>
                  </a:lnTo>
                  <a:lnTo>
                    <a:pt x="16522" y="153236"/>
                  </a:lnTo>
                  <a:lnTo>
                    <a:pt x="15280" y="180024"/>
                  </a:lnTo>
                  <a:lnTo>
                    <a:pt x="14729" y="205688"/>
                  </a:lnTo>
                  <a:lnTo>
                    <a:pt x="14483" y="230323"/>
                  </a:lnTo>
                  <a:lnTo>
                    <a:pt x="14345" y="265711"/>
                  </a:lnTo>
                  <a:lnTo>
                    <a:pt x="14305" y="295864"/>
                  </a:lnTo>
                  <a:lnTo>
                    <a:pt x="14293" y="322614"/>
                  </a:lnTo>
                  <a:lnTo>
                    <a:pt x="14289" y="355675"/>
                  </a:lnTo>
                  <a:lnTo>
                    <a:pt x="13494" y="372262"/>
                  </a:lnTo>
                  <a:lnTo>
                    <a:pt x="0" y="385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04" name="SMARTInkShape-98"/>
            <p:cNvSpPr/>
            <p:nvPr>
              <p:custDataLst>
                <p:tags r:id="rId36"/>
              </p:custDataLst>
            </p:nvPr>
          </p:nvSpPr>
          <p:spPr>
            <a:xfrm>
              <a:off x="3572925" y="1437181"/>
              <a:ext cx="134682" cy="127810"/>
            </a:xfrm>
            <a:custGeom>
              <a:avLst/>
              <a:gdLst/>
              <a:ahLst/>
              <a:cxnLst/>
              <a:rect l="0" t="0" r="0" b="0"/>
              <a:pathLst>
                <a:path w="134682" h="127810">
                  <a:moveTo>
                    <a:pt x="84675" y="13000"/>
                  </a:moveTo>
                  <a:lnTo>
                    <a:pt x="84675" y="13000"/>
                  </a:lnTo>
                  <a:lnTo>
                    <a:pt x="84675" y="9208"/>
                  </a:lnTo>
                  <a:lnTo>
                    <a:pt x="82558" y="5229"/>
                  </a:lnTo>
                  <a:lnTo>
                    <a:pt x="80883" y="3057"/>
                  </a:lnTo>
                  <a:lnTo>
                    <a:pt x="76904" y="644"/>
                  </a:lnTo>
                  <a:lnTo>
                    <a:pt x="74732" y="0"/>
                  </a:lnTo>
                  <a:lnTo>
                    <a:pt x="56505" y="6679"/>
                  </a:lnTo>
                  <a:lnTo>
                    <a:pt x="30996" y="26297"/>
                  </a:lnTo>
                  <a:lnTo>
                    <a:pt x="10915" y="56010"/>
                  </a:lnTo>
                  <a:lnTo>
                    <a:pt x="2495" y="86157"/>
                  </a:lnTo>
                  <a:lnTo>
                    <a:pt x="0" y="111405"/>
                  </a:lnTo>
                  <a:lnTo>
                    <a:pt x="2032" y="116704"/>
                  </a:lnTo>
                  <a:lnTo>
                    <a:pt x="5767" y="120236"/>
                  </a:lnTo>
                  <a:lnTo>
                    <a:pt x="10638" y="122591"/>
                  </a:lnTo>
                  <a:lnTo>
                    <a:pt x="15473" y="121779"/>
                  </a:lnTo>
                  <a:lnTo>
                    <a:pt x="25079" y="114528"/>
                  </a:lnTo>
                  <a:lnTo>
                    <a:pt x="48948" y="83697"/>
                  </a:lnTo>
                  <a:lnTo>
                    <a:pt x="64212" y="59509"/>
                  </a:lnTo>
                  <a:lnTo>
                    <a:pt x="69168" y="24715"/>
                  </a:lnTo>
                  <a:lnTo>
                    <a:pt x="70227" y="2451"/>
                  </a:lnTo>
                  <a:lnTo>
                    <a:pt x="66547" y="11197"/>
                  </a:lnTo>
                  <a:lnTo>
                    <a:pt x="60430" y="36455"/>
                  </a:lnTo>
                  <a:lnTo>
                    <a:pt x="60141" y="59937"/>
                  </a:lnTo>
                  <a:lnTo>
                    <a:pt x="63452" y="84661"/>
                  </a:lnTo>
                  <a:lnTo>
                    <a:pt x="76396" y="120054"/>
                  </a:lnTo>
                  <a:lnTo>
                    <a:pt x="79156" y="124850"/>
                  </a:lnTo>
                  <a:lnTo>
                    <a:pt x="84171" y="127255"/>
                  </a:lnTo>
                  <a:lnTo>
                    <a:pt x="98209" y="127809"/>
                  </a:lnTo>
                  <a:lnTo>
                    <a:pt x="104016" y="126052"/>
                  </a:lnTo>
                  <a:lnTo>
                    <a:pt x="116776" y="115994"/>
                  </a:lnTo>
                  <a:lnTo>
                    <a:pt x="134681" y="98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05" name="SMARTInkShape-99"/>
            <p:cNvSpPr/>
            <p:nvPr>
              <p:custDataLst>
                <p:tags r:id="rId37"/>
              </p:custDataLst>
            </p:nvPr>
          </p:nvSpPr>
          <p:spPr>
            <a:xfrm>
              <a:off x="3300602" y="1315907"/>
              <a:ext cx="227183" cy="331218"/>
            </a:xfrm>
            <a:custGeom>
              <a:avLst/>
              <a:gdLst/>
              <a:ahLst/>
              <a:cxnLst/>
              <a:rect l="0" t="0" r="0" b="0"/>
              <a:pathLst>
                <a:path w="227183" h="331218">
                  <a:moveTo>
                    <a:pt x="42673" y="62837"/>
                  </a:moveTo>
                  <a:lnTo>
                    <a:pt x="42673" y="62837"/>
                  </a:lnTo>
                  <a:lnTo>
                    <a:pt x="46465" y="66629"/>
                  </a:lnTo>
                  <a:lnTo>
                    <a:pt x="48824" y="84157"/>
                  </a:lnTo>
                  <a:lnTo>
                    <a:pt x="44711" y="113615"/>
                  </a:lnTo>
                  <a:lnTo>
                    <a:pt x="42483" y="140765"/>
                  </a:lnTo>
                  <a:lnTo>
                    <a:pt x="36355" y="173592"/>
                  </a:lnTo>
                  <a:lnTo>
                    <a:pt x="25631" y="208454"/>
                  </a:lnTo>
                  <a:lnTo>
                    <a:pt x="17075" y="243919"/>
                  </a:lnTo>
                  <a:lnTo>
                    <a:pt x="9512" y="279562"/>
                  </a:lnTo>
                  <a:lnTo>
                    <a:pt x="3038" y="312084"/>
                  </a:lnTo>
                  <a:lnTo>
                    <a:pt x="236" y="331217"/>
                  </a:lnTo>
                  <a:lnTo>
                    <a:pt x="0" y="328696"/>
                  </a:lnTo>
                  <a:lnTo>
                    <a:pt x="688" y="321490"/>
                  </a:lnTo>
                  <a:lnTo>
                    <a:pt x="7598" y="293228"/>
                  </a:lnTo>
                  <a:lnTo>
                    <a:pt x="14289" y="261276"/>
                  </a:lnTo>
                  <a:lnTo>
                    <a:pt x="21298" y="226673"/>
                  </a:lnTo>
                  <a:lnTo>
                    <a:pt x="26029" y="202328"/>
                  </a:lnTo>
                  <a:lnTo>
                    <a:pt x="30778" y="175633"/>
                  </a:lnTo>
                  <a:lnTo>
                    <a:pt x="35535" y="150010"/>
                  </a:lnTo>
                  <a:lnTo>
                    <a:pt x="39500" y="125393"/>
                  </a:lnTo>
                  <a:lnTo>
                    <a:pt x="41733" y="90809"/>
                  </a:lnTo>
                  <a:lnTo>
                    <a:pt x="40371" y="56985"/>
                  </a:lnTo>
                  <a:lnTo>
                    <a:pt x="36167" y="38048"/>
                  </a:lnTo>
                  <a:lnTo>
                    <a:pt x="35954" y="38373"/>
                  </a:lnTo>
                  <a:lnTo>
                    <a:pt x="35613" y="63561"/>
                  </a:lnTo>
                  <a:lnTo>
                    <a:pt x="35554" y="97094"/>
                  </a:lnTo>
                  <a:lnTo>
                    <a:pt x="35537" y="132165"/>
                  </a:lnTo>
                  <a:lnTo>
                    <a:pt x="39324" y="167692"/>
                  </a:lnTo>
                  <a:lnTo>
                    <a:pt x="45473" y="199562"/>
                  </a:lnTo>
                  <a:lnTo>
                    <a:pt x="52322" y="229113"/>
                  </a:lnTo>
                  <a:lnTo>
                    <a:pt x="67451" y="261046"/>
                  </a:lnTo>
                  <a:lnTo>
                    <a:pt x="76440" y="272903"/>
                  </a:lnTo>
                  <a:lnTo>
                    <a:pt x="94218" y="284710"/>
                  </a:lnTo>
                  <a:lnTo>
                    <a:pt x="118359" y="289444"/>
                  </a:lnTo>
                  <a:lnTo>
                    <a:pt x="134255" y="286318"/>
                  </a:lnTo>
                  <a:lnTo>
                    <a:pt x="154475" y="275632"/>
                  </a:lnTo>
                  <a:lnTo>
                    <a:pt x="179322" y="250215"/>
                  </a:lnTo>
                  <a:lnTo>
                    <a:pt x="192523" y="220044"/>
                  </a:lnTo>
                  <a:lnTo>
                    <a:pt x="205253" y="185970"/>
                  </a:lnTo>
                  <a:lnTo>
                    <a:pt x="214414" y="160425"/>
                  </a:lnTo>
                  <a:lnTo>
                    <a:pt x="222190" y="133197"/>
                  </a:lnTo>
                  <a:lnTo>
                    <a:pt x="225646" y="105220"/>
                  </a:lnTo>
                  <a:lnTo>
                    <a:pt x="227182" y="79028"/>
                  </a:lnTo>
                  <a:lnTo>
                    <a:pt x="225930" y="44086"/>
                  </a:lnTo>
                  <a:lnTo>
                    <a:pt x="220958" y="24341"/>
                  </a:lnTo>
                  <a:lnTo>
                    <a:pt x="210811" y="7627"/>
                  </a:lnTo>
                  <a:lnTo>
                    <a:pt x="204771" y="3012"/>
                  </a:lnTo>
                  <a:lnTo>
                    <a:pt x="198363" y="728"/>
                  </a:lnTo>
                  <a:lnTo>
                    <a:pt x="191710" y="0"/>
                  </a:lnTo>
                  <a:lnTo>
                    <a:pt x="186481" y="1896"/>
                  </a:lnTo>
                  <a:lnTo>
                    <a:pt x="173422" y="17123"/>
                  </a:lnTo>
                  <a:lnTo>
                    <a:pt x="164117" y="41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12" name="SMARTInkShape-Group12"/>
          <p:cNvGrpSpPr/>
          <p:nvPr/>
        </p:nvGrpSpPr>
        <p:grpSpPr>
          <a:xfrm>
            <a:off x="2111976" y="1271588"/>
            <a:ext cx="1002274" cy="654390"/>
            <a:chOff x="2111976" y="1271588"/>
            <a:chExt cx="1002274" cy="654390"/>
          </a:xfrm>
        </p:grpSpPr>
        <p:sp>
          <p:nvSpPr>
            <p:cNvPr id="46107" name="SMARTInkShape-100"/>
            <p:cNvSpPr/>
            <p:nvPr>
              <p:custDataLst>
                <p:tags r:id="rId22"/>
              </p:custDataLst>
            </p:nvPr>
          </p:nvSpPr>
          <p:spPr>
            <a:xfrm>
              <a:off x="2900177" y="1457325"/>
              <a:ext cx="214073" cy="468653"/>
            </a:xfrm>
            <a:custGeom>
              <a:avLst/>
              <a:gdLst/>
              <a:ahLst/>
              <a:cxnLst/>
              <a:rect l="0" t="0" r="0" b="0"/>
              <a:pathLst>
                <a:path w="214073" h="468653">
                  <a:moveTo>
                    <a:pt x="100198" y="0"/>
                  </a:moveTo>
                  <a:lnTo>
                    <a:pt x="100198" y="0"/>
                  </a:lnTo>
                  <a:lnTo>
                    <a:pt x="88821" y="3792"/>
                  </a:lnTo>
                  <a:lnTo>
                    <a:pt x="70369" y="21320"/>
                  </a:lnTo>
                  <a:lnTo>
                    <a:pt x="54207" y="49984"/>
                  </a:lnTo>
                  <a:lnTo>
                    <a:pt x="45487" y="78577"/>
                  </a:lnTo>
                  <a:lnTo>
                    <a:pt x="44926" y="93660"/>
                  </a:lnTo>
                  <a:lnTo>
                    <a:pt x="47322" y="110948"/>
                  </a:lnTo>
                  <a:lnTo>
                    <a:pt x="53150" y="122864"/>
                  </a:lnTo>
                  <a:lnTo>
                    <a:pt x="56926" y="127153"/>
                  </a:lnTo>
                  <a:lnTo>
                    <a:pt x="65356" y="131919"/>
                  </a:lnTo>
                  <a:lnTo>
                    <a:pt x="69826" y="133190"/>
                  </a:lnTo>
                  <a:lnTo>
                    <a:pt x="75188" y="131656"/>
                  </a:lnTo>
                  <a:lnTo>
                    <a:pt x="87495" y="123601"/>
                  </a:lnTo>
                  <a:lnTo>
                    <a:pt x="104019" y="101886"/>
                  </a:lnTo>
                  <a:lnTo>
                    <a:pt x="118969" y="71552"/>
                  </a:lnTo>
                  <a:lnTo>
                    <a:pt x="126836" y="42856"/>
                  </a:lnTo>
                  <a:lnTo>
                    <a:pt x="128518" y="20774"/>
                  </a:lnTo>
                  <a:lnTo>
                    <a:pt x="129397" y="19405"/>
                  </a:lnTo>
                  <a:lnTo>
                    <a:pt x="130776" y="19287"/>
                  </a:lnTo>
                  <a:lnTo>
                    <a:pt x="132490" y="20002"/>
                  </a:lnTo>
                  <a:lnTo>
                    <a:pt x="145853" y="43168"/>
                  </a:lnTo>
                  <a:lnTo>
                    <a:pt x="163262" y="78621"/>
                  </a:lnTo>
                  <a:lnTo>
                    <a:pt x="172947" y="107609"/>
                  </a:lnTo>
                  <a:lnTo>
                    <a:pt x="184636" y="137541"/>
                  </a:lnTo>
                  <a:lnTo>
                    <a:pt x="194361" y="170311"/>
                  </a:lnTo>
                  <a:lnTo>
                    <a:pt x="202270" y="205155"/>
                  </a:lnTo>
                  <a:lnTo>
                    <a:pt x="209640" y="236823"/>
                  </a:lnTo>
                  <a:lnTo>
                    <a:pt x="213059" y="270106"/>
                  </a:lnTo>
                  <a:lnTo>
                    <a:pt x="214072" y="297519"/>
                  </a:lnTo>
                  <a:lnTo>
                    <a:pt x="210579" y="324515"/>
                  </a:lnTo>
                  <a:lnTo>
                    <a:pt x="200725" y="348829"/>
                  </a:lnTo>
                  <a:lnTo>
                    <a:pt x="177470" y="383288"/>
                  </a:lnTo>
                  <a:lnTo>
                    <a:pt x="156166" y="405667"/>
                  </a:lnTo>
                  <a:lnTo>
                    <a:pt x="120925" y="427853"/>
                  </a:lnTo>
                  <a:lnTo>
                    <a:pt x="92846" y="442684"/>
                  </a:lnTo>
                  <a:lnTo>
                    <a:pt x="58706" y="461917"/>
                  </a:lnTo>
                  <a:lnTo>
                    <a:pt x="24933" y="468652"/>
                  </a:lnTo>
                  <a:lnTo>
                    <a:pt x="15890" y="467216"/>
                  </a:lnTo>
                  <a:lnTo>
                    <a:pt x="9068" y="463877"/>
                  </a:lnTo>
                  <a:lnTo>
                    <a:pt x="3726" y="459270"/>
                  </a:lnTo>
                  <a:lnTo>
                    <a:pt x="958" y="453024"/>
                  </a:lnTo>
                  <a:lnTo>
                    <a:pt x="0" y="437617"/>
                  </a:lnTo>
                  <a:lnTo>
                    <a:pt x="3923" y="407300"/>
                  </a:lnTo>
                  <a:lnTo>
                    <a:pt x="21617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08" name="SMARTInkShape-101"/>
            <p:cNvSpPr/>
            <p:nvPr>
              <p:custDataLst>
                <p:tags r:id="rId23"/>
              </p:custDataLst>
            </p:nvPr>
          </p:nvSpPr>
          <p:spPr>
            <a:xfrm>
              <a:off x="2673544" y="1467869"/>
              <a:ext cx="241107" cy="153763"/>
            </a:xfrm>
            <a:custGeom>
              <a:avLst/>
              <a:gdLst/>
              <a:ahLst/>
              <a:cxnLst/>
              <a:rect l="0" t="0" r="0" b="0"/>
              <a:pathLst>
                <a:path w="241107" h="153763">
                  <a:moveTo>
                    <a:pt x="41081" y="10887"/>
                  </a:moveTo>
                  <a:lnTo>
                    <a:pt x="41081" y="10887"/>
                  </a:lnTo>
                  <a:lnTo>
                    <a:pt x="37289" y="10887"/>
                  </a:lnTo>
                  <a:lnTo>
                    <a:pt x="27345" y="18472"/>
                  </a:lnTo>
                  <a:lnTo>
                    <a:pt x="14345" y="34566"/>
                  </a:lnTo>
                  <a:lnTo>
                    <a:pt x="4232" y="62000"/>
                  </a:lnTo>
                  <a:lnTo>
                    <a:pt x="0" y="83887"/>
                  </a:lnTo>
                  <a:lnTo>
                    <a:pt x="2539" y="108011"/>
                  </a:lnTo>
                  <a:lnTo>
                    <a:pt x="8341" y="121787"/>
                  </a:lnTo>
                  <a:lnTo>
                    <a:pt x="12110" y="127683"/>
                  </a:lnTo>
                  <a:lnTo>
                    <a:pt x="17005" y="130820"/>
                  </a:lnTo>
                  <a:lnTo>
                    <a:pt x="28793" y="132188"/>
                  </a:lnTo>
                  <a:lnTo>
                    <a:pt x="39853" y="128034"/>
                  </a:lnTo>
                  <a:lnTo>
                    <a:pt x="45025" y="124704"/>
                  </a:lnTo>
                  <a:lnTo>
                    <a:pt x="52888" y="114654"/>
                  </a:lnTo>
                  <a:lnTo>
                    <a:pt x="58235" y="101456"/>
                  </a:lnTo>
                  <a:lnTo>
                    <a:pt x="61668" y="71346"/>
                  </a:lnTo>
                  <a:lnTo>
                    <a:pt x="60145" y="50497"/>
                  </a:lnTo>
                  <a:lnTo>
                    <a:pt x="52520" y="22592"/>
                  </a:lnTo>
                  <a:lnTo>
                    <a:pt x="44958" y="9083"/>
                  </a:lnTo>
                  <a:lnTo>
                    <a:pt x="45253" y="8891"/>
                  </a:lnTo>
                  <a:lnTo>
                    <a:pt x="46243" y="9556"/>
                  </a:lnTo>
                  <a:lnTo>
                    <a:pt x="51430" y="18078"/>
                  </a:lnTo>
                  <a:lnTo>
                    <a:pt x="61088" y="52289"/>
                  </a:lnTo>
                  <a:lnTo>
                    <a:pt x="72233" y="84891"/>
                  </a:lnTo>
                  <a:lnTo>
                    <a:pt x="83512" y="118403"/>
                  </a:lnTo>
                  <a:lnTo>
                    <a:pt x="93383" y="133372"/>
                  </a:lnTo>
                  <a:lnTo>
                    <a:pt x="98193" y="136762"/>
                  </a:lnTo>
                  <a:lnTo>
                    <a:pt x="100587" y="137667"/>
                  </a:lnTo>
                  <a:lnTo>
                    <a:pt x="102977" y="135888"/>
                  </a:lnTo>
                  <a:lnTo>
                    <a:pt x="121395" y="108517"/>
                  </a:lnTo>
                  <a:lnTo>
                    <a:pt x="132034" y="75034"/>
                  </a:lnTo>
                  <a:lnTo>
                    <a:pt x="145103" y="39511"/>
                  </a:lnTo>
                  <a:lnTo>
                    <a:pt x="148896" y="22720"/>
                  </a:lnTo>
                  <a:lnTo>
                    <a:pt x="158575" y="5397"/>
                  </a:lnTo>
                  <a:lnTo>
                    <a:pt x="164209" y="510"/>
                  </a:lnTo>
                  <a:lnTo>
                    <a:pt x="166823" y="0"/>
                  </a:lnTo>
                  <a:lnTo>
                    <a:pt x="169359" y="454"/>
                  </a:lnTo>
                  <a:lnTo>
                    <a:pt x="171843" y="1551"/>
                  </a:lnTo>
                  <a:lnTo>
                    <a:pt x="173500" y="3869"/>
                  </a:lnTo>
                  <a:lnTo>
                    <a:pt x="180168" y="31022"/>
                  </a:lnTo>
                  <a:lnTo>
                    <a:pt x="182834" y="64742"/>
                  </a:lnTo>
                  <a:lnTo>
                    <a:pt x="187416" y="93519"/>
                  </a:lnTo>
                  <a:lnTo>
                    <a:pt x="192754" y="120461"/>
                  </a:lnTo>
                  <a:lnTo>
                    <a:pt x="202153" y="136845"/>
                  </a:lnTo>
                  <a:lnTo>
                    <a:pt x="207994" y="142484"/>
                  </a:lnTo>
                  <a:lnTo>
                    <a:pt x="220833" y="148750"/>
                  </a:lnTo>
                  <a:lnTo>
                    <a:pt x="241106" y="153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09" name="SMARTInkShape-102"/>
            <p:cNvSpPr/>
            <p:nvPr>
              <p:custDataLst>
                <p:tags r:id="rId24"/>
              </p:custDataLst>
            </p:nvPr>
          </p:nvSpPr>
          <p:spPr>
            <a:xfrm>
              <a:off x="2293144" y="1491679"/>
              <a:ext cx="342901" cy="181982"/>
            </a:xfrm>
            <a:custGeom>
              <a:avLst/>
              <a:gdLst/>
              <a:ahLst/>
              <a:cxnLst/>
              <a:rect l="0" t="0" r="0" b="0"/>
              <a:pathLst>
                <a:path w="342901" h="181982">
                  <a:moveTo>
                    <a:pt x="0" y="58515"/>
                  </a:moveTo>
                  <a:lnTo>
                    <a:pt x="0" y="58515"/>
                  </a:lnTo>
                  <a:lnTo>
                    <a:pt x="35448" y="59309"/>
                  </a:lnTo>
                  <a:lnTo>
                    <a:pt x="66357" y="64169"/>
                  </a:lnTo>
                  <a:lnTo>
                    <a:pt x="99830" y="67334"/>
                  </a:lnTo>
                  <a:lnTo>
                    <a:pt x="126125" y="71166"/>
                  </a:lnTo>
                  <a:lnTo>
                    <a:pt x="154316" y="78579"/>
                  </a:lnTo>
                  <a:lnTo>
                    <a:pt x="185175" y="94904"/>
                  </a:lnTo>
                  <a:lnTo>
                    <a:pt x="210409" y="113416"/>
                  </a:lnTo>
                  <a:lnTo>
                    <a:pt x="225771" y="133947"/>
                  </a:lnTo>
                  <a:lnTo>
                    <a:pt x="239036" y="162697"/>
                  </a:lnTo>
                  <a:lnTo>
                    <a:pt x="242380" y="181801"/>
                  </a:lnTo>
                  <a:lnTo>
                    <a:pt x="242549" y="181981"/>
                  </a:lnTo>
                  <a:lnTo>
                    <a:pt x="242662" y="181306"/>
                  </a:lnTo>
                  <a:lnTo>
                    <a:pt x="235087" y="152590"/>
                  </a:lnTo>
                  <a:lnTo>
                    <a:pt x="232277" y="133663"/>
                  </a:lnTo>
                  <a:lnTo>
                    <a:pt x="235157" y="106446"/>
                  </a:lnTo>
                  <a:lnTo>
                    <a:pt x="238923" y="79553"/>
                  </a:lnTo>
                  <a:lnTo>
                    <a:pt x="253090" y="44552"/>
                  </a:lnTo>
                  <a:lnTo>
                    <a:pt x="268576" y="17865"/>
                  </a:lnTo>
                  <a:lnTo>
                    <a:pt x="280498" y="6581"/>
                  </a:lnTo>
                  <a:lnTo>
                    <a:pt x="287011" y="2461"/>
                  </a:lnTo>
                  <a:lnTo>
                    <a:pt x="300598" y="0"/>
                  </a:lnTo>
                  <a:lnTo>
                    <a:pt x="342900" y="85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10" name="SMARTInkShape-103"/>
            <p:cNvSpPr/>
            <p:nvPr>
              <p:custDataLst>
                <p:tags r:id="rId25"/>
              </p:custDataLst>
            </p:nvPr>
          </p:nvSpPr>
          <p:spPr>
            <a:xfrm>
              <a:off x="2389848" y="1271588"/>
              <a:ext cx="81891" cy="450057"/>
            </a:xfrm>
            <a:custGeom>
              <a:avLst/>
              <a:gdLst/>
              <a:ahLst/>
              <a:cxnLst/>
              <a:rect l="0" t="0" r="0" b="0"/>
              <a:pathLst>
                <a:path w="81891" h="450057">
                  <a:moveTo>
                    <a:pt x="81890" y="0"/>
                  </a:moveTo>
                  <a:lnTo>
                    <a:pt x="81890" y="0"/>
                  </a:lnTo>
                  <a:lnTo>
                    <a:pt x="81096" y="7290"/>
                  </a:lnTo>
                  <a:lnTo>
                    <a:pt x="71947" y="36678"/>
                  </a:lnTo>
                  <a:lnTo>
                    <a:pt x="61963" y="70980"/>
                  </a:lnTo>
                  <a:lnTo>
                    <a:pt x="49968" y="104463"/>
                  </a:lnTo>
                  <a:lnTo>
                    <a:pt x="40979" y="130565"/>
                  </a:lnTo>
                  <a:lnTo>
                    <a:pt x="33809" y="160158"/>
                  </a:lnTo>
                  <a:lnTo>
                    <a:pt x="27183" y="191037"/>
                  </a:lnTo>
                  <a:lnTo>
                    <a:pt x="18946" y="220636"/>
                  </a:lnTo>
                  <a:lnTo>
                    <a:pt x="12111" y="251783"/>
                  </a:lnTo>
                  <a:lnTo>
                    <a:pt x="7220" y="282560"/>
                  </a:lnTo>
                  <a:lnTo>
                    <a:pt x="5047" y="309467"/>
                  </a:lnTo>
                  <a:lnTo>
                    <a:pt x="1965" y="334655"/>
                  </a:lnTo>
                  <a:lnTo>
                    <a:pt x="0" y="369032"/>
                  </a:lnTo>
                  <a:lnTo>
                    <a:pt x="2328" y="397209"/>
                  </a:lnTo>
                  <a:lnTo>
                    <a:pt x="6907" y="431856"/>
                  </a:lnTo>
                  <a:lnTo>
                    <a:pt x="17596" y="450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11" name="SMARTInkShape-104"/>
            <p:cNvSpPr/>
            <p:nvPr>
              <p:custDataLst>
                <p:tags r:id="rId26"/>
              </p:custDataLst>
            </p:nvPr>
          </p:nvSpPr>
          <p:spPr>
            <a:xfrm>
              <a:off x="2111976" y="1381772"/>
              <a:ext cx="174025" cy="391235"/>
            </a:xfrm>
            <a:custGeom>
              <a:avLst/>
              <a:gdLst/>
              <a:ahLst/>
              <a:cxnLst/>
              <a:rect l="0" t="0" r="0" b="0"/>
              <a:pathLst>
                <a:path w="174025" h="391235">
                  <a:moveTo>
                    <a:pt x="174024" y="4116"/>
                  </a:moveTo>
                  <a:lnTo>
                    <a:pt x="174024" y="4116"/>
                  </a:lnTo>
                  <a:lnTo>
                    <a:pt x="147095" y="0"/>
                  </a:lnTo>
                  <a:lnTo>
                    <a:pt x="117199" y="5184"/>
                  </a:lnTo>
                  <a:lnTo>
                    <a:pt x="84571" y="17644"/>
                  </a:lnTo>
                  <a:lnTo>
                    <a:pt x="60736" y="34582"/>
                  </a:lnTo>
                  <a:lnTo>
                    <a:pt x="29793" y="68658"/>
                  </a:lnTo>
                  <a:lnTo>
                    <a:pt x="13549" y="89914"/>
                  </a:lnTo>
                  <a:lnTo>
                    <a:pt x="950" y="118430"/>
                  </a:lnTo>
                  <a:lnTo>
                    <a:pt x="0" y="130593"/>
                  </a:lnTo>
                  <a:lnTo>
                    <a:pt x="858" y="136059"/>
                  </a:lnTo>
                  <a:lnTo>
                    <a:pt x="6045" y="146365"/>
                  </a:lnTo>
                  <a:lnTo>
                    <a:pt x="22310" y="165917"/>
                  </a:lnTo>
                  <a:lnTo>
                    <a:pt x="43699" y="176499"/>
                  </a:lnTo>
                  <a:lnTo>
                    <a:pt x="78578" y="187186"/>
                  </a:lnTo>
                  <a:lnTo>
                    <a:pt x="111338" y="199057"/>
                  </a:lnTo>
                  <a:lnTo>
                    <a:pt x="140563" y="216454"/>
                  </a:lnTo>
                  <a:lnTo>
                    <a:pt x="156613" y="230455"/>
                  </a:lnTo>
                  <a:lnTo>
                    <a:pt x="167631" y="252242"/>
                  </a:lnTo>
                  <a:lnTo>
                    <a:pt x="166949" y="269705"/>
                  </a:lnTo>
                  <a:lnTo>
                    <a:pt x="160561" y="287255"/>
                  </a:lnTo>
                  <a:lnTo>
                    <a:pt x="137057" y="317925"/>
                  </a:lnTo>
                  <a:lnTo>
                    <a:pt x="105691" y="346914"/>
                  </a:lnTo>
                  <a:lnTo>
                    <a:pt x="74625" y="369867"/>
                  </a:lnTo>
                  <a:lnTo>
                    <a:pt x="43441" y="387572"/>
                  </a:lnTo>
                  <a:lnTo>
                    <a:pt x="34581" y="390722"/>
                  </a:lnTo>
                  <a:lnTo>
                    <a:pt x="28675" y="391234"/>
                  </a:lnTo>
                  <a:lnTo>
                    <a:pt x="16862" y="368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113" name="SMARTInkShape-105"/>
          <p:cNvSpPr/>
          <p:nvPr>
            <p:custDataLst>
              <p:tags r:id="rId1"/>
            </p:custDataLst>
          </p:nvPr>
        </p:nvSpPr>
        <p:spPr>
          <a:xfrm>
            <a:off x="6908175" y="2437478"/>
            <a:ext cx="142707" cy="288234"/>
          </a:xfrm>
          <a:custGeom>
            <a:avLst/>
            <a:gdLst/>
            <a:ahLst/>
            <a:cxnLst/>
            <a:rect l="0" t="0" r="0" b="0"/>
            <a:pathLst>
              <a:path w="142707" h="288234">
                <a:moveTo>
                  <a:pt x="21263" y="48547"/>
                </a:moveTo>
                <a:lnTo>
                  <a:pt x="21263" y="48547"/>
                </a:lnTo>
                <a:lnTo>
                  <a:pt x="14766" y="56631"/>
                </a:lnTo>
                <a:lnTo>
                  <a:pt x="7527" y="69867"/>
                </a:lnTo>
                <a:lnTo>
                  <a:pt x="3251" y="92683"/>
                </a:lnTo>
                <a:lnTo>
                  <a:pt x="1351" y="119757"/>
                </a:lnTo>
                <a:lnTo>
                  <a:pt x="507" y="145019"/>
                </a:lnTo>
                <a:lnTo>
                  <a:pt x="2248" y="169475"/>
                </a:lnTo>
                <a:lnTo>
                  <a:pt x="5574" y="203440"/>
                </a:lnTo>
                <a:lnTo>
                  <a:pt x="8676" y="233612"/>
                </a:lnTo>
                <a:lnTo>
                  <a:pt x="13044" y="264667"/>
                </a:lnTo>
                <a:lnTo>
                  <a:pt x="13801" y="284826"/>
                </a:lnTo>
                <a:lnTo>
                  <a:pt x="13113" y="287823"/>
                </a:lnTo>
                <a:lnTo>
                  <a:pt x="11861" y="288233"/>
                </a:lnTo>
                <a:lnTo>
                  <a:pt x="10232" y="286919"/>
                </a:lnTo>
                <a:lnTo>
                  <a:pt x="2709" y="251384"/>
                </a:lnTo>
                <a:lnTo>
                  <a:pt x="684" y="216244"/>
                </a:lnTo>
                <a:lnTo>
                  <a:pt x="210" y="189754"/>
                </a:lnTo>
                <a:lnTo>
                  <a:pt x="0" y="162106"/>
                </a:lnTo>
                <a:lnTo>
                  <a:pt x="699" y="133943"/>
                </a:lnTo>
                <a:lnTo>
                  <a:pt x="3657" y="105550"/>
                </a:lnTo>
                <a:lnTo>
                  <a:pt x="7617" y="79174"/>
                </a:lnTo>
                <a:lnTo>
                  <a:pt x="14309" y="44128"/>
                </a:lnTo>
                <a:lnTo>
                  <a:pt x="23436" y="15752"/>
                </a:lnTo>
                <a:lnTo>
                  <a:pt x="27474" y="7634"/>
                </a:lnTo>
                <a:lnTo>
                  <a:pt x="32547" y="3015"/>
                </a:lnTo>
                <a:lnTo>
                  <a:pt x="38310" y="730"/>
                </a:lnTo>
                <a:lnTo>
                  <a:pt x="44534" y="0"/>
                </a:lnTo>
                <a:lnTo>
                  <a:pt x="48683" y="1101"/>
                </a:lnTo>
                <a:lnTo>
                  <a:pt x="51449" y="3423"/>
                </a:lnTo>
                <a:lnTo>
                  <a:pt x="69922" y="31778"/>
                </a:lnTo>
                <a:lnTo>
                  <a:pt x="78014" y="59189"/>
                </a:lnTo>
                <a:lnTo>
                  <a:pt x="85438" y="92446"/>
                </a:lnTo>
                <a:lnTo>
                  <a:pt x="90266" y="116476"/>
                </a:lnTo>
                <a:lnTo>
                  <a:pt x="95058" y="143032"/>
                </a:lnTo>
                <a:lnTo>
                  <a:pt x="99834" y="168592"/>
                </a:lnTo>
                <a:lnTo>
                  <a:pt x="106984" y="203179"/>
                </a:lnTo>
                <a:lnTo>
                  <a:pt x="116247" y="231418"/>
                </a:lnTo>
                <a:lnTo>
                  <a:pt x="142706" y="26286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129" name="SMARTInkShape-Group14"/>
          <p:cNvGrpSpPr/>
          <p:nvPr/>
        </p:nvGrpSpPr>
        <p:grpSpPr>
          <a:xfrm>
            <a:off x="7065369" y="1621631"/>
            <a:ext cx="1235670" cy="1209218"/>
            <a:chOff x="7065369" y="1621631"/>
            <a:chExt cx="1235670" cy="1209218"/>
          </a:xfrm>
        </p:grpSpPr>
        <p:sp>
          <p:nvSpPr>
            <p:cNvPr id="46114" name="SMARTInkShape-106"/>
            <p:cNvSpPr/>
            <p:nvPr>
              <p:custDataLst>
                <p:tags r:id="rId7"/>
              </p:custDataLst>
            </p:nvPr>
          </p:nvSpPr>
          <p:spPr>
            <a:xfrm>
              <a:off x="8252319" y="2557463"/>
              <a:ext cx="13001" cy="7144"/>
            </a:xfrm>
            <a:custGeom>
              <a:avLst/>
              <a:gdLst/>
              <a:ahLst/>
              <a:cxnLst/>
              <a:rect l="0" t="0" r="0" b="0"/>
              <a:pathLst>
                <a:path w="13001" h="7144">
                  <a:moveTo>
                    <a:pt x="13000" y="0"/>
                  </a:moveTo>
                  <a:lnTo>
                    <a:pt x="13000" y="0"/>
                  </a:lnTo>
                  <a:lnTo>
                    <a:pt x="3057" y="0"/>
                  </a:lnTo>
                  <a:lnTo>
                    <a:pt x="1608" y="793"/>
                  </a:lnTo>
                  <a:lnTo>
                    <a:pt x="644" y="2116"/>
                  </a:lnTo>
                  <a:lnTo>
                    <a:pt x="0" y="3792"/>
                  </a:lnTo>
                  <a:lnTo>
                    <a:pt x="365" y="4909"/>
                  </a:lnTo>
                  <a:lnTo>
                    <a:pt x="1402" y="5654"/>
                  </a:lnTo>
                  <a:lnTo>
                    <a:pt x="5856" y="7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15" name="SMARTInkShape-107"/>
            <p:cNvSpPr/>
            <p:nvPr>
              <p:custDataLst>
                <p:tags r:id="rId8"/>
              </p:custDataLst>
            </p:nvPr>
          </p:nvSpPr>
          <p:spPr>
            <a:xfrm>
              <a:off x="8272463" y="2180131"/>
              <a:ext cx="28576" cy="341614"/>
            </a:xfrm>
            <a:custGeom>
              <a:avLst/>
              <a:gdLst/>
              <a:ahLst/>
              <a:cxnLst/>
              <a:rect l="0" t="0" r="0" b="0"/>
              <a:pathLst>
                <a:path w="28576" h="341614">
                  <a:moveTo>
                    <a:pt x="28575" y="13000"/>
                  </a:moveTo>
                  <a:lnTo>
                    <a:pt x="28575" y="13000"/>
                  </a:lnTo>
                  <a:lnTo>
                    <a:pt x="24782" y="9208"/>
                  </a:lnTo>
                  <a:lnTo>
                    <a:pt x="22921" y="5229"/>
                  </a:lnTo>
                  <a:lnTo>
                    <a:pt x="21725" y="0"/>
                  </a:lnTo>
                  <a:lnTo>
                    <a:pt x="17726" y="10471"/>
                  </a:lnTo>
                  <a:lnTo>
                    <a:pt x="15306" y="40032"/>
                  </a:lnTo>
                  <a:lnTo>
                    <a:pt x="12624" y="69729"/>
                  </a:lnTo>
                  <a:lnTo>
                    <a:pt x="9579" y="101713"/>
                  </a:lnTo>
                  <a:lnTo>
                    <a:pt x="8226" y="129158"/>
                  </a:lnTo>
                  <a:lnTo>
                    <a:pt x="7625" y="154584"/>
                  </a:lnTo>
                  <a:lnTo>
                    <a:pt x="6563" y="179114"/>
                  </a:lnTo>
                  <a:lnTo>
                    <a:pt x="3446" y="203245"/>
                  </a:lnTo>
                  <a:lnTo>
                    <a:pt x="1531" y="227199"/>
                  </a:lnTo>
                  <a:lnTo>
                    <a:pt x="453" y="260881"/>
                  </a:lnTo>
                  <a:lnTo>
                    <a:pt x="134" y="290969"/>
                  </a:lnTo>
                  <a:lnTo>
                    <a:pt x="0" y="341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16" name="SMARTInkShape-108"/>
            <p:cNvSpPr/>
            <p:nvPr>
              <p:custDataLst>
                <p:tags r:id="rId9"/>
              </p:custDataLst>
            </p:nvPr>
          </p:nvSpPr>
          <p:spPr>
            <a:xfrm>
              <a:off x="8008144" y="2373280"/>
              <a:ext cx="207170" cy="48452"/>
            </a:xfrm>
            <a:custGeom>
              <a:avLst/>
              <a:gdLst/>
              <a:ahLst/>
              <a:cxnLst/>
              <a:rect l="0" t="0" r="0" b="0"/>
              <a:pathLst>
                <a:path w="207170" h="48452">
                  <a:moveTo>
                    <a:pt x="0" y="48451"/>
                  </a:moveTo>
                  <a:lnTo>
                    <a:pt x="0" y="48451"/>
                  </a:lnTo>
                  <a:lnTo>
                    <a:pt x="0" y="42300"/>
                  </a:lnTo>
                  <a:lnTo>
                    <a:pt x="3793" y="37809"/>
                  </a:lnTo>
                  <a:lnTo>
                    <a:pt x="32132" y="24756"/>
                  </a:lnTo>
                  <a:lnTo>
                    <a:pt x="63585" y="11315"/>
                  </a:lnTo>
                  <a:lnTo>
                    <a:pt x="94316" y="5926"/>
                  </a:lnTo>
                  <a:lnTo>
                    <a:pt x="125665" y="1014"/>
                  </a:lnTo>
                  <a:lnTo>
                    <a:pt x="159295" y="0"/>
                  </a:lnTo>
                  <a:lnTo>
                    <a:pt x="187339" y="4374"/>
                  </a:lnTo>
                  <a:lnTo>
                    <a:pt x="207169" y="12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17" name="SMARTInkShape-109"/>
            <p:cNvSpPr/>
            <p:nvPr>
              <p:custDataLst>
                <p:tags r:id="rId10"/>
              </p:custDataLst>
            </p:nvPr>
          </p:nvSpPr>
          <p:spPr>
            <a:xfrm>
              <a:off x="8087020" y="2100263"/>
              <a:ext cx="21137" cy="442913"/>
            </a:xfrm>
            <a:custGeom>
              <a:avLst/>
              <a:gdLst/>
              <a:ahLst/>
              <a:cxnLst/>
              <a:rect l="0" t="0" r="0" b="0"/>
              <a:pathLst>
                <a:path w="21137" h="442913">
                  <a:moveTo>
                    <a:pt x="21136" y="0"/>
                  </a:moveTo>
                  <a:lnTo>
                    <a:pt x="21136" y="0"/>
                  </a:lnTo>
                  <a:lnTo>
                    <a:pt x="17344" y="0"/>
                  </a:lnTo>
                  <a:lnTo>
                    <a:pt x="16226" y="793"/>
                  </a:lnTo>
                  <a:lnTo>
                    <a:pt x="15482" y="2116"/>
                  </a:lnTo>
                  <a:lnTo>
                    <a:pt x="14654" y="8084"/>
                  </a:lnTo>
                  <a:lnTo>
                    <a:pt x="14080" y="42829"/>
                  </a:lnTo>
                  <a:lnTo>
                    <a:pt x="9101" y="77134"/>
                  </a:lnTo>
                  <a:lnTo>
                    <a:pt x="7516" y="105845"/>
                  </a:lnTo>
                  <a:lnTo>
                    <a:pt x="7047" y="139135"/>
                  </a:lnTo>
                  <a:lnTo>
                    <a:pt x="6908" y="174134"/>
                  </a:lnTo>
                  <a:lnTo>
                    <a:pt x="6073" y="209639"/>
                  </a:lnTo>
                  <a:lnTo>
                    <a:pt x="1944" y="245295"/>
                  </a:lnTo>
                  <a:lnTo>
                    <a:pt x="369" y="280995"/>
                  </a:lnTo>
                  <a:lnTo>
                    <a:pt x="0" y="304803"/>
                  </a:lnTo>
                  <a:lnTo>
                    <a:pt x="1953" y="332847"/>
                  </a:lnTo>
                  <a:lnTo>
                    <a:pt x="4674" y="362244"/>
                  </a:lnTo>
                  <a:lnTo>
                    <a:pt x="5882" y="388539"/>
                  </a:lnTo>
                  <a:lnTo>
                    <a:pt x="6563" y="418070"/>
                  </a:lnTo>
                  <a:lnTo>
                    <a:pt x="6849" y="442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18" name="SMARTInkShape-110"/>
            <p:cNvSpPr/>
            <p:nvPr>
              <p:custDataLst>
                <p:tags r:id="rId11"/>
              </p:custDataLst>
            </p:nvPr>
          </p:nvSpPr>
          <p:spPr>
            <a:xfrm>
              <a:off x="7781215" y="2322287"/>
              <a:ext cx="226930" cy="282927"/>
            </a:xfrm>
            <a:custGeom>
              <a:avLst/>
              <a:gdLst/>
              <a:ahLst/>
              <a:cxnLst/>
              <a:rect l="0" t="0" r="0" b="0"/>
              <a:pathLst>
                <a:path w="226930" h="282927">
                  <a:moveTo>
                    <a:pt x="26904" y="85157"/>
                  </a:moveTo>
                  <a:lnTo>
                    <a:pt x="26904" y="85157"/>
                  </a:lnTo>
                  <a:lnTo>
                    <a:pt x="23112" y="88949"/>
                  </a:lnTo>
                  <a:lnTo>
                    <a:pt x="10111" y="121836"/>
                  </a:lnTo>
                  <a:lnTo>
                    <a:pt x="5595" y="154550"/>
                  </a:lnTo>
                  <a:lnTo>
                    <a:pt x="0" y="186882"/>
                  </a:lnTo>
                  <a:lnTo>
                    <a:pt x="940" y="212135"/>
                  </a:lnTo>
                  <a:lnTo>
                    <a:pt x="4578" y="242001"/>
                  </a:lnTo>
                  <a:lnTo>
                    <a:pt x="10999" y="269244"/>
                  </a:lnTo>
                  <a:lnTo>
                    <a:pt x="15337" y="277569"/>
                  </a:lnTo>
                  <a:lnTo>
                    <a:pt x="19193" y="280107"/>
                  </a:lnTo>
                  <a:lnTo>
                    <a:pt x="29827" y="282926"/>
                  </a:lnTo>
                  <a:lnTo>
                    <a:pt x="34409" y="282091"/>
                  </a:lnTo>
                  <a:lnTo>
                    <a:pt x="41617" y="276929"/>
                  </a:lnTo>
                  <a:lnTo>
                    <a:pt x="50137" y="261305"/>
                  </a:lnTo>
                  <a:lnTo>
                    <a:pt x="53896" y="226425"/>
                  </a:lnTo>
                  <a:lnTo>
                    <a:pt x="54775" y="196626"/>
                  </a:lnTo>
                  <a:lnTo>
                    <a:pt x="54373" y="168036"/>
                  </a:lnTo>
                  <a:lnTo>
                    <a:pt x="49683" y="138553"/>
                  </a:lnTo>
                  <a:lnTo>
                    <a:pt x="38870" y="107258"/>
                  </a:lnTo>
                  <a:lnTo>
                    <a:pt x="30635" y="94186"/>
                  </a:lnTo>
                  <a:lnTo>
                    <a:pt x="17867" y="83158"/>
                  </a:lnTo>
                  <a:lnTo>
                    <a:pt x="11511" y="80299"/>
                  </a:lnTo>
                  <a:lnTo>
                    <a:pt x="9498" y="80331"/>
                  </a:lnTo>
                  <a:lnTo>
                    <a:pt x="8156" y="81146"/>
                  </a:lnTo>
                  <a:lnTo>
                    <a:pt x="7262" y="82483"/>
                  </a:lnTo>
                  <a:lnTo>
                    <a:pt x="8384" y="88202"/>
                  </a:lnTo>
                  <a:lnTo>
                    <a:pt x="9795" y="91949"/>
                  </a:lnTo>
                  <a:lnTo>
                    <a:pt x="11529" y="94448"/>
                  </a:lnTo>
                  <a:lnTo>
                    <a:pt x="15573" y="97223"/>
                  </a:lnTo>
                  <a:lnTo>
                    <a:pt x="36836" y="103915"/>
                  </a:lnTo>
                  <a:lnTo>
                    <a:pt x="72388" y="106236"/>
                  </a:lnTo>
                  <a:lnTo>
                    <a:pt x="97272" y="107312"/>
                  </a:lnTo>
                  <a:lnTo>
                    <a:pt x="105274" y="110350"/>
                  </a:lnTo>
                  <a:lnTo>
                    <a:pt x="111477" y="116462"/>
                  </a:lnTo>
                  <a:lnTo>
                    <a:pt x="114243" y="120314"/>
                  </a:lnTo>
                  <a:lnTo>
                    <a:pt x="118134" y="140906"/>
                  </a:lnTo>
                  <a:lnTo>
                    <a:pt x="121673" y="174303"/>
                  </a:lnTo>
                  <a:lnTo>
                    <a:pt x="129673" y="209658"/>
                  </a:lnTo>
                  <a:lnTo>
                    <a:pt x="140345" y="230172"/>
                  </a:lnTo>
                  <a:lnTo>
                    <a:pt x="157380" y="249739"/>
                  </a:lnTo>
                  <a:lnTo>
                    <a:pt x="163739" y="253554"/>
                  </a:lnTo>
                  <a:lnTo>
                    <a:pt x="166546" y="253778"/>
                  </a:lnTo>
                  <a:lnTo>
                    <a:pt x="171782" y="251910"/>
                  </a:lnTo>
                  <a:lnTo>
                    <a:pt x="176754" y="246317"/>
                  </a:lnTo>
                  <a:lnTo>
                    <a:pt x="180817" y="238540"/>
                  </a:lnTo>
                  <a:lnTo>
                    <a:pt x="183424" y="214262"/>
                  </a:lnTo>
                  <a:lnTo>
                    <a:pt x="185993" y="181089"/>
                  </a:lnTo>
                  <a:lnTo>
                    <a:pt x="188892" y="154781"/>
                  </a:lnTo>
                  <a:lnTo>
                    <a:pt x="190180" y="127213"/>
                  </a:lnTo>
                  <a:lnTo>
                    <a:pt x="190752" y="101203"/>
                  </a:lnTo>
                  <a:lnTo>
                    <a:pt x="193191" y="66363"/>
                  </a:lnTo>
                  <a:lnTo>
                    <a:pt x="197334" y="33731"/>
                  </a:lnTo>
                  <a:lnTo>
                    <a:pt x="201844" y="17091"/>
                  </a:lnTo>
                  <a:lnTo>
                    <a:pt x="208207" y="5899"/>
                  </a:lnTo>
                  <a:lnTo>
                    <a:pt x="212787" y="2306"/>
                  </a:lnTo>
                  <a:lnTo>
                    <a:pt x="218403" y="0"/>
                  </a:lnTo>
                  <a:lnTo>
                    <a:pt x="226929" y="6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19" name="SMARTInkShape-111"/>
            <p:cNvSpPr/>
            <p:nvPr>
              <p:custDataLst>
                <p:tags r:id="rId12"/>
              </p:custDataLst>
            </p:nvPr>
          </p:nvSpPr>
          <p:spPr>
            <a:xfrm>
              <a:off x="7580691" y="2394072"/>
              <a:ext cx="184112" cy="436777"/>
            </a:xfrm>
            <a:custGeom>
              <a:avLst/>
              <a:gdLst/>
              <a:ahLst/>
              <a:cxnLst/>
              <a:rect l="0" t="0" r="0" b="0"/>
              <a:pathLst>
                <a:path w="184112" h="436777">
                  <a:moveTo>
                    <a:pt x="113128" y="13372"/>
                  </a:moveTo>
                  <a:lnTo>
                    <a:pt x="113128" y="13372"/>
                  </a:lnTo>
                  <a:lnTo>
                    <a:pt x="105837" y="12578"/>
                  </a:lnTo>
                  <a:lnTo>
                    <a:pt x="90331" y="9256"/>
                  </a:lnTo>
                  <a:lnTo>
                    <a:pt x="80241" y="11013"/>
                  </a:lnTo>
                  <a:lnTo>
                    <a:pt x="58052" y="27842"/>
                  </a:lnTo>
                  <a:lnTo>
                    <a:pt x="38954" y="49145"/>
                  </a:lnTo>
                  <a:lnTo>
                    <a:pt x="23188" y="83379"/>
                  </a:lnTo>
                  <a:lnTo>
                    <a:pt x="10984" y="111285"/>
                  </a:lnTo>
                  <a:lnTo>
                    <a:pt x="2783" y="139661"/>
                  </a:lnTo>
                  <a:lnTo>
                    <a:pt x="0" y="167384"/>
                  </a:lnTo>
                  <a:lnTo>
                    <a:pt x="1176" y="198487"/>
                  </a:lnTo>
                  <a:lnTo>
                    <a:pt x="2775" y="205838"/>
                  </a:lnTo>
                  <a:lnTo>
                    <a:pt x="6221" y="210739"/>
                  </a:lnTo>
                  <a:lnTo>
                    <a:pt x="10901" y="214006"/>
                  </a:lnTo>
                  <a:lnTo>
                    <a:pt x="16402" y="216184"/>
                  </a:lnTo>
                  <a:lnTo>
                    <a:pt x="21656" y="213668"/>
                  </a:lnTo>
                  <a:lnTo>
                    <a:pt x="31728" y="200288"/>
                  </a:lnTo>
                  <a:lnTo>
                    <a:pt x="46219" y="169973"/>
                  </a:lnTo>
                  <a:lnTo>
                    <a:pt x="59312" y="136351"/>
                  </a:lnTo>
                  <a:lnTo>
                    <a:pt x="66162" y="102752"/>
                  </a:lnTo>
                  <a:lnTo>
                    <a:pt x="69050" y="74956"/>
                  </a:lnTo>
                  <a:lnTo>
                    <a:pt x="74935" y="42823"/>
                  </a:lnTo>
                  <a:lnTo>
                    <a:pt x="76920" y="13545"/>
                  </a:lnTo>
                  <a:lnTo>
                    <a:pt x="77313" y="0"/>
                  </a:lnTo>
                  <a:lnTo>
                    <a:pt x="91136" y="30428"/>
                  </a:lnTo>
                  <a:lnTo>
                    <a:pt x="104142" y="58730"/>
                  </a:lnTo>
                  <a:lnTo>
                    <a:pt x="118050" y="87225"/>
                  </a:lnTo>
                  <a:lnTo>
                    <a:pt x="132226" y="115776"/>
                  </a:lnTo>
                  <a:lnTo>
                    <a:pt x="146479" y="144343"/>
                  </a:lnTo>
                  <a:lnTo>
                    <a:pt x="160757" y="176709"/>
                  </a:lnTo>
                  <a:lnTo>
                    <a:pt x="171250" y="211434"/>
                  </a:lnTo>
                  <a:lnTo>
                    <a:pt x="179386" y="243066"/>
                  </a:lnTo>
                  <a:lnTo>
                    <a:pt x="183030" y="276339"/>
                  </a:lnTo>
                  <a:lnTo>
                    <a:pt x="184111" y="307541"/>
                  </a:lnTo>
                  <a:lnTo>
                    <a:pt x="180638" y="336894"/>
                  </a:lnTo>
                  <a:lnTo>
                    <a:pt x="171560" y="369554"/>
                  </a:lnTo>
                  <a:lnTo>
                    <a:pt x="155303" y="396819"/>
                  </a:lnTo>
                  <a:lnTo>
                    <a:pt x="132088" y="421848"/>
                  </a:lnTo>
                  <a:lnTo>
                    <a:pt x="116276" y="431441"/>
                  </a:lnTo>
                  <a:lnTo>
                    <a:pt x="100769" y="436776"/>
                  </a:lnTo>
                  <a:lnTo>
                    <a:pt x="93776" y="436135"/>
                  </a:lnTo>
                  <a:lnTo>
                    <a:pt x="81773" y="429073"/>
                  </a:lnTo>
                  <a:lnTo>
                    <a:pt x="75380" y="417996"/>
                  </a:lnTo>
                  <a:lnTo>
                    <a:pt x="71276" y="387690"/>
                  </a:lnTo>
                  <a:lnTo>
                    <a:pt x="74357" y="356673"/>
                  </a:lnTo>
                  <a:lnTo>
                    <a:pt x="91697" y="299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0" name="SMARTInkShape-112"/>
            <p:cNvSpPr/>
            <p:nvPr>
              <p:custDataLst>
                <p:tags r:id="rId13"/>
              </p:custDataLst>
            </p:nvPr>
          </p:nvSpPr>
          <p:spPr>
            <a:xfrm>
              <a:off x="7279613" y="2207419"/>
              <a:ext cx="71307" cy="421482"/>
            </a:xfrm>
            <a:custGeom>
              <a:avLst/>
              <a:gdLst/>
              <a:ahLst/>
              <a:cxnLst/>
              <a:rect l="0" t="0" r="0" b="0"/>
              <a:pathLst>
                <a:path w="71307" h="421482">
                  <a:moveTo>
                    <a:pt x="7012" y="0"/>
                  </a:moveTo>
                  <a:lnTo>
                    <a:pt x="7012" y="0"/>
                  </a:lnTo>
                  <a:lnTo>
                    <a:pt x="1358" y="35317"/>
                  </a:lnTo>
                  <a:lnTo>
                    <a:pt x="309" y="69202"/>
                  </a:lnTo>
                  <a:lnTo>
                    <a:pt x="0" y="101466"/>
                  </a:lnTo>
                  <a:lnTo>
                    <a:pt x="2024" y="136162"/>
                  </a:lnTo>
                  <a:lnTo>
                    <a:pt x="5589" y="161322"/>
                  </a:lnTo>
                  <a:lnTo>
                    <a:pt x="9820" y="191026"/>
                  </a:lnTo>
                  <a:lnTo>
                    <a:pt x="14345" y="220631"/>
                  </a:lnTo>
                  <a:lnTo>
                    <a:pt x="19003" y="248871"/>
                  </a:lnTo>
                  <a:lnTo>
                    <a:pt x="23718" y="274651"/>
                  </a:lnTo>
                  <a:lnTo>
                    <a:pt x="28460" y="299338"/>
                  </a:lnTo>
                  <a:lnTo>
                    <a:pt x="35592" y="333432"/>
                  </a:lnTo>
                  <a:lnTo>
                    <a:pt x="42732" y="361526"/>
                  </a:lnTo>
                  <a:lnTo>
                    <a:pt x="52257" y="392352"/>
                  </a:lnTo>
                  <a:lnTo>
                    <a:pt x="61781" y="409965"/>
                  </a:lnTo>
                  <a:lnTo>
                    <a:pt x="71306" y="421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1" name="SMARTInkShape-113"/>
            <p:cNvSpPr/>
            <p:nvPr>
              <p:custDataLst>
                <p:tags r:id="rId14"/>
              </p:custDataLst>
            </p:nvPr>
          </p:nvSpPr>
          <p:spPr>
            <a:xfrm>
              <a:off x="7129463" y="2407444"/>
              <a:ext cx="150019" cy="64295"/>
            </a:xfrm>
            <a:custGeom>
              <a:avLst/>
              <a:gdLst/>
              <a:ahLst/>
              <a:cxnLst/>
              <a:rect l="0" t="0" r="0" b="0"/>
              <a:pathLst>
                <a:path w="150019" h="64295">
                  <a:moveTo>
                    <a:pt x="0" y="64294"/>
                  </a:moveTo>
                  <a:lnTo>
                    <a:pt x="0" y="64294"/>
                  </a:lnTo>
                  <a:lnTo>
                    <a:pt x="33792" y="64294"/>
                  </a:lnTo>
                  <a:lnTo>
                    <a:pt x="64678" y="57797"/>
                  </a:lnTo>
                  <a:lnTo>
                    <a:pt x="94393" y="46405"/>
                  </a:lnTo>
                  <a:lnTo>
                    <a:pt x="125152" y="23652"/>
                  </a:lnTo>
                  <a:lnTo>
                    <a:pt x="1500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2" name="SMARTInkShape-114"/>
            <p:cNvSpPr/>
            <p:nvPr>
              <p:custDataLst>
                <p:tags r:id="rId15"/>
              </p:custDataLst>
            </p:nvPr>
          </p:nvSpPr>
          <p:spPr>
            <a:xfrm>
              <a:off x="7172806" y="2178844"/>
              <a:ext cx="41274" cy="454207"/>
            </a:xfrm>
            <a:custGeom>
              <a:avLst/>
              <a:gdLst/>
              <a:ahLst/>
              <a:cxnLst/>
              <a:rect l="0" t="0" r="0" b="0"/>
              <a:pathLst>
                <a:path w="41274" h="454207">
                  <a:moveTo>
                    <a:pt x="13807" y="0"/>
                  </a:moveTo>
                  <a:lnTo>
                    <a:pt x="13807" y="0"/>
                  </a:lnTo>
                  <a:lnTo>
                    <a:pt x="10014" y="7585"/>
                  </a:lnTo>
                  <a:lnTo>
                    <a:pt x="4988" y="42372"/>
                  </a:lnTo>
                  <a:lnTo>
                    <a:pt x="1139" y="68381"/>
                  </a:lnTo>
                  <a:lnTo>
                    <a:pt x="0" y="101223"/>
                  </a:lnTo>
                  <a:lnTo>
                    <a:pt x="527" y="125951"/>
                  </a:lnTo>
                  <a:lnTo>
                    <a:pt x="3406" y="155461"/>
                  </a:lnTo>
                  <a:lnTo>
                    <a:pt x="5216" y="187098"/>
                  </a:lnTo>
                  <a:lnTo>
                    <a:pt x="6813" y="219679"/>
                  </a:lnTo>
                  <a:lnTo>
                    <a:pt x="10169" y="252681"/>
                  </a:lnTo>
                  <a:lnTo>
                    <a:pt x="14306" y="283753"/>
                  </a:lnTo>
                  <a:lnTo>
                    <a:pt x="17998" y="313437"/>
                  </a:lnTo>
                  <a:lnTo>
                    <a:pt x="19638" y="342505"/>
                  </a:lnTo>
                  <a:lnTo>
                    <a:pt x="24354" y="378061"/>
                  </a:lnTo>
                  <a:lnTo>
                    <a:pt x="32264" y="412816"/>
                  </a:lnTo>
                  <a:lnTo>
                    <a:pt x="38639" y="446063"/>
                  </a:lnTo>
                  <a:lnTo>
                    <a:pt x="41273" y="453900"/>
                  </a:lnTo>
                  <a:lnTo>
                    <a:pt x="40848" y="454206"/>
                  </a:lnTo>
                  <a:lnTo>
                    <a:pt x="35238" y="450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3" name="SMARTInkShape-115"/>
            <p:cNvSpPr/>
            <p:nvPr>
              <p:custDataLst>
                <p:tags r:id="rId16"/>
              </p:custDataLst>
            </p:nvPr>
          </p:nvSpPr>
          <p:spPr>
            <a:xfrm>
              <a:off x="7065369" y="2436019"/>
              <a:ext cx="99813" cy="218088"/>
            </a:xfrm>
            <a:custGeom>
              <a:avLst/>
              <a:gdLst/>
              <a:ahLst/>
              <a:cxnLst/>
              <a:rect l="0" t="0" r="0" b="0"/>
              <a:pathLst>
                <a:path w="99813" h="218088">
                  <a:moveTo>
                    <a:pt x="49806" y="0"/>
                  </a:moveTo>
                  <a:lnTo>
                    <a:pt x="49806" y="0"/>
                  </a:lnTo>
                  <a:lnTo>
                    <a:pt x="46014" y="0"/>
                  </a:lnTo>
                  <a:lnTo>
                    <a:pt x="36070" y="7585"/>
                  </a:lnTo>
                  <a:lnTo>
                    <a:pt x="19282" y="39892"/>
                  </a:lnTo>
                  <a:lnTo>
                    <a:pt x="7499" y="70850"/>
                  </a:lnTo>
                  <a:lnTo>
                    <a:pt x="2081" y="96928"/>
                  </a:lnTo>
                  <a:lnTo>
                    <a:pt x="476" y="127673"/>
                  </a:lnTo>
                  <a:lnTo>
                    <a:pt x="0" y="156892"/>
                  </a:lnTo>
                  <a:lnTo>
                    <a:pt x="3631" y="191416"/>
                  </a:lnTo>
                  <a:lnTo>
                    <a:pt x="9755" y="210086"/>
                  </a:lnTo>
                  <a:lnTo>
                    <a:pt x="14279" y="216402"/>
                  </a:lnTo>
                  <a:lnTo>
                    <a:pt x="16596" y="218087"/>
                  </a:lnTo>
                  <a:lnTo>
                    <a:pt x="19729" y="216035"/>
                  </a:lnTo>
                  <a:lnTo>
                    <a:pt x="27443" y="205288"/>
                  </a:lnTo>
                  <a:lnTo>
                    <a:pt x="36918" y="181388"/>
                  </a:lnTo>
                  <a:lnTo>
                    <a:pt x="40960" y="154198"/>
                  </a:lnTo>
                  <a:lnTo>
                    <a:pt x="42158" y="126033"/>
                  </a:lnTo>
                  <a:lnTo>
                    <a:pt x="42513" y="97580"/>
                  </a:lnTo>
                  <a:lnTo>
                    <a:pt x="42618" y="69041"/>
                  </a:lnTo>
                  <a:lnTo>
                    <a:pt x="38857" y="36684"/>
                  </a:lnTo>
                  <a:lnTo>
                    <a:pt x="35384" y="8892"/>
                  </a:lnTo>
                  <a:lnTo>
                    <a:pt x="33841" y="5928"/>
                  </a:lnTo>
                  <a:lnTo>
                    <a:pt x="32019" y="3952"/>
                  </a:lnTo>
                  <a:lnTo>
                    <a:pt x="30804" y="6603"/>
                  </a:lnTo>
                  <a:lnTo>
                    <a:pt x="29094" y="30884"/>
                  </a:lnTo>
                  <a:lnTo>
                    <a:pt x="28695" y="57647"/>
                  </a:lnTo>
                  <a:lnTo>
                    <a:pt x="32262" y="92575"/>
                  </a:lnTo>
                  <a:lnTo>
                    <a:pt x="39785" y="127912"/>
                  </a:lnTo>
                  <a:lnTo>
                    <a:pt x="43397" y="153699"/>
                  </a:lnTo>
                  <a:lnTo>
                    <a:pt x="49868" y="166471"/>
                  </a:lnTo>
                  <a:lnTo>
                    <a:pt x="60153" y="175322"/>
                  </a:lnTo>
                  <a:lnTo>
                    <a:pt x="71073" y="180315"/>
                  </a:lnTo>
                  <a:lnTo>
                    <a:pt x="75097" y="180535"/>
                  </a:lnTo>
                  <a:lnTo>
                    <a:pt x="78573" y="179888"/>
                  </a:lnTo>
                  <a:lnTo>
                    <a:pt x="81685" y="177075"/>
                  </a:lnTo>
                  <a:lnTo>
                    <a:pt x="92393" y="156843"/>
                  </a:lnTo>
                  <a:lnTo>
                    <a:pt x="99812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4" name="SMARTInkShape-116"/>
            <p:cNvSpPr/>
            <p:nvPr>
              <p:custDataLst>
                <p:tags r:id="rId17"/>
              </p:custDataLst>
            </p:nvPr>
          </p:nvSpPr>
          <p:spPr>
            <a:xfrm>
              <a:off x="7837493" y="1852772"/>
              <a:ext cx="227802" cy="533570"/>
            </a:xfrm>
            <a:custGeom>
              <a:avLst/>
              <a:gdLst/>
              <a:ahLst/>
              <a:cxnLst/>
              <a:rect l="0" t="0" r="0" b="0"/>
              <a:pathLst>
                <a:path w="227802" h="533570">
                  <a:moveTo>
                    <a:pt x="84926" y="33178"/>
                  </a:moveTo>
                  <a:lnTo>
                    <a:pt x="84926" y="33178"/>
                  </a:lnTo>
                  <a:lnTo>
                    <a:pt x="81134" y="29386"/>
                  </a:lnTo>
                  <a:lnTo>
                    <a:pt x="67398" y="27027"/>
                  </a:lnTo>
                  <a:lnTo>
                    <a:pt x="44455" y="33913"/>
                  </a:lnTo>
                  <a:lnTo>
                    <a:pt x="33072" y="43823"/>
                  </a:lnTo>
                  <a:lnTo>
                    <a:pt x="8299" y="77837"/>
                  </a:lnTo>
                  <a:lnTo>
                    <a:pt x="3245" y="91127"/>
                  </a:lnTo>
                  <a:lnTo>
                    <a:pt x="0" y="121177"/>
                  </a:lnTo>
                  <a:lnTo>
                    <a:pt x="1143" y="137376"/>
                  </a:lnTo>
                  <a:lnTo>
                    <a:pt x="6944" y="149868"/>
                  </a:lnTo>
                  <a:lnTo>
                    <a:pt x="9919" y="153040"/>
                  </a:lnTo>
                  <a:lnTo>
                    <a:pt x="12696" y="154361"/>
                  </a:lnTo>
                  <a:lnTo>
                    <a:pt x="15342" y="154448"/>
                  </a:lnTo>
                  <a:lnTo>
                    <a:pt x="20397" y="152428"/>
                  </a:lnTo>
                  <a:lnTo>
                    <a:pt x="33903" y="140871"/>
                  </a:lnTo>
                  <a:lnTo>
                    <a:pt x="43438" y="127882"/>
                  </a:lnTo>
                  <a:lnTo>
                    <a:pt x="52977" y="103567"/>
                  </a:lnTo>
                  <a:lnTo>
                    <a:pt x="56938" y="82873"/>
                  </a:lnTo>
                  <a:lnTo>
                    <a:pt x="67462" y="54548"/>
                  </a:lnTo>
                  <a:lnTo>
                    <a:pt x="73930" y="31043"/>
                  </a:lnTo>
                  <a:lnTo>
                    <a:pt x="90433" y="0"/>
                  </a:lnTo>
                  <a:lnTo>
                    <a:pt x="95575" y="4938"/>
                  </a:lnTo>
                  <a:lnTo>
                    <a:pt x="108020" y="23719"/>
                  </a:lnTo>
                  <a:lnTo>
                    <a:pt x="118121" y="54122"/>
                  </a:lnTo>
                  <a:lnTo>
                    <a:pt x="126159" y="82158"/>
                  </a:lnTo>
                  <a:lnTo>
                    <a:pt x="137448" y="116835"/>
                  </a:lnTo>
                  <a:lnTo>
                    <a:pt x="143459" y="146030"/>
                  </a:lnTo>
                  <a:lnTo>
                    <a:pt x="148776" y="177526"/>
                  </a:lnTo>
                  <a:lnTo>
                    <a:pt x="153785" y="210839"/>
                  </a:lnTo>
                  <a:lnTo>
                    <a:pt x="156232" y="228612"/>
                  </a:lnTo>
                  <a:lnTo>
                    <a:pt x="158658" y="246811"/>
                  </a:lnTo>
                  <a:lnTo>
                    <a:pt x="161351" y="281849"/>
                  </a:lnTo>
                  <a:lnTo>
                    <a:pt x="162549" y="315148"/>
                  </a:lnTo>
                  <a:lnTo>
                    <a:pt x="163081" y="345823"/>
                  </a:lnTo>
                  <a:lnTo>
                    <a:pt x="163318" y="375332"/>
                  </a:lnTo>
                  <a:lnTo>
                    <a:pt x="162630" y="403527"/>
                  </a:lnTo>
                  <a:lnTo>
                    <a:pt x="159678" y="429288"/>
                  </a:lnTo>
                  <a:lnTo>
                    <a:pt x="155719" y="453966"/>
                  </a:lnTo>
                  <a:lnTo>
                    <a:pt x="149029" y="485939"/>
                  </a:lnTo>
                  <a:lnTo>
                    <a:pt x="143579" y="501899"/>
                  </a:lnTo>
                  <a:lnTo>
                    <a:pt x="126389" y="530181"/>
                  </a:lnTo>
                  <a:lnTo>
                    <a:pt x="121299" y="532789"/>
                  </a:lnTo>
                  <a:lnTo>
                    <a:pt x="107177" y="533569"/>
                  </a:lnTo>
                  <a:lnTo>
                    <a:pt x="101348" y="531078"/>
                  </a:lnTo>
                  <a:lnTo>
                    <a:pt x="92754" y="521961"/>
                  </a:lnTo>
                  <a:lnTo>
                    <a:pt x="80769" y="491002"/>
                  </a:lnTo>
                  <a:lnTo>
                    <a:pt x="73993" y="462076"/>
                  </a:lnTo>
                  <a:lnTo>
                    <a:pt x="72130" y="437318"/>
                  </a:lnTo>
                  <a:lnTo>
                    <a:pt x="71301" y="412556"/>
                  </a:lnTo>
                  <a:lnTo>
                    <a:pt x="72520" y="387528"/>
                  </a:lnTo>
                  <a:lnTo>
                    <a:pt x="78354" y="360529"/>
                  </a:lnTo>
                  <a:lnTo>
                    <a:pt x="84123" y="332655"/>
                  </a:lnTo>
                  <a:lnTo>
                    <a:pt x="90919" y="305185"/>
                  </a:lnTo>
                  <a:lnTo>
                    <a:pt x="101877" y="279747"/>
                  </a:lnTo>
                  <a:lnTo>
                    <a:pt x="117642" y="246906"/>
                  </a:lnTo>
                  <a:lnTo>
                    <a:pt x="136159" y="217066"/>
                  </a:lnTo>
                  <a:lnTo>
                    <a:pt x="163750" y="185036"/>
                  </a:lnTo>
                  <a:lnTo>
                    <a:pt x="192130" y="164716"/>
                  </a:lnTo>
                  <a:lnTo>
                    <a:pt x="227801" y="147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5" name="SMARTInkShape-117"/>
            <p:cNvSpPr/>
            <p:nvPr>
              <p:custDataLst>
                <p:tags r:id="rId18"/>
              </p:custDataLst>
            </p:nvPr>
          </p:nvSpPr>
          <p:spPr>
            <a:xfrm>
              <a:off x="7619319" y="1906219"/>
              <a:ext cx="210232" cy="180812"/>
            </a:xfrm>
            <a:custGeom>
              <a:avLst/>
              <a:gdLst/>
              <a:ahLst/>
              <a:cxnLst/>
              <a:rect l="0" t="0" r="0" b="0"/>
              <a:pathLst>
                <a:path w="210232" h="180812">
                  <a:moveTo>
                    <a:pt x="24494" y="58312"/>
                  </a:moveTo>
                  <a:lnTo>
                    <a:pt x="24494" y="58312"/>
                  </a:lnTo>
                  <a:lnTo>
                    <a:pt x="24494" y="62105"/>
                  </a:lnTo>
                  <a:lnTo>
                    <a:pt x="22377" y="66083"/>
                  </a:lnTo>
                  <a:lnTo>
                    <a:pt x="18790" y="72085"/>
                  </a:lnTo>
                  <a:lnTo>
                    <a:pt x="7701" y="105840"/>
                  </a:lnTo>
                  <a:lnTo>
                    <a:pt x="4437" y="132808"/>
                  </a:lnTo>
                  <a:lnTo>
                    <a:pt x="9037" y="167983"/>
                  </a:lnTo>
                  <a:lnTo>
                    <a:pt x="13127" y="177963"/>
                  </a:lnTo>
                  <a:lnTo>
                    <a:pt x="15328" y="180148"/>
                  </a:lnTo>
                  <a:lnTo>
                    <a:pt x="17589" y="180811"/>
                  </a:lnTo>
                  <a:lnTo>
                    <a:pt x="19891" y="180460"/>
                  </a:lnTo>
                  <a:lnTo>
                    <a:pt x="21425" y="179431"/>
                  </a:lnTo>
                  <a:lnTo>
                    <a:pt x="22449" y="177952"/>
                  </a:lnTo>
                  <a:lnTo>
                    <a:pt x="23130" y="176172"/>
                  </a:lnTo>
                  <a:lnTo>
                    <a:pt x="24225" y="149709"/>
                  </a:lnTo>
                  <a:lnTo>
                    <a:pt x="24414" y="118377"/>
                  </a:lnTo>
                  <a:lnTo>
                    <a:pt x="22883" y="84752"/>
                  </a:lnTo>
                  <a:lnTo>
                    <a:pt x="13874" y="55916"/>
                  </a:lnTo>
                  <a:lnTo>
                    <a:pt x="3316" y="33262"/>
                  </a:lnTo>
                  <a:lnTo>
                    <a:pt x="851" y="29706"/>
                  </a:lnTo>
                  <a:lnTo>
                    <a:pt x="0" y="27335"/>
                  </a:lnTo>
                  <a:lnTo>
                    <a:pt x="228" y="25755"/>
                  </a:lnTo>
                  <a:lnTo>
                    <a:pt x="1172" y="24701"/>
                  </a:lnTo>
                  <a:lnTo>
                    <a:pt x="2596" y="25586"/>
                  </a:lnTo>
                  <a:lnTo>
                    <a:pt x="9186" y="33622"/>
                  </a:lnTo>
                  <a:lnTo>
                    <a:pt x="25233" y="48085"/>
                  </a:lnTo>
                  <a:lnTo>
                    <a:pt x="51017" y="81590"/>
                  </a:lnTo>
                  <a:lnTo>
                    <a:pt x="69614" y="115705"/>
                  </a:lnTo>
                  <a:lnTo>
                    <a:pt x="87279" y="148943"/>
                  </a:lnTo>
                  <a:lnTo>
                    <a:pt x="87781" y="148102"/>
                  </a:lnTo>
                  <a:lnTo>
                    <a:pt x="92541" y="113745"/>
                  </a:lnTo>
                  <a:lnTo>
                    <a:pt x="97602" y="79517"/>
                  </a:lnTo>
                  <a:lnTo>
                    <a:pt x="108057" y="43995"/>
                  </a:lnTo>
                  <a:lnTo>
                    <a:pt x="119773" y="12094"/>
                  </a:lnTo>
                  <a:lnTo>
                    <a:pt x="126897" y="609"/>
                  </a:lnTo>
                  <a:lnTo>
                    <a:pt x="128481" y="0"/>
                  </a:lnTo>
                  <a:lnTo>
                    <a:pt x="129537" y="1181"/>
                  </a:lnTo>
                  <a:lnTo>
                    <a:pt x="136281" y="30181"/>
                  </a:lnTo>
                  <a:lnTo>
                    <a:pt x="140414" y="63897"/>
                  </a:lnTo>
                  <a:lnTo>
                    <a:pt x="148639" y="97515"/>
                  </a:lnTo>
                  <a:lnTo>
                    <a:pt x="158701" y="133143"/>
                  </a:lnTo>
                  <a:lnTo>
                    <a:pt x="175152" y="157113"/>
                  </a:lnTo>
                  <a:lnTo>
                    <a:pt x="184322" y="165724"/>
                  </a:lnTo>
                  <a:lnTo>
                    <a:pt x="197615" y="170571"/>
                  </a:lnTo>
                  <a:lnTo>
                    <a:pt x="210231" y="172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6" name="SMARTInkShape-118"/>
            <p:cNvSpPr/>
            <p:nvPr>
              <p:custDataLst>
                <p:tags r:id="rId19"/>
              </p:custDataLst>
            </p:nvPr>
          </p:nvSpPr>
          <p:spPr>
            <a:xfrm>
              <a:off x="7379494" y="1955474"/>
              <a:ext cx="192882" cy="175164"/>
            </a:xfrm>
            <a:custGeom>
              <a:avLst/>
              <a:gdLst/>
              <a:ahLst/>
              <a:cxnLst/>
              <a:rect l="0" t="0" r="0" b="0"/>
              <a:pathLst>
                <a:path w="192882" h="175164">
                  <a:moveTo>
                    <a:pt x="0" y="51920"/>
                  </a:moveTo>
                  <a:lnTo>
                    <a:pt x="0" y="51920"/>
                  </a:lnTo>
                  <a:lnTo>
                    <a:pt x="0" y="45769"/>
                  </a:lnTo>
                  <a:lnTo>
                    <a:pt x="794" y="45438"/>
                  </a:lnTo>
                  <a:lnTo>
                    <a:pt x="34248" y="39160"/>
                  </a:lnTo>
                  <a:lnTo>
                    <a:pt x="52528" y="39899"/>
                  </a:lnTo>
                  <a:lnTo>
                    <a:pt x="79314" y="53308"/>
                  </a:lnTo>
                  <a:lnTo>
                    <a:pt x="103509" y="71244"/>
                  </a:lnTo>
                  <a:lnTo>
                    <a:pt x="127088" y="105720"/>
                  </a:lnTo>
                  <a:lnTo>
                    <a:pt x="144916" y="141329"/>
                  </a:lnTo>
                  <a:lnTo>
                    <a:pt x="149820" y="175163"/>
                  </a:lnTo>
                  <a:lnTo>
                    <a:pt x="149886" y="174563"/>
                  </a:lnTo>
                  <a:lnTo>
                    <a:pt x="142230" y="143859"/>
                  </a:lnTo>
                  <a:lnTo>
                    <a:pt x="139774" y="110911"/>
                  </a:lnTo>
                  <a:lnTo>
                    <a:pt x="141956" y="81040"/>
                  </a:lnTo>
                  <a:lnTo>
                    <a:pt x="142693" y="50087"/>
                  </a:lnTo>
                  <a:lnTo>
                    <a:pt x="146613" y="26153"/>
                  </a:lnTo>
                  <a:lnTo>
                    <a:pt x="156594" y="6538"/>
                  </a:lnTo>
                  <a:lnTo>
                    <a:pt x="165112" y="0"/>
                  </a:lnTo>
                  <a:lnTo>
                    <a:pt x="192881" y="1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7" name="SMARTInkShape-119"/>
            <p:cNvSpPr/>
            <p:nvPr>
              <p:custDataLst>
                <p:tags r:id="rId20"/>
              </p:custDataLst>
            </p:nvPr>
          </p:nvSpPr>
          <p:spPr>
            <a:xfrm>
              <a:off x="7458377" y="1621631"/>
              <a:ext cx="21130" cy="521495"/>
            </a:xfrm>
            <a:custGeom>
              <a:avLst/>
              <a:gdLst/>
              <a:ahLst/>
              <a:cxnLst/>
              <a:rect l="0" t="0" r="0" b="0"/>
              <a:pathLst>
                <a:path w="21130" h="521495">
                  <a:moveTo>
                    <a:pt x="21129" y="0"/>
                  </a:moveTo>
                  <a:lnTo>
                    <a:pt x="21129" y="0"/>
                  </a:lnTo>
                  <a:lnTo>
                    <a:pt x="16219" y="34998"/>
                  </a:lnTo>
                  <a:lnTo>
                    <a:pt x="13854" y="68666"/>
                  </a:lnTo>
                  <a:lnTo>
                    <a:pt x="10487" y="94812"/>
                  </a:lnTo>
                  <a:lnTo>
                    <a:pt x="8462" y="124424"/>
                  </a:lnTo>
                  <a:lnTo>
                    <a:pt x="7562" y="156106"/>
                  </a:lnTo>
                  <a:lnTo>
                    <a:pt x="7162" y="188708"/>
                  </a:lnTo>
                  <a:lnTo>
                    <a:pt x="4867" y="223835"/>
                  </a:lnTo>
                  <a:lnTo>
                    <a:pt x="3144" y="242092"/>
                  </a:lnTo>
                  <a:lnTo>
                    <a:pt x="1230" y="277195"/>
                  </a:lnTo>
                  <a:lnTo>
                    <a:pt x="379" y="311317"/>
                  </a:lnTo>
                  <a:lnTo>
                    <a:pt x="0" y="345003"/>
                  </a:lnTo>
                  <a:lnTo>
                    <a:pt x="1949" y="374262"/>
                  </a:lnTo>
                  <a:lnTo>
                    <a:pt x="4667" y="400495"/>
                  </a:lnTo>
                  <a:lnTo>
                    <a:pt x="5876" y="425383"/>
                  </a:lnTo>
                  <a:lnTo>
                    <a:pt x="6556" y="457915"/>
                  </a:lnTo>
                  <a:lnTo>
                    <a:pt x="11695" y="490855"/>
                  </a:lnTo>
                  <a:lnTo>
                    <a:pt x="13986" y="521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28" name="SMARTInkShape-120"/>
            <p:cNvSpPr/>
            <p:nvPr>
              <p:custDataLst>
                <p:tags r:id="rId21"/>
              </p:custDataLst>
            </p:nvPr>
          </p:nvSpPr>
          <p:spPr>
            <a:xfrm>
              <a:off x="7286923" y="1850231"/>
              <a:ext cx="99716" cy="276737"/>
            </a:xfrm>
            <a:custGeom>
              <a:avLst/>
              <a:gdLst/>
              <a:ahLst/>
              <a:cxnLst/>
              <a:rect l="0" t="0" r="0" b="0"/>
              <a:pathLst>
                <a:path w="99716" h="276737">
                  <a:moveTo>
                    <a:pt x="99715" y="0"/>
                  </a:moveTo>
                  <a:lnTo>
                    <a:pt x="99715" y="0"/>
                  </a:lnTo>
                  <a:lnTo>
                    <a:pt x="92423" y="794"/>
                  </a:lnTo>
                  <a:lnTo>
                    <a:pt x="65467" y="12005"/>
                  </a:lnTo>
                  <a:lnTo>
                    <a:pt x="46394" y="24385"/>
                  </a:lnTo>
                  <a:lnTo>
                    <a:pt x="16862" y="56088"/>
                  </a:lnTo>
                  <a:lnTo>
                    <a:pt x="7329" y="70172"/>
                  </a:lnTo>
                  <a:lnTo>
                    <a:pt x="1962" y="87820"/>
                  </a:lnTo>
                  <a:lnTo>
                    <a:pt x="0" y="114135"/>
                  </a:lnTo>
                  <a:lnTo>
                    <a:pt x="2282" y="117365"/>
                  </a:lnTo>
                  <a:lnTo>
                    <a:pt x="11168" y="123071"/>
                  </a:lnTo>
                  <a:lnTo>
                    <a:pt x="25172" y="124019"/>
                  </a:lnTo>
                  <a:lnTo>
                    <a:pt x="50905" y="124324"/>
                  </a:lnTo>
                  <a:lnTo>
                    <a:pt x="67703" y="128280"/>
                  </a:lnTo>
                  <a:lnTo>
                    <a:pt x="80460" y="135330"/>
                  </a:lnTo>
                  <a:lnTo>
                    <a:pt x="89305" y="145872"/>
                  </a:lnTo>
                  <a:lnTo>
                    <a:pt x="92775" y="152017"/>
                  </a:lnTo>
                  <a:lnTo>
                    <a:pt x="94513" y="169428"/>
                  </a:lnTo>
                  <a:lnTo>
                    <a:pt x="91030" y="197309"/>
                  </a:lnTo>
                  <a:lnTo>
                    <a:pt x="82854" y="220652"/>
                  </a:lnTo>
                  <a:lnTo>
                    <a:pt x="65869" y="246080"/>
                  </a:lnTo>
                  <a:lnTo>
                    <a:pt x="42497" y="269139"/>
                  </a:lnTo>
                  <a:lnTo>
                    <a:pt x="33010" y="274399"/>
                  </a:lnTo>
                  <a:lnTo>
                    <a:pt x="23501" y="276736"/>
                  </a:lnTo>
                  <a:lnTo>
                    <a:pt x="6846" y="250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35" name="SMARTInkShape-Group15"/>
          <p:cNvGrpSpPr/>
          <p:nvPr/>
        </p:nvGrpSpPr>
        <p:grpSpPr>
          <a:xfrm>
            <a:off x="5822155" y="1645324"/>
            <a:ext cx="1293021" cy="731685"/>
            <a:chOff x="5822155" y="1645324"/>
            <a:chExt cx="1293021" cy="731685"/>
          </a:xfrm>
        </p:grpSpPr>
        <p:sp>
          <p:nvSpPr>
            <p:cNvPr id="46130" name="SMARTInkShape-121"/>
            <p:cNvSpPr/>
            <p:nvPr>
              <p:custDataLst>
                <p:tags r:id="rId2"/>
              </p:custDataLst>
            </p:nvPr>
          </p:nvSpPr>
          <p:spPr>
            <a:xfrm>
              <a:off x="7006410" y="1922662"/>
              <a:ext cx="108766" cy="199033"/>
            </a:xfrm>
            <a:custGeom>
              <a:avLst/>
              <a:gdLst/>
              <a:ahLst/>
              <a:cxnLst/>
              <a:rect l="0" t="0" r="0" b="0"/>
              <a:pathLst>
                <a:path w="108766" h="199033">
                  <a:moveTo>
                    <a:pt x="94478" y="6151"/>
                  </a:moveTo>
                  <a:lnTo>
                    <a:pt x="94478" y="6151"/>
                  </a:lnTo>
                  <a:lnTo>
                    <a:pt x="90685" y="2358"/>
                  </a:lnTo>
                  <a:lnTo>
                    <a:pt x="76950" y="0"/>
                  </a:lnTo>
                  <a:lnTo>
                    <a:pt x="61591" y="3093"/>
                  </a:lnTo>
                  <a:lnTo>
                    <a:pt x="46987" y="12829"/>
                  </a:lnTo>
                  <a:lnTo>
                    <a:pt x="32605" y="29561"/>
                  </a:lnTo>
                  <a:lnTo>
                    <a:pt x="18433" y="62251"/>
                  </a:lnTo>
                  <a:lnTo>
                    <a:pt x="6505" y="91476"/>
                  </a:lnTo>
                  <a:lnTo>
                    <a:pt x="345" y="116304"/>
                  </a:lnTo>
                  <a:lnTo>
                    <a:pt x="0" y="145680"/>
                  </a:lnTo>
                  <a:lnTo>
                    <a:pt x="1132" y="161881"/>
                  </a:lnTo>
                  <a:lnTo>
                    <a:pt x="2878" y="165533"/>
                  </a:lnTo>
                  <a:lnTo>
                    <a:pt x="9052" y="171708"/>
                  </a:lnTo>
                  <a:lnTo>
                    <a:pt x="12921" y="171291"/>
                  </a:lnTo>
                  <a:lnTo>
                    <a:pt x="35182" y="151046"/>
                  </a:lnTo>
                  <a:lnTo>
                    <a:pt x="48339" y="131492"/>
                  </a:lnTo>
                  <a:lnTo>
                    <a:pt x="61022" y="98592"/>
                  </a:lnTo>
                  <a:lnTo>
                    <a:pt x="65260" y="63244"/>
                  </a:lnTo>
                  <a:lnTo>
                    <a:pt x="65775" y="46091"/>
                  </a:lnTo>
                  <a:lnTo>
                    <a:pt x="65024" y="46272"/>
                  </a:lnTo>
                  <a:lnTo>
                    <a:pt x="62073" y="50705"/>
                  </a:lnTo>
                  <a:lnTo>
                    <a:pt x="54504" y="84390"/>
                  </a:lnTo>
                  <a:lnTo>
                    <a:pt x="53265" y="120085"/>
                  </a:lnTo>
                  <a:lnTo>
                    <a:pt x="59556" y="154686"/>
                  </a:lnTo>
                  <a:lnTo>
                    <a:pt x="66138" y="172928"/>
                  </a:lnTo>
                  <a:lnTo>
                    <a:pt x="72357" y="181080"/>
                  </a:lnTo>
                  <a:lnTo>
                    <a:pt x="108765" y="199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31" name="SMARTInkShape-122"/>
            <p:cNvSpPr/>
            <p:nvPr>
              <p:custDataLst>
                <p:tags r:id="rId3"/>
              </p:custDataLst>
            </p:nvPr>
          </p:nvSpPr>
          <p:spPr>
            <a:xfrm>
              <a:off x="6708653" y="1645324"/>
              <a:ext cx="163636" cy="551998"/>
            </a:xfrm>
            <a:custGeom>
              <a:avLst/>
              <a:gdLst/>
              <a:ahLst/>
              <a:cxnLst/>
              <a:rect l="0" t="0" r="0" b="0"/>
              <a:pathLst>
                <a:path w="163636" h="551998">
                  <a:moveTo>
                    <a:pt x="56478" y="333495"/>
                  </a:moveTo>
                  <a:lnTo>
                    <a:pt x="56478" y="333495"/>
                  </a:lnTo>
                  <a:lnTo>
                    <a:pt x="45101" y="341079"/>
                  </a:lnTo>
                  <a:lnTo>
                    <a:pt x="37399" y="351153"/>
                  </a:lnTo>
                  <a:lnTo>
                    <a:pt x="18541" y="383945"/>
                  </a:lnTo>
                  <a:lnTo>
                    <a:pt x="6974" y="414280"/>
                  </a:lnTo>
                  <a:lnTo>
                    <a:pt x="1595" y="443421"/>
                  </a:lnTo>
                  <a:lnTo>
                    <a:pt x="0" y="475074"/>
                  </a:lnTo>
                  <a:lnTo>
                    <a:pt x="1644" y="504561"/>
                  </a:lnTo>
                  <a:lnTo>
                    <a:pt x="9311" y="535384"/>
                  </a:lnTo>
                  <a:lnTo>
                    <a:pt x="19925" y="551711"/>
                  </a:lnTo>
                  <a:lnTo>
                    <a:pt x="24172" y="551997"/>
                  </a:lnTo>
                  <a:lnTo>
                    <a:pt x="28591" y="549013"/>
                  </a:lnTo>
                  <a:lnTo>
                    <a:pt x="36941" y="537231"/>
                  </a:lnTo>
                  <a:lnTo>
                    <a:pt x="45309" y="511160"/>
                  </a:lnTo>
                  <a:lnTo>
                    <a:pt x="47545" y="487069"/>
                  </a:lnTo>
                  <a:lnTo>
                    <a:pt x="50657" y="460488"/>
                  </a:lnTo>
                  <a:lnTo>
                    <a:pt x="54685" y="432005"/>
                  </a:lnTo>
                  <a:lnTo>
                    <a:pt x="59121" y="400825"/>
                  </a:lnTo>
                  <a:lnTo>
                    <a:pt x="61415" y="383144"/>
                  </a:lnTo>
                  <a:lnTo>
                    <a:pt x="63738" y="364213"/>
                  </a:lnTo>
                  <a:lnTo>
                    <a:pt x="66081" y="344449"/>
                  </a:lnTo>
                  <a:lnTo>
                    <a:pt x="68436" y="324128"/>
                  </a:lnTo>
                  <a:lnTo>
                    <a:pt x="70800" y="303438"/>
                  </a:lnTo>
                  <a:lnTo>
                    <a:pt x="73169" y="282501"/>
                  </a:lnTo>
                  <a:lnTo>
                    <a:pt x="75544" y="261399"/>
                  </a:lnTo>
                  <a:lnTo>
                    <a:pt x="77920" y="240187"/>
                  </a:lnTo>
                  <a:lnTo>
                    <a:pt x="80298" y="218902"/>
                  </a:lnTo>
                  <a:lnTo>
                    <a:pt x="82677" y="199156"/>
                  </a:lnTo>
                  <a:lnTo>
                    <a:pt x="85056" y="180435"/>
                  </a:lnTo>
                  <a:lnTo>
                    <a:pt x="89024" y="144818"/>
                  </a:lnTo>
                  <a:lnTo>
                    <a:pt x="90787" y="110468"/>
                  </a:lnTo>
                  <a:lnTo>
                    <a:pt x="91571" y="80913"/>
                  </a:lnTo>
                  <a:lnTo>
                    <a:pt x="89895" y="46195"/>
                  </a:lnTo>
                  <a:lnTo>
                    <a:pt x="84824" y="28006"/>
                  </a:lnTo>
                  <a:lnTo>
                    <a:pt x="74633" y="9339"/>
                  </a:lnTo>
                  <a:lnTo>
                    <a:pt x="68581" y="3884"/>
                  </a:lnTo>
                  <a:lnTo>
                    <a:pt x="62165" y="1042"/>
                  </a:lnTo>
                  <a:lnTo>
                    <a:pt x="50276" y="0"/>
                  </a:lnTo>
                  <a:lnTo>
                    <a:pt x="42344" y="2183"/>
                  </a:lnTo>
                  <a:lnTo>
                    <a:pt x="36174" y="10033"/>
                  </a:lnTo>
                  <a:lnTo>
                    <a:pt x="25744" y="38267"/>
                  </a:lnTo>
                  <a:lnTo>
                    <a:pt x="22237" y="72718"/>
                  </a:lnTo>
                  <a:lnTo>
                    <a:pt x="21417" y="99325"/>
                  </a:lnTo>
                  <a:lnTo>
                    <a:pt x="21845" y="128613"/>
                  </a:lnTo>
                  <a:lnTo>
                    <a:pt x="24682" y="162797"/>
                  </a:lnTo>
                  <a:lnTo>
                    <a:pt x="26549" y="180802"/>
                  </a:lnTo>
                  <a:lnTo>
                    <a:pt x="28588" y="199156"/>
                  </a:lnTo>
                  <a:lnTo>
                    <a:pt x="30742" y="217742"/>
                  </a:lnTo>
                  <a:lnTo>
                    <a:pt x="33765" y="237276"/>
                  </a:lnTo>
                  <a:lnTo>
                    <a:pt x="37367" y="257443"/>
                  </a:lnTo>
                  <a:lnTo>
                    <a:pt x="41357" y="278031"/>
                  </a:lnTo>
                  <a:lnTo>
                    <a:pt x="50022" y="313607"/>
                  </a:lnTo>
                  <a:lnTo>
                    <a:pt x="59165" y="345293"/>
                  </a:lnTo>
                  <a:lnTo>
                    <a:pt x="68521" y="375251"/>
                  </a:lnTo>
                  <a:lnTo>
                    <a:pt x="77970" y="400207"/>
                  </a:lnTo>
                  <a:lnTo>
                    <a:pt x="94332" y="429991"/>
                  </a:lnTo>
                  <a:lnTo>
                    <a:pt x="117402" y="457595"/>
                  </a:lnTo>
                  <a:lnTo>
                    <a:pt x="163635" y="483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32" name="SMARTInkShape-123"/>
            <p:cNvSpPr/>
            <p:nvPr>
              <p:custDataLst>
                <p:tags r:id="rId4"/>
              </p:custDataLst>
            </p:nvPr>
          </p:nvSpPr>
          <p:spPr>
            <a:xfrm>
              <a:off x="6307930" y="1944806"/>
              <a:ext cx="364334" cy="344851"/>
            </a:xfrm>
            <a:custGeom>
              <a:avLst/>
              <a:gdLst/>
              <a:ahLst/>
              <a:cxnLst/>
              <a:rect l="0" t="0" r="0" b="0"/>
              <a:pathLst>
                <a:path w="364334" h="344851">
                  <a:moveTo>
                    <a:pt x="0" y="41157"/>
                  </a:moveTo>
                  <a:lnTo>
                    <a:pt x="0" y="41157"/>
                  </a:lnTo>
                  <a:lnTo>
                    <a:pt x="0" y="72240"/>
                  </a:lnTo>
                  <a:lnTo>
                    <a:pt x="0" y="99050"/>
                  </a:lnTo>
                  <a:lnTo>
                    <a:pt x="2118" y="129218"/>
                  </a:lnTo>
                  <a:lnTo>
                    <a:pt x="5656" y="163293"/>
                  </a:lnTo>
                  <a:lnTo>
                    <a:pt x="7277" y="187514"/>
                  </a:lnTo>
                  <a:lnTo>
                    <a:pt x="10644" y="214154"/>
                  </a:lnTo>
                  <a:lnTo>
                    <a:pt x="13209" y="248343"/>
                  </a:lnTo>
                  <a:lnTo>
                    <a:pt x="13969" y="278581"/>
                  </a:lnTo>
                  <a:lnTo>
                    <a:pt x="14147" y="302254"/>
                  </a:lnTo>
                  <a:lnTo>
                    <a:pt x="16364" y="333889"/>
                  </a:lnTo>
                  <a:lnTo>
                    <a:pt x="18386" y="344297"/>
                  </a:lnTo>
                  <a:lnTo>
                    <a:pt x="17814" y="344850"/>
                  </a:lnTo>
                  <a:lnTo>
                    <a:pt x="16639" y="343632"/>
                  </a:lnTo>
                  <a:lnTo>
                    <a:pt x="14753" y="313953"/>
                  </a:lnTo>
                  <a:lnTo>
                    <a:pt x="14427" y="285321"/>
                  </a:lnTo>
                  <a:lnTo>
                    <a:pt x="14330" y="252055"/>
                  </a:lnTo>
                  <a:lnTo>
                    <a:pt x="14301" y="217063"/>
                  </a:lnTo>
                  <a:lnTo>
                    <a:pt x="14293" y="182353"/>
                  </a:lnTo>
                  <a:lnTo>
                    <a:pt x="15083" y="152402"/>
                  </a:lnTo>
                  <a:lnTo>
                    <a:pt x="22060" y="120545"/>
                  </a:lnTo>
                  <a:lnTo>
                    <a:pt x="31082" y="91322"/>
                  </a:lnTo>
                  <a:lnTo>
                    <a:pt x="34215" y="86507"/>
                  </a:lnTo>
                  <a:lnTo>
                    <a:pt x="37892" y="83296"/>
                  </a:lnTo>
                  <a:lnTo>
                    <a:pt x="41930" y="81156"/>
                  </a:lnTo>
                  <a:lnTo>
                    <a:pt x="46211" y="82110"/>
                  </a:lnTo>
                  <a:lnTo>
                    <a:pt x="55199" y="89521"/>
                  </a:lnTo>
                  <a:lnTo>
                    <a:pt x="69185" y="107080"/>
                  </a:lnTo>
                  <a:lnTo>
                    <a:pt x="82430" y="140844"/>
                  </a:lnTo>
                  <a:lnTo>
                    <a:pt x="90218" y="172647"/>
                  </a:lnTo>
                  <a:lnTo>
                    <a:pt x="97552" y="201737"/>
                  </a:lnTo>
                  <a:lnTo>
                    <a:pt x="109259" y="233302"/>
                  </a:lnTo>
                  <a:lnTo>
                    <a:pt x="126337" y="263956"/>
                  </a:lnTo>
                  <a:lnTo>
                    <a:pt x="134467" y="274058"/>
                  </a:lnTo>
                  <a:lnTo>
                    <a:pt x="143373" y="279606"/>
                  </a:lnTo>
                  <a:lnTo>
                    <a:pt x="147970" y="281085"/>
                  </a:lnTo>
                  <a:lnTo>
                    <a:pt x="152622" y="280484"/>
                  </a:lnTo>
                  <a:lnTo>
                    <a:pt x="162025" y="275583"/>
                  </a:lnTo>
                  <a:lnTo>
                    <a:pt x="172450" y="263898"/>
                  </a:lnTo>
                  <a:lnTo>
                    <a:pt x="185557" y="231150"/>
                  </a:lnTo>
                  <a:lnTo>
                    <a:pt x="190712" y="202490"/>
                  </a:lnTo>
                  <a:lnTo>
                    <a:pt x="194356" y="170980"/>
                  </a:lnTo>
                  <a:lnTo>
                    <a:pt x="200463" y="139419"/>
                  </a:lnTo>
                  <a:lnTo>
                    <a:pt x="205183" y="107048"/>
                  </a:lnTo>
                  <a:lnTo>
                    <a:pt x="208698" y="77349"/>
                  </a:lnTo>
                  <a:lnTo>
                    <a:pt x="211024" y="57242"/>
                  </a:lnTo>
                  <a:lnTo>
                    <a:pt x="207871" y="25991"/>
                  </a:lnTo>
                  <a:lnTo>
                    <a:pt x="204042" y="11662"/>
                  </a:lnTo>
                  <a:lnTo>
                    <a:pt x="200322" y="8000"/>
                  </a:lnTo>
                  <a:lnTo>
                    <a:pt x="195461" y="6352"/>
                  </a:lnTo>
                  <a:lnTo>
                    <a:pt x="189840" y="6047"/>
                  </a:lnTo>
                  <a:lnTo>
                    <a:pt x="177243" y="14175"/>
                  </a:lnTo>
                  <a:lnTo>
                    <a:pt x="165294" y="28371"/>
                  </a:lnTo>
                  <a:lnTo>
                    <a:pt x="151156" y="61238"/>
                  </a:lnTo>
                  <a:lnTo>
                    <a:pt x="140719" y="94689"/>
                  </a:lnTo>
                  <a:lnTo>
                    <a:pt x="141003" y="122458"/>
                  </a:lnTo>
                  <a:lnTo>
                    <a:pt x="148210" y="155376"/>
                  </a:lnTo>
                  <a:lnTo>
                    <a:pt x="154951" y="182332"/>
                  </a:lnTo>
                  <a:lnTo>
                    <a:pt x="162770" y="208840"/>
                  </a:lnTo>
                  <a:lnTo>
                    <a:pt x="179232" y="232823"/>
                  </a:lnTo>
                  <a:lnTo>
                    <a:pt x="183782" y="237991"/>
                  </a:lnTo>
                  <a:lnTo>
                    <a:pt x="199422" y="245849"/>
                  </a:lnTo>
                  <a:lnTo>
                    <a:pt x="209148" y="249055"/>
                  </a:lnTo>
                  <a:lnTo>
                    <a:pt x="228422" y="248385"/>
                  </a:lnTo>
                  <a:lnTo>
                    <a:pt x="245985" y="242796"/>
                  </a:lnTo>
                  <a:lnTo>
                    <a:pt x="259082" y="235020"/>
                  </a:lnTo>
                  <a:lnTo>
                    <a:pt x="268077" y="224155"/>
                  </a:lnTo>
                  <a:lnTo>
                    <a:pt x="284113" y="193986"/>
                  </a:lnTo>
                  <a:lnTo>
                    <a:pt x="296864" y="161568"/>
                  </a:lnTo>
                  <a:lnTo>
                    <a:pt x="304566" y="130721"/>
                  </a:lnTo>
                  <a:lnTo>
                    <a:pt x="311081" y="101120"/>
                  </a:lnTo>
                  <a:lnTo>
                    <a:pt x="314159" y="72241"/>
                  </a:lnTo>
                  <a:lnTo>
                    <a:pt x="319790" y="38271"/>
                  </a:lnTo>
                  <a:lnTo>
                    <a:pt x="318855" y="16754"/>
                  </a:lnTo>
                  <a:lnTo>
                    <a:pt x="317346" y="8219"/>
                  </a:lnTo>
                  <a:lnTo>
                    <a:pt x="314752" y="3323"/>
                  </a:lnTo>
                  <a:lnTo>
                    <a:pt x="311435" y="853"/>
                  </a:lnTo>
                  <a:lnTo>
                    <a:pt x="307637" y="0"/>
                  </a:lnTo>
                  <a:lnTo>
                    <a:pt x="297065" y="5402"/>
                  </a:lnTo>
                  <a:lnTo>
                    <a:pt x="279843" y="21831"/>
                  </a:lnTo>
                  <a:lnTo>
                    <a:pt x="271220" y="34949"/>
                  </a:lnTo>
                  <a:lnTo>
                    <a:pt x="261436" y="69855"/>
                  </a:lnTo>
                  <a:lnTo>
                    <a:pt x="258812" y="104034"/>
                  </a:lnTo>
                  <a:lnTo>
                    <a:pt x="262336" y="131930"/>
                  </a:lnTo>
                  <a:lnTo>
                    <a:pt x="265319" y="160304"/>
                  </a:lnTo>
                  <a:lnTo>
                    <a:pt x="274759" y="188819"/>
                  </a:lnTo>
                  <a:lnTo>
                    <a:pt x="287578" y="222666"/>
                  </a:lnTo>
                  <a:lnTo>
                    <a:pt x="305162" y="245109"/>
                  </a:lnTo>
                  <a:lnTo>
                    <a:pt x="314487" y="250864"/>
                  </a:lnTo>
                  <a:lnTo>
                    <a:pt x="364333" y="248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33" name="SMARTInkShape-124"/>
            <p:cNvSpPr/>
            <p:nvPr>
              <p:custDataLst>
                <p:tags r:id="rId5"/>
              </p:custDataLst>
            </p:nvPr>
          </p:nvSpPr>
          <p:spPr>
            <a:xfrm>
              <a:off x="6043613" y="1986629"/>
              <a:ext cx="150018" cy="310050"/>
            </a:xfrm>
            <a:custGeom>
              <a:avLst/>
              <a:gdLst/>
              <a:ahLst/>
              <a:cxnLst/>
              <a:rect l="0" t="0" r="0" b="0"/>
              <a:pathLst>
                <a:path w="150018" h="310050">
                  <a:moveTo>
                    <a:pt x="0" y="192215"/>
                  </a:moveTo>
                  <a:lnTo>
                    <a:pt x="0" y="192215"/>
                  </a:lnTo>
                  <a:lnTo>
                    <a:pt x="0" y="196007"/>
                  </a:lnTo>
                  <a:lnTo>
                    <a:pt x="2116" y="199986"/>
                  </a:lnTo>
                  <a:lnTo>
                    <a:pt x="6498" y="204400"/>
                  </a:lnTo>
                  <a:lnTo>
                    <a:pt x="17095" y="210554"/>
                  </a:lnTo>
                  <a:lnTo>
                    <a:pt x="22943" y="212271"/>
                  </a:lnTo>
                  <a:lnTo>
                    <a:pt x="42075" y="201862"/>
                  </a:lnTo>
                  <a:lnTo>
                    <a:pt x="56476" y="187488"/>
                  </a:lnTo>
                  <a:lnTo>
                    <a:pt x="65769" y="158006"/>
                  </a:lnTo>
                  <a:lnTo>
                    <a:pt x="75227" y="122487"/>
                  </a:lnTo>
                  <a:lnTo>
                    <a:pt x="77587" y="97471"/>
                  </a:lnTo>
                  <a:lnTo>
                    <a:pt x="77493" y="63336"/>
                  </a:lnTo>
                  <a:lnTo>
                    <a:pt x="72868" y="31379"/>
                  </a:lnTo>
                  <a:lnTo>
                    <a:pt x="70486" y="19132"/>
                  </a:lnTo>
                  <a:lnTo>
                    <a:pt x="64135" y="5752"/>
                  </a:lnTo>
                  <a:lnTo>
                    <a:pt x="60219" y="2025"/>
                  </a:lnTo>
                  <a:lnTo>
                    <a:pt x="56021" y="334"/>
                  </a:lnTo>
                  <a:lnTo>
                    <a:pt x="51635" y="0"/>
                  </a:lnTo>
                  <a:lnTo>
                    <a:pt x="47123" y="2953"/>
                  </a:lnTo>
                  <a:lnTo>
                    <a:pt x="37877" y="14700"/>
                  </a:lnTo>
                  <a:lnTo>
                    <a:pt x="24709" y="48112"/>
                  </a:lnTo>
                  <a:lnTo>
                    <a:pt x="17728" y="76669"/>
                  </a:lnTo>
                  <a:lnTo>
                    <a:pt x="15307" y="109913"/>
                  </a:lnTo>
                  <a:lnTo>
                    <a:pt x="15383" y="144898"/>
                  </a:lnTo>
                  <a:lnTo>
                    <a:pt x="20080" y="180400"/>
                  </a:lnTo>
                  <a:lnTo>
                    <a:pt x="26499" y="215261"/>
                  </a:lnTo>
                  <a:lnTo>
                    <a:pt x="33428" y="246051"/>
                  </a:lnTo>
                  <a:lnTo>
                    <a:pt x="41302" y="273694"/>
                  </a:lnTo>
                  <a:lnTo>
                    <a:pt x="59899" y="300179"/>
                  </a:lnTo>
                  <a:lnTo>
                    <a:pt x="66126" y="307053"/>
                  </a:lnTo>
                  <a:lnTo>
                    <a:pt x="73452" y="310049"/>
                  </a:lnTo>
                  <a:lnTo>
                    <a:pt x="90060" y="309144"/>
                  </a:lnTo>
                  <a:lnTo>
                    <a:pt x="103791" y="303450"/>
                  </a:lnTo>
                  <a:lnTo>
                    <a:pt x="115185" y="294834"/>
                  </a:lnTo>
                  <a:lnTo>
                    <a:pt x="129732" y="276595"/>
                  </a:lnTo>
                  <a:lnTo>
                    <a:pt x="140987" y="253421"/>
                  </a:lnTo>
                  <a:lnTo>
                    <a:pt x="150017" y="213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34" name="SMARTInkShape-125"/>
            <p:cNvSpPr/>
            <p:nvPr>
              <p:custDataLst>
                <p:tags r:id="rId6"/>
              </p:custDataLst>
            </p:nvPr>
          </p:nvSpPr>
          <p:spPr>
            <a:xfrm>
              <a:off x="5822155" y="1987347"/>
              <a:ext cx="184190" cy="389662"/>
            </a:xfrm>
            <a:custGeom>
              <a:avLst/>
              <a:gdLst/>
              <a:ahLst/>
              <a:cxnLst/>
              <a:rect l="0" t="0" r="0" b="0"/>
              <a:pathLst>
                <a:path w="184190" h="389662">
                  <a:moveTo>
                    <a:pt x="0" y="77197"/>
                  </a:moveTo>
                  <a:lnTo>
                    <a:pt x="0" y="77197"/>
                  </a:lnTo>
                  <a:lnTo>
                    <a:pt x="0" y="110622"/>
                  </a:lnTo>
                  <a:lnTo>
                    <a:pt x="0" y="144603"/>
                  </a:lnTo>
                  <a:lnTo>
                    <a:pt x="0" y="168009"/>
                  </a:lnTo>
                  <a:lnTo>
                    <a:pt x="0" y="193758"/>
                  </a:lnTo>
                  <a:lnTo>
                    <a:pt x="0" y="220283"/>
                  </a:lnTo>
                  <a:lnTo>
                    <a:pt x="0" y="245301"/>
                  </a:lnTo>
                  <a:lnTo>
                    <a:pt x="2118" y="271766"/>
                  </a:lnTo>
                  <a:lnTo>
                    <a:pt x="5704" y="297816"/>
                  </a:lnTo>
                  <a:lnTo>
                    <a:pt x="12187" y="329538"/>
                  </a:lnTo>
                  <a:lnTo>
                    <a:pt x="21488" y="361992"/>
                  </a:lnTo>
                  <a:lnTo>
                    <a:pt x="30968" y="387541"/>
                  </a:lnTo>
                  <a:lnTo>
                    <a:pt x="32552" y="389661"/>
                  </a:lnTo>
                  <a:lnTo>
                    <a:pt x="33609" y="389488"/>
                  </a:lnTo>
                  <a:lnTo>
                    <a:pt x="40352" y="367147"/>
                  </a:lnTo>
                  <a:lnTo>
                    <a:pt x="42913" y="341525"/>
                  </a:lnTo>
                  <a:lnTo>
                    <a:pt x="47553" y="308357"/>
                  </a:lnTo>
                  <a:lnTo>
                    <a:pt x="48916" y="282329"/>
                  </a:lnTo>
                  <a:lnTo>
                    <a:pt x="51639" y="257002"/>
                  </a:lnTo>
                  <a:lnTo>
                    <a:pt x="57635" y="222547"/>
                  </a:lnTo>
                  <a:lnTo>
                    <a:pt x="64438" y="192230"/>
                  </a:lnTo>
                  <a:lnTo>
                    <a:pt x="70056" y="161126"/>
                  </a:lnTo>
                  <a:lnTo>
                    <a:pt x="72941" y="152070"/>
                  </a:lnTo>
                  <a:lnTo>
                    <a:pt x="74821" y="148543"/>
                  </a:lnTo>
                  <a:lnTo>
                    <a:pt x="76869" y="146192"/>
                  </a:lnTo>
                  <a:lnTo>
                    <a:pt x="81261" y="143580"/>
                  </a:lnTo>
                  <a:lnTo>
                    <a:pt x="84337" y="146058"/>
                  </a:lnTo>
                  <a:lnTo>
                    <a:pt x="105220" y="181446"/>
                  </a:lnTo>
                  <a:lnTo>
                    <a:pt x="118211" y="211560"/>
                  </a:lnTo>
                  <a:lnTo>
                    <a:pt x="134650" y="242420"/>
                  </a:lnTo>
                  <a:lnTo>
                    <a:pt x="145570" y="251965"/>
                  </a:lnTo>
                  <a:lnTo>
                    <a:pt x="151816" y="255621"/>
                  </a:lnTo>
                  <a:lnTo>
                    <a:pt x="156774" y="256471"/>
                  </a:lnTo>
                  <a:lnTo>
                    <a:pt x="160873" y="255451"/>
                  </a:lnTo>
                  <a:lnTo>
                    <a:pt x="167543" y="250083"/>
                  </a:lnTo>
                  <a:lnTo>
                    <a:pt x="173154" y="242406"/>
                  </a:lnTo>
                  <a:lnTo>
                    <a:pt x="176177" y="221002"/>
                  </a:lnTo>
                  <a:lnTo>
                    <a:pt x="178314" y="192704"/>
                  </a:lnTo>
                  <a:lnTo>
                    <a:pt x="181910" y="166898"/>
                  </a:lnTo>
                  <a:lnTo>
                    <a:pt x="184037" y="142199"/>
                  </a:lnTo>
                  <a:lnTo>
                    <a:pt x="184189" y="117993"/>
                  </a:lnTo>
                  <a:lnTo>
                    <a:pt x="181610" y="94005"/>
                  </a:lnTo>
                  <a:lnTo>
                    <a:pt x="179936" y="70115"/>
                  </a:lnTo>
                  <a:lnTo>
                    <a:pt x="178397" y="46268"/>
                  </a:lnTo>
                  <a:lnTo>
                    <a:pt x="173069" y="13705"/>
                  </a:lnTo>
                  <a:lnTo>
                    <a:pt x="168730" y="1882"/>
                  </a:lnTo>
                  <a:lnTo>
                    <a:pt x="167256" y="0"/>
                  </a:lnTo>
                  <a:lnTo>
                    <a:pt x="166274" y="332"/>
                  </a:lnTo>
                  <a:lnTo>
                    <a:pt x="165181" y="4934"/>
                  </a:lnTo>
                  <a:lnTo>
                    <a:pt x="164308" y="34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Ratifying the Constitution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5334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Federalist Papers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collection of 85 articles written by Alexander Hamilton, John Jay, and James Madison under the name </a:t>
            </a:r>
            <a:r>
              <a:rPr lang="ja-JP" altLang="en-US" sz="2400" smtClean="0">
                <a:ea typeface="MS Mincho" pitchFamily="49" charset="-128"/>
              </a:rPr>
              <a:t>“</a:t>
            </a:r>
            <a:r>
              <a:rPr lang="en-US" altLang="ja-JP" sz="2400" smtClean="0"/>
              <a:t>Publius</a:t>
            </a:r>
            <a:r>
              <a:rPr lang="ja-JP" altLang="en-US" sz="2400" smtClean="0">
                <a:ea typeface="MS Mincho" pitchFamily="49" charset="-128"/>
              </a:rPr>
              <a:t>”</a:t>
            </a:r>
            <a:r>
              <a:rPr lang="en-US" altLang="ja-JP" sz="2400" smtClean="0"/>
              <a:t> to defend the Constitution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Bill of Rights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first 10 amendments to the U.S. Constitution, drafted in response to some of the Anti-Federalist concerns about the lack of basic liberties</a:t>
            </a:r>
          </a:p>
        </p:txBody>
      </p:sp>
      <p:pic>
        <p:nvPicPr>
          <p:cNvPr id="48131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1371600"/>
            <a:ext cx="1450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4958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smtClean="0">
                <a:solidFill>
                  <a:srgbClr val="0072BC"/>
                </a:solidFill>
              </a:rPr>
              <a:t>The Fight for Ratification</a:t>
            </a:r>
            <a:endParaRPr lang="en-US" sz="2400" b="1">
              <a:solidFill>
                <a:srgbClr val="0072BC"/>
              </a:solidFill>
            </a:endParaRPr>
          </a:p>
        </p:txBody>
      </p:sp>
      <p:pic>
        <p:nvPicPr>
          <p:cNvPr id="3" name="Picture 2" descr="GOVT_SC_L04_T00019_FUL.pn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05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battle between Federalists and Anti-Federalists continued throughout the ratification process. Analyze Charts In which States was ratification won by only a narrow margin?</a:t>
            </a:r>
            <a:endParaRPr lang="en-US" sz="1400"/>
          </a:p>
        </p:txBody>
      </p:sp>
      <p:sp>
        <p:nvSpPr>
          <p:cNvPr id="19" name="SMARTInkShape-349"/>
          <p:cNvSpPr/>
          <p:nvPr>
            <p:custDataLst>
              <p:tags r:id="rId1"/>
            </p:custDataLst>
          </p:nvPr>
        </p:nvSpPr>
        <p:spPr>
          <a:xfrm>
            <a:off x="4179094" y="3219133"/>
            <a:ext cx="1735613" cy="902803"/>
          </a:xfrm>
          <a:custGeom>
            <a:avLst/>
            <a:gdLst/>
            <a:ahLst/>
            <a:cxnLst/>
            <a:rect l="0" t="0" r="0" b="0"/>
            <a:pathLst>
              <a:path w="1735613" h="902803">
                <a:moveTo>
                  <a:pt x="42862" y="74136"/>
                </a:moveTo>
                <a:lnTo>
                  <a:pt x="42862" y="74136"/>
                </a:lnTo>
                <a:lnTo>
                  <a:pt x="46655" y="74136"/>
                </a:lnTo>
                <a:lnTo>
                  <a:pt x="47772" y="74930"/>
                </a:lnTo>
                <a:lnTo>
                  <a:pt x="48517" y="76252"/>
                </a:lnTo>
                <a:lnTo>
                  <a:pt x="49013" y="77928"/>
                </a:lnTo>
                <a:lnTo>
                  <a:pt x="50932" y="79045"/>
                </a:lnTo>
                <a:lnTo>
                  <a:pt x="69651" y="80838"/>
                </a:lnTo>
                <a:lnTo>
                  <a:pt x="103452" y="84985"/>
                </a:lnTo>
                <a:lnTo>
                  <a:pt x="131282" y="91197"/>
                </a:lnTo>
                <a:lnTo>
                  <a:pt x="165809" y="94703"/>
                </a:lnTo>
                <a:lnTo>
                  <a:pt x="200999" y="95311"/>
                </a:lnTo>
                <a:lnTo>
                  <a:pt x="232240" y="95491"/>
                </a:lnTo>
                <a:lnTo>
                  <a:pt x="263986" y="95545"/>
                </a:lnTo>
                <a:lnTo>
                  <a:pt x="292217" y="95557"/>
                </a:lnTo>
                <a:lnTo>
                  <a:pt x="316935" y="95562"/>
                </a:lnTo>
                <a:lnTo>
                  <a:pt x="348700" y="95565"/>
                </a:lnTo>
                <a:lnTo>
                  <a:pt x="378220" y="95567"/>
                </a:lnTo>
                <a:lnTo>
                  <a:pt x="409192" y="95567"/>
                </a:lnTo>
                <a:lnTo>
                  <a:pt x="441388" y="95567"/>
                </a:lnTo>
                <a:lnTo>
                  <a:pt x="473152" y="97684"/>
                </a:lnTo>
                <a:lnTo>
                  <a:pt x="505583" y="101221"/>
                </a:lnTo>
                <a:lnTo>
                  <a:pt x="539533" y="104386"/>
                </a:lnTo>
                <a:lnTo>
                  <a:pt x="564437" y="107424"/>
                </a:lnTo>
                <a:lnTo>
                  <a:pt x="597100" y="109134"/>
                </a:lnTo>
                <a:lnTo>
                  <a:pt x="631561" y="110435"/>
                </a:lnTo>
                <a:lnTo>
                  <a:pt x="666907" y="114701"/>
                </a:lnTo>
                <a:lnTo>
                  <a:pt x="701721" y="116318"/>
                </a:lnTo>
                <a:lnTo>
                  <a:pt x="733291" y="116797"/>
                </a:lnTo>
                <a:lnTo>
                  <a:pt x="767428" y="117732"/>
                </a:lnTo>
                <a:lnTo>
                  <a:pt x="802679" y="121890"/>
                </a:lnTo>
                <a:lnTo>
                  <a:pt x="838259" y="124269"/>
                </a:lnTo>
                <a:lnTo>
                  <a:pt x="873143" y="128854"/>
                </a:lnTo>
                <a:lnTo>
                  <a:pt x="904733" y="131359"/>
                </a:lnTo>
                <a:lnTo>
                  <a:pt x="938876" y="135982"/>
                </a:lnTo>
                <a:lnTo>
                  <a:pt x="974127" y="138498"/>
                </a:lnTo>
                <a:lnTo>
                  <a:pt x="1008914" y="143124"/>
                </a:lnTo>
                <a:lnTo>
                  <a:pt x="1039684" y="144847"/>
                </a:lnTo>
                <a:lnTo>
                  <a:pt x="1069701" y="145358"/>
                </a:lnTo>
                <a:lnTo>
                  <a:pt x="1102585" y="145510"/>
                </a:lnTo>
                <a:lnTo>
                  <a:pt x="1132790" y="145554"/>
                </a:lnTo>
                <a:lnTo>
                  <a:pt x="1162640" y="145567"/>
                </a:lnTo>
                <a:lnTo>
                  <a:pt x="1195474" y="144778"/>
                </a:lnTo>
                <a:lnTo>
                  <a:pt x="1225664" y="140663"/>
                </a:lnTo>
                <a:lnTo>
                  <a:pt x="1255511" y="139091"/>
                </a:lnTo>
                <a:lnTo>
                  <a:pt x="1288344" y="138626"/>
                </a:lnTo>
                <a:lnTo>
                  <a:pt x="1319325" y="138488"/>
                </a:lnTo>
                <a:lnTo>
                  <a:pt x="1352495" y="138447"/>
                </a:lnTo>
                <a:lnTo>
                  <a:pt x="1383578" y="138435"/>
                </a:lnTo>
                <a:lnTo>
                  <a:pt x="1416777" y="138431"/>
                </a:lnTo>
                <a:lnTo>
                  <a:pt x="1447075" y="138430"/>
                </a:lnTo>
                <a:lnTo>
                  <a:pt x="1475366" y="138430"/>
                </a:lnTo>
                <a:lnTo>
                  <a:pt x="1508779" y="138430"/>
                </a:lnTo>
                <a:lnTo>
                  <a:pt x="1536335" y="138430"/>
                </a:lnTo>
                <a:lnTo>
                  <a:pt x="1568840" y="138430"/>
                </a:lnTo>
                <a:lnTo>
                  <a:pt x="1604403" y="138430"/>
                </a:lnTo>
                <a:lnTo>
                  <a:pt x="1637164" y="138430"/>
                </a:lnTo>
                <a:lnTo>
                  <a:pt x="1667773" y="138430"/>
                </a:lnTo>
                <a:lnTo>
                  <a:pt x="1699449" y="138430"/>
                </a:lnTo>
                <a:lnTo>
                  <a:pt x="1732289" y="131373"/>
                </a:lnTo>
                <a:lnTo>
                  <a:pt x="1733502" y="132138"/>
                </a:lnTo>
                <a:lnTo>
                  <a:pt x="1734312" y="133441"/>
                </a:lnTo>
                <a:lnTo>
                  <a:pt x="1735452" y="139068"/>
                </a:lnTo>
                <a:lnTo>
                  <a:pt x="1735612" y="141237"/>
                </a:lnTo>
                <a:lnTo>
                  <a:pt x="1727100" y="172234"/>
                </a:lnTo>
                <a:lnTo>
                  <a:pt x="1725281" y="175254"/>
                </a:lnTo>
                <a:lnTo>
                  <a:pt x="1720006" y="207347"/>
                </a:lnTo>
                <a:lnTo>
                  <a:pt x="1716131" y="227641"/>
                </a:lnTo>
                <a:lnTo>
                  <a:pt x="1714983" y="257996"/>
                </a:lnTo>
                <a:lnTo>
                  <a:pt x="1713921" y="284439"/>
                </a:lnTo>
                <a:lnTo>
                  <a:pt x="1710803" y="314712"/>
                </a:lnTo>
                <a:lnTo>
                  <a:pt x="1708888" y="346688"/>
                </a:lnTo>
                <a:lnTo>
                  <a:pt x="1708037" y="377039"/>
                </a:lnTo>
                <a:lnTo>
                  <a:pt x="1707558" y="411976"/>
                </a:lnTo>
                <a:lnTo>
                  <a:pt x="1707416" y="442436"/>
                </a:lnTo>
                <a:lnTo>
                  <a:pt x="1707374" y="471569"/>
                </a:lnTo>
                <a:lnTo>
                  <a:pt x="1706568" y="500310"/>
                </a:lnTo>
                <a:lnTo>
                  <a:pt x="1702448" y="529728"/>
                </a:lnTo>
                <a:lnTo>
                  <a:pt x="1700875" y="562433"/>
                </a:lnTo>
                <a:lnTo>
                  <a:pt x="1700409" y="592584"/>
                </a:lnTo>
                <a:lnTo>
                  <a:pt x="1700270" y="624008"/>
                </a:lnTo>
                <a:lnTo>
                  <a:pt x="1700239" y="652163"/>
                </a:lnTo>
                <a:lnTo>
                  <a:pt x="1700220" y="684082"/>
                </a:lnTo>
                <a:lnTo>
                  <a:pt x="1700216" y="707173"/>
                </a:lnTo>
                <a:lnTo>
                  <a:pt x="1698097" y="742715"/>
                </a:lnTo>
                <a:lnTo>
                  <a:pt x="1694062" y="775584"/>
                </a:lnTo>
                <a:lnTo>
                  <a:pt x="1687005" y="803470"/>
                </a:lnTo>
                <a:lnTo>
                  <a:pt x="1685057" y="806421"/>
                </a:lnTo>
                <a:lnTo>
                  <a:pt x="1678660" y="811817"/>
                </a:lnTo>
                <a:lnTo>
                  <a:pt x="1672642" y="814744"/>
                </a:lnTo>
                <a:lnTo>
                  <a:pt x="1660558" y="816392"/>
                </a:lnTo>
                <a:lnTo>
                  <a:pt x="1641896" y="814763"/>
                </a:lnTo>
                <a:lnTo>
                  <a:pt x="1612100" y="809783"/>
                </a:lnTo>
                <a:lnTo>
                  <a:pt x="1582247" y="803875"/>
                </a:lnTo>
                <a:lnTo>
                  <a:pt x="1555810" y="799325"/>
                </a:lnTo>
                <a:lnTo>
                  <a:pt x="1532054" y="795169"/>
                </a:lnTo>
                <a:lnTo>
                  <a:pt x="1498252" y="792600"/>
                </a:lnTo>
                <a:lnTo>
                  <a:pt x="1473156" y="792633"/>
                </a:lnTo>
                <a:lnTo>
                  <a:pt x="1443343" y="789325"/>
                </a:lnTo>
                <a:lnTo>
                  <a:pt x="1410319" y="788752"/>
                </a:lnTo>
                <a:lnTo>
                  <a:pt x="1377957" y="792375"/>
                </a:lnTo>
                <a:lnTo>
                  <a:pt x="1353788" y="794197"/>
                </a:lnTo>
                <a:lnTo>
                  <a:pt x="1328758" y="795006"/>
                </a:lnTo>
                <a:lnTo>
                  <a:pt x="1296817" y="796256"/>
                </a:lnTo>
                <a:lnTo>
                  <a:pt x="1268039" y="800507"/>
                </a:lnTo>
                <a:lnTo>
                  <a:pt x="1236579" y="804462"/>
                </a:lnTo>
                <a:lnTo>
                  <a:pt x="1203641" y="808860"/>
                </a:lnTo>
                <a:lnTo>
                  <a:pt x="1175961" y="813413"/>
                </a:lnTo>
                <a:lnTo>
                  <a:pt x="1147651" y="815998"/>
                </a:lnTo>
                <a:lnTo>
                  <a:pt x="1119154" y="820556"/>
                </a:lnTo>
                <a:lnTo>
                  <a:pt x="1090602" y="823141"/>
                </a:lnTo>
                <a:lnTo>
                  <a:pt x="1062034" y="827699"/>
                </a:lnTo>
                <a:lnTo>
                  <a:pt x="1033461" y="830285"/>
                </a:lnTo>
                <a:lnTo>
                  <a:pt x="1004886" y="834843"/>
                </a:lnTo>
                <a:lnTo>
                  <a:pt x="976311" y="837428"/>
                </a:lnTo>
                <a:lnTo>
                  <a:pt x="947736" y="841987"/>
                </a:lnTo>
                <a:lnTo>
                  <a:pt x="919161" y="844572"/>
                </a:lnTo>
                <a:lnTo>
                  <a:pt x="890586" y="845338"/>
                </a:lnTo>
                <a:lnTo>
                  <a:pt x="862011" y="849357"/>
                </a:lnTo>
                <a:lnTo>
                  <a:pt x="833436" y="851783"/>
                </a:lnTo>
                <a:lnTo>
                  <a:pt x="804861" y="852502"/>
                </a:lnTo>
                <a:lnTo>
                  <a:pt x="772495" y="852715"/>
                </a:lnTo>
                <a:lnTo>
                  <a:pt x="741561" y="852778"/>
                </a:lnTo>
                <a:lnTo>
                  <a:pt x="712288" y="852797"/>
                </a:lnTo>
                <a:lnTo>
                  <a:pt x="683506" y="856594"/>
                </a:lnTo>
                <a:lnTo>
                  <a:pt x="651077" y="858955"/>
                </a:lnTo>
                <a:lnTo>
                  <a:pt x="620125" y="859654"/>
                </a:lnTo>
                <a:lnTo>
                  <a:pt x="590847" y="859861"/>
                </a:lnTo>
                <a:lnTo>
                  <a:pt x="562063" y="859922"/>
                </a:lnTo>
                <a:lnTo>
                  <a:pt x="533426" y="859940"/>
                </a:lnTo>
                <a:lnTo>
                  <a:pt x="504833" y="859946"/>
                </a:lnTo>
                <a:lnTo>
                  <a:pt x="476252" y="859947"/>
                </a:lnTo>
                <a:lnTo>
                  <a:pt x="447676" y="863740"/>
                </a:lnTo>
                <a:lnTo>
                  <a:pt x="419100" y="866099"/>
                </a:lnTo>
                <a:lnTo>
                  <a:pt x="390525" y="866798"/>
                </a:lnTo>
                <a:lnTo>
                  <a:pt x="361950" y="867005"/>
                </a:lnTo>
                <a:lnTo>
                  <a:pt x="328760" y="871984"/>
                </a:lnTo>
                <a:lnTo>
                  <a:pt x="301757" y="874362"/>
                </a:lnTo>
                <a:lnTo>
                  <a:pt x="266304" y="879758"/>
                </a:lnTo>
                <a:lnTo>
                  <a:pt x="237126" y="883016"/>
                </a:lnTo>
                <a:lnTo>
                  <a:pt x="211752" y="886869"/>
                </a:lnTo>
                <a:lnTo>
                  <a:pt x="184599" y="891228"/>
                </a:lnTo>
                <a:lnTo>
                  <a:pt x="153915" y="894352"/>
                </a:lnTo>
                <a:lnTo>
                  <a:pt x="122157" y="899070"/>
                </a:lnTo>
                <a:lnTo>
                  <a:pt x="92186" y="902072"/>
                </a:lnTo>
                <a:lnTo>
                  <a:pt x="57060" y="902713"/>
                </a:lnTo>
                <a:lnTo>
                  <a:pt x="30373" y="902802"/>
                </a:lnTo>
                <a:lnTo>
                  <a:pt x="27393" y="902012"/>
                </a:lnTo>
                <a:lnTo>
                  <a:pt x="25406" y="900690"/>
                </a:lnTo>
                <a:lnTo>
                  <a:pt x="9401" y="882090"/>
                </a:lnTo>
                <a:lnTo>
                  <a:pt x="3138" y="865186"/>
                </a:lnTo>
                <a:lnTo>
                  <a:pt x="619" y="833907"/>
                </a:lnTo>
                <a:lnTo>
                  <a:pt x="183" y="799316"/>
                </a:lnTo>
                <a:lnTo>
                  <a:pt x="82" y="772676"/>
                </a:lnTo>
                <a:lnTo>
                  <a:pt x="36" y="744961"/>
                </a:lnTo>
                <a:lnTo>
                  <a:pt x="11" y="710167"/>
                </a:lnTo>
                <a:lnTo>
                  <a:pt x="3" y="679749"/>
                </a:lnTo>
                <a:lnTo>
                  <a:pt x="1" y="650628"/>
                </a:lnTo>
                <a:lnTo>
                  <a:pt x="0" y="618099"/>
                </a:lnTo>
                <a:lnTo>
                  <a:pt x="0" y="587118"/>
                </a:lnTo>
                <a:lnTo>
                  <a:pt x="0" y="554037"/>
                </a:lnTo>
                <a:lnTo>
                  <a:pt x="3792" y="519100"/>
                </a:lnTo>
                <a:lnTo>
                  <a:pt x="6151" y="487405"/>
                </a:lnTo>
                <a:lnTo>
                  <a:pt x="6849" y="454114"/>
                </a:lnTo>
                <a:lnTo>
                  <a:pt x="7057" y="419114"/>
                </a:lnTo>
                <a:lnTo>
                  <a:pt x="7118" y="383609"/>
                </a:lnTo>
                <a:lnTo>
                  <a:pt x="7136" y="351746"/>
                </a:lnTo>
                <a:lnTo>
                  <a:pt x="7141" y="318404"/>
                </a:lnTo>
                <a:lnTo>
                  <a:pt x="7143" y="283389"/>
                </a:lnTo>
                <a:lnTo>
                  <a:pt x="7144" y="251671"/>
                </a:lnTo>
                <a:lnTo>
                  <a:pt x="7144" y="218373"/>
                </a:lnTo>
                <a:lnTo>
                  <a:pt x="7144" y="187164"/>
                </a:lnTo>
                <a:lnTo>
                  <a:pt x="7144" y="157808"/>
                </a:lnTo>
                <a:lnTo>
                  <a:pt x="7144" y="132226"/>
                </a:lnTo>
                <a:lnTo>
                  <a:pt x="6350" y="103922"/>
                </a:lnTo>
                <a:lnTo>
                  <a:pt x="3351" y="78114"/>
                </a:lnTo>
                <a:lnTo>
                  <a:pt x="993" y="45064"/>
                </a:lnTo>
                <a:lnTo>
                  <a:pt x="87" y="9873"/>
                </a:lnTo>
                <a:lnTo>
                  <a:pt x="17" y="0"/>
                </a:lnTo>
                <a:lnTo>
                  <a:pt x="1" y="6339"/>
                </a:lnTo>
                <a:lnTo>
                  <a:pt x="2117" y="10402"/>
                </a:lnTo>
                <a:lnTo>
                  <a:pt x="3793" y="12596"/>
                </a:lnTo>
                <a:lnTo>
                  <a:pt x="21431" y="169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63"/>
          <p:cNvGrpSpPr/>
          <p:nvPr/>
        </p:nvGrpSpPr>
        <p:grpSpPr>
          <a:xfrm>
            <a:off x="4274509" y="2586038"/>
            <a:ext cx="132748" cy="700088"/>
            <a:chOff x="4274509" y="2586038"/>
            <a:chExt cx="132748" cy="700088"/>
          </a:xfrm>
        </p:grpSpPr>
        <p:sp>
          <p:nvSpPr>
            <p:cNvPr id="20" name="SMARTInkShape-350"/>
            <p:cNvSpPr/>
            <p:nvPr>
              <p:custDataLst>
                <p:tags r:id="rId11"/>
              </p:custDataLst>
            </p:nvPr>
          </p:nvSpPr>
          <p:spPr>
            <a:xfrm>
              <a:off x="4287890" y="2983257"/>
              <a:ext cx="119367" cy="302869"/>
            </a:xfrm>
            <a:custGeom>
              <a:avLst/>
              <a:gdLst/>
              <a:ahLst/>
              <a:cxnLst/>
              <a:rect l="0" t="0" r="0" b="0"/>
              <a:pathLst>
                <a:path w="119367" h="302869">
                  <a:moveTo>
                    <a:pt x="98373" y="45693"/>
                  </a:moveTo>
                  <a:lnTo>
                    <a:pt x="98373" y="45693"/>
                  </a:lnTo>
                  <a:lnTo>
                    <a:pt x="98373" y="33391"/>
                  </a:lnTo>
                  <a:lnTo>
                    <a:pt x="94580" y="20617"/>
                  </a:lnTo>
                  <a:lnTo>
                    <a:pt x="88486" y="12588"/>
                  </a:lnTo>
                  <a:lnTo>
                    <a:pt x="71637" y="965"/>
                  </a:lnTo>
                  <a:lnTo>
                    <a:pt x="67849" y="0"/>
                  </a:lnTo>
                  <a:lnTo>
                    <a:pt x="64530" y="150"/>
                  </a:lnTo>
                  <a:lnTo>
                    <a:pt x="57137" y="3226"/>
                  </a:lnTo>
                  <a:lnTo>
                    <a:pt x="26209" y="22560"/>
                  </a:lnTo>
                  <a:lnTo>
                    <a:pt x="12873" y="36369"/>
                  </a:lnTo>
                  <a:lnTo>
                    <a:pt x="3895" y="54308"/>
                  </a:lnTo>
                  <a:lnTo>
                    <a:pt x="0" y="74704"/>
                  </a:lnTo>
                  <a:lnTo>
                    <a:pt x="2638" y="92036"/>
                  </a:lnTo>
                  <a:lnTo>
                    <a:pt x="5975" y="95638"/>
                  </a:lnTo>
                  <a:lnTo>
                    <a:pt x="16032" y="99641"/>
                  </a:lnTo>
                  <a:lnTo>
                    <a:pt x="24206" y="99303"/>
                  </a:lnTo>
                  <a:lnTo>
                    <a:pt x="54004" y="90470"/>
                  </a:lnTo>
                  <a:lnTo>
                    <a:pt x="84984" y="75177"/>
                  </a:lnTo>
                  <a:lnTo>
                    <a:pt x="94539" y="64353"/>
                  </a:lnTo>
                  <a:lnTo>
                    <a:pt x="112324" y="31790"/>
                  </a:lnTo>
                  <a:lnTo>
                    <a:pt x="119366" y="17977"/>
                  </a:lnTo>
                  <a:lnTo>
                    <a:pt x="118718" y="17690"/>
                  </a:lnTo>
                  <a:lnTo>
                    <a:pt x="115882" y="17372"/>
                  </a:lnTo>
                  <a:lnTo>
                    <a:pt x="114808" y="18875"/>
                  </a:lnTo>
                  <a:lnTo>
                    <a:pt x="107146" y="48000"/>
                  </a:lnTo>
                  <a:lnTo>
                    <a:pt x="98224" y="80221"/>
                  </a:lnTo>
                  <a:lnTo>
                    <a:pt x="88818" y="109751"/>
                  </a:lnTo>
                  <a:lnTo>
                    <a:pt x="81695" y="138933"/>
                  </a:lnTo>
                  <a:lnTo>
                    <a:pt x="72971" y="172149"/>
                  </a:lnTo>
                  <a:lnTo>
                    <a:pt x="66423" y="203672"/>
                  </a:lnTo>
                  <a:lnTo>
                    <a:pt x="61811" y="233180"/>
                  </a:lnTo>
                  <a:lnTo>
                    <a:pt x="52262" y="261935"/>
                  </a:lnTo>
                  <a:lnTo>
                    <a:pt x="41223" y="302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51"/>
            <p:cNvSpPr/>
            <p:nvPr>
              <p:custDataLst>
                <p:tags r:id="rId12"/>
              </p:custDataLst>
            </p:nvPr>
          </p:nvSpPr>
          <p:spPr>
            <a:xfrm>
              <a:off x="4274509" y="2586038"/>
              <a:ext cx="104611" cy="247269"/>
            </a:xfrm>
            <a:custGeom>
              <a:avLst/>
              <a:gdLst/>
              <a:ahLst/>
              <a:cxnLst/>
              <a:rect l="0" t="0" r="0" b="0"/>
              <a:pathLst>
                <a:path w="104611" h="247269">
                  <a:moveTo>
                    <a:pt x="104610" y="35718"/>
                  </a:moveTo>
                  <a:lnTo>
                    <a:pt x="104610" y="35718"/>
                  </a:lnTo>
                  <a:lnTo>
                    <a:pt x="90875" y="35718"/>
                  </a:lnTo>
                  <a:lnTo>
                    <a:pt x="57342" y="49143"/>
                  </a:lnTo>
                  <a:lnTo>
                    <a:pt x="22732" y="64217"/>
                  </a:lnTo>
                  <a:lnTo>
                    <a:pt x="15038" y="70610"/>
                  </a:lnTo>
                  <a:lnTo>
                    <a:pt x="6327" y="81388"/>
                  </a:lnTo>
                  <a:lnTo>
                    <a:pt x="1397" y="94116"/>
                  </a:lnTo>
                  <a:lnTo>
                    <a:pt x="0" y="106123"/>
                  </a:lnTo>
                  <a:lnTo>
                    <a:pt x="2025" y="114105"/>
                  </a:lnTo>
                  <a:lnTo>
                    <a:pt x="15212" y="126854"/>
                  </a:lnTo>
                  <a:lnTo>
                    <a:pt x="45117" y="144590"/>
                  </a:lnTo>
                  <a:lnTo>
                    <a:pt x="62729" y="155465"/>
                  </a:lnTo>
                  <a:lnTo>
                    <a:pt x="83964" y="182662"/>
                  </a:lnTo>
                  <a:lnTo>
                    <a:pt x="88439" y="201230"/>
                  </a:lnTo>
                  <a:lnTo>
                    <a:pt x="87368" y="210615"/>
                  </a:lnTo>
                  <a:lnTo>
                    <a:pt x="83453" y="218225"/>
                  </a:lnTo>
                  <a:lnTo>
                    <a:pt x="71530" y="231435"/>
                  </a:lnTo>
                  <a:lnTo>
                    <a:pt x="54062" y="243815"/>
                  </a:lnTo>
                  <a:lnTo>
                    <a:pt x="43515" y="247268"/>
                  </a:lnTo>
                  <a:lnTo>
                    <a:pt x="39274" y="246602"/>
                  </a:lnTo>
                  <a:lnTo>
                    <a:pt x="35652" y="244570"/>
                  </a:lnTo>
                  <a:lnTo>
                    <a:pt x="30306" y="238873"/>
                  </a:lnTo>
                  <a:lnTo>
                    <a:pt x="27930" y="233694"/>
                  </a:lnTo>
                  <a:lnTo>
                    <a:pt x="32107" y="208380"/>
                  </a:lnTo>
                  <a:lnTo>
                    <a:pt x="44810" y="180097"/>
                  </a:lnTo>
                  <a:lnTo>
                    <a:pt x="60962" y="148347"/>
                  </a:lnTo>
                  <a:lnTo>
                    <a:pt x="75802" y="113805"/>
                  </a:lnTo>
                  <a:lnTo>
                    <a:pt x="90253" y="80551"/>
                  </a:lnTo>
                  <a:lnTo>
                    <a:pt x="98230" y="60406"/>
                  </a:lnTo>
                  <a:lnTo>
                    <a:pt x="103349" y="27954"/>
                  </a:lnTo>
                  <a:lnTo>
                    <a:pt x="103256" y="18774"/>
                  </a:lnTo>
                  <a:lnTo>
                    <a:pt x="100569" y="9402"/>
                  </a:lnTo>
                  <a:lnTo>
                    <a:pt x="98741" y="6268"/>
                  </a:lnTo>
                  <a:lnTo>
                    <a:pt x="96728" y="4178"/>
                  </a:lnTo>
                  <a:lnTo>
                    <a:pt x="92376" y="1857"/>
                  </a:lnTo>
                  <a:lnTo>
                    <a:pt x="760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64"/>
          <p:cNvGrpSpPr/>
          <p:nvPr/>
        </p:nvGrpSpPr>
        <p:grpSpPr>
          <a:xfrm>
            <a:off x="457200" y="2771775"/>
            <a:ext cx="235745" cy="2336006"/>
            <a:chOff x="457200" y="2771775"/>
            <a:chExt cx="235745" cy="2336006"/>
          </a:xfrm>
        </p:grpSpPr>
        <p:sp>
          <p:nvSpPr>
            <p:cNvPr id="23" name="SMARTInkShape-352"/>
            <p:cNvSpPr/>
            <p:nvPr>
              <p:custDataLst>
                <p:tags r:id="rId2"/>
              </p:custDataLst>
            </p:nvPr>
          </p:nvSpPr>
          <p:spPr>
            <a:xfrm>
              <a:off x="528638" y="4872699"/>
              <a:ext cx="91246" cy="235082"/>
            </a:xfrm>
            <a:custGeom>
              <a:avLst/>
              <a:gdLst/>
              <a:ahLst/>
              <a:cxnLst/>
              <a:rect l="0" t="0" r="0" b="0"/>
              <a:pathLst>
                <a:path w="91246" h="235082">
                  <a:moveTo>
                    <a:pt x="0" y="6481"/>
                  </a:moveTo>
                  <a:lnTo>
                    <a:pt x="0" y="6481"/>
                  </a:lnTo>
                  <a:lnTo>
                    <a:pt x="7290" y="5689"/>
                  </a:lnTo>
                  <a:lnTo>
                    <a:pt x="37799" y="0"/>
                  </a:lnTo>
                  <a:lnTo>
                    <a:pt x="53092" y="328"/>
                  </a:lnTo>
                  <a:lnTo>
                    <a:pt x="70764" y="5100"/>
                  </a:lnTo>
                  <a:lnTo>
                    <a:pt x="78546" y="9308"/>
                  </a:lnTo>
                  <a:lnTo>
                    <a:pt x="91245" y="25549"/>
                  </a:lnTo>
                  <a:lnTo>
                    <a:pt x="84884" y="50915"/>
                  </a:lnTo>
                  <a:lnTo>
                    <a:pt x="78332" y="67008"/>
                  </a:lnTo>
                  <a:lnTo>
                    <a:pt x="65214" y="94726"/>
                  </a:lnTo>
                  <a:lnTo>
                    <a:pt x="53039" y="127013"/>
                  </a:lnTo>
                  <a:lnTo>
                    <a:pt x="42991" y="156321"/>
                  </a:lnTo>
                  <a:lnTo>
                    <a:pt x="33362" y="188833"/>
                  </a:lnTo>
                  <a:lnTo>
                    <a:pt x="21431" y="235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3"/>
            <p:cNvSpPr/>
            <p:nvPr>
              <p:custDataLst>
                <p:tags r:id="rId3"/>
              </p:custDataLst>
            </p:nvPr>
          </p:nvSpPr>
          <p:spPr>
            <a:xfrm>
              <a:off x="487280" y="4579144"/>
              <a:ext cx="75330" cy="221457"/>
            </a:xfrm>
            <a:custGeom>
              <a:avLst/>
              <a:gdLst/>
              <a:ahLst/>
              <a:cxnLst/>
              <a:rect l="0" t="0" r="0" b="0"/>
              <a:pathLst>
                <a:path w="75330" h="221457">
                  <a:moveTo>
                    <a:pt x="55645" y="0"/>
                  </a:moveTo>
                  <a:lnTo>
                    <a:pt x="55645" y="0"/>
                  </a:lnTo>
                  <a:lnTo>
                    <a:pt x="38551" y="34189"/>
                  </a:lnTo>
                  <a:lnTo>
                    <a:pt x="25340" y="56377"/>
                  </a:lnTo>
                  <a:lnTo>
                    <a:pt x="17570" y="67919"/>
                  </a:lnTo>
                  <a:lnTo>
                    <a:pt x="6114" y="101199"/>
                  </a:lnTo>
                  <a:lnTo>
                    <a:pt x="0" y="134554"/>
                  </a:lnTo>
                  <a:lnTo>
                    <a:pt x="3397" y="147379"/>
                  </a:lnTo>
                  <a:lnTo>
                    <a:pt x="6526" y="153021"/>
                  </a:lnTo>
                  <a:lnTo>
                    <a:pt x="10993" y="156783"/>
                  </a:lnTo>
                  <a:lnTo>
                    <a:pt x="22306" y="160962"/>
                  </a:lnTo>
                  <a:lnTo>
                    <a:pt x="33155" y="160703"/>
                  </a:lnTo>
                  <a:lnTo>
                    <a:pt x="42474" y="157942"/>
                  </a:lnTo>
                  <a:lnTo>
                    <a:pt x="52977" y="151132"/>
                  </a:lnTo>
                  <a:lnTo>
                    <a:pt x="64997" y="138618"/>
                  </a:lnTo>
                  <a:lnTo>
                    <a:pt x="73144" y="120182"/>
                  </a:lnTo>
                  <a:lnTo>
                    <a:pt x="75329" y="106596"/>
                  </a:lnTo>
                  <a:lnTo>
                    <a:pt x="72766" y="89351"/>
                  </a:lnTo>
                  <a:lnTo>
                    <a:pt x="70234" y="85761"/>
                  </a:lnTo>
                  <a:lnTo>
                    <a:pt x="66959" y="83368"/>
                  </a:lnTo>
                  <a:lnTo>
                    <a:pt x="56880" y="80000"/>
                  </a:lnTo>
                  <a:lnTo>
                    <a:pt x="54087" y="79527"/>
                  </a:lnTo>
                  <a:lnTo>
                    <a:pt x="51432" y="80799"/>
                  </a:lnTo>
                  <a:lnTo>
                    <a:pt x="46364" y="86446"/>
                  </a:lnTo>
                  <a:lnTo>
                    <a:pt x="32129" y="113915"/>
                  </a:lnTo>
                  <a:lnTo>
                    <a:pt x="25350" y="133972"/>
                  </a:lnTo>
                  <a:lnTo>
                    <a:pt x="20739" y="165990"/>
                  </a:lnTo>
                  <a:lnTo>
                    <a:pt x="12783" y="221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4"/>
            <p:cNvSpPr/>
            <p:nvPr>
              <p:custDataLst>
                <p:tags r:id="rId4"/>
              </p:custDataLst>
            </p:nvPr>
          </p:nvSpPr>
          <p:spPr>
            <a:xfrm>
              <a:off x="578644" y="4159152"/>
              <a:ext cx="114301" cy="19943"/>
            </a:xfrm>
            <a:custGeom>
              <a:avLst/>
              <a:gdLst/>
              <a:ahLst/>
              <a:cxnLst/>
              <a:rect l="0" t="0" r="0" b="0"/>
              <a:pathLst>
                <a:path w="114301" h="19943">
                  <a:moveTo>
                    <a:pt x="0" y="5654"/>
                  </a:moveTo>
                  <a:lnTo>
                    <a:pt x="0" y="5654"/>
                  </a:lnTo>
                  <a:lnTo>
                    <a:pt x="11406" y="4861"/>
                  </a:lnTo>
                  <a:lnTo>
                    <a:pt x="33180" y="0"/>
                  </a:lnTo>
                  <a:lnTo>
                    <a:pt x="58514" y="1068"/>
                  </a:lnTo>
                  <a:lnTo>
                    <a:pt x="114300" y="19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5"/>
            <p:cNvSpPr/>
            <p:nvPr>
              <p:custDataLst>
                <p:tags r:id="rId5"/>
              </p:custDataLst>
            </p:nvPr>
          </p:nvSpPr>
          <p:spPr>
            <a:xfrm>
              <a:off x="514350" y="4157663"/>
              <a:ext cx="89808" cy="173685"/>
            </a:xfrm>
            <a:custGeom>
              <a:avLst/>
              <a:gdLst/>
              <a:ahLst/>
              <a:cxnLst/>
              <a:rect l="0" t="0" r="0" b="0"/>
              <a:pathLst>
                <a:path w="89808" h="173685">
                  <a:moveTo>
                    <a:pt x="85725" y="0"/>
                  </a:moveTo>
                  <a:lnTo>
                    <a:pt x="85725" y="0"/>
                  </a:lnTo>
                  <a:lnTo>
                    <a:pt x="50814" y="29257"/>
                  </a:lnTo>
                  <a:lnTo>
                    <a:pt x="42428" y="38403"/>
                  </a:lnTo>
                  <a:lnTo>
                    <a:pt x="38700" y="47759"/>
                  </a:lnTo>
                  <a:lnTo>
                    <a:pt x="39161" y="57209"/>
                  </a:lnTo>
                  <a:lnTo>
                    <a:pt x="42805" y="66701"/>
                  </a:lnTo>
                  <a:lnTo>
                    <a:pt x="54575" y="80970"/>
                  </a:lnTo>
                  <a:lnTo>
                    <a:pt x="82534" y="104776"/>
                  </a:lnTo>
                  <a:lnTo>
                    <a:pt x="88276" y="114300"/>
                  </a:lnTo>
                  <a:lnTo>
                    <a:pt x="89807" y="119062"/>
                  </a:lnTo>
                  <a:lnTo>
                    <a:pt x="89240" y="123825"/>
                  </a:lnTo>
                  <a:lnTo>
                    <a:pt x="84377" y="133350"/>
                  </a:lnTo>
                  <a:lnTo>
                    <a:pt x="67526" y="152400"/>
                  </a:lnTo>
                  <a:lnTo>
                    <a:pt x="42090" y="169333"/>
                  </a:lnTo>
                  <a:lnTo>
                    <a:pt x="29819" y="17368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6"/>
            <p:cNvSpPr/>
            <p:nvPr>
              <p:custDataLst>
                <p:tags r:id="rId6"/>
              </p:custDataLst>
            </p:nvPr>
          </p:nvSpPr>
          <p:spPr>
            <a:xfrm>
              <a:off x="542925" y="3850481"/>
              <a:ext cx="100014" cy="250033"/>
            </a:xfrm>
            <a:custGeom>
              <a:avLst/>
              <a:gdLst/>
              <a:ahLst/>
              <a:cxnLst/>
              <a:rect l="0" t="0" r="0" b="0"/>
              <a:pathLst>
                <a:path w="100014" h="250033">
                  <a:moveTo>
                    <a:pt x="100013" y="0"/>
                  </a:moveTo>
                  <a:lnTo>
                    <a:pt x="100013" y="0"/>
                  </a:lnTo>
                  <a:lnTo>
                    <a:pt x="100013" y="3792"/>
                  </a:lnTo>
                  <a:lnTo>
                    <a:pt x="86277" y="34321"/>
                  </a:lnTo>
                  <a:lnTo>
                    <a:pt x="74398" y="64018"/>
                  </a:lnTo>
                  <a:lnTo>
                    <a:pt x="64408" y="92814"/>
                  </a:lnTo>
                  <a:lnTo>
                    <a:pt x="50999" y="121433"/>
                  </a:lnTo>
                  <a:lnTo>
                    <a:pt x="38766" y="150811"/>
                  </a:lnTo>
                  <a:lnTo>
                    <a:pt x="28707" y="184248"/>
                  </a:lnTo>
                  <a:lnTo>
                    <a:pt x="15284" y="214019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7"/>
            <p:cNvSpPr/>
            <p:nvPr>
              <p:custDataLst>
                <p:tags r:id="rId7"/>
              </p:custDataLst>
            </p:nvPr>
          </p:nvSpPr>
          <p:spPr>
            <a:xfrm>
              <a:off x="526037" y="3800475"/>
              <a:ext cx="88327" cy="121060"/>
            </a:xfrm>
            <a:custGeom>
              <a:avLst/>
              <a:gdLst/>
              <a:ahLst/>
              <a:cxnLst/>
              <a:rect l="0" t="0" r="0" b="0"/>
              <a:pathLst>
                <a:path w="88327" h="121060">
                  <a:moveTo>
                    <a:pt x="66894" y="0"/>
                  </a:moveTo>
                  <a:lnTo>
                    <a:pt x="66894" y="0"/>
                  </a:lnTo>
                  <a:lnTo>
                    <a:pt x="49006" y="30073"/>
                  </a:lnTo>
                  <a:lnTo>
                    <a:pt x="34783" y="49656"/>
                  </a:lnTo>
                  <a:lnTo>
                    <a:pt x="17428" y="66659"/>
                  </a:lnTo>
                  <a:lnTo>
                    <a:pt x="918" y="96532"/>
                  </a:lnTo>
                  <a:lnTo>
                    <a:pt x="0" y="106668"/>
                  </a:lnTo>
                  <a:lnTo>
                    <a:pt x="867" y="111593"/>
                  </a:lnTo>
                  <a:lnTo>
                    <a:pt x="3032" y="114876"/>
                  </a:lnTo>
                  <a:lnTo>
                    <a:pt x="6063" y="117066"/>
                  </a:lnTo>
                  <a:lnTo>
                    <a:pt x="15252" y="119498"/>
                  </a:lnTo>
                  <a:lnTo>
                    <a:pt x="44905" y="121059"/>
                  </a:lnTo>
                  <a:lnTo>
                    <a:pt x="58709" y="120479"/>
                  </a:lnTo>
                  <a:lnTo>
                    <a:pt x="88326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8"/>
            <p:cNvSpPr/>
            <p:nvPr>
              <p:custDataLst>
                <p:tags r:id="rId8"/>
              </p:custDataLst>
            </p:nvPr>
          </p:nvSpPr>
          <p:spPr>
            <a:xfrm>
              <a:off x="500063" y="3500489"/>
              <a:ext cx="90098" cy="185687"/>
            </a:xfrm>
            <a:custGeom>
              <a:avLst/>
              <a:gdLst/>
              <a:ahLst/>
              <a:cxnLst/>
              <a:rect l="0" t="0" r="0" b="0"/>
              <a:pathLst>
                <a:path w="90098" h="185687">
                  <a:moveTo>
                    <a:pt x="0" y="14236"/>
                  </a:moveTo>
                  <a:lnTo>
                    <a:pt x="0" y="14236"/>
                  </a:lnTo>
                  <a:lnTo>
                    <a:pt x="7584" y="14236"/>
                  </a:lnTo>
                  <a:lnTo>
                    <a:pt x="39736" y="1934"/>
                  </a:lnTo>
                  <a:lnTo>
                    <a:pt x="66531" y="0"/>
                  </a:lnTo>
                  <a:lnTo>
                    <a:pt x="68166" y="777"/>
                  </a:lnTo>
                  <a:lnTo>
                    <a:pt x="69257" y="2088"/>
                  </a:lnTo>
                  <a:lnTo>
                    <a:pt x="69983" y="3756"/>
                  </a:lnTo>
                  <a:lnTo>
                    <a:pt x="68674" y="9843"/>
                  </a:lnTo>
                  <a:lnTo>
                    <a:pt x="67214" y="13688"/>
                  </a:lnTo>
                  <a:lnTo>
                    <a:pt x="61358" y="20078"/>
                  </a:lnTo>
                  <a:lnTo>
                    <a:pt x="54257" y="26357"/>
                  </a:lnTo>
                  <a:lnTo>
                    <a:pt x="46591" y="38024"/>
                  </a:lnTo>
                  <a:lnTo>
                    <a:pt x="44519" y="44123"/>
                  </a:lnTo>
                  <a:lnTo>
                    <a:pt x="44761" y="46861"/>
                  </a:lnTo>
                  <a:lnTo>
                    <a:pt x="47145" y="52019"/>
                  </a:lnTo>
                  <a:lnTo>
                    <a:pt x="56743" y="59386"/>
                  </a:lnTo>
                  <a:lnTo>
                    <a:pt x="83517" y="73759"/>
                  </a:lnTo>
                  <a:lnTo>
                    <a:pt x="86634" y="76937"/>
                  </a:lnTo>
                  <a:lnTo>
                    <a:pt x="90097" y="84701"/>
                  </a:lnTo>
                  <a:lnTo>
                    <a:pt x="88640" y="89788"/>
                  </a:lnTo>
                  <a:lnTo>
                    <a:pt x="66588" y="118142"/>
                  </a:lnTo>
                  <a:lnTo>
                    <a:pt x="33332" y="152298"/>
                  </a:lnTo>
                  <a:lnTo>
                    <a:pt x="7143" y="185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9"/>
            <p:cNvSpPr/>
            <p:nvPr>
              <p:custDataLst>
                <p:tags r:id="rId9"/>
              </p:custDataLst>
            </p:nvPr>
          </p:nvSpPr>
          <p:spPr>
            <a:xfrm>
              <a:off x="457200" y="3175515"/>
              <a:ext cx="107157" cy="160617"/>
            </a:xfrm>
            <a:custGeom>
              <a:avLst/>
              <a:gdLst/>
              <a:ahLst/>
              <a:cxnLst/>
              <a:rect l="0" t="0" r="0" b="0"/>
              <a:pathLst>
                <a:path w="107157" h="160617">
                  <a:moveTo>
                    <a:pt x="0" y="10598"/>
                  </a:moveTo>
                  <a:lnTo>
                    <a:pt x="0" y="10598"/>
                  </a:lnTo>
                  <a:lnTo>
                    <a:pt x="9943" y="10598"/>
                  </a:lnTo>
                  <a:lnTo>
                    <a:pt x="44106" y="0"/>
                  </a:lnTo>
                  <a:lnTo>
                    <a:pt x="74953" y="2842"/>
                  </a:lnTo>
                  <a:lnTo>
                    <a:pt x="79337" y="4634"/>
                  </a:lnTo>
                  <a:lnTo>
                    <a:pt x="86326" y="10857"/>
                  </a:lnTo>
                  <a:lnTo>
                    <a:pt x="89961" y="18915"/>
                  </a:lnTo>
                  <a:lnTo>
                    <a:pt x="90930" y="23286"/>
                  </a:lnTo>
                  <a:lnTo>
                    <a:pt x="87774" y="34493"/>
                  </a:lnTo>
                  <a:lnTo>
                    <a:pt x="71617" y="67337"/>
                  </a:lnTo>
                  <a:lnTo>
                    <a:pt x="62230" y="81913"/>
                  </a:lnTo>
                  <a:lnTo>
                    <a:pt x="48629" y="101061"/>
                  </a:lnTo>
                  <a:lnTo>
                    <a:pt x="44571" y="119158"/>
                  </a:lnTo>
                  <a:lnTo>
                    <a:pt x="45738" y="128432"/>
                  </a:lnTo>
                  <a:lnTo>
                    <a:pt x="47161" y="132016"/>
                  </a:lnTo>
                  <a:lnTo>
                    <a:pt x="60540" y="144646"/>
                  </a:lnTo>
                  <a:lnTo>
                    <a:pt x="75061" y="149549"/>
                  </a:lnTo>
                  <a:lnTo>
                    <a:pt x="107156" y="160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0"/>
            <p:cNvSpPr/>
            <p:nvPr>
              <p:custDataLst>
                <p:tags r:id="rId10"/>
              </p:custDataLst>
            </p:nvPr>
          </p:nvSpPr>
          <p:spPr>
            <a:xfrm>
              <a:off x="542925" y="2771775"/>
              <a:ext cx="28576" cy="150020"/>
            </a:xfrm>
            <a:custGeom>
              <a:avLst/>
              <a:gdLst/>
              <a:ahLst/>
              <a:cxnLst/>
              <a:rect l="0" t="0" r="0" b="0"/>
              <a:pathLst>
                <a:path w="28576" h="150020">
                  <a:moveTo>
                    <a:pt x="28575" y="0"/>
                  </a:moveTo>
                  <a:lnTo>
                    <a:pt x="28575" y="0"/>
                  </a:lnTo>
                  <a:lnTo>
                    <a:pt x="22921" y="34621"/>
                  </a:lnTo>
                  <a:lnTo>
                    <a:pt x="17933" y="64077"/>
                  </a:lnTo>
                  <a:lnTo>
                    <a:pt x="14214" y="93619"/>
                  </a:lnTo>
                  <a:lnTo>
                    <a:pt x="7075" y="127481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2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Ratifying the Constitution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981200"/>
            <a:ext cx="50292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Ratification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9/13 states were needed to ratify.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Lacking majority support, the Federalists specified that the Constitution be ratified by state conventions, not state legislatures.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New Hampshire</a:t>
            </a:r>
            <a:r>
              <a:rPr lang="en-US" altLang="en-US" sz="2400" smtClean="0"/>
              <a:t>’</a:t>
            </a:r>
            <a:r>
              <a:rPr lang="en-US" sz="2400" smtClean="0"/>
              <a:t>s approval (the ninth state to ratify) made the Constitution official six months later.</a:t>
            </a:r>
          </a:p>
        </p:txBody>
      </p:sp>
      <p:pic>
        <p:nvPicPr>
          <p:cNvPr id="53251" name="Picture 4" descr="ist5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30845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4953000" cy="3810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Constitution was ratified to strengthen the powers of the national government.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Protection of individual rights guaranteed through the Bill of Rights.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Formal and informal changes continue to shape our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Madisonian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system of government. </a:t>
            </a:r>
          </a:p>
        </p:txBody>
      </p:sp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6861175" y="3352800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677025" y="2667000"/>
            <a:ext cx="14763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9397" name="Picture 3" descr="574372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57400"/>
            <a:ext cx="219392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4419600" cy="1752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404040"/>
                </a:solidFill>
                <a:ea typeface="MS PGothic" pitchFamily="34" charset="-128"/>
              </a:rPr>
              <a:t>The Constitutional Convention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665662"/>
            <a:ext cx="6324600" cy="1354137"/>
          </a:xfrm>
        </p:spPr>
        <p:txBody>
          <a:bodyPr>
            <a:normAutofit/>
          </a:bodyPr>
          <a:lstStyle/>
          <a:p>
            <a:pPr>
              <a:buClr>
                <a:srgbClr val="404040"/>
              </a:buClr>
            </a:pPr>
            <a:r>
              <a:rPr lang="en-US" dirty="0" smtClean="0">
                <a:solidFill>
                  <a:srgbClr val="404040"/>
                </a:solidFill>
                <a:ea typeface="MS PGothic" pitchFamily="34" charset="-128"/>
              </a:rPr>
              <a:t>Compromises and the </a:t>
            </a:r>
          </a:p>
          <a:p>
            <a:pPr>
              <a:buClr>
                <a:srgbClr val="404040"/>
              </a:buClr>
            </a:pPr>
            <a:r>
              <a:rPr lang="en-US" dirty="0" smtClean="0">
                <a:solidFill>
                  <a:srgbClr val="404040"/>
                </a:solidFill>
                <a:ea typeface="MS PGothic" pitchFamily="34" charset="-128"/>
              </a:rPr>
              <a:t>“Economics” of the Constitution</a:t>
            </a:r>
          </a:p>
          <a:p>
            <a:pPr>
              <a:buClr>
                <a:srgbClr val="404040"/>
              </a:buClr>
            </a:pPr>
            <a:endParaRPr lang="en-US" dirty="0" smtClean="0">
              <a:solidFill>
                <a:srgbClr val="404040"/>
              </a:solidFill>
              <a:ea typeface="MS PGothic" pitchFamily="34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3048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1600" b="0">
              <a:latin typeface="Times New Roman" charset="0"/>
              <a:ea typeface="ＭＳ Ｐゴシック" charset="0"/>
            </a:endParaRPr>
          </a:p>
        </p:txBody>
      </p:sp>
      <p:pic>
        <p:nvPicPr>
          <p:cNvPr id="18437" name="Picture 6" descr="img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1000"/>
            <a:ext cx="43942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Representation</a:t>
            </a:r>
          </a:p>
        </p:txBody>
      </p:sp>
      <p:pic>
        <p:nvPicPr>
          <p:cNvPr id="30722" name="Picture 4" descr="gr_comp2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990600" y="1752600"/>
            <a:ext cx="68405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9200" y="4038600"/>
            <a:ext cx="6477000" cy="2209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2" name="SMARTInkShape-976"/>
          <p:cNvSpPr/>
          <p:nvPr>
            <p:custDataLst>
              <p:tags r:id="rId1"/>
            </p:custDataLst>
          </p:nvPr>
        </p:nvSpPr>
        <p:spPr>
          <a:xfrm>
            <a:off x="5907880" y="5036345"/>
            <a:ext cx="942977" cy="203922"/>
          </a:xfrm>
          <a:custGeom>
            <a:avLst/>
            <a:gdLst/>
            <a:ahLst/>
            <a:cxnLst/>
            <a:rect l="0" t="0" r="0" b="0"/>
            <a:pathLst>
              <a:path w="942977" h="203922">
                <a:moveTo>
                  <a:pt x="0" y="178593"/>
                </a:moveTo>
                <a:lnTo>
                  <a:pt x="0" y="178593"/>
                </a:lnTo>
                <a:lnTo>
                  <a:pt x="33623" y="188535"/>
                </a:lnTo>
                <a:lnTo>
                  <a:pt x="60559" y="192816"/>
                </a:lnTo>
                <a:lnTo>
                  <a:pt x="90528" y="197535"/>
                </a:lnTo>
                <a:lnTo>
                  <a:pt x="122956" y="200080"/>
                </a:lnTo>
                <a:lnTo>
                  <a:pt x="149145" y="203921"/>
                </a:lnTo>
                <a:lnTo>
                  <a:pt x="179041" y="200738"/>
                </a:lnTo>
                <a:lnTo>
                  <a:pt x="206839" y="196901"/>
                </a:lnTo>
                <a:lnTo>
                  <a:pt x="242350" y="194072"/>
                </a:lnTo>
                <a:lnTo>
                  <a:pt x="276772" y="189441"/>
                </a:lnTo>
                <a:lnTo>
                  <a:pt x="308314" y="183042"/>
                </a:lnTo>
                <a:lnTo>
                  <a:pt x="337768" y="176119"/>
                </a:lnTo>
                <a:lnTo>
                  <a:pt x="370396" y="169040"/>
                </a:lnTo>
                <a:lnTo>
                  <a:pt x="405199" y="161916"/>
                </a:lnTo>
                <a:lnTo>
                  <a:pt x="440647" y="154778"/>
                </a:lnTo>
                <a:lnTo>
                  <a:pt x="472493" y="147635"/>
                </a:lnTo>
                <a:lnTo>
                  <a:pt x="496541" y="140757"/>
                </a:lnTo>
                <a:lnTo>
                  <a:pt x="521517" y="133201"/>
                </a:lnTo>
                <a:lnTo>
                  <a:pt x="554222" y="124486"/>
                </a:lnTo>
                <a:lnTo>
                  <a:pt x="587901" y="116876"/>
                </a:lnTo>
                <a:lnTo>
                  <a:pt x="619135" y="109594"/>
                </a:lnTo>
                <a:lnTo>
                  <a:pt x="652378" y="102410"/>
                </a:lnTo>
                <a:lnTo>
                  <a:pt x="681896" y="95254"/>
                </a:lnTo>
                <a:lnTo>
                  <a:pt x="715722" y="85725"/>
                </a:lnTo>
                <a:lnTo>
                  <a:pt x="748949" y="79992"/>
                </a:lnTo>
                <a:lnTo>
                  <a:pt x="779237" y="78858"/>
                </a:lnTo>
                <a:lnTo>
                  <a:pt x="812856" y="78635"/>
                </a:lnTo>
                <a:lnTo>
                  <a:pt x="835366" y="80713"/>
                </a:lnTo>
                <a:lnTo>
                  <a:pt x="860073" y="85857"/>
                </a:lnTo>
                <a:lnTo>
                  <a:pt x="871393" y="92773"/>
                </a:lnTo>
                <a:lnTo>
                  <a:pt x="884536" y="79865"/>
                </a:lnTo>
                <a:lnTo>
                  <a:pt x="885253" y="77034"/>
                </a:lnTo>
                <a:lnTo>
                  <a:pt x="885713" y="64958"/>
                </a:lnTo>
                <a:lnTo>
                  <a:pt x="884164" y="61561"/>
                </a:lnTo>
                <a:lnTo>
                  <a:pt x="869723" y="47891"/>
                </a:lnTo>
                <a:lnTo>
                  <a:pt x="854597" y="40560"/>
                </a:lnTo>
                <a:lnTo>
                  <a:pt x="831241" y="37152"/>
                </a:lnTo>
                <a:lnTo>
                  <a:pt x="799814" y="40909"/>
                </a:lnTo>
                <a:lnTo>
                  <a:pt x="765972" y="44593"/>
                </a:lnTo>
                <a:lnTo>
                  <a:pt x="730350" y="49911"/>
                </a:lnTo>
                <a:lnTo>
                  <a:pt x="735494" y="50780"/>
                </a:lnTo>
                <a:lnTo>
                  <a:pt x="747445" y="54909"/>
                </a:lnTo>
                <a:lnTo>
                  <a:pt x="779262" y="60645"/>
                </a:lnTo>
                <a:lnTo>
                  <a:pt x="796484" y="67005"/>
                </a:lnTo>
                <a:lnTo>
                  <a:pt x="811642" y="81500"/>
                </a:lnTo>
                <a:lnTo>
                  <a:pt x="822394" y="97084"/>
                </a:lnTo>
                <a:lnTo>
                  <a:pt x="823768" y="111146"/>
                </a:lnTo>
                <a:lnTo>
                  <a:pt x="820078" y="132679"/>
                </a:lnTo>
                <a:lnTo>
                  <a:pt x="811721" y="161762"/>
                </a:lnTo>
                <a:lnTo>
                  <a:pt x="800986" y="181191"/>
                </a:lnTo>
                <a:lnTo>
                  <a:pt x="787512" y="198004"/>
                </a:lnTo>
                <a:lnTo>
                  <a:pt x="787740" y="197884"/>
                </a:lnTo>
                <a:lnTo>
                  <a:pt x="790110" y="195633"/>
                </a:lnTo>
                <a:lnTo>
                  <a:pt x="806008" y="164276"/>
                </a:lnTo>
                <a:lnTo>
                  <a:pt x="819782" y="128582"/>
                </a:lnTo>
                <a:lnTo>
                  <a:pt x="840979" y="92867"/>
                </a:lnTo>
                <a:lnTo>
                  <a:pt x="869193" y="59948"/>
                </a:lnTo>
                <a:lnTo>
                  <a:pt x="896015" y="27010"/>
                </a:lnTo>
                <a:lnTo>
                  <a:pt x="910629" y="17616"/>
                </a:lnTo>
                <a:lnTo>
                  <a:pt x="94297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3" name="SMARTInkShape-977"/>
          <p:cNvSpPr/>
          <p:nvPr>
            <p:custDataLst>
              <p:tags r:id="rId2"/>
            </p:custDataLst>
          </p:nvPr>
        </p:nvSpPr>
        <p:spPr>
          <a:xfrm>
            <a:off x="5686425" y="5747014"/>
            <a:ext cx="1021557" cy="252040"/>
          </a:xfrm>
          <a:custGeom>
            <a:avLst/>
            <a:gdLst/>
            <a:ahLst/>
            <a:cxnLst/>
            <a:rect l="0" t="0" r="0" b="0"/>
            <a:pathLst>
              <a:path w="1021557" h="252040">
                <a:moveTo>
                  <a:pt x="0" y="46566"/>
                </a:moveTo>
                <a:lnTo>
                  <a:pt x="0" y="46566"/>
                </a:lnTo>
                <a:lnTo>
                  <a:pt x="0" y="50359"/>
                </a:lnTo>
                <a:lnTo>
                  <a:pt x="4233" y="54338"/>
                </a:lnTo>
                <a:lnTo>
                  <a:pt x="23679" y="63360"/>
                </a:lnTo>
                <a:lnTo>
                  <a:pt x="56154" y="71992"/>
                </a:lnTo>
                <a:lnTo>
                  <a:pt x="91026" y="76637"/>
                </a:lnTo>
                <a:lnTo>
                  <a:pt x="120104" y="80612"/>
                </a:lnTo>
                <a:lnTo>
                  <a:pt x="146248" y="81542"/>
                </a:lnTo>
                <a:lnTo>
                  <a:pt x="176388" y="81955"/>
                </a:lnTo>
                <a:lnTo>
                  <a:pt x="208306" y="80022"/>
                </a:lnTo>
                <a:lnTo>
                  <a:pt x="238630" y="77311"/>
                </a:lnTo>
                <a:lnTo>
                  <a:pt x="273552" y="75785"/>
                </a:lnTo>
                <a:lnTo>
                  <a:pt x="304802" y="75333"/>
                </a:lnTo>
                <a:lnTo>
                  <a:pt x="338050" y="75199"/>
                </a:lnTo>
                <a:lnTo>
                  <a:pt x="369156" y="75159"/>
                </a:lnTo>
                <a:lnTo>
                  <a:pt x="403156" y="75148"/>
                </a:lnTo>
                <a:lnTo>
                  <a:pt x="437571" y="75144"/>
                </a:lnTo>
                <a:lnTo>
                  <a:pt x="469023" y="75143"/>
                </a:lnTo>
                <a:lnTo>
                  <a:pt x="503125" y="75936"/>
                </a:lnTo>
                <a:lnTo>
                  <a:pt x="538364" y="80052"/>
                </a:lnTo>
                <a:lnTo>
                  <a:pt x="573941" y="81624"/>
                </a:lnTo>
                <a:lnTo>
                  <a:pt x="609618" y="82090"/>
                </a:lnTo>
                <a:lnTo>
                  <a:pt x="644530" y="82228"/>
                </a:lnTo>
                <a:lnTo>
                  <a:pt x="676130" y="82269"/>
                </a:lnTo>
                <a:lnTo>
                  <a:pt x="709482" y="82281"/>
                </a:lnTo>
                <a:lnTo>
                  <a:pt x="739825" y="83078"/>
                </a:lnTo>
                <a:lnTo>
                  <a:pt x="769717" y="87195"/>
                </a:lnTo>
                <a:lnTo>
                  <a:pt x="802563" y="88768"/>
                </a:lnTo>
                <a:lnTo>
                  <a:pt x="831962" y="90027"/>
                </a:lnTo>
                <a:lnTo>
                  <a:pt x="858489" y="94281"/>
                </a:lnTo>
                <a:lnTo>
                  <a:pt x="882407" y="95555"/>
                </a:lnTo>
                <a:lnTo>
                  <a:pt x="906795" y="96121"/>
                </a:lnTo>
                <a:lnTo>
                  <a:pt x="940722" y="94323"/>
                </a:lnTo>
                <a:lnTo>
                  <a:pt x="973045" y="86604"/>
                </a:lnTo>
                <a:lnTo>
                  <a:pt x="985840" y="79773"/>
                </a:lnTo>
                <a:lnTo>
                  <a:pt x="989807" y="75083"/>
                </a:lnTo>
                <a:lnTo>
                  <a:pt x="991570" y="70353"/>
                </a:lnTo>
                <a:lnTo>
                  <a:pt x="992355" y="65606"/>
                </a:lnTo>
                <a:lnTo>
                  <a:pt x="988469" y="58733"/>
                </a:lnTo>
                <a:lnTo>
                  <a:pt x="985211" y="54678"/>
                </a:lnTo>
                <a:lnTo>
                  <a:pt x="954122" y="37748"/>
                </a:lnTo>
                <a:lnTo>
                  <a:pt x="918542" y="23835"/>
                </a:lnTo>
                <a:lnTo>
                  <a:pt x="890759" y="19146"/>
                </a:lnTo>
                <a:lnTo>
                  <a:pt x="858461" y="16103"/>
                </a:lnTo>
                <a:lnTo>
                  <a:pt x="828915" y="11886"/>
                </a:lnTo>
                <a:lnTo>
                  <a:pt x="799569" y="10940"/>
                </a:lnTo>
                <a:lnTo>
                  <a:pt x="798159" y="10115"/>
                </a:lnTo>
                <a:lnTo>
                  <a:pt x="798013" y="8773"/>
                </a:lnTo>
                <a:lnTo>
                  <a:pt x="798708" y="7083"/>
                </a:lnTo>
                <a:lnTo>
                  <a:pt x="799966" y="5957"/>
                </a:lnTo>
                <a:lnTo>
                  <a:pt x="803480" y="4706"/>
                </a:lnTo>
                <a:lnTo>
                  <a:pt x="816635" y="1720"/>
                </a:lnTo>
                <a:lnTo>
                  <a:pt x="820649" y="0"/>
                </a:lnTo>
                <a:lnTo>
                  <a:pt x="831458" y="206"/>
                </a:lnTo>
                <a:lnTo>
                  <a:pt x="854008" y="6806"/>
                </a:lnTo>
                <a:lnTo>
                  <a:pt x="868901" y="17235"/>
                </a:lnTo>
                <a:lnTo>
                  <a:pt x="879576" y="34172"/>
                </a:lnTo>
                <a:lnTo>
                  <a:pt x="883973" y="58063"/>
                </a:lnTo>
                <a:lnTo>
                  <a:pt x="881484" y="85252"/>
                </a:lnTo>
                <a:lnTo>
                  <a:pt x="872738" y="118767"/>
                </a:lnTo>
                <a:lnTo>
                  <a:pt x="860163" y="149804"/>
                </a:lnTo>
                <a:lnTo>
                  <a:pt x="842503" y="179461"/>
                </a:lnTo>
                <a:lnTo>
                  <a:pt x="826863" y="207563"/>
                </a:lnTo>
                <a:lnTo>
                  <a:pt x="804266" y="242039"/>
                </a:lnTo>
                <a:lnTo>
                  <a:pt x="800650" y="252039"/>
                </a:lnTo>
                <a:lnTo>
                  <a:pt x="800466" y="251811"/>
                </a:lnTo>
                <a:lnTo>
                  <a:pt x="800264" y="249441"/>
                </a:lnTo>
                <a:lnTo>
                  <a:pt x="802289" y="245742"/>
                </a:lnTo>
                <a:lnTo>
                  <a:pt x="830121" y="214572"/>
                </a:lnTo>
                <a:lnTo>
                  <a:pt x="861328" y="179237"/>
                </a:lnTo>
                <a:lnTo>
                  <a:pt x="882545" y="148180"/>
                </a:lnTo>
                <a:lnTo>
                  <a:pt x="916180" y="115179"/>
                </a:lnTo>
                <a:lnTo>
                  <a:pt x="945304" y="80599"/>
                </a:lnTo>
                <a:lnTo>
                  <a:pt x="976747" y="52391"/>
                </a:lnTo>
                <a:lnTo>
                  <a:pt x="1007649" y="30619"/>
                </a:lnTo>
                <a:lnTo>
                  <a:pt x="1010698" y="29585"/>
                </a:lnTo>
                <a:lnTo>
                  <a:pt x="1021556" y="322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2" name="SMARTInkShape-Group202"/>
          <p:cNvGrpSpPr/>
          <p:nvPr/>
        </p:nvGrpSpPr>
        <p:grpSpPr>
          <a:xfrm>
            <a:off x="6951862" y="4661772"/>
            <a:ext cx="1963539" cy="703184"/>
            <a:chOff x="6951862" y="4661772"/>
            <a:chExt cx="1963539" cy="703184"/>
          </a:xfrm>
        </p:grpSpPr>
        <p:sp>
          <p:nvSpPr>
            <p:cNvPr id="30814" name="SMARTInkShape-978"/>
            <p:cNvSpPr/>
            <p:nvPr>
              <p:custDataLst>
                <p:tags r:id="rId21"/>
              </p:custDataLst>
            </p:nvPr>
          </p:nvSpPr>
          <p:spPr>
            <a:xfrm>
              <a:off x="6951862" y="4900613"/>
              <a:ext cx="13295" cy="85726"/>
            </a:xfrm>
            <a:custGeom>
              <a:avLst/>
              <a:gdLst/>
              <a:ahLst/>
              <a:cxnLst/>
              <a:rect l="0" t="0" r="0" b="0"/>
              <a:pathLst>
                <a:path w="13295" h="85726">
                  <a:moveTo>
                    <a:pt x="6151" y="0"/>
                  </a:moveTo>
                  <a:lnTo>
                    <a:pt x="6151" y="0"/>
                  </a:lnTo>
                  <a:lnTo>
                    <a:pt x="1241" y="11407"/>
                  </a:lnTo>
                  <a:lnTo>
                    <a:pt x="0" y="19885"/>
                  </a:lnTo>
                  <a:lnTo>
                    <a:pt x="6909" y="50743"/>
                  </a:lnTo>
                  <a:lnTo>
                    <a:pt x="13294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5" name="SMARTInkShape-979"/>
            <p:cNvSpPr/>
            <p:nvPr>
              <p:custDataLst>
                <p:tags r:id="rId22"/>
              </p:custDataLst>
            </p:nvPr>
          </p:nvSpPr>
          <p:spPr>
            <a:xfrm>
              <a:off x="7001868" y="4922045"/>
              <a:ext cx="20439" cy="28576"/>
            </a:xfrm>
            <a:custGeom>
              <a:avLst/>
              <a:gdLst/>
              <a:ahLst/>
              <a:cxnLst/>
              <a:rect l="0" t="0" r="0" b="0"/>
              <a:pathLst>
                <a:path w="20439" h="28576">
                  <a:moveTo>
                    <a:pt x="6151" y="0"/>
                  </a:moveTo>
                  <a:lnTo>
                    <a:pt x="6151" y="0"/>
                  </a:lnTo>
                  <a:lnTo>
                    <a:pt x="0" y="0"/>
                  </a:lnTo>
                  <a:lnTo>
                    <a:pt x="20438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6" name="SMARTInkShape-980"/>
            <p:cNvSpPr/>
            <p:nvPr>
              <p:custDataLst>
                <p:tags r:id="rId23"/>
              </p:custDataLst>
            </p:nvPr>
          </p:nvSpPr>
          <p:spPr>
            <a:xfrm>
              <a:off x="7116168" y="4839215"/>
              <a:ext cx="154677" cy="525741"/>
            </a:xfrm>
            <a:custGeom>
              <a:avLst/>
              <a:gdLst/>
              <a:ahLst/>
              <a:cxnLst/>
              <a:rect l="0" t="0" r="0" b="0"/>
              <a:pathLst>
                <a:path w="154677" h="525741">
                  <a:moveTo>
                    <a:pt x="13295" y="175698"/>
                  </a:moveTo>
                  <a:lnTo>
                    <a:pt x="13295" y="175698"/>
                  </a:lnTo>
                  <a:lnTo>
                    <a:pt x="13295" y="203169"/>
                  </a:lnTo>
                  <a:lnTo>
                    <a:pt x="9502" y="232961"/>
                  </a:lnTo>
                  <a:lnTo>
                    <a:pt x="7144" y="266924"/>
                  </a:lnTo>
                  <a:lnTo>
                    <a:pt x="6592" y="292443"/>
                  </a:lnTo>
                  <a:lnTo>
                    <a:pt x="6348" y="318866"/>
                  </a:lnTo>
                  <a:lnTo>
                    <a:pt x="6238" y="343838"/>
                  </a:lnTo>
                  <a:lnTo>
                    <a:pt x="6190" y="368166"/>
                  </a:lnTo>
                  <a:lnTo>
                    <a:pt x="6162" y="402059"/>
                  </a:lnTo>
                  <a:lnTo>
                    <a:pt x="6154" y="432209"/>
                  </a:lnTo>
                  <a:lnTo>
                    <a:pt x="6152" y="461251"/>
                  </a:lnTo>
                  <a:lnTo>
                    <a:pt x="6151" y="485440"/>
                  </a:lnTo>
                  <a:lnTo>
                    <a:pt x="6151" y="450576"/>
                  </a:lnTo>
                  <a:lnTo>
                    <a:pt x="5357" y="420479"/>
                  </a:lnTo>
                  <a:lnTo>
                    <a:pt x="1241" y="385985"/>
                  </a:lnTo>
                  <a:lnTo>
                    <a:pt x="0" y="359646"/>
                  </a:lnTo>
                  <a:lnTo>
                    <a:pt x="1565" y="332065"/>
                  </a:lnTo>
                  <a:lnTo>
                    <a:pt x="4113" y="303932"/>
                  </a:lnTo>
                  <a:lnTo>
                    <a:pt x="5245" y="275553"/>
                  </a:lnTo>
                  <a:lnTo>
                    <a:pt x="7865" y="247064"/>
                  </a:lnTo>
                  <a:lnTo>
                    <a:pt x="10881" y="218529"/>
                  </a:lnTo>
                  <a:lnTo>
                    <a:pt x="12222" y="189972"/>
                  </a:lnTo>
                  <a:lnTo>
                    <a:pt x="14935" y="163521"/>
                  </a:lnTo>
                  <a:lnTo>
                    <a:pt x="20924" y="128434"/>
                  </a:lnTo>
                  <a:lnTo>
                    <a:pt x="25609" y="97929"/>
                  </a:lnTo>
                  <a:lnTo>
                    <a:pt x="29114" y="68782"/>
                  </a:lnTo>
                  <a:lnTo>
                    <a:pt x="37410" y="38074"/>
                  </a:lnTo>
                  <a:lnTo>
                    <a:pt x="52395" y="16720"/>
                  </a:lnTo>
                  <a:lnTo>
                    <a:pt x="61364" y="6881"/>
                  </a:lnTo>
                  <a:lnTo>
                    <a:pt x="72758" y="1449"/>
                  </a:lnTo>
                  <a:lnTo>
                    <a:pt x="79131" y="0"/>
                  </a:lnTo>
                  <a:lnTo>
                    <a:pt x="84967" y="3004"/>
                  </a:lnTo>
                  <a:lnTo>
                    <a:pt x="105739" y="32107"/>
                  </a:lnTo>
                  <a:lnTo>
                    <a:pt x="118208" y="56158"/>
                  </a:lnTo>
                  <a:lnTo>
                    <a:pt x="126931" y="85509"/>
                  </a:lnTo>
                  <a:lnTo>
                    <a:pt x="132424" y="119342"/>
                  </a:lnTo>
                  <a:lnTo>
                    <a:pt x="134504" y="143507"/>
                  </a:lnTo>
                  <a:lnTo>
                    <a:pt x="138074" y="170122"/>
                  </a:lnTo>
                  <a:lnTo>
                    <a:pt x="140189" y="197826"/>
                  </a:lnTo>
                  <a:lnTo>
                    <a:pt x="141923" y="226014"/>
                  </a:lnTo>
                  <a:lnTo>
                    <a:pt x="145341" y="254417"/>
                  </a:lnTo>
                  <a:lnTo>
                    <a:pt x="147388" y="280799"/>
                  </a:lnTo>
                  <a:lnTo>
                    <a:pt x="148298" y="306546"/>
                  </a:lnTo>
                  <a:lnTo>
                    <a:pt x="148703" y="333865"/>
                  </a:lnTo>
                  <a:lnTo>
                    <a:pt x="148883" y="359765"/>
                  </a:lnTo>
                  <a:lnTo>
                    <a:pt x="148983" y="394542"/>
                  </a:lnTo>
                  <a:lnTo>
                    <a:pt x="151129" y="424955"/>
                  </a:lnTo>
                  <a:lnTo>
                    <a:pt x="154676" y="454075"/>
                  </a:lnTo>
                  <a:lnTo>
                    <a:pt x="153610" y="480694"/>
                  </a:lnTo>
                  <a:lnTo>
                    <a:pt x="148836" y="512606"/>
                  </a:lnTo>
                  <a:lnTo>
                    <a:pt x="145502" y="522814"/>
                  </a:lnTo>
                  <a:lnTo>
                    <a:pt x="143502" y="525377"/>
                  </a:lnTo>
                  <a:lnTo>
                    <a:pt x="134738" y="52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7" name="SMARTInkShape-981"/>
            <p:cNvSpPr/>
            <p:nvPr>
              <p:custDataLst>
                <p:tags r:id="rId24"/>
              </p:custDataLst>
            </p:nvPr>
          </p:nvSpPr>
          <p:spPr>
            <a:xfrm>
              <a:off x="7136606" y="5114925"/>
              <a:ext cx="150020" cy="50006"/>
            </a:xfrm>
            <a:custGeom>
              <a:avLst/>
              <a:gdLst/>
              <a:ahLst/>
              <a:cxnLst/>
              <a:rect l="0" t="0" r="0" b="0"/>
              <a:pathLst>
                <a:path w="150020" h="50006">
                  <a:moveTo>
                    <a:pt x="0" y="50005"/>
                  </a:moveTo>
                  <a:lnTo>
                    <a:pt x="0" y="50005"/>
                  </a:lnTo>
                  <a:lnTo>
                    <a:pt x="0" y="46214"/>
                  </a:lnTo>
                  <a:lnTo>
                    <a:pt x="1588" y="45096"/>
                  </a:lnTo>
                  <a:lnTo>
                    <a:pt x="34983" y="32446"/>
                  </a:lnTo>
                  <a:lnTo>
                    <a:pt x="64148" y="21725"/>
                  </a:lnTo>
                  <a:lnTo>
                    <a:pt x="92840" y="11964"/>
                  </a:lnTo>
                  <a:lnTo>
                    <a:pt x="121438" y="7303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8" name="SMARTInkShape-982"/>
            <p:cNvSpPr/>
            <p:nvPr>
              <p:custDataLst>
                <p:tags r:id="rId25"/>
              </p:custDataLst>
            </p:nvPr>
          </p:nvSpPr>
          <p:spPr>
            <a:xfrm>
              <a:off x="7355811" y="4763755"/>
              <a:ext cx="130840" cy="525483"/>
            </a:xfrm>
            <a:custGeom>
              <a:avLst/>
              <a:gdLst/>
              <a:ahLst/>
              <a:cxnLst/>
              <a:rect l="0" t="0" r="0" b="0"/>
              <a:pathLst>
                <a:path w="130840" h="525483">
                  <a:moveTo>
                    <a:pt x="87977" y="358315"/>
                  </a:moveTo>
                  <a:lnTo>
                    <a:pt x="87977" y="358315"/>
                  </a:lnTo>
                  <a:lnTo>
                    <a:pt x="84184" y="358315"/>
                  </a:lnTo>
                  <a:lnTo>
                    <a:pt x="51749" y="366383"/>
                  </a:lnTo>
                  <a:lnTo>
                    <a:pt x="31196" y="380869"/>
                  </a:lnTo>
                  <a:lnTo>
                    <a:pt x="18765" y="394366"/>
                  </a:lnTo>
                  <a:lnTo>
                    <a:pt x="7454" y="416941"/>
                  </a:lnTo>
                  <a:lnTo>
                    <a:pt x="0" y="444917"/>
                  </a:lnTo>
                  <a:lnTo>
                    <a:pt x="984" y="478520"/>
                  </a:lnTo>
                  <a:lnTo>
                    <a:pt x="3464" y="500822"/>
                  </a:lnTo>
                  <a:lnTo>
                    <a:pt x="9669" y="515313"/>
                  </a:lnTo>
                  <a:lnTo>
                    <a:pt x="13547" y="520130"/>
                  </a:lnTo>
                  <a:lnTo>
                    <a:pt x="22088" y="525482"/>
                  </a:lnTo>
                  <a:lnTo>
                    <a:pt x="26588" y="523735"/>
                  </a:lnTo>
                  <a:lnTo>
                    <a:pt x="49945" y="493408"/>
                  </a:lnTo>
                  <a:lnTo>
                    <a:pt x="63237" y="463757"/>
                  </a:lnTo>
                  <a:lnTo>
                    <a:pt x="70240" y="432594"/>
                  </a:lnTo>
                  <a:lnTo>
                    <a:pt x="73460" y="397433"/>
                  </a:lnTo>
                  <a:lnTo>
                    <a:pt x="77028" y="370937"/>
                  </a:lnTo>
                  <a:lnTo>
                    <a:pt x="79141" y="345404"/>
                  </a:lnTo>
                  <a:lnTo>
                    <a:pt x="80081" y="319238"/>
                  </a:lnTo>
                  <a:lnTo>
                    <a:pt x="80499" y="289089"/>
                  </a:lnTo>
                  <a:lnTo>
                    <a:pt x="80684" y="257168"/>
                  </a:lnTo>
                  <a:lnTo>
                    <a:pt x="80767" y="225254"/>
                  </a:lnTo>
                  <a:lnTo>
                    <a:pt x="80803" y="195195"/>
                  </a:lnTo>
                  <a:lnTo>
                    <a:pt x="80820" y="165960"/>
                  </a:lnTo>
                  <a:lnTo>
                    <a:pt x="80827" y="137092"/>
                  </a:lnTo>
                  <a:lnTo>
                    <a:pt x="80830" y="108386"/>
                  </a:lnTo>
                  <a:lnTo>
                    <a:pt x="80832" y="73035"/>
                  </a:lnTo>
                  <a:lnTo>
                    <a:pt x="80039" y="37556"/>
                  </a:lnTo>
                  <a:lnTo>
                    <a:pt x="74682" y="2758"/>
                  </a:lnTo>
                  <a:lnTo>
                    <a:pt x="74130" y="0"/>
                  </a:lnTo>
                  <a:lnTo>
                    <a:pt x="73984" y="375"/>
                  </a:lnTo>
                  <a:lnTo>
                    <a:pt x="73748" y="29494"/>
                  </a:lnTo>
                  <a:lnTo>
                    <a:pt x="73706" y="62801"/>
                  </a:lnTo>
                  <a:lnTo>
                    <a:pt x="73697" y="88862"/>
                  </a:lnTo>
                  <a:lnTo>
                    <a:pt x="73692" y="118437"/>
                  </a:lnTo>
                  <a:lnTo>
                    <a:pt x="74484" y="150102"/>
                  </a:lnTo>
                  <a:lnTo>
                    <a:pt x="77483" y="182696"/>
                  </a:lnTo>
                  <a:lnTo>
                    <a:pt x="81460" y="213586"/>
                  </a:lnTo>
                  <a:lnTo>
                    <a:pt x="85874" y="243984"/>
                  </a:lnTo>
                  <a:lnTo>
                    <a:pt x="90482" y="276015"/>
                  </a:lnTo>
                  <a:lnTo>
                    <a:pt x="93058" y="306655"/>
                  </a:lnTo>
                  <a:lnTo>
                    <a:pt x="95792" y="335355"/>
                  </a:lnTo>
                  <a:lnTo>
                    <a:pt x="102298" y="361339"/>
                  </a:lnTo>
                  <a:lnTo>
                    <a:pt x="107301" y="394488"/>
                  </a:lnTo>
                  <a:lnTo>
                    <a:pt x="112577" y="424418"/>
                  </a:lnTo>
                  <a:lnTo>
                    <a:pt x="117355" y="458067"/>
                  </a:lnTo>
                  <a:lnTo>
                    <a:pt x="130839" y="494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9" name="SMARTInkShape-983"/>
            <p:cNvSpPr/>
            <p:nvPr>
              <p:custDataLst>
                <p:tags r:id="rId26"/>
              </p:custDataLst>
            </p:nvPr>
          </p:nvSpPr>
          <p:spPr>
            <a:xfrm>
              <a:off x="7500938" y="5064920"/>
              <a:ext cx="71438" cy="190173"/>
            </a:xfrm>
            <a:custGeom>
              <a:avLst/>
              <a:gdLst/>
              <a:ahLst/>
              <a:cxnLst/>
              <a:rect l="0" t="0" r="0" b="0"/>
              <a:pathLst>
                <a:path w="71438" h="190173">
                  <a:moveTo>
                    <a:pt x="0" y="50005"/>
                  </a:moveTo>
                  <a:lnTo>
                    <a:pt x="0" y="50005"/>
                  </a:lnTo>
                  <a:lnTo>
                    <a:pt x="793" y="82444"/>
                  </a:lnTo>
                  <a:lnTo>
                    <a:pt x="7770" y="117649"/>
                  </a:lnTo>
                  <a:lnTo>
                    <a:pt x="14473" y="146777"/>
                  </a:lnTo>
                  <a:lnTo>
                    <a:pt x="21486" y="166255"/>
                  </a:lnTo>
                  <a:lnTo>
                    <a:pt x="33345" y="186787"/>
                  </a:lnTo>
                  <a:lnTo>
                    <a:pt x="38103" y="190172"/>
                  </a:lnTo>
                  <a:lnTo>
                    <a:pt x="40483" y="189487"/>
                  </a:lnTo>
                  <a:lnTo>
                    <a:pt x="45245" y="184493"/>
                  </a:lnTo>
                  <a:lnTo>
                    <a:pt x="53975" y="152830"/>
                  </a:lnTo>
                  <a:lnTo>
                    <a:pt x="56523" y="119881"/>
                  </a:lnTo>
                  <a:lnTo>
                    <a:pt x="57025" y="86827"/>
                  </a:lnTo>
                  <a:lnTo>
                    <a:pt x="62034" y="57367"/>
                  </a:lnTo>
                  <a:lnTo>
                    <a:pt x="63847" y="26500"/>
                  </a:lnTo>
                  <a:lnTo>
                    <a:pt x="64889" y="10983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0" name="SMARTInkShape-984"/>
            <p:cNvSpPr/>
            <p:nvPr>
              <p:custDataLst>
                <p:tags r:id="rId27"/>
              </p:custDataLst>
            </p:nvPr>
          </p:nvSpPr>
          <p:spPr>
            <a:xfrm>
              <a:off x="7636669" y="5086350"/>
              <a:ext cx="7145" cy="107156"/>
            </a:xfrm>
            <a:custGeom>
              <a:avLst/>
              <a:gdLst/>
              <a:ahLst/>
              <a:cxnLst/>
              <a:rect l="0" t="0" r="0" b="0"/>
              <a:pathLst>
                <a:path w="7145" h="107156">
                  <a:moveTo>
                    <a:pt x="0" y="0"/>
                  </a:moveTo>
                  <a:lnTo>
                    <a:pt x="0" y="0"/>
                  </a:lnTo>
                  <a:lnTo>
                    <a:pt x="0" y="27471"/>
                  </a:lnTo>
                  <a:lnTo>
                    <a:pt x="3793" y="61056"/>
                  </a:lnTo>
                  <a:lnTo>
                    <a:pt x="7144" y="107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1" name="SMARTInkShape-985"/>
            <p:cNvSpPr/>
            <p:nvPr>
              <p:custDataLst>
                <p:tags r:id="rId28"/>
              </p:custDataLst>
            </p:nvPr>
          </p:nvSpPr>
          <p:spPr>
            <a:xfrm>
              <a:off x="7636669" y="4950620"/>
              <a:ext cx="7145" cy="35719"/>
            </a:xfrm>
            <a:custGeom>
              <a:avLst/>
              <a:gdLst/>
              <a:ahLst/>
              <a:cxnLst/>
              <a:rect l="0" t="0" r="0" b="0"/>
              <a:pathLst>
                <a:path w="7145" h="35719">
                  <a:moveTo>
                    <a:pt x="0" y="0"/>
                  </a:moveTo>
                  <a:lnTo>
                    <a:pt x="0" y="0"/>
                  </a:lnTo>
                  <a:lnTo>
                    <a:pt x="0" y="13734"/>
                  </a:lnTo>
                  <a:lnTo>
                    <a:pt x="2117" y="20126"/>
                  </a:lnTo>
                  <a:lnTo>
                    <a:pt x="4910" y="25613"/>
                  </a:lnTo>
                  <a:lnTo>
                    <a:pt x="7144" y="35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2" name="SMARTInkShape-986"/>
            <p:cNvSpPr/>
            <p:nvPr>
              <p:custDataLst>
                <p:tags r:id="rId29"/>
              </p:custDataLst>
            </p:nvPr>
          </p:nvSpPr>
          <p:spPr>
            <a:xfrm>
              <a:off x="7702082" y="4964905"/>
              <a:ext cx="84607" cy="209177"/>
            </a:xfrm>
            <a:custGeom>
              <a:avLst/>
              <a:gdLst/>
              <a:ahLst/>
              <a:cxnLst/>
              <a:rect l="0" t="0" r="0" b="0"/>
              <a:pathLst>
                <a:path w="84607" h="209177">
                  <a:moveTo>
                    <a:pt x="84606" y="0"/>
                  </a:moveTo>
                  <a:lnTo>
                    <a:pt x="84606" y="0"/>
                  </a:lnTo>
                  <a:lnTo>
                    <a:pt x="69064" y="9888"/>
                  </a:lnTo>
                  <a:lnTo>
                    <a:pt x="40638" y="37816"/>
                  </a:lnTo>
                  <a:lnTo>
                    <a:pt x="17183" y="70205"/>
                  </a:lnTo>
                  <a:lnTo>
                    <a:pt x="7214" y="98855"/>
                  </a:lnTo>
                  <a:lnTo>
                    <a:pt x="1349" y="129039"/>
                  </a:lnTo>
                  <a:lnTo>
                    <a:pt x="0" y="160251"/>
                  </a:lnTo>
                  <a:lnTo>
                    <a:pt x="5474" y="183391"/>
                  </a:lnTo>
                  <a:lnTo>
                    <a:pt x="12660" y="195544"/>
                  </a:lnTo>
                  <a:lnTo>
                    <a:pt x="23260" y="204119"/>
                  </a:lnTo>
                  <a:lnTo>
                    <a:pt x="29421" y="207517"/>
                  </a:lnTo>
                  <a:lnTo>
                    <a:pt x="42617" y="209176"/>
                  </a:lnTo>
                  <a:lnTo>
                    <a:pt x="62906" y="207566"/>
                  </a:lnTo>
                  <a:lnTo>
                    <a:pt x="66171" y="205847"/>
                  </a:lnTo>
                  <a:lnTo>
                    <a:pt x="77462" y="192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3" name="SMARTInkShape-987"/>
            <p:cNvSpPr/>
            <p:nvPr>
              <p:custDataLst>
                <p:tags r:id="rId30"/>
              </p:custDataLst>
            </p:nvPr>
          </p:nvSpPr>
          <p:spPr>
            <a:xfrm>
              <a:off x="7800975" y="4967894"/>
              <a:ext cx="100014" cy="248839"/>
            </a:xfrm>
            <a:custGeom>
              <a:avLst/>
              <a:gdLst/>
              <a:ahLst/>
              <a:cxnLst/>
              <a:rect l="0" t="0" r="0" b="0"/>
              <a:pathLst>
                <a:path w="100014" h="248839">
                  <a:moveTo>
                    <a:pt x="0" y="168461"/>
                  </a:moveTo>
                  <a:lnTo>
                    <a:pt x="0" y="168461"/>
                  </a:lnTo>
                  <a:lnTo>
                    <a:pt x="9944" y="178405"/>
                  </a:lnTo>
                  <a:lnTo>
                    <a:pt x="18707" y="180819"/>
                  </a:lnTo>
                  <a:lnTo>
                    <a:pt x="28952" y="181098"/>
                  </a:lnTo>
                  <a:lnTo>
                    <a:pt x="36151" y="178576"/>
                  </a:lnTo>
                  <a:lnTo>
                    <a:pt x="48459" y="168901"/>
                  </a:lnTo>
                  <a:lnTo>
                    <a:pt x="58367" y="155980"/>
                  </a:lnTo>
                  <a:lnTo>
                    <a:pt x="73737" y="121871"/>
                  </a:lnTo>
                  <a:lnTo>
                    <a:pt x="87782" y="86980"/>
                  </a:lnTo>
                  <a:lnTo>
                    <a:pt x="91362" y="60005"/>
                  </a:lnTo>
                  <a:lnTo>
                    <a:pt x="92422" y="26878"/>
                  </a:lnTo>
                  <a:lnTo>
                    <a:pt x="88438" y="12138"/>
                  </a:lnTo>
                  <a:lnTo>
                    <a:pt x="82169" y="3734"/>
                  </a:lnTo>
                  <a:lnTo>
                    <a:pt x="76736" y="0"/>
                  </a:lnTo>
                  <a:lnTo>
                    <a:pt x="72589" y="1385"/>
                  </a:lnTo>
                  <a:lnTo>
                    <a:pt x="61630" y="9275"/>
                  </a:lnTo>
                  <a:lnTo>
                    <a:pt x="41650" y="40548"/>
                  </a:lnTo>
                  <a:lnTo>
                    <a:pt x="34386" y="55256"/>
                  </a:lnTo>
                  <a:lnTo>
                    <a:pt x="27606" y="88451"/>
                  </a:lnTo>
                  <a:lnTo>
                    <a:pt x="22651" y="121966"/>
                  </a:lnTo>
                  <a:lnTo>
                    <a:pt x="21792" y="149746"/>
                  </a:lnTo>
                  <a:lnTo>
                    <a:pt x="25331" y="178086"/>
                  </a:lnTo>
                  <a:lnTo>
                    <a:pt x="31407" y="206591"/>
                  </a:lnTo>
                  <a:lnTo>
                    <a:pt x="45818" y="235146"/>
                  </a:lnTo>
                  <a:lnTo>
                    <a:pt x="58464" y="245724"/>
                  </a:lnTo>
                  <a:lnTo>
                    <a:pt x="65170" y="248545"/>
                  </a:lnTo>
                  <a:lnTo>
                    <a:pt x="71228" y="248838"/>
                  </a:lnTo>
                  <a:lnTo>
                    <a:pt x="89706" y="241390"/>
                  </a:lnTo>
                  <a:lnTo>
                    <a:pt x="100013" y="232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4" name="SMARTInkShape-988"/>
            <p:cNvSpPr/>
            <p:nvPr>
              <p:custDataLst>
                <p:tags r:id="rId31"/>
              </p:custDataLst>
            </p:nvPr>
          </p:nvSpPr>
          <p:spPr>
            <a:xfrm>
              <a:off x="7966083" y="4979195"/>
              <a:ext cx="120643" cy="189101"/>
            </a:xfrm>
            <a:custGeom>
              <a:avLst/>
              <a:gdLst/>
              <a:ahLst/>
              <a:cxnLst/>
              <a:rect l="0" t="0" r="0" b="0"/>
              <a:pathLst>
                <a:path w="120643" h="189101">
                  <a:moveTo>
                    <a:pt x="63492" y="0"/>
                  </a:moveTo>
                  <a:lnTo>
                    <a:pt x="63492" y="0"/>
                  </a:lnTo>
                  <a:lnTo>
                    <a:pt x="63492" y="32186"/>
                  </a:lnTo>
                  <a:lnTo>
                    <a:pt x="63492" y="66245"/>
                  </a:lnTo>
                  <a:lnTo>
                    <a:pt x="63492" y="93736"/>
                  </a:lnTo>
                  <a:lnTo>
                    <a:pt x="63492" y="121828"/>
                  </a:lnTo>
                  <a:lnTo>
                    <a:pt x="63492" y="150189"/>
                  </a:lnTo>
                  <a:lnTo>
                    <a:pt x="63492" y="182801"/>
                  </a:lnTo>
                  <a:lnTo>
                    <a:pt x="63492" y="189100"/>
                  </a:lnTo>
                  <a:lnTo>
                    <a:pt x="63492" y="187761"/>
                  </a:lnTo>
                  <a:lnTo>
                    <a:pt x="49756" y="158443"/>
                  </a:lnTo>
                  <a:lnTo>
                    <a:pt x="35303" y="123728"/>
                  </a:lnTo>
                  <a:lnTo>
                    <a:pt x="21676" y="95259"/>
                  </a:lnTo>
                  <a:lnTo>
                    <a:pt x="12893" y="85993"/>
                  </a:lnTo>
                  <a:lnTo>
                    <a:pt x="0" y="79014"/>
                  </a:lnTo>
                  <a:lnTo>
                    <a:pt x="7021" y="86293"/>
                  </a:lnTo>
                  <a:lnTo>
                    <a:pt x="14845" y="89946"/>
                  </a:lnTo>
                  <a:lnTo>
                    <a:pt x="43975" y="92483"/>
                  </a:lnTo>
                  <a:lnTo>
                    <a:pt x="69527" y="91166"/>
                  </a:lnTo>
                  <a:lnTo>
                    <a:pt x="120642" y="71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5" name="SMARTInkShape-989"/>
            <p:cNvSpPr/>
            <p:nvPr>
              <p:custDataLst>
                <p:tags r:id="rId32"/>
              </p:custDataLst>
            </p:nvPr>
          </p:nvSpPr>
          <p:spPr>
            <a:xfrm>
              <a:off x="8122579" y="4661772"/>
              <a:ext cx="142741" cy="518600"/>
            </a:xfrm>
            <a:custGeom>
              <a:avLst/>
              <a:gdLst/>
              <a:ahLst/>
              <a:cxnLst/>
              <a:rect l="0" t="0" r="0" b="0"/>
              <a:pathLst>
                <a:path w="142741" h="518600">
                  <a:moveTo>
                    <a:pt x="142740" y="10241"/>
                  </a:moveTo>
                  <a:lnTo>
                    <a:pt x="142740" y="10241"/>
                  </a:lnTo>
                  <a:lnTo>
                    <a:pt x="138948" y="6448"/>
                  </a:lnTo>
                  <a:lnTo>
                    <a:pt x="125212" y="298"/>
                  </a:lnTo>
                  <a:lnTo>
                    <a:pt x="112725" y="0"/>
                  </a:lnTo>
                  <a:lnTo>
                    <a:pt x="99237" y="3308"/>
                  </a:lnTo>
                  <a:lnTo>
                    <a:pt x="85305" y="10070"/>
                  </a:lnTo>
                  <a:lnTo>
                    <a:pt x="67867" y="26594"/>
                  </a:lnTo>
                  <a:lnTo>
                    <a:pt x="47752" y="58421"/>
                  </a:lnTo>
                  <a:lnTo>
                    <a:pt x="28492" y="92694"/>
                  </a:lnTo>
                  <a:lnTo>
                    <a:pt x="16285" y="123571"/>
                  </a:lnTo>
                  <a:lnTo>
                    <a:pt x="7640" y="154945"/>
                  </a:lnTo>
                  <a:lnTo>
                    <a:pt x="2168" y="189376"/>
                  </a:lnTo>
                  <a:lnTo>
                    <a:pt x="548" y="224714"/>
                  </a:lnTo>
                  <a:lnTo>
                    <a:pt x="169" y="249231"/>
                  </a:lnTo>
                  <a:lnTo>
                    <a:pt x="0" y="276002"/>
                  </a:lnTo>
                  <a:lnTo>
                    <a:pt x="2041" y="301659"/>
                  </a:lnTo>
                  <a:lnTo>
                    <a:pt x="6388" y="326291"/>
                  </a:lnTo>
                  <a:lnTo>
                    <a:pt x="13613" y="350468"/>
                  </a:lnTo>
                  <a:lnTo>
                    <a:pt x="19998" y="374442"/>
                  </a:lnTo>
                  <a:lnTo>
                    <a:pt x="28055" y="408136"/>
                  </a:lnTo>
                  <a:lnTo>
                    <a:pt x="37586" y="436111"/>
                  </a:lnTo>
                  <a:lnTo>
                    <a:pt x="51237" y="466896"/>
                  </a:lnTo>
                  <a:lnTo>
                    <a:pt x="66141" y="500971"/>
                  </a:lnTo>
                  <a:lnTo>
                    <a:pt x="75359" y="510918"/>
                  </a:lnTo>
                  <a:lnTo>
                    <a:pt x="87393" y="517985"/>
                  </a:lnTo>
                  <a:lnTo>
                    <a:pt x="94730" y="518599"/>
                  </a:lnTo>
                  <a:lnTo>
                    <a:pt x="111348" y="515048"/>
                  </a:lnTo>
                  <a:lnTo>
                    <a:pt x="117050" y="511879"/>
                  </a:lnTo>
                  <a:lnTo>
                    <a:pt x="128452" y="496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6" name="SMARTInkShape-990"/>
            <p:cNvSpPr/>
            <p:nvPr>
              <p:custDataLst>
                <p:tags r:id="rId33"/>
              </p:custDataLst>
            </p:nvPr>
          </p:nvSpPr>
          <p:spPr>
            <a:xfrm>
              <a:off x="8276741" y="4993480"/>
              <a:ext cx="174316" cy="180702"/>
            </a:xfrm>
            <a:custGeom>
              <a:avLst/>
              <a:gdLst/>
              <a:ahLst/>
              <a:cxnLst/>
              <a:rect l="0" t="0" r="0" b="0"/>
              <a:pathLst>
                <a:path w="174316" h="180702">
                  <a:moveTo>
                    <a:pt x="45728" y="0"/>
                  </a:moveTo>
                  <a:lnTo>
                    <a:pt x="45728" y="0"/>
                  </a:lnTo>
                  <a:lnTo>
                    <a:pt x="38144" y="3793"/>
                  </a:lnTo>
                  <a:lnTo>
                    <a:pt x="25842" y="17529"/>
                  </a:lnTo>
                  <a:lnTo>
                    <a:pt x="13165" y="48413"/>
                  </a:lnTo>
                  <a:lnTo>
                    <a:pt x="5477" y="74142"/>
                  </a:lnTo>
                  <a:lnTo>
                    <a:pt x="586" y="100687"/>
                  </a:lnTo>
                  <a:lnTo>
                    <a:pt x="0" y="126771"/>
                  </a:lnTo>
                  <a:lnTo>
                    <a:pt x="4133" y="159535"/>
                  </a:lnTo>
                  <a:lnTo>
                    <a:pt x="6092" y="168270"/>
                  </a:lnTo>
                  <a:lnTo>
                    <a:pt x="8985" y="174093"/>
                  </a:lnTo>
                  <a:lnTo>
                    <a:pt x="12501" y="177975"/>
                  </a:lnTo>
                  <a:lnTo>
                    <a:pt x="16433" y="180563"/>
                  </a:lnTo>
                  <a:lnTo>
                    <a:pt x="20642" y="180701"/>
                  </a:lnTo>
                  <a:lnTo>
                    <a:pt x="29552" y="176621"/>
                  </a:lnTo>
                  <a:lnTo>
                    <a:pt x="36686" y="165282"/>
                  </a:lnTo>
                  <a:lnTo>
                    <a:pt x="47735" y="135925"/>
                  </a:lnTo>
                  <a:lnTo>
                    <a:pt x="51350" y="118151"/>
                  </a:lnTo>
                  <a:lnTo>
                    <a:pt x="48628" y="87660"/>
                  </a:lnTo>
                  <a:lnTo>
                    <a:pt x="44713" y="57504"/>
                  </a:lnTo>
                  <a:lnTo>
                    <a:pt x="26318" y="26435"/>
                  </a:lnTo>
                  <a:lnTo>
                    <a:pt x="14753" y="13566"/>
                  </a:lnTo>
                  <a:lnTo>
                    <a:pt x="4588" y="7991"/>
                  </a:lnTo>
                  <a:lnTo>
                    <a:pt x="4808" y="7709"/>
                  </a:lnTo>
                  <a:lnTo>
                    <a:pt x="34228" y="3044"/>
                  </a:lnTo>
                  <a:lnTo>
                    <a:pt x="56784" y="6371"/>
                  </a:lnTo>
                  <a:lnTo>
                    <a:pt x="65988" y="10241"/>
                  </a:lnTo>
                  <a:lnTo>
                    <a:pt x="83216" y="24466"/>
                  </a:lnTo>
                  <a:lnTo>
                    <a:pt x="92287" y="41302"/>
                  </a:lnTo>
                  <a:lnTo>
                    <a:pt x="101856" y="73093"/>
                  </a:lnTo>
                  <a:lnTo>
                    <a:pt x="105599" y="95192"/>
                  </a:lnTo>
                  <a:lnTo>
                    <a:pt x="104037" y="124691"/>
                  </a:lnTo>
                  <a:lnTo>
                    <a:pt x="102428" y="146484"/>
                  </a:lnTo>
                  <a:lnTo>
                    <a:pt x="100991" y="150044"/>
                  </a:lnTo>
                  <a:lnTo>
                    <a:pt x="99238" y="152417"/>
                  </a:lnTo>
                  <a:lnTo>
                    <a:pt x="98070" y="153205"/>
                  </a:lnTo>
                  <a:lnTo>
                    <a:pt x="97291" y="152937"/>
                  </a:lnTo>
                  <a:lnTo>
                    <a:pt x="96773" y="151965"/>
                  </a:lnTo>
                  <a:lnTo>
                    <a:pt x="96042" y="146804"/>
                  </a:lnTo>
                  <a:lnTo>
                    <a:pt x="100704" y="115930"/>
                  </a:lnTo>
                  <a:lnTo>
                    <a:pt x="104565" y="80551"/>
                  </a:lnTo>
                  <a:lnTo>
                    <a:pt x="116529" y="46604"/>
                  </a:lnTo>
                  <a:lnTo>
                    <a:pt x="129589" y="22541"/>
                  </a:lnTo>
                  <a:lnTo>
                    <a:pt x="133385" y="18202"/>
                  </a:lnTo>
                  <a:lnTo>
                    <a:pt x="136710" y="16104"/>
                  </a:lnTo>
                  <a:lnTo>
                    <a:pt x="139720" y="15499"/>
                  </a:lnTo>
                  <a:lnTo>
                    <a:pt x="142520" y="18271"/>
                  </a:lnTo>
                  <a:lnTo>
                    <a:pt x="147749" y="29817"/>
                  </a:lnTo>
                  <a:lnTo>
                    <a:pt x="151363" y="57960"/>
                  </a:lnTo>
                  <a:lnTo>
                    <a:pt x="156226" y="91434"/>
                  </a:lnTo>
                  <a:lnTo>
                    <a:pt x="174315" y="150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7" name="SMARTInkShape-991"/>
            <p:cNvSpPr/>
            <p:nvPr>
              <p:custDataLst>
                <p:tags r:id="rId34"/>
              </p:custDataLst>
            </p:nvPr>
          </p:nvSpPr>
          <p:spPr>
            <a:xfrm>
              <a:off x="8466166" y="4961261"/>
              <a:ext cx="284929" cy="214385"/>
            </a:xfrm>
            <a:custGeom>
              <a:avLst/>
              <a:gdLst/>
              <a:ahLst/>
              <a:cxnLst/>
              <a:rect l="0" t="0" r="0" b="0"/>
              <a:pathLst>
                <a:path w="284929" h="214385">
                  <a:moveTo>
                    <a:pt x="49184" y="3644"/>
                  </a:moveTo>
                  <a:lnTo>
                    <a:pt x="49184" y="3644"/>
                  </a:lnTo>
                  <a:lnTo>
                    <a:pt x="45392" y="3644"/>
                  </a:lnTo>
                  <a:lnTo>
                    <a:pt x="22448" y="13588"/>
                  </a:lnTo>
                  <a:lnTo>
                    <a:pt x="8542" y="24231"/>
                  </a:lnTo>
                  <a:lnTo>
                    <a:pt x="3340" y="32902"/>
                  </a:lnTo>
                  <a:lnTo>
                    <a:pt x="0" y="47613"/>
                  </a:lnTo>
                  <a:lnTo>
                    <a:pt x="1660" y="53084"/>
                  </a:lnTo>
                  <a:lnTo>
                    <a:pt x="12985" y="66857"/>
                  </a:lnTo>
                  <a:lnTo>
                    <a:pt x="29728" y="76438"/>
                  </a:lnTo>
                  <a:lnTo>
                    <a:pt x="49769" y="84304"/>
                  </a:lnTo>
                  <a:lnTo>
                    <a:pt x="59498" y="93468"/>
                  </a:lnTo>
                  <a:lnTo>
                    <a:pt x="65674" y="105479"/>
                  </a:lnTo>
                  <a:lnTo>
                    <a:pt x="68420" y="118755"/>
                  </a:lnTo>
                  <a:lnTo>
                    <a:pt x="66172" y="143409"/>
                  </a:lnTo>
                  <a:lnTo>
                    <a:pt x="53392" y="177803"/>
                  </a:lnTo>
                  <a:lnTo>
                    <a:pt x="40285" y="196826"/>
                  </a:lnTo>
                  <a:lnTo>
                    <a:pt x="24694" y="213787"/>
                  </a:lnTo>
                  <a:lnTo>
                    <a:pt x="23333" y="214384"/>
                  </a:lnTo>
                  <a:lnTo>
                    <a:pt x="22424" y="213987"/>
                  </a:lnTo>
                  <a:lnTo>
                    <a:pt x="21820" y="212930"/>
                  </a:lnTo>
                  <a:lnTo>
                    <a:pt x="25380" y="207521"/>
                  </a:lnTo>
                  <a:lnTo>
                    <a:pt x="49165" y="175955"/>
                  </a:lnTo>
                  <a:lnTo>
                    <a:pt x="69015" y="143282"/>
                  </a:lnTo>
                  <a:lnTo>
                    <a:pt x="86495" y="110375"/>
                  </a:lnTo>
                  <a:lnTo>
                    <a:pt x="101778" y="85011"/>
                  </a:lnTo>
                  <a:lnTo>
                    <a:pt x="120692" y="52262"/>
                  </a:lnTo>
                  <a:lnTo>
                    <a:pt x="131278" y="20686"/>
                  </a:lnTo>
                  <a:lnTo>
                    <a:pt x="133295" y="8309"/>
                  </a:lnTo>
                  <a:lnTo>
                    <a:pt x="133039" y="4373"/>
                  </a:lnTo>
                  <a:lnTo>
                    <a:pt x="132075" y="1749"/>
                  </a:lnTo>
                  <a:lnTo>
                    <a:pt x="130639" y="0"/>
                  </a:lnTo>
                  <a:lnTo>
                    <a:pt x="120577" y="2290"/>
                  </a:lnTo>
                  <a:lnTo>
                    <a:pt x="106314" y="9393"/>
                  </a:lnTo>
                  <a:lnTo>
                    <a:pt x="86485" y="26780"/>
                  </a:lnTo>
                  <a:lnTo>
                    <a:pt x="75670" y="46219"/>
                  </a:lnTo>
                  <a:lnTo>
                    <a:pt x="72113" y="63973"/>
                  </a:lnTo>
                  <a:lnTo>
                    <a:pt x="70813" y="99187"/>
                  </a:lnTo>
                  <a:lnTo>
                    <a:pt x="74466" y="114945"/>
                  </a:lnTo>
                  <a:lnTo>
                    <a:pt x="82646" y="124814"/>
                  </a:lnTo>
                  <a:lnTo>
                    <a:pt x="88161" y="129669"/>
                  </a:lnTo>
                  <a:lnTo>
                    <a:pt x="95012" y="132111"/>
                  </a:lnTo>
                  <a:lnTo>
                    <a:pt x="111092" y="132708"/>
                  </a:lnTo>
                  <a:lnTo>
                    <a:pt x="130410" y="128581"/>
                  </a:lnTo>
                  <a:lnTo>
                    <a:pt x="156069" y="114372"/>
                  </a:lnTo>
                  <a:lnTo>
                    <a:pt x="170636" y="101717"/>
                  </a:lnTo>
                  <a:lnTo>
                    <a:pt x="176832" y="91153"/>
                  </a:lnTo>
                  <a:lnTo>
                    <a:pt x="177586" y="85607"/>
                  </a:lnTo>
                  <a:lnTo>
                    <a:pt x="177747" y="92510"/>
                  </a:lnTo>
                  <a:lnTo>
                    <a:pt x="172114" y="121416"/>
                  </a:lnTo>
                  <a:lnTo>
                    <a:pt x="172082" y="136950"/>
                  </a:lnTo>
                  <a:lnTo>
                    <a:pt x="177503" y="172085"/>
                  </a:lnTo>
                  <a:lnTo>
                    <a:pt x="178387" y="172295"/>
                  </a:lnTo>
                  <a:lnTo>
                    <a:pt x="181484" y="170411"/>
                  </a:lnTo>
                  <a:lnTo>
                    <a:pt x="187692" y="161095"/>
                  </a:lnTo>
                  <a:lnTo>
                    <a:pt x="201372" y="129213"/>
                  </a:lnTo>
                  <a:lnTo>
                    <a:pt x="214889" y="93536"/>
                  </a:lnTo>
                  <a:lnTo>
                    <a:pt x="230112" y="58296"/>
                  </a:lnTo>
                  <a:lnTo>
                    <a:pt x="240334" y="42014"/>
                  </a:lnTo>
                  <a:lnTo>
                    <a:pt x="241706" y="42718"/>
                  </a:lnTo>
                  <a:lnTo>
                    <a:pt x="245345" y="47734"/>
                  </a:lnTo>
                  <a:lnTo>
                    <a:pt x="248064" y="63275"/>
                  </a:lnTo>
                  <a:lnTo>
                    <a:pt x="248869" y="90546"/>
                  </a:lnTo>
                  <a:lnTo>
                    <a:pt x="252901" y="123762"/>
                  </a:lnTo>
                  <a:lnTo>
                    <a:pt x="259122" y="151154"/>
                  </a:lnTo>
                  <a:lnTo>
                    <a:pt x="265786" y="162602"/>
                  </a:lnTo>
                  <a:lnTo>
                    <a:pt x="269785" y="166767"/>
                  </a:lnTo>
                  <a:lnTo>
                    <a:pt x="273246" y="168749"/>
                  </a:lnTo>
                  <a:lnTo>
                    <a:pt x="284928" y="167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8" name="SMARTInkShape-992"/>
            <p:cNvSpPr/>
            <p:nvPr>
              <p:custDataLst>
                <p:tags r:id="rId35"/>
              </p:custDataLst>
            </p:nvPr>
          </p:nvSpPr>
          <p:spPr>
            <a:xfrm>
              <a:off x="8765381" y="4743450"/>
              <a:ext cx="13627" cy="492921"/>
            </a:xfrm>
            <a:custGeom>
              <a:avLst/>
              <a:gdLst/>
              <a:ahLst/>
              <a:cxnLst/>
              <a:rect l="0" t="0" r="0" b="0"/>
              <a:pathLst>
                <a:path w="13627" h="492921">
                  <a:moveTo>
                    <a:pt x="0" y="0"/>
                  </a:moveTo>
                  <a:lnTo>
                    <a:pt x="0" y="0"/>
                  </a:lnTo>
                  <a:lnTo>
                    <a:pt x="0" y="29663"/>
                  </a:lnTo>
                  <a:lnTo>
                    <a:pt x="0" y="62499"/>
                  </a:lnTo>
                  <a:lnTo>
                    <a:pt x="0" y="94454"/>
                  </a:lnTo>
                  <a:lnTo>
                    <a:pt x="0" y="129057"/>
                  </a:lnTo>
                  <a:lnTo>
                    <a:pt x="0" y="153403"/>
                  </a:lnTo>
                  <a:lnTo>
                    <a:pt x="0" y="180098"/>
                  </a:lnTo>
                  <a:lnTo>
                    <a:pt x="2118" y="207837"/>
                  </a:lnTo>
                  <a:lnTo>
                    <a:pt x="4910" y="235247"/>
                  </a:lnTo>
                  <a:lnTo>
                    <a:pt x="6152" y="260659"/>
                  </a:lnTo>
                  <a:lnTo>
                    <a:pt x="6704" y="285181"/>
                  </a:lnTo>
                  <a:lnTo>
                    <a:pt x="6948" y="309310"/>
                  </a:lnTo>
                  <a:lnTo>
                    <a:pt x="7086" y="344413"/>
                  </a:lnTo>
                  <a:lnTo>
                    <a:pt x="7127" y="375276"/>
                  </a:lnTo>
                  <a:lnTo>
                    <a:pt x="7933" y="404527"/>
                  </a:lnTo>
                  <a:lnTo>
                    <a:pt x="12052" y="434098"/>
                  </a:lnTo>
                  <a:lnTo>
                    <a:pt x="13626" y="465259"/>
                  </a:lnTo>
                  <a:lnTo>
                    <a:pt x="13298" y="484018"/>
                  </a:lnTo>
                  <a:lnTo>
                    <a:pt x="7144" y="492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9" name="SMARTInkShape-993"/>
            <p:cNvSpPr/>
            <p:nvPr>
              <p:custDataLst>
                <p:tags r:id="rId36"/>
              </p:custDataLst>
            </p:nvPr>
          </p:nvSpPr>
          <p:spPr>
            <a:xfrm>
              <a:off x="8715375" y="5014913"/>
              <a:ext cx="78582" cy="20991"/>
            </a:xfrm>
            <a:custGeom>
              <a:avLst/>
              <a:gdLst/>
              <a:ahLst/>
              <a:cxnLst/>
              <a:rect l="0" t="0" r="0" b="0"/>
              <a:pathLst>
                <a:path w="78582" h="20991">
                  <a:moveTo>
                    <a:pt x="0" y="14287"/>
                  </a:moveTo>
                  <a:lnTo>
                    <a:pt x="0" y="14287"/>
                  </a:lnTo>
                  <a:lnTo>
                    <a:pt x="0" y="18079"/>
                  </a:lnTo>
                  <a:lnTo>
                    <a:pt x="1588" y="19197"/>
                  </a:lnTo>
                  <a:lnTo>
                    <a:pt x="15542" y="20990"/>
                  </a:lnTo>
                  <a:lnTo>
                    <a:pt x="25164" y="20441"/>
                  </a:lnTo>
                  <a:lnTo>
                    <a:pt x="58919" y="9228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0" name="SMARTInkShape-994"/>
            <p:cNvSpPr/>
            <p:nvPr>
              <p:custDataLst>
                <p:tags r:id="rId37"/>
              </p:custDataLst>
            </p:nvPr>
          </p:nvSpPr>
          <p:spPr>
            <a:xfrm>
              <a:off x="8865394" y="4764881"/>
              <a:ext cx="7145" cy="92870"/>
            </a:xfrm>
            <a:custGeom>
              <a:avLst/>
              <a:gdLst/>
              <a:ahLst/>
              <a:cxnLst/>
              <a:rect l="0" t="0" r="0" b="0"/>
              <a:pathLst>
                <a:path w="7145" h="92870">
                  <a:moveTo>
                    <a:pt x="7144" y="0"/>
                  </a:moveTo>
                  <a:lnTo>
                    <a:pt x="7144" y="0"/>
                  </a:lnTo>
                  <a:lnTo>
                    <a:pt x="3351" y="34321"/>
                  </a:lnTo>
                  <a:lnTo>
                    <a:pt x="662" y="68134"/>
                  </a:lnTo>
                  <a:lnTo>
                    <a:pt x="0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1" name="SMARTInkShape-995"/>
            <p:cNvSpPr/>
            <p:nvPr>
              <p:custDataLst>
                <p:tags r:id="rId38"/>
              </p:custDataLst>
            </p:nvPr>
          </p:nvSpPr>
          <p:spPr>
            <a:xfrm>
              <a:off x="8893969" y="4807744"/>
              <a:ext cx="21432" cy="71437"/>
            </a:xfrm>
            <a:custGeom>
              <a:avLst/>
              <a:gdLst/>
              <a:ahLst/>
              <a:cxnLst/>
              <a:rect l="0" t="0" r="0" b="0"/>
              <a:pathLst>
                <a:path w="21432" h="71437">
                  <a:moveTo>
                    <a:pt x="21431" y="0"/>
                  </a:moveTo>
                  <a:lnTo>
                    <a:pt x="21431" y="0"/>
                  </a:lnTo>
                  <a:lnTo>
                    <a:pt x="17639" y="0"/>
                  </a:lnTo>
                  <a:lnTo>
                    <a:pt x="16521" y="1587"/>
                  </a:lnTo>
                  <a:lnTo>
                    <a:pt x="10790" y="31263"/>
                  </a:lnTo>
                  <a:lnTo>
                    <a:pt x="0" y="71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49" name="SMARTInkShape-Group203"/>
          <p:cNvGrpSpPr/>
          <p:nvPr/>
        </p:nvGrpSpPr>
        <p:grpSpPr>
          <a:xfrm>
            <a:off x="6693694" y="5405603"/>
            <a:ext cx="1785938" cy="962316"/>
            <a:chOff x="6693694" y="5405603"/>
            <a:chExt cx="1785938" cy="962316"/>
          </a:xfrm>
        </p:grpSpPr>
        <p:sp>
          <p:nvSpPr>
            <p:cNvPr id="30833" name="SMARTInkShape-996"/>
            <p:cNvSpPr/>
            <p:nvPr>
              <p:custDataLst>
                <p:tags r:id="rId5"/>
              </p:custDataLst>
            </p:nvPr>
          </p:nvSpPr>
          <p:spPr>
            <a:xfrm>
              <a:off x="6693694" y="5514975"/>
              <a:ext cx="50007" cy="92871"/>
            </a:xfrm>
            <a:custGeom>
              <a:avLst/>
              <a:gdLst/>
              <a:ahLst/>
              <a:cxnLst/>
              <a:rect l="0" t="0" r="0" b="0"/>
              <a:pathLst>
                <a:path w="50007" h="92871">
                  <a:moveTo>
                    <a:pt x="0" y="0"/>
                  </a:moveTo>
                  <a:lnTo>
                    <a:pt x="0" y="0"/>
                  </a:lnTo>
                  <a:lnTo>
                    <a:pt x="17095" y="30867"/>
                  </a:lnTo>
                  <a:lnTo>
                    <a:pt x="28189" y="63100"/>
                  </a:lnTo>
                  <a:lnTo>
                    <a:pt x="35604" y="81138"/>
                  </a:lnTo>
                  <a:lnTo>
                    <a:pt x="40431" y="87655"/>
                  </a:lnTo>
                  <a:lnTo>
                    <a:pt x="50006" y="92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4" name="SMARTInkShape-997"/>
            <p:cNvSpPr/>
            <p:nvPr>
              <p:custDataLst>
                <p:tags r:id="rId6"/>
              </p:custDataLst>
            </p:nvPr>
          </p:nvSpPr>
          <p:spPr>
            <a:xfrm>
              <a:off x="6779419" y="5496572"/>
              <a:ext cx="35720" cy="25549"/>
            </a:xfrm>
            <a:custGeom>
              <a:avLst/>
              <a:gdLst/>
              <a:ahLst/>
              <a:cxnLst/>
              <a:rect l="0" t="0" r="0" b="0"/>
              <a:pathLst>
                <a:path w="35720" h="25549">
                  <a:moveTo>
                    <a:pt x="0" y="4116"/>
                  </a:moveTo>
                  <a:lnTo>
                    <a:pt x="0" y="4116"/>
                  </a:lnTo>
                  <a:lnTo>
                    <a:pt x="3793" y="323"/>
                  </a:lnTo>
                  <a:lnTo>
                    <a:pt x="5703" y="0"/>
                  </a:lnTo>
                  <a:lnTo>
                    <a:pt x="7771" y="578"/>
                  </a:lnTo>
                  <a:lnTo>
                    <a:pt x="16793" y="7209"/>
                  </a:lnTo>
                  <a:lnTo>
                    <a:pt x="35719" y="25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5" name="SMARTInkShape-998"/>
            <p:cNvSpPr/>
            <p:nvPr>
              <p:custDataLst>
                <p:tags r:id="rId7"/>
              </p:custDataLst>
            </p:nvPr>
          </p:nvSpPr>
          <p:spPr>
            <a:xfrm>
              <a:off x="6872412" y="5446388"/>
              <a:ext cx="163329" cy="600002"/>
            </a:xfrm>
            <a:custGeom>
              <a:avLst/>
              <a:gdLst/>
              <a:ahLst/>
              <a:cxnLst/>
              <a:rect l="0" t="0" r="0" b="0"/>
              <a:pathLst>
                <a:path w="163329" h="600002">
                  <a:moveTo>
                    <a:pt x="14163" y="232892"/>
                  </a:moveTo>
                  <a:lnTo>
                    <a:pt x="14163" y="232892"/>
                  </a:lnTo>
                  <a:lnTo>
                    <a:pt x="16281" y="261860"/>
                  </a:lnTo>
                  <a:lnTo>
                    <a:pt x="20315" y="293914"/>
                  </a:lnTo>
                  <a:lnTo>
                    <a:pt x="21905" y="326703"/>
                  </a:lnTo>
                  <a:lnTo>
                    <a:pt x="26158" y="357614"/>
                  </a:lnTo>
                  <a:lnTo>
                    <a:pt x="28565" y="387234"/>
                  </a:lnTo>
                  <a:lnTo>
                    <a:pt x="33952" y="416913"/>
                  </a:lnTo>
                  <a:lnTo>
                    <a:pt x="39782" y="450488"/>
                  </a:lnTo>
                  <a:lnTo>
                    <a:pt x="42656" y="484779"/>
                  </a:lnTo>
                  <a:lnTo>
                    <a:pt x="48182" y="515400"/>
                  </a:lnTo>
                  <a:lnTo>
                    <a:pt x="54052" y="543787"/>
                  </a:lnTo>
                  <a:lnTo>
                    <a:pt x="58555" y="577232"/>
                  </a:lnTo>
                  <a:lnTo>
                    <a:pt x="63431" y="600001"/>
                  </a:lnTo>
                  <a:lnTo>
                    <a:pt x="63676" y="599869"/>
                  </a:lnTo>
                  <a:lnTo>
                    <a:pt x="63841" y="598988"/>
                  </a:lnTo>
                  <a:lnTo>
                    <a:pt x="54197" y="567550"/>
                  </a:lnTo>
                  <a:lnTo>
                    <a:pt x="47369" y="539308"/>
                  </a:lnTo>
                  <a:lnTo>
                    <a:pt x="40318" y="505804"/>
                  </a:lnTo>
                  <a:lnTo>
                    <a:pt x="35577" y="480393"/>
                  </a:lnTo>
                  <a:lnTo>
                    <a:pt x="30824" y="453225"/>
                  </a:lnTo>
                  <a:lnTo>
                    <a:pt x="26066" y="425275"/>
                  </a:lnTo>
                  <a:lnTo>
                    <a:pt x="21305" y="396977"/>
                  </a:lnTo>
                  <a:lnTo>
                    <a:pt x="16543" y="367732"/>
                  </a:lnTo>
                  <a:lnTo>
                    <a:pt x="11781" y="336213"/>
                  </a:lnTo>
                  <a:lnTo>
                    <a:pt x="7019" y="305801"/>
                  </a:lnTo>
                  <a:lnTo>
                    <a:pt x="3051" y="275615"/>
                  </a:lnTo>
                  <a:lnTo>
                    <a:pt x="1287" y="243679"/>
                  </a:lnTo>
                  <a:lnTo>
                    <a:pt x="503" y="210964"/>
                  </a:lnTo>
                  <a:lnTo>
                    <a:pt x="155" y="178697"/>
                  </a:lnTo>
                  <a:lnTo>
                    <a:pt x="0" y="148481"/>
                  </a:lnTo>
                  <a:lnTo>
                    <a:pt x="2047" y="121294"/>
                  </a:lnTo>
                  <a:lnTo>
                    <a:pt x="7663" y="85791"/>
                  </a:lnTo>
                  <a:lnTo>
                    <a:pt x="14354" y="55164"/>
                  </a:lnTo>
                  <a:lnTo>
                    <a:pt x="19804" y="37221"/>
                  </a:lnTo>
                  <a:lnTo>
                    <a:pt x="36238" y="12767"/>
                  </a:lnTo>
                  <a:lnTo>
                    <a:pt x="40786" y="7561"/>
                  </a:lnTo>
                  <a:lnTo>
                    <a:pt x="52190" y="1777"/>
                  </a:lnTo>
                  <a:lnTo>
                    <a:pt x="65196" y="0"/>
                  </a:lnTo>
                  <a:lnTo>
                    <a:pt x="86698" y="4256"/>
                  </a:lnTo>
                  <a:lnTo>
                    <a:pt x="111238" y="16012"/>
                  </a:lnTo>
                  <a:lnTo>
                    <a:pt x="139669" y="47759"/>
                  </a:lnTo>
                  <a:lnTo>
                    <a:pt x="154449" y="68765"/>
                  </a:lnTo>
                  <a:lnTo>
                    <a:pt x="159856" y="85070"/>
                  </a:lnTo>
                  <a:lnTo>
                    <a:pt x="163328" y="117616"/>
                  </a:lnTo>
                  <a:lnTo>
                    <a:pt x="163220" y="151885"/>
                  </a:lnTo>
                  <a:lnTo>
                    <a:pt x="157635" y="174231"/>
                  </a:lnTo>
                  <a:lnTo>
                    <a:pt x="137439" y="205217"/>
                  </a:lnTo>
                  <a:lnTo>
                    <a:pt x="103214" y="237317"/>
                  </a:lnTo>
                  <a:lnTo>
                    <a:pt x="67626" y="256258"/>
                  </a:lnTo>
                  <a:lnTo>
                    <a:pt x="37225" y="266437"/>
                  </a:lnTo>
                  <a:lnTo>
                    <a:pt x="21307" y="268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6" name="SMARTInkShape-999"/>
            <p:cNvSpPr/>
            <p:nvPr>
              <p:custDataLst>
                <p:tags r:id="rId8"/>
              </p:custDataLst>
            </p:nvPr>
          </p:nvSpPr>
          <p:spPr>
            <a:xfrm>
              <a:off x="7017093" y="5650705"/>
              <a:ext cx="126658" cy="219509"/>
            </a:xfrm>
            <a:custGeom>
              <a:avLst/>
              <a:gdLst/>
              <a:ahLst/>
              <a:cxnLst/>
              <a:rect l="0" t="0" r="0" b="0"/>
              <a:pathLst>
                <a:path w="126658" h="219509">
                  <a:moveTo>
                    <a:pt x="126657" y="71440"/>
                  </a:moveTo>
                  <a:lnTo>
                    <a:pt x="126657" y="71440"/>
                  </a:lnTo>
                  <a:lnTo>
                    <a:pt x="126657" y="67647"/>
                  </a:lnTo>
                  <a:lnTo>
                    <a:pt x="124276" y="66529"/>
                  </a:lnTo>
                  <a:lnTo>
                    <a:pt x="89243" y="64589"/>
                  </a:lnTo>
                  <a:lnTo>
                    <a:pt x="56393" y="68175"/>
                  </a:lnTo>
                  <a:lnTo>
                    <a:pt x="39602" y="74222"/>
                  </a:lnTo>
                  <a:lnTo>
                    <a:pt x="15886" y="91038"/>
                  </a:lnTo>
                  <a:lnTo>
                    <a:pt x="4584" y="108732"/>
                  </a:lnTo>
                  <a:lnTo>
                    <a:pt x="0" y="140431"/>
                  </a:lnTo>
                  <a:lnTo>
                    <a:pt x="3161" y="157930"/>
                  </a:lnTo>
                  <a:lnTo>
                    <a:pt x="22553" y="192190"/>
                  </a:lnTo>
                  <a:lnTo>
                    <a:pt x="31705" y="203423"/>
                  </a:lnTo>
                  <a:lnTo>
                    <a:pt x="49576" y="214880"/>
                  </a:lnTo>
                  <a:lnTo>
                    <a:pt x="73744" y="219508"/>
                  </a:lnTo>
                  <a:lnTo>
                    <a:pt x="89647" y="214241"/>
                  </a:lnTo>
                  <a:lnTo>
                    <a:pt x="103065" y="203962"/>
                  </a:lnTo>
                  <a:lnTo>
                    <a:pt x="111673" y="191457"/>
                  </a:lnTo>
                  <a:lnTo>
                    <a:pt x="117191" y="167236"/>
                  </a:lnTo>
                  <a:lnTo>
                    <a:pt x="118825" y="139952"/>
                  </a:lnTo>
                  <a:lnTo>
                    <a:pt x="115517" y="111759"/>
                  </a:lnTo>
                  <a:lnTo>
                    <a:pt x="107288" y="79493"/>
                  </a:lnTo>
                  <a:lnTo>
                    <a:pt x="98019" y="50187"/>
                  </a:lnTo>
                  <a:lnTo>
                    <a:pt x="85906" y="17048"/>
                  </a:lnTo>
                  <a:lnTo>
                    <a:pt x="84212" y="5309"/>
                  </a:lnTo>
                  <a:lnTo>
                    <a:pt x="86454" y="3540"/>
                  </a:lnTo>
                  <a:lnTo>
                    <a:pt x="1195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7" name="SMARTInkShape-1000"/>
            <p:cNvSpPr/>
            <p:nvPr>
              <p:custDataLst>
                <p:tags r:id="rId9"/>
              </p:custDataLst>
            </p:nvPr>
          </p:nvSpPr>
          <p:spPr>
            <a:xfrm>
              <a:off x="7209419" y="5656837"/>
              <a:ext cx="427251" cy="191414"/>
            </a:xfrm>
            <a:custGeom>
              <a:avLst/>
              <a:gdLst/>
              <a:ahLst/>
              <a:cxnLst/>
              <a:rect l="0" t="0" r="0" b="0"/>
              <a:pathLst>
                <a:path w="427251" h="191414">
                  <a:moveTo>
                    <a:pt x="20056" y="36733"/>
                  </a:moveTo>
                  <a:lnTo>
                    <a:pt x="20056" y="36733"/>
                  </a:lnTo>
                  <a:lnTo>
                    <a:pt x="10113" y="64203"/>
                  </a:lnTo>
                  <a:lnTo>
                    <a:pt x="3263" y="90204"/>
                  </a:lnTo>
                  <a:lnTo>
                    <a:pt x="0" y="125600"/>
                  </a:lnTo>
                  <a:lnTo>
                    <a:pt x="6617" y="158666"/>
                  </a:lnTo>
                  <a:lnTo>
                    <a:pt x="18632" y="180987"/>
                  </a:lnTo>
                  <a:lnTo>
                    <a:pt x="27625" y="188158"/>
                  </a:lnTo>
                  <a:lnTo>
                    <a:pt x="32246" y="190070"/>
                  </a:lnTo>
                  <a:lnTo>
                    <a:pt x="36120" y="189757"/>
                  </a:lnTo>
                  <a:lnTo>
                    <a:pt x="39497" y="187961"/>
                  </a:lnTo>
                  <a:lnTo>
                    <a:pt x="42541" y="185177"/>
                  </a:lnTo>
                  <a:lnTo>
                    <a:pt x="50619" y="166088"/>
                  </a:lnTo>
                  <a:lnTo>
                    <a:pt x="58040" y="136531"/>
                  </a:lnTo>
                  <a:lnTo>
                    <a:pt x="57681" y="102638"/>
                  </a:lnTo>
                  <a:lnTo>
                    <a:pt x="56151" y="68624"/>
                  </a:lnTo>
                  <a:lnTo>
                    <a:pt x="55942" y="59373"/>
                  </a:lnTo>
                  <a:lnTo>
                    <a:pt x="56680" y="57382"/>
                  </a:lnTo>
                  <a:lnTo>
                    <a:pt x="57967" y="56848"/>
                  </a:lnTo>
                  <a:lnTo>
                    <a:pt x="59617" y="57287"/>
                  </a:lnTo>
                  <a:lnTo>
                    <a:pt x="61451" y="64124"/>
                  </a:lnTo>
                  <a:lnTo>
                    <a:pt x="64601" y="79244"/>
                  </a:lnTo>
                  <a:lnTo>
                    <a:pt x="75840" y="113974"/>
                  </a:lnTo>
                  <a:lnTo>
                    <a:pt x="92165" y="141508"/>
                  </a:lnTo>
                  <a:lnTo>
                    <a:pt x="96703" y="147063"/>
                  </a:lnTo>
                  <a:lnTo>
                    <a:pt x="100523" y="149974"/>
                  </a:lnTo>
                  <a:lnTo>
                    <a:pt x="103863" y="151120"/>
                  </a:lnTo>
                  <a:lnTo>
                    <a:pt x="106884" y="151091"/>
                  </a:lnTo>
                  <a:lnTo>
                    <a:pt x="108898" y="149484"/>
                  </a:lnTo>
                  <a:lnTo>
                    <a:pt x="116187" y="123566"/>
                  </a:lnTo>
                  <a:lnTo>
                    <a:pt x="114393" y="89985"/>
                  </a:lnTo>
                  <a:lnTo>
                    <a:pt x="114154" y="71737"/>
                  </a:lnTo>
                  <a:lnTo>
                    <a:pt x="119133" y="50269"/>
                  </a:lnTo>
                  <a:lnTo>
                    <a:pt x="121826" y="48137"/>
                  </a:lnTo>
                  <a:lnTo>
                    <a:pt x="131169" y="45770"/>
                  </a:lnTo>
                  <a:lnTo>
                    <a:pt x="143258" y="48951"/>
                  </a:lnTo>
                  <a:lnTo>
                    <a:pt x="174215" y="63929"/>
                  </a:lnTo>
                  <a:lnTo>
                    <a:pt x="201552" y="77510"/>
                  </a:lnTo>
                  <a:lnTo>
                    <a:pt x="229761" y="84004"/>
                  </a:lnTo>
                  <a:lnTo>
                    <a:pt x="244491" y="81289"/>
                  </a:lnTo>
                  <a:lnTo>
                    <a:pt x="254742" y="75585"/>
                  </a:lnTo>
                  <a:lnTo>
                    <a:pt x="259299" y="70404"/>
                  </a:lnTo>
                  <a:lnTo>
                    <a:pt x="259207" y="61222"/>
                  </a:lnTo>
                  <a:lnTo>
                    <a:pt x="248888" y="32133"/>
                  </a:lnTo>
                  <a:lnTo>
                    <a:pt x="232321" y="12703"/>
                  </a:lnTo>
                  <a:lnTo>
                    <a:pt x="212331" y="684"/>
                  </a:lnTo>
                  <a:lnTo>
                    <a:pt x="206183" y="0"/>
                  </a:lnTo>
                  <a:lnTo>
                    <a:pt x="195119" y="3473"/>
                  </a:lnTo>
                  <a:lnTo>
                    <a:pt x="184910" y="14542"/>
                  </a:lnTo>
                  <a:lnTo>
                    <a:pt x="179965" y="21938"/>
                  </a:lnTo>
                  <a:lnTo>
                    <a:pt x="176588" y="40740"/>
                  </a:lnTo>
                  <a:lnTo>
                    <a:pt x="179148" y="67289"/>
                  </a:lnTo>
                  <a:lnTo>
                    <a:pt x="187050" y="87325"/>
                  </a:lnTo>
                  <a:lnTo>
                    <a:pt x="208530" y="121741"/>
                  </a:lnTo>
                  <a:lnTo>
                    <a:pt x="229412" y="143276"/>
                  </a:lnTo>
                  <a:lnTo>
                    <a:pt x="264625" y="170293"/>
                  </a:lnTo>
                  <a:lnTo>
                    <a:pt x="282756" y="181080"/>
                  </a:lnTo>
                  <a:lnTo>
                    <a:pt x="293180" y="188198"/>
                  </a:lnTo>
                  <a:lnTo>
                    <a:pt x="303105" y="191363"/>
                  </a:lnTo>
                  <a:lnTo>
                    <a:pt x="306387" y="191413"/>
                  </a:lnTo>
                  <a:lnTo>
                    <a:pt x="308575" y="190653"/>
                  </a:lnTo>
                  <a:lnTo>
                    <a:pt x="310033" y="189352"/>
                  </a:lnTo>
                  <a:lnTo>
                    <a:pt x="310212" y="186898"/>
                  </a:lnTo>
                  <a:lnTo>
                    <a:pt x="306543" y="174678"/>
                  </a:lnTo>
                  <a:lnTo>
                    <a:pt x="287480" y="152575"/>
                  </a:lnTo>
                  <a:lnTo>
                    <a:pt x="284988" y="136108"/>
                  </a:lnTo>
                  <a:lnTo>
                    <a:pt x="285441" y="126937"/>
                  </a:lnTo>
                  <a:lnTo>
                    <a:pt x="288288" y="117569"/>
                  </a:lnTo>
                  <a:lnTo>
                    <a:pt x="301939" y="99578"/>
                  </a:lnTo>
                  <a:lnTo>
                    <a:pt x="322181" y="83572"/>
                  </a:lnTo>
                  <a:lnTo>
                    <a:pt x="345700" y="72766"/>
                  </a:lnTo>
                  <a:lnTo>
                    <a:pt x="380450" y="66780"/>
                  </a:lnTo>
                  <a:lnTo>
                    <a:pt x="427250" y="72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8" name="SMARTInkShape-1001"/>
            <p:cNvSpPr/>
            <p:nvPr>
              <p:custDataLst>
                <p:tags r:id="rId10"/>
              </p:custDataLst>
            </p:nvPr>
          </p:nvSpPr>
          <p:spPr>
            <a:xfrm>
              <a:off x="7692114" y="5700713"/>
              <a:ext cx="94575" cy="119215"/>
            </a:xfrm>
            <a:custGeom>
              <a:avLst/>
              <a:gdLst/>
              <a:ahLst/>
              <a:cxnLst/>
              <a:rect l="0" t="0" r="0" b="0"/>
              <a:pathLst>
                <a:path w="94575" h="119215">
                  <a:moveTo>
                    <a:pt x="94574" y="50007"/>
                  </a:moveTo>
                  <a:lnTo>
                    <a:pt x="94574" y="50007"/>
                  </a:lnTo>
                  <a:lnTo>
                    <a:pt x="84631" y="40063"/>
                  </a:lnTo>
                  <a:lnTo>
                    <a:pt x="75867" y="37649"/>
                  </a:lnTo>
                  <a:lnTo>
                    <a:pt x="54630" y="36100"/>
                  </a:lnTo>
                  <a:lnTo>
                    <a:pt x="36172" y="43416"/>
                  </a:lnTo>
                  <a:lnTo>
                    <a:pt x="15622" y="59430"/>
                  </a:lnTo>
                  <a:lnTo>
                    <a:pt x="2037" y="79256"/>
                  </a:lnTo>
                  <a:lnTo>
                    <a:pt x="0" y="93169"/>
                  </a:lnTo>
                  <a:lnTo>
                    <a:pt x="568" y="100213"/>
                  </a:lnTo>
                  <a:lnTo>
                    <a:pt x="3329" y="105702"/>
                  </a:lnTo>
                  <a:lnTo>
                    <a:pt x="12745" y="113918"/>
                  </a:lnTo>
                  <a:lnTo>
                    <a:pt x="22752" y="118098"/>
                  </a:lnTo>
                  <a:lnTo>
                    <a:pt x="27642" y="119214"/>
                  </a:lnTo>
                  <a:lnTo>
                    <a:pt x="33283" y="117575"/>
                  </a:lnTo>
                  <a:lnTo>
                    <a:pt x="50220" y="105481"/>
                  </a:lnTo>
                  <a:lnTo>
                    <a:pt x="55017" y="99004"/>
                  </a:lnTo>
                  <a:lnTo>
                    <a:pt x="58097" y="71266"/>
                  </a:lnTo>
                  <a:lnTo>
                    <a:pt x="56588" y="39447"/>
                  </a:lnTo>
                  <a:lnTo>
                    <a:pt x="48238" y="13191"/>
                  </a:lnTo>
                  <a:lnTo>
                    <a:pt x="517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9" name="SMARTInkShape-1002"/>
            <p:cNvSpPr/>
            <p:nvPr>
              <p:custDataLst>
                <p:tags r:id="rId11"/>
              </p:custDataLst>
            </p:nvPr>
          </p:nvSpPr>
          <p:spPr>
            <a:xfrm>
              <a:off x="7837367" y="5405603"/>
              <a:ext cx="142203" cy="487993"/>
            </a:xfrm>
            <a:custGeom>
              <a:avLst/>
              <a:gdLst/>
              <a:ahLst/>
              <a:cxnLst/>
              <a:rect l="0" t="0" r="0" b="0"/>
              <a:pathLst>
                <a:path w="142203" h="487993">
                  <a:moveTo>
                    <a:pt x="142202" y="73652"/>
                  </a:moveTo>
                  <a:lnTo>
                    <a:pt x="142202" y="73652"/>
                  </a:lnTo>
                  <a:lnTo>
                    <a:pt x="124314" y="39465"/>
                  </a:lnTo>
                  <a:lnTo>
                    <a:pt x="101560" y="12256"/>
                  </a:lnTo>
                  <a:lnTo>
                    <a:pt x="87386" y="1398"/>
                  </a:lnTo>
                  <a:lnTo>
                    <a:pt x="73654" y="0"/>
                  </a:lnTo>
                  <a:lnTo>
                    <a:pt x="65547" y="739"/>
                  </a:lnTo>
                  <a:lnTo>
                    <a:pt x="38968" y="13155"/>
                  </a:lnTo>
                  <a:lnTo>
                    <a:pt x="26734" y="25334"/>
                  </a:lnTo>
                  <a:lnTo>
                    <a:pt x="15385" y="47695"/>
                  </a:lnTo>
                  <a:lnTo>
                    <a:pt x="6995" y="74428"/>
                  </a:lnTo>
                  <a:lnTo>
                    <a:pt x="1599" y="104575"/>
                  </a:lnTo>
                  <a:lnTo>
                    <a:pt x="0" y="138642"/>
                  </a:lnTo>
                  <a:lnTo>
                    <a:pt x="1643" y="173872"/>
                  </a:lnTo>
                  <a:lnTo>
                    <a:pt x="5119" y="198363"/>
                  </a:lnTo>
                  <a:lnTo>
                    <a:pt x="9309" y="225124"/>
                  </a:lnTo>
                  <a:lnTo>
                    <a:pt x="11701" y="252892"/>
                  </a:lnTo>
                  <a:lnTo>
                    <a:pt x="13558" y="280315"/>
                  </a:lnTo>
                  <a:lnTo>
                    <a:pt x="17029" y="305732"/>
                  </a:lnTo>
                  <a:lnTo>
                    <a:pt x="19101" y="332374"/>
                  </a:lnTo>
                  <a:lnTo>
                    <a:pt x="20815" y="358503"/>
                  </a:lnTo>
                  <a:lnTo>
                    <a:pt x="25449" y="391063"/>
                  </a:lnTo>
                  <a:lnTo>
                    <a:pt x="27969" y="420819"/>
                  </a:lnTo>
                  <a:lnTo>
                    <a:pt x="27902" y="487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0" name="SMARTInkShape-1003"/>
            <p:cNvSpPr/>
            <p:nvPr>
              <p:custDataLst>
                <p:tags r:id="rId12"/>
              </p:custDataLst>
            </p:nvPr>
          </p:nvSpPr>
          <p:spPr>
            <a:xfrm>
              <a:off x="7786688" y="5729288"/>
              <a:ext cx="164307" cy="42863"/>
            </a:xfrm>
            <a:custGeom>
              <a:avLst/>
              <a:gdLst/>
              <a:ahLst/>
              <a:cxnLst/>
              <a:rect l="0" t="0" r="0" b="0"/>
              <a:pathLst>
                <a:path w="164307" h="42863">
                  <a:moveTo>
                    <a:pt x="0" y="0"/>
                  </a:moveTo>
                  <a:lnTo>
                    <a:pt x="0" y="0"/>
                  </a:lnTo>
                  <a:lnTo>
                    <a:pt x="30867" y="1587"/>
                  </a:lnTo>
                  <a:lnTo>
                    <a:pt x="65216" y="13425"/>
                  </a:lnTo>
                  <a:lnTo>
                    <a:pt x="95259" y="23292"/>
                  </a:lnTo>
                  <a:lnTo>
                    <a:pt x="128167" y="34876"/>
                  </a:lnTo>
                  <a:lnTo>
                    <a:pt x="164306" y="42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1" name="SMARTInkShape-1004"/>
            <p:cNvSpPr/>
            <p:nvPr>
              <p:custDataLst>
                <p:tags r:id="rId13"/>
              </p:custDataLst>
            </p:nvPr>
          </p:nvSpPr>
          <p:spPr>
            <a:xfrm>
              <a:off x="8029575" y="5552241"/>
              <a:ext cx="450057" cy="486356"/>
            </a:xfrm>
            <a:custGeom>
              <a:avLst/>
              <a:gdLst/>
              <a:ahLst/>
              <a:cxnLst/>
              <a:rect l="0" t="0" r="0" b="0"/>
              <a:pathLst>
                <a:path w="450057" h="486356">
                  <a:moveTo>
                    <a:pt x="0" y="119897"/>
                  </a:moveTo>
                  <a:lnTo>
                    <a:pt x="0" y="119897"/>
                  </a:lnTo>
                  <a:lnTo>
                    <a:pt x="0" y="113746"/>
                  </a:lnTo>
                  <a:lnTo>
                    <a:pt x="27546" y="122772"/>
                  </a:lnTo>
                  <a:lnTo>
                    <a:pt x="62680" y="139515"/>
                  </a:lnTo>
                  <a:lnTo>
                    <a:pt x="98253" y="157315"/>
                  </a:lnTo>
                  <a:lnTo>
                    <a:pt x="126391" y="166614"/>
                  </a:lnTo>
                  <a:lnTo>
                    <a:pt x="154043" y="173603"/>
                  </a:lnTo>
                  <a:lnTo>
                    <a:pt x="187237" y="176366"/>
                  </a:lnTo>
                  <a:lnTo>
                    <a:pt x="212641" y="174729"/>
                  </a:lnTo>
                  <a:lnTo>
                    <a:pt x="235248" y="167099"/>
                  </a:lnTo>
                  <a:lnTo>
                    <a:pt x="260429" y="150299"/>
                  </a:lnTo>
                  <a:lnTo>
                    <a:pt x="275780" y="125197"/>
                  </a:lnTo>
                  <a:lnTo>
                    <a:pt x="287117" y="97213"/>
                  </a:lnTo>
                  <a:lnTo>
                    <a:pt x="290326" y="69863"/>
                  </a:lnTo>
                  <a:lnTo>
                    <a:pt x="292133" y="34605"/>
                  </a:lnTo>
                  <a:lnTo>
                    <a:pt x="291950" y="3125"/>
                  </a:lnTo>
                  <a:lnTo>
                    <a:pt x="290677" y="774"/>
                  </a:lnTo>
                  <a:lnTo>
                    <a:pt x="289035" y="0"/>
                  </a:lnTo>
                  <a:lnTo>
                    <a:pt x="287147" y="2659"/>
                  </a:lnTo>
                  <a:lnTo>
                    <a:pt x="281490" y="20778"/>
                  </a:lnTo>
                  <a:lnTo>
                    <a:pt x="277059" y="50753"/>
                  </a:lnTo>
                  <a:lnTo>
                    <a:pt x="272568" y="83220"/>
                  </a:lnTo>
                  <a:lnTo>
                    <a:pt x="266771" y="118267"/>
                  </a:lnTo>
                  <a:lnTo>
                    <a:pt x="265046" y="146313"/>
                  </a:lnTo>
                  <a:lnTo>
                    <a:pt x="263740" y="173937"/>
                  </a:lnTo>
                  <a:lnTo>
                    <a:pt x="259474" y="199938"/>
                  </a:lnTo>
                  <a:lnTo>
                    <a:pt x="257856" y="235158"/>
                  </a:lnTo>
                  <a:lnTo>
                    <a:pt x="257310" y="269958"/>
                  </a:lnTo>
                  <a:lnTo>
                    <a:pt x="257265" y="274706"/>
                  </a:lnTo>
                  <a:lnTo>
                    <a:pt x="256442" y="277872"/>
                  </a:lnTo>
                  <a:lnTo>
                    <a:pt x="255098" y="279982"/>
                  </a:lnTo>
                  <a:lnTo>
                    <a:pt x="253409" y="281389"/>
                  </a:lnTo>
                  <a:lnTo>
                    <a:pt x="253078" y="280739"/>
                  </a:lnTo>
                  <a:lnTo>
                    <a:pt x="260761" y="246752"/>
                  </a:lnTo>
                  <a:lnTo>
                    <a:pt x="267057" y="230332"/>
                  </a:lnTo>
                  <a:lnTo>
                    <a:pt x="271622" y="224541"/>
                  </a:lnTo>
                  <a:lnTo>
                    <a:pt x="273950" y="222997"/>
                  </a:lnTo>
                  <a:lnTo>
                    <a:pt x="276296" y="222762"/>
                  </a:lnTo>
                  <a:lnTo>
                    <a:pt x="281019" y="224616"/>
                  </a:lnTo>
                  <a:lnTo>
                    <a:pt x="301429" y="259026"/>
                  </a:lnTo>
                  <a:lnTo>
                    <a:pt x="319849" y="289678"/>
                  </a:lnTo>
                  <a:lnTo>
                    <a:pt x="334466" y="310067"/>
                  </a:lnTo>
                  <a:lnTo>
                    <a:pt x="365838" y="342735"/>
                  </a:lnTo>
                  <a:lnTo>
                    <a:pt x="379288" y="349905"/>
                  </a:lnTo>
                  <a:lnTo>
                    <a:pt x="386209" y="351816"/>
                  </a:lnTo>
                  <a:lnTo>
                    <a:pt x="400248" y="349707"/>
                  </a:lnTo>
                  <a:lnTo>
                    <a:pt x="407326" y="346923"/>
                  </a:lnTo>
                  <a:lnTo>
                    <a:pt x="417307" y="337478"/>
                  </a:lnTo>
                  <a:lnTo>
                    <a:pt x="430181" y="315805"/>
                  </a:lnTo>
                  <a:lnTo>
                    <a:pt x="434113" y="285893"/>
                  </a:lnTo>
                  <a:lnTo>
                    <a:pt x="435442" y="253551"/>
                  </a:lnTo>
                  <a:lnTo>
                    <a:pt x="435624" y="233538"/>
                  </a:lnTo>
                  <a:lnTo>
                    <a:pt x="433291" y="225026"/>
                  </a:lnTo>
                  <a:lnTo>
                    <a:pt x="424349" y="211336"/>
                  </a:lnTo>
                  <a:lnTo>
                    <a:pt x="405927" y="198495"/>
                  </a:lnTo>
                  <a:lnTo>
                    <a:pt x="390227" y="196633"/>
                  </a:lnTo>
                  <a:lnTo>
                    <a:pt x="381595" y="197248"/>
                  </a:lnTo>
                  <a:lnTo>
                    <a:pt x="374253" y="200833"/>
                  </a:lnTo>
                  <a:lnTo>
                    <a:pt x="361862" y="213283"/>
                  </a:lnTo>
                  <a:lnTo>
                    <a:pt x="349753" y="241934"/>
                  </a:lnTo>
                  <a:lnTo>
                    <a:pt x="344931" y="271767"/>
                  </a:lnTo>
                  <a:lnTo>
                    <a:pt x="343502" y="300715"/>
                  </a:lnTo>
                  <a:lnTo>
                    <a:pt x="346871" y="329400"/>
                  </a:lnTo>
                  <a:lnTo>
                    <a:pt x="352896" y="358008"/>
                  </a:lnTo>
                  <a:lnTo>
                    <a:pt x="363501" y="386593"/>
                  </a:lnTo>
                  <a:lnTo>
                    <a:pt x="376697" y="415170"/>
                  </a:lnTo>
                  <a:lnTo>
                    <a:pt x="390469" y="446773"/>
                  </a:lnTo>
                  <a:lnTo>
                    <a:pt x="412263" y="474161"/>
                  </a:lnTo>
                  <a:lnTo>
                    <a:pt x="426335" y="485038"/>
                  </a:lnTo>
                  <a:lnTo>
                    <a:pt x="430273" y="486355"/>
                  </a:lnTo>
                  <a:lnTo>
                    <a:pt x="450056" y="477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2" name="SMARTInkShape-1005"/>
            <p:cNvSpPr/>
            <p:nvPr>
              <p:custDataLst>
                <p:tags r:id="rId14"/>
              </p:custDataLst>
            </p:nvPr>
          </p:nvSpPr>
          <p:spPr>
            <a:xfrm>
              <a:off x="7493794" y="5904047"/>
              <a:ext cx="128408" cy="463872"/>
            </a:xfrm>
            <a:custGeom>
              <a:avLst/>
              <a:gdLst/>
              <a:ahLst/>
              <a:cxnLst/>
              <a:rect l="0" t="0" r="0" b="0"/>
              <a:pathLst>
                <a:path w="128408" h="463872">
                  <a:moveTo>
                    <a:pt x="92869" y="118133"/>
                  </a:moveTo>
                  <a:lnTo>
                    <a:pt x="92869" y="118133"/>
                  </a:lnTo>
                  <a:lnTo>
                    <a:pt x="85284" y="125719"/>
                  </a:lnTo>
                  <a:lnTo>
                    <a:pt x="69292" y="158820"/>
                  </a:lnTo>
                  <a:lnTo>
                    <a:pt x="59513" y="187251"/>
                  </a:lnTo>
                  <a:lnTo>
                    <a:pt x="48501" y="216577"/>
                  </a:lnTo>
                  <a:lnTo>
                    <a:pt x="43740" y="250049"/>
                  </a:lnTo>
                  <a:lnTo>
                    <a:pt x="37655" y="285102"/>
                  </a:lnTo>
                  <a:lnTo>
                    <a:pt x="30824" y="320623"/>
                  </a:lnTo>
                  <a:lnTo>
                    <a:pt x="24567" y="356284"/>
                  </a:lnTo>
                  <a:lnTo>
                    <a:pt x="21567" y="390398"/>
                  </a:lnTo>
                  <a:lnTo>
                    <a:pt x="15960" y="424063"/>
                  </a:lnTo>
                  <a:lnTo>
                    <a:pt x="13714" y="458488"/>
                  </a:lnTo>
                  <a:lnTo>
                    <a:pt x="12318" y="461718"/>
                  </a:lnTo>
                  <a:lnTo>
                    <a:pt x="10593" y="463871"/>
                  </a:lnTo>
                  <a:lnTo>
                    <a:pt x="9443" y="462132"/>
                  </a:lnTo>
                  <a:lnTo>
                    <a:pt x="3654" y="428028"/>
                  </a:lnTo>
                  <a:lnTo>
                    <a:pt x="1083" y="397102"/>
                  </a:lnTo>
                  <a:lnTo>
                    <a:pt x="481" y="372295"/>
                  </a:lnTo>
                  <a:lnTo>
                    <a:pt x="214" y="345396"/>
                  </a:lnTo>
                  <a:lnTo>
                    <a:pt x="95" y="317564"/>
                  </a:lnTo>
                  <a:lnTo>
                    <a:pt x="43" y="289320"/>
                  </a:lnTo>
                  <a:lnTo>
                    <a:pt x="19" y="260892"/>
                  </a:lnTo>
                  <a:lnTo>
                    <a:pt x="8" y="232382"/>
                  </a:lnTo>
                  <a:lnTo>
                    <a:pt x="4" y="203836"/>
                  </a:lnTo>
                  <a:lnTo>
                    <a:pt x="1" y="175274"/>
                  </a:lnTo>
                  <a:lnTo>
                    <a:pt x="1" y="146705"/>
                  </a:lnTo>
                  <a:lnTo>
                    <a:pt x="3793" y="111430"/>
                  </a:lnTo>
                  <a:lnTo>
                    <a:pt x="9943" y="77077"/>
                  </a:lnTo>
                  <a:lnTo>
                    <a:pt x="16793" y="49349"/>
                  </a:lnTo>
                  <a:lnTo>
                    <a:pt x="31922" y="19439"/>
                  </a:lnTo>
                  <a:lnTo>
                    <a:pt x="40910" y="7860"/>
                  </a:lnTo>
                  <a:lnTo>
                    <a:pt x="54431" y="1655"/>
                  </a:lnTo>
                  <a:lnTo>
                    <a:pt x="62480" y="0"/>
                  </a:lnTo>
                  <a:lnTo>
                    <a:pt x="79892" y="2396"/>
                  </a:lnTo>
                  <a:lnTo>
                    <a:pt x="96626" y="8751"/>
                  </a:lnTo>
                  <a:lnTo>
                    <a:pt x="109356" y="16867"/>
                  </a:lnTo>
                  <a:lnTo>
                    <a:pt x="118188" y="27883"/>
                  </a:lnTo>
                  <a:lnTo>
                    <a:pt x="123966" y="40716"/>
                  </a:lnTo>
                  <a:lnTo>
                    <a:pt x="127674" y="70474"/>
                  </a:lnTo>
                  <a:lnTo>
                    <a:pt x="128407" y="102899"/>
                  </a:lnTo>
                  <a:lnTo>
                    <a:pt x="122849" y="132235"/>
                  </a:lnTo>
                  <a:lnTo>
                    <a:pt x="115598" y="153003"/>
                  </a:lnTo>
                  <a:lnTo>
                    <a:pt x="94794" y="183414"/>
                  </a:lnTo>
                  <a:lnTo>
                    <a:pt x="69450" y="200359"/>
                  </a:lnTo>
                  <a:lnTo>
                    <a:pt x="40598" y="211641"/>
                  </a:lnTo>
                  <a:lnTo>
                    <a:pt x="23600" y="213139"/>
                  </a:lnTo>
                  <a:lnTo>
                    <a:pt x="15733" y="212427"/>
                  </a:lnTo>
                  <a:lnTo>
                    <a:pt x="10489" y="210365"/>
                  </a:lnTo>
                  <a:lnTo>
                    <a:pt x="6992" y="207402"/>
                  </a:lnTo>
                  <a:lnTo>
                    <a:pt x="0" y="182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3" name="SMARTInkShape-1006"/>
            <p:cNvSpPr/>
            <p:nvPr>
              <p:custDataLst>
                <p:tags r:id="rId15"/>
              </p:custDataLst>
            </p:nvPr>
          </p:nvSpPr>
          <p:spPr>
            <a:xfrm>
              <a:off x="7627259" y="6079330"/>
              <a:ext cx="137998" cy="184211"/>
            </a:xfrm>
            <a:custGeom>
              <a:avLst/>
              <a:gdLst/>
              <a:ahLst/>
              <a:cxnLst/>
              <a:rect l="0" t="0" r="0" b="0"/>
              <a:pathLst>
                <a:path w="137998" h="184211">
                  <a:moveTo>
                    <a:pt x="52272" y="0"/>
                  </a:moveTo>
                  <a:lnTo>
                    <a:pt x="52272" y="0"/>
                  </a:lnTo>
                  <a:lnTo>
                    <a:pt x="38537" y="17529"/>
                  </a:lnTo>
                  <a:lnTo>
                    <a:pt x="20955" y="49207"/>
                  </a:lnTo>
                  <a:lnTo>
                    <a:pt x="7715" y="77463"/>
                  </a:lnTo>
                  <a:lnTo>
                    <a:pt x="0" y="108237"/>
                  </a:lnTo>
                  <a:lnTo>
                    <a:pt x="2036" y="128468"/>
                  </a:lnTo>
                  <a:lnTo>
                    <a:pt x="5604" y="139383"/>
                  </a:lnTo>
                  <a:lnTo>
                    <a:pt x="8459" y="142135"/>
                  </a:lnTo>
                  <a:lnTo>
                    <a:pt x="11951" y="143175"/>
                  </a:lnTo>
                  <a:lnTo>
                    <a:pt x="19271" y="142216"/>
                  </a:lnTo>
                  <a:lnTo>
                    <a:pt x="25170" y="139143"/>
                  </a:lnTo>
                  <a:lnTo>
                    <a:pt x="41127" y="112800"/>
                  </a:lnTo>
                  <a:lnTo>
                    <a:pt x="54880" y="82283"/>
                  </a:lnTo>
                  <a:lnTo>
                    <a:pt x="69515" y="47358"/>
                  </a:lnTo>
                  <a:lnTo>
                    <a:pt x="72876" y="32286"/>
                  </a:lnTo>
                  <a:lnTo>
                    <a:pt x="73152" y="32637"/>
                  </a:lnTo>
                  <a:lnTo>
                    <a:pt x="73459" y="37260"/>
                  </a:lnTo>
                  <a:lnTo>
                    <a:pt x="67952" y="65364"/>
                  </a:lnTo>
                  <a:lnTo>
                    <a:pt x="63092" y="96979"/>
                  </a:lnTo>
                  <a:lnTo>
                    <a:pt x="65180" y="129101"/>
                  </a:lnTo>
                  <a:lnTo>
                    <a:pt x="67739" y="151318"/>
                  </a:lnTo>
                  <a:lnTo>
                    <a:pt x="73963" y="168324"/>
                  </a:lnTo>
                  <a:lnTo>
                    <a:pt x="78640" y="174129"/>
                  </a:lnTo>
                  <a:lnTo>
                    <a:pt x="90185" y="180579"/>
                  </a:lnTo>
                  <a:lnTo>
                    <a:pt x="113865" y="184210"/>
                  </a:lnTo>
                  <a:lnTo>
                    <a:pt x="120322" y="183132"/>
                  </a:lnTo>
                  <a:lnTo>
                    <a:pt x="137997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4" name="SMARTInkShape-1007"/>
            <p:cNvSpPr/>
            <p:nvPr>
              <p:custDataLst>
                <p:tags r:id="rId16"/>
              </p:custDataLst>
            </p:nvPr>
          </p:nvSpPr>
          <p:spPr>
            <a:xfrm>
              <a:off x="7772972" y="6101824"/>
              <a:ext cx="99442" cy="188836"/>
            </a:xfrm>
            <a:custGeom>
              <a:avLst/>
              <a:gdLst/>
              <a:ahLst/>
              <a:cxnLst/>
              <a:rect l="0" t="0" r="0" b="0"/>
              <a:pathLst>
                <a:path w="99442" h="188836">
                  <a:moveTo>
                    <a:pt x="13716" y="106096"/>
                  </a:moveTo>
                  <a:lnTo>
                    <a:pt x="13716" y="106096"/>
                  </a:lnTo>
                  <a:lnTo>
                    <a:pt x="13716" y="109887"/>
                  </a:lnTo>
                  <a:lnTo>
                    <a:pt x="11599" y="113866"/>
                  </a:lnTo>
                  <a:lnTo>
                    <a:pt x="3773" y="126680"/>
                  </a:lnTo>
                  <a:lnTo>
                    <a:pt x="0" y="160467"/>
                  </a:lnTo>
                  <a:lnTo>
                    <a:pt x="476" y="171536"/>
                  </a:lnTo>
                  <a:lnTo>
                    <a:pt x="3333" y="181747"/>
                  </a:lnTo>
                  <a:lnTo>
                    <a:pt x="5207" y="185105"/>
                  </a:lnTo>
                  <a:lnTo>
                    <a:pt x="7249" y="187343"/>
                  </a:lnTo>
                  <a:lnTo>
                    <a:pt x="9405" y="188835"/>
                  </a:lnTo>
                  <a:lnTo>
                    <a:pt x="10842" y="187449"/>
                  </a:lnTo>
                  <a:lnTo>
                    <a:pt x="17129" y="154144"/>
                  </a:lnTo>
                  <a:lnTo>
                    <a:pt x="19201" y="130625"/>
                  </a:lnTo>
                  <a:lnTo>
                    <a:pt x="20123" y="105885"/>
                  </a:lnTo>
                  <a:lnTo>
                    <a:pt x="19847" y="74900"/>
                  </a:lnTo>
                  <a:lnTo>
                    <a:pt x="15162" y="40578"/>
                  </a:lnTo>
                  <a:lnTo>
                    <a:pt x="12027" y="17097"/>
                  </a:lnTo>
                  <a:lnTo>
                    <a:pt x="9790" y="7009"/>
                  </a:lnTo>
                  <a:lnTo>
                    <a:pt x="10305" y="4319"/>
                  </a:lnTo>
                  <a:lnTo>
                    <a:pt x="13042" y="0"/>
                  </a:lnTo>
                  <a:lnTo>
                    <a:pt x="44528" y="18461"/>
                  </a:lnTo>
                  <a:lnTo>
                    <a:pt x="65810" y="33105"/>
                  </a:lnTo>
                  <a:lnTo>
                    <a:pt x="81332" y="40083"/>
                  </a:lnTo>
                  <a:lnTo>
                    <a:pt x="99441" y="56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5" name="SMARTInkShape-1008"/>
            <p:cNvSpPr/>
            <p:nvPr>
              <p:custDataLst>
                <p:tags r:id="rId17"/>
              </p:custDataLst>
            </p:nvPr>
          </p:nvSpPr>
          <p:spPr>
            <a:xfrm>
              <a:off x="7822406" y="6131058"/>
              <a:ext cx="121445" cy="150317"/>
            </a:xfrm>
            <a:custGeom>
              <a:avLst/>
              <a:gdLst/>
              <a:ahLst/>
              <a:cxnLst/>
              <a:rect l="0" t="0" r="0" b="0"/>
              <a:pathLst>
                <a:path w="121445" h="150317">
                  <a:moveTo>
                    <a:pt x="121444" y="41142"/>
                  </a:moveTo>
                  <a:lnTo>
                    <a:pt x="121444" y="41142"/>
                  </a:lnTo>
                  <a:lnTo>
                    <a:pt x="90217" y="13708"/>
                  </a:lnTo>
                  <a:lnTo>
                    <a:pt x="59655" y="2150"/>
                  </a:lnTo>
                  <a:lnTo>
                    <a:pt x="47416" y="0"/>
                  </a:lnTo>
                  <a:lnTo>
                    <a:pt x="36684" y="1161"/>
                  </a:lnTo>
                  <a:lnTo>
                    <a:pt x="31600" y="2582"/>
                  </a:lnTo>
                  <a:lnTo>
                    <a:pt x="27417" y="6704"/>
                  </a:lnTo>
                  <a:lnTo>
                    <a:pt x="20652" y="19751"/>
                  </a:lnTo>
                  <a:lnTo>
                    <a:pt x="21350" y="36132"/>
                  </a:lnTo>
                  <a:lnTo>
                    <a:pt x="33327" y="71292"/>
                  </a:lnTo>
                  <a:lnTo>
                    <a:pt x="41272" y="90821"/>
                  </a:lnTo>
                  <a:lnTo>
                    <a:pt x="62331" y="120778"/>
                  </a:lnTo>
                  <a:lnTo>
                    <a:pt x="68739" y="137674"/>
                  </a:lnTo>
                  <a:lnTo>
                    <a:pt x="68051" y="142009"/>
                  </a:lnTo>
                  <a:lnTo>
                    <a:pt x="66005" y="145693"/>
                  </a:lnTo>
                  <a:lnTo>
                    <a:pt x="63054" y="148943"/>
                  </a:lnTo>
                  <a:lnTo>
                    <a:pt x="58705" y="150316"/>
                  </a:lnTo>
                  <a:lnTo>
                    <a:pt x="47523" y="149725"/>
                  </a:lnTo>
                  <a:lnTo>
                    <a:pt x="16078" y="137177"/>
                  </a:lnTo>
                  <a:lnTo>
                    <a:pt x="10719" y="136121"/>
                  </a:lnTo>
                  <a:lnTo>
                    <a:pt x="7146" y="133831"/>
                  </a:lnTo>
                  <a:lnTo>
                    <a:pt x="4764" y="130716"/>
                  </a:lnTo>
                  <a:lnTo>
                    <a:pt x="0" y="119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6" name="SMARTInkShape-1009"/>
            <p:cNvSpPr/>
            <p:nvPr>
              <p:custDataLst>
                <p:tags r:id="rId18"/>
              </p:custDataLst>
            </p:nvPr>
          </p:nvSpPr>
          <p:spPr>
            <a:xfrm>
              <a:off x="7936706" y="6137466"/>
              <a:ext cx="107158" cy="192529"/>
            </a:xfrm>
            <a:custGeom>
              <a:avLst/>
              <a:gdLst/>
              <a:ahLst/>
              <a:cxnLst/>
              <a:rect l="0" t="0" r="0" b="0"/>
              <a:pathLst>
                <a:path w="107158" h="192529">
                  <a:moveTo>
                    <a:pt x="0" y="120459"/>
                  </a:moveTo>
                  <a:lnTo>
                    <a:pt x="0" y="120459"/>
                  </a:lnTo>
                  <a:lnTo>
                    <a:pt x="3793" y="120459"/>
                  </a:lnTo>
                  <a:lnTo>
                    <a:pt x="17889" y="124575"/>
                  </a:lnTo>
                  <a:lnTo>
                    <a:pt x="36850" y="121158"/>
                  </a:lnTo>
                  <a:lnTo>
                    <a:pt x="52458" y="113082"/>
                  </a:lnTo>
                  <a:lnTo>
                    <a:pt x="78272" y="90427"/>
                  </a:lnTo>
                  <a:lnTo>
                    <a:pt x="93660" y="69226"/>
                  </a:lnTo>
                  <a:lnTo>
                    <a:pt x="100629" y="52181"/>
                  </a:lnTo>
                  <a:lnTo>
                    <a:pt x="102140" y="36138"/>
                  </a:lnTo>
                  <a:lnTo>
                    <a:pt x="99370" y="21864"/>
                  </a:lnTo>
                  <a:lnTo>
                    <a:pt x="92848" y="10229"/>
                  </a:lnTo>
                  <a:lnTo>
                    <a:pt x="87299" y="6491"/>
                  </a:lnTo>
                  <a:lnTo>
                    <a:pt x="65906" y="1230"/>
                  </a:lnTo>
                  <a:lnTo>
                    <a:pt x="54163" y="0"/>
                  </a:lnTo>
                  <a:lnTo>
                    <a:pt x="41535" y="5802"/>
                  </a:lnTo>
                  <a:lnTo>
                    <a:pt x="34834" y="10684"/>
                  </a:lnTo>
                  <a:lnTo>
                    <a:pt x="17818" y="36516"/>
                  </a:lnTo>
                  <a:lnTo>
                    <a:pt x="6515" y="69305"/>
                  </a:lnTo>
                  <a:lnTo>
                    <a:pt x="5012" y="94549"/>
                  </a:lnTo>
                  <a:lnTo>
                    <a:pt x="8629" y="129186"/>
                  </a:lnTo>
                  <a:lnTo>
                    <a:pt x="16963" y="158431"/>
                  </a:lnTo>
                  <a:lnTo>
                    <a:pt x="31485" y="178277"/>
                  </a:lnTo>
                  <a:lnTo>
                    <a:pt x="50868" y="191653"/>
                  </a:lnTo>
                  <a:lnTo>
                    <a:pt x="56932" y="192528"/>
                  </a:lnTo>
                  <a:lnTo>
                    <a:pt x="67902" y="189267"/>
                  </a:lnTo>
                  <a:lnTo>
                    <a:pt x="89945" y="172848"/>
                  </a:lnTo>
                  <a:lnTo>
                    <a:pt x="107157" y="149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7" name="SMARTInkShape-1010"/>
            <p:cNvSpPr/>
            <p:nvPr>
              <p:custDataLst>
                <p:tags r:id="rId19"/>
              </p:custDataLst>
            </p:nvPr>
          </p:nvSpPr>
          <p:spPr>
            <a:xfrm>
              <a:off x="8093869" y="6000750"/>
              <a:ext cx="21432" cy="78581"/>
            </a:xfrm>
            <a:custGeom>
              <a:avLst/>
              <a:gdLst/>
              <a:ahLst/>
              <a:cxnLst/>
              <a:rect l="0" t="0" r="0" b="0"/>
              <a:pathLst>
                <a:path w="21432" h="78581">
                  <a:moveTo>
                    <a:pt x="0" y="0"/>
                  </a:moveTo>
                  <a:lnTo>
                    <a:pt x="0" y="0"/>
                  </a:lnTo>
                  <a:lnTo>
                    <a:pt x="6151" y="6152"/>
                  </a:lnTo>
                  <a:lnTo>
                    <a:pt x="10642" y="14435"/>
                  </a:lnTo>
                  <a:lnTo>
                    <a:pt x="15924" y="43822"/>
                  </a:lnTo>
                  <a:lnTo>
                    <a:pt x="21431" y="78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8" name="SMARTInkShape-1011"/>
            <p:cNvSpPr/>
            <p:nvPr>
              <p:custDataLst>
                <p:tags r:id="rId20"/>
              </p:custDataLst>
            </p:nvPr>
          </p:nvSpPr>
          <p:spPr>
            <a:xfrm>
              <a:off x="8143875" y="6079330"/>
              <a:ext cx="7145" cy="50009"/>
            </a:xfrm>
            <a:custGeom>
              <a:avLst/>
              <a:gdLst/>
              <a:ahLst/>
              <a:cxnLst/>
              <a:rect l="0" t="0" r="0" b="0"/>
              <a:pathLst>
                <a:path w="7145" h="50009">
                  <a:moveTo>
                    <a:pt x="7144" y="0"/>
                  </a:moveTo>
                  <a:lnTo>
                    <a:pt x="7144" y="0"/>
                  </a:lnTo>
                  <a:lnTo>
                    <a:pt x="6350" y="18683"/>
                  </a:lnTo>
                  <a:lnTo>
                    <a:pt x="0" y="5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0" name="SMARTInkShape-1012"/>
          <p:cNvSpPr/>
          <p:nvPr>
            <p:custDataLst>
              <p:tags r:id="rId3"/>
            </p:custDataLst>
          </p:nvPr>
        </p:nvSpPr>
        <p:spPr>
          <a:xfrm>
            <a:off x="8193881" y="5607845"/>
            <a:ext cx="14289" cy="335756"/>
          </a:xfrm>
          <a:custGeom>
            <a:avLst/>
            <a:gdLst/>
            <a:ahLst/>
            <a:cxnLst/>
            <a:rect l="0" t="0" r="0" b="0"/>
            <a:pathLst>
              <a:path w="14289" h="335756">
                <a:moveTo>
                  <a:pt x="14288" y="0"/>
                </a:moveTo>
                <a:lnTo>
                  <a:pt x="14288" y="0"/>
                </a:lnTo>
                <a:lnTo>
                  <a:pt x="12171" y="14120"/>
                </a:lnTo>
                <a:lnTo>
                  <a:pt x="8137" y="46621"/>
                </a:lnTo>
                <a:lnTo>
                  <a:pt x="7439" y="74226"/>
                </a:lnTo>
                <a:lnTo>
                  <a:pt x="7232" y="102513"/>
                </a:lnTo>
                <a:lnTo>
                  <a:pt x="7170" y="131004"/>
                </a:lnTo>
                <a:lnTo>
                  <a:pt x="3360" y="163346"/>
                </a:lnTo>
                <a:lnTo>
                  <a:pt x="996" y="194271"/>
                </a:lnTo>
                <a:lnTo>
                  <a:pt x="296" y="227335"/>
                </a:lnTo>
                <a:lnTo>
                  <a:pt x="88" y="258475"/>
                </a:lnTo>
                <a:lnTo>
                  <a:pt x="27" y="287810"/>
                </a:lnTo>
                <a:lnTo>
                  <a:pt x="0" y="3357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1" name="SMARTInkShape-1013"/>
          <p:cNvSpPr/>
          <p:nvPr>
            <p:custDataLst>
              <p:tags r:id="rId4"/>
            </p:custDataLst>
          </p:nvPr>
        </p:nvSpPr>
        <p:spPr>
          <a:xfrm>
            <a:off x="6602380" y="5215306"/>
            <a:ext cx="1827043" cy="1449064"/>
          </a:xfrm>
          <a:custGeom>
            <a:avLst/>
            <a:gdLst/>
            <a:ahLst/>
            <a:cxnLst/>
            <a:rect l="0" t="0" r="0" b="0"/>
            <a:pathLst>
              <a:path w="1827043" h="1449064">
                <a:moveTo>
                  <a:pt x="541370" y="1164064"/>
                </a:moveTo>
                <a:lnTo>
                  <a:pt x="541370" y="1164064"/>
                </a:lnTo>
                <a:lnTo>
                  <a:pt x="569886" y="1186082"/>
                </a:lnTo>
                <a:lnTo>
                  <a:pt x="603089" y="1207100"/>
                </a:lnTo>
                <a:lnTo>
                  <a:pt x="629126" y="1221290"/>
                </a:lnTo>
                <a:lnTo>
                  <a:pt x="656572" y="1235534"/>
                </a:lnTo>
                <a:lnTo>
                  <a:pt x="684647" y="1250597"/>
                </a:lnTo>
                <a:lnTo>
                  <a:pt x="712998" y="1267874"/>
                </a:lnTo>
                <a:lnTo>
                  <a:pt x="743592" y="1284020"/>
                </a:lnTo>
                <a:lnTo>
                  <a:pt x="774122" y="1299134"/>
                </a:lnTo>
                <a:lnTo>
                  <a:pt x="800919" y="1313788"/>
                </a:lnTo>
                <a:lnTo>
                  <a:pt x="830292" y="1328239"/>
                </a:lnTo>
                <a:lnTo>
                  <a:pt x="861074" y="1342599"/>
                </a:lnTo>
                <a:lnTo>
                  <a:pt x="890629" y="1356918"/>
                </a:lnTo>
                <a:lnTo>
                  <a:pt x="921758" y="1369104"/>
                </a:lnTo>
                <a:lnTo>
                  <a:pt x="953318" y="1379811"/>
                </a:lnTo>
                <a:lnTo>
                  <a:pt x="983221" y="1389861"/>
                </a:lnTo>
                <a:lnTo>
                  <a:pt x="1014502" y="1399620"/>
                </a:lnTo>
                <a:lnTo>
                  <a:pt x="1046133" y="1409249"/>
                </a:lnTo>
                <a:lnTo>
                  <a:pt x="1076065" y="1418820"/>
                </a:lnTo>
                <a:lnTo>
                  <a:pt x="1107360" y="1426248"/>
                </a:lnTo>
                <a:lnTo>
                  <a:pt x="1138996" y="1432990"/>
                </a:lnTo>
                <a:lnTo>
                  <a:pt x="1168932" y="1441277"/>
                </a:lnTo>
                <a:lnTo>
                  <a:pt x="1198111" y="1446019"/>
                </a:lnTo>
                <a:lnTo>
                  <a:pt x="1227749" y="1448127"/>
                </a:lnTo>
                <a:lnTo>
                  <a:pt x="1259442" y="1449063"/>
                </a:lnTo>
                <a:lnTo>
                  <a:pt x="1289932" y="1447363"/>
                </a:lnTo>
                <a:lnTo>
                  <a:pt x="1319358" y="1443962"/>
                </a:lnTo>
                <a:lnTo>
                  <a:pt x="1348311" y="1439804"/>
                </a:lnTo>
                <a:lnTo>
                  <a:pt x="1377055" y="1433194"/>
                </a:lnTo>
                <a:lnTo>
                  <a:pt x="1405705" y="1424965"/>
                </a:lnTo>
                <a:lnTo>
                  <a:pt x="1434312" y="1416015"/>
                </a:lnTo>
                <a:lnTo>
                  <a:pt x="1462902" y="1406746"/>
                </a:lnTo>
                <a:lnTo>
                  <a:pt x="1490690" y="1396540"/>
                </a:lnTo>
                <a:lnTo>
                  <a:pt x="1516269" y="1384067"/>
                </a:lnTo>
                <a:lnTo>
                  <a:pt x="1540867" y="1372703"/>
                </a:lnTo>
                <a:lnTo>
                  <a:pt x="1565028" y="1360773"/>
                </a:lnTo>
                <a:lnTo>
                  <a:pt x="1588996" y="1344887"/>
                </a:lnTo>
                <a:lnTo>
                  <a:pt x="1612878" y="1329360"/>
                </a:lnTo>
                <a:lnTo>
                  <a:pt x="1636720" y="1312934"/>
                </a:lnTo>
                <a:lnTo>
                  <a:pt x="1671663" y="1282168"/>
                </a:lnTo>
                <a:lnTo>
                  <a:pt x="1702477" y="1251003"/>
                </a:lnTo>
                <a:lnTo>
                  <a:pt x="1722051" y="1225723"/>
                </a:lnTo>
                <a:lnTo>
                  <a:pt x="1739217" y="1198610"/>
                </a:lnTo>
                <a:lnTo>
                  <a:pt x="1754784" y="1170686"/>
                </a:lnTo>
                <a:lnTo>
                  <a:pt x="1769641" y="1142400"/>
                </a:lnTo>
                <a:lnTo>
                  <a:pt x="1782064" y="1113953"/>
                </a:lnTo>
                <a:lnTo>
                  <a:pt x="1792877" y="1084642"/>
                </a:lnTo>
                <a:lnTo>
                  <a:pt x="1802975" y="1053094"/>
                </a:lnTo>
                <a:lnTo>
                  <a:pt x="1810638" y="1020552"/>
                </a:lnTo>
                <a:lnTo>
                  <a:pt x="1816689" y="987568"/>
                </a:lnTo>
                <a:lnTo>
                  <a:pt x="1822024" y="954387"/>
                </a:lnTo>
                <a:lnTo>
                  <a:pt x="1824926" y="921119"/>
                </a:lnTo>
                <a:lnTo>
                  <a:pt x="1826214" y="887813"/>
                </a:lnTo>
                <a:lnTo>
                  <a:pt x="1826787" y="854489"/>
                </a:lnTo>
                <a:lnTo>
                  <a:pt x="1827042" y="821157"/>
                </a:lnTo>
                <a:lnTo>
                  <a:pt x="1826361" y="787823"/>
                </a:lnTo>
                <a:lnTo>
                  <a:pt x="1823413" y="754487"/>
                </a:lnTo>
                <a:lnTo>
                  <a:pt x="1817340" y="721149"/>
                </a:lnTo>
                <a:lnTo>
                  <a:pt x="1809349" y="687814"/>
                </a:lnTo>
                <a:lnTo>
                  <a:pt x="1800506" y="654474"/>
                </a:lnTo>
                <a:lnTo>
                  <a:pt x="1789167" y="621139"/>
                </a:lnTo>
                <a:lnTo>
                  <a:pt x="1776191" y="588594"/>
                </a:lnTo>
                <a:lnTo>
                  <a:pt x="1762485" y="558255"/>
                </a:lnTo>
                <a:lnTo>
                  <a:pt x="1746340" y="526780"/>
                </a:lnTo>
                <a:lnTo>
                  <a:pt x="1728581" y="495063"/>
                </a:lnTo>
                <a:lnTo>
                  <a:pt x="1710105" y="465092"/>
                </a:lnTo>
                <a:lnTo>
                  <a:pt x="1691311" y="435897"/>
                </a:lnTo>
                <a:lnTo>
                  <a:pt x="1671579" y="407046"/>
                </a:lnTo>
                <a:lnTo>
                  <a:pt x="1649581" y="378349"/>
                </a:lnTo>
                <a:lnTo>
                  <a:pt x="1624459" y="351836"/>
                </a:lnTo>
                <a:lnTo>
                  <a:pt x="1598211" y="326823"/>
                </a:lnTo>
                <a:lnTo>
                  <a:pt x="1573317" y="302477"/>
                </a:lnTo>
                <a:lnTo>
                  <a:pt x="1546907" y="280544"/>
                </a:lnTo>
                <a:lnTo>
                  <a:pt x="1519295" y="260212"/>
                </a:lnTo>
                <a:lnTo>
                  <a:pt x="1491147" y="240594"/>
                </a:lnTo>
                <a:lnTo>
                  <a:pt x="1460646" y="221290"/>
                </a:lnTo>
                <a:lnTo>
                  <a:pt x="1428569" y="202921"/>
                </a:lnTo>
                <a:lnTo>
                  <a:pt x="1395791" y="186820"/>
                </a:lnTo>
                <a:lnTo>
                  <a:pt x="1362703" y="169610"/>
                </a:lnTo>
                <a:lnTo>
                  <a:pt x="1328682" y="152171"/>
                </a:lnTo>
                <a:lnTo>
                  <a:pt x="1310720" y="144187"/>
                </a:lnTo>
                <a:lnTo>
                  <a:pt x="1292395" y="136483"/>
                </a:lnTo>
                <a:lnTo>
                  <a:pt x="1273828" y="128966"/>
                </a:lnTo>
                <a:lnTo>
                  <a:pt x="1255100" y="121574"/>
                </a:lnTo>
                <a:lnTo>
                  <a:pt x="1236266" y="114263"/>
                </a:lnTo>
                <a:lnTo>
                  <a:pt x="1217358" y="107803"/>
                </a:lnTo>
                <a:lnTo>
                  <a:pt x="1198404" y="101908"/>
                </a:lnTo>
                <a:lnTo>
                  <a:pt x="1179418" y="96391"/>
                </a:lnTo>
                <a:lnTo>
                  <a:pt x="1160410" y="90332"/>
                </a:lnTo>
                <a:lnTo>
                  <a:pt x="1141388" y="83911"/>
                </a:lnTo>
                <a:lnTo>
                  <a:pt x="1122358" y="77249"/>
                </a:lnTo>
                <a:lnTo>
                  <a:pt x="1103320" y="71220"/>
                </a:lnTo>
                <a:lnTo>
                  <a:pt x="1084278" y="65614"/>
                </a:lnTo>
                <a:lnTo>
                  <a:pt x="1065234" y="60287"/>
                </a:lnTo>
                <a:lnTo>
                  <a:pt x="1046187" y="55151"/>
                </a:lnTo>
                <a:lnTo>
                  <a:pt x="1027140" y="50138"/>
                </a:lnTo>
                <a:lnTo>
                  <a:pt x="1008092" y="45209"/>
                </a:lnTo>
                <a:lnTo>
                  <a:pt x="988249" y="40335"/>
                </a:lnTo>
                <a:lnTo>
                  <a:pt x="967877" y="35498"/>
                </a:lnTo>
                <a:lnTo>
                  <a:pt x="947151" y="30687"/>
                </a:lnTo>
                <a:lnTo>
                  <a:pt x="926191" y="25892"/>
                </a:lnTo>
                <a:lnTo>
                  <a:pt x="905073" y="21106"/>
                </a:lnTo>
                <a:lnTo>
                  <a:pt x="883851" y="16329"/>
                </a:lnTo>
                <a:lnTo>
                  <a:pt x="863353" y="13145"/>
                </a:lnTo>
                <a:lnTo>
                  <a:pt x="843339" y="11022"/>
                </a:lnTo>
                <a:lnTo>
                  <a:pt x="823645" y="9606"/>
                </a:lnTo>
                <a:lnTo>
                  <a:pt x="803372" y="7869"/>
                </a:lnTo>
                <a:lnTo>
                  <a:pt x="782713" y="5916"/>
                </a:lnTo>
                <a:lnTo>
                  <a:pt x="761797" y="3822"/>
                </a:lnTo>
                <a:lnTo>
                  <a:pt x="741503" y="2425"/>
                </a:lnTo>
                <a:lnTo>
                  <a:pt x="721623" y="1493"/>
                </a:lnTo>
                <a:lnTo>
                  <a:pt x="702020" y="873"/>
                </a:lnTo>
                <a:lnTo>
                  <a:pt x="682602" y="459"/>
                </a:lnTo>
                <a:lnTo>
                  <a:pt x="663305" y="183"/>
                </a:lnTo>
                <a:lnTo>
                  <a:pt x="644092" y="0"/>
                </a:lnTo>
                <a:lnTo>
                  <a:pt x="624139" y="670"/>
                </a:lnTo>
                <a:lnTo>
                  <a:pt x="603693" y="1912"/>
                </a:lnTo>
                <a:lnTo>
                  <a:pt x="582919" y="3533"/>
                </a:lnTo>
                <a:lnTo>
                  <a:pt x="562719" y="5407"/>
                </a:lnTo>
                <a:lnTo>
                  <a:pt x="542902" y="7451"/>
                </a:lnTo>
                <a:lnTo>
                  <a:pt x="523342" y="9607"/>
                </a:lnTo>
                <a:lnTo>
                  <a:pt x="504745" y="11839"/>
                </a:lnTo>
                <a:lnTo>
                  <a:pt x="469265" y="16434"/>
                </a:lnTo>
                <a:lnTo>
                  <a:pt x="451231" y="18771"/>
                </a:lnTo>
                <a:lnTo>
                  <a:pt x="432859" y="21122"/>
                </a:lnTo>
                <a:lnTo>
                  <a:pt x="414261" y="23484"/>
                </a:lnTo>
                <a:lnTo>
                  <a:pt x="378779" y="30340"/>
                </a:lnTo>
                <a:lnTo>
                  <a:pt x="344489" y="39474"/>
                </a:lnTo>
                <a:lnTo>
                  <a:pt x="310727" y="51471"/>
                </a:lnTo>
                <a:lnTo>
                  <a:pt x="279319" y="64740"/>
                </a:lnTo>
                <a:lnTo>
                  <a:pt x="249484" y="79368"/>
                </a:lnTo>
                <a:lnTo>
                  <a:pt x="220349" y="96453"/>
                </a:lnTo>
                <a:lnTo>
                  <a:pt x="193642" y="114630"/>
                </a:lnTo>
                <a:lnTo>
                  <a:pt x="168543" y="134086"/>
                </a:lnTo>
                <a:lnTo>
                  <a:pt x="132894" y="167352"/>
                </a:lnTo>
                <a:lnTo>
                  <a:pt x="102663" y="202344"/>
                </a:lnTo>
                <a:lnTo>
                  <a:pt x="86039" y="225986"/>
                </a:lnTo>
                <a:lnTo>
                  <a:pt x="68597" y="251840"/>
                </a:lnTo>
                <a:lnTo>
                  <a:pt x="51849" y="278411"/>
                </a:lnTo>
                <a:lnTo>
                  <a:pt x="39114" y="303451"/>
                </a:lnTo>
                <a:lnTo>
                  <a:pt x="28162" y="327808"/>
                </a:lnTo>
                <a:lnTo>
                  <a:pt x="18796" y="351863"/>
                </a:lnTo>
                <a:lnTo>
                  <a:pt x="11988" y="375783"/>
                </a:lnTo>
                <a:lnTo>
                  <a:pt x="6316" y="401760"/>
                </a:lnTo>
                <a:lnTo>
                  <a:pt x="1944" y="428387"/>
                </a:lnTo>
                <a:lnTo>
                  <a:pt x="0" y="453450"/>
                </a:lnTo>
                <a:lnTo>
                  <a:pt x="1253" y="477818"/>
                </a:lnTo>
                <a:lnTo>
                  <a:pt x="4455" y="501878"/>
                </a:lnTo>
                <a:lnTo>
                  <a:pt x="8525" y="525800"/>
                </a:lnTo>
                <a:lnTo>
                  <a:pt x="15097" y="549661"/>
                </a:lnTo>
                <a:lnTo>
                  <a:pt x="23308" y="573495"/>
                </a:lnTo>
                <a:lnTo>
                  <a:pt x="32249" y="597317"/>
                </a:lnTo>
                <a:lnTo>
                  <a:pt x="45748" y="621134"/>
                </a:lnTo>
                <a:lnTo>
                  <a:pt x="69082" y="654739"/>
                </a:lnTo>
                <a:lnTo>
                  <a:pt x="93194" y="686921"/>
                </a:lnTo>
                <a:lnTo>
                  <a:pt x="122562" y="719475"/>
                </a:lnTo>
                <a:lnTo>
                  <a:pt x="154284" y="749229"/>
                </a:lnTo>
                <a:lnTo>
                  <a:pt x="188023" y="780270"/>
                </a:lnTo>
                <a:lnTo>
                  <a:pt x="213671" y="802195"/>
                </a:lnTo>
                <a:lnTo>
                  <a:pt x="238299" y="822522"/>
                </a:lnTo>
                <a:lnTo>
                  <a:pt x="262474" y="844256"/>
                </a:lnTo>
                <a:lnTo>
                  <a:pt x="286448" y="867145"/>
                </a:lnTo>
                <a:lnTo>
                  <a:pt x="310331" y="890548"/>
                </a:lnTo>
                <a:lnTo>
                  <a:pt x="334176" y="912061"/>
                </a:lnTo>
                <a:lnTo>
                  <a:pt x="358003" y="932999"/>
                </a:lnTo>
                <a:lnTo>
                  <a:pt x="381821" y="955535"/>
                </a:lnTo>
                <a:lnTo>
                  <a:pt x="405636" y="976663"/>
                </a:lnTo>
                <a:lnTo>
                  <a:pt x="429450" y="995844"/>
                </a:lnTo>
                <a:lnTo>
                  <a:pt x="464376" y="1020822"/>
                </a:lnTo>
                <a:lnTo>
                  <a:pt x="495185" y="1047185"/>
                </a:lnTo>
                <a:lnTo>
                  <a:pt x="529807" y="1075712"/>
                </a:lnTo>
                <a:lnTo>
                  <a:pt x="569945" y="11069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4475"/>
            <a:ext cx="8840788" cy="1339850"/>
          </a:xfrm>
        </p:spPr>
        <p:txBody>
          <a:bodyPr/>
          <a:lstStyle/>
          <a:p>
            <a:r>
              <a:rPr lang="en-US" sz="4400" dirty="0" smtClean="0"/>
              <a:t>Just a bundle of compromises…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599" y="1752600"/>
          <a:ext cx="8686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82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Conflicts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</a:t>
                      </a:r>
                      <a:r>
                        <a:rPr lang="en-US" baseline="0" dirty="0" smtClean="0"/>
                        <a:t> was really about…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Resolutions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Rearing its</a:t>
                      </a:r>
                      <a:r>
                        <a:rPr lang="en-US" baseline="0" dirty="0" smtClean="0"/>
                        <a:t> ugly head again…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2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Large State v. Small State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Representation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“Great</a:t>
                      </a:r>
                      <a:r>
                        <a:rPr lang="en-US" baseline="0" dirty="0" smtClean="0"/>
                        <a:t> Compromise”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45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Strong Central </a:t>
                      </a:r>
                      <a:r>
                        <a:rPr lang="en-US" dirty="0" err="1" smtClean="0"/>
                        <a:t>govt</a:t>
                      </a:r>
                      <a:r>
                        <a:rPr lang="en-US" baseline="0" dirty="0" smtClean="0"/>
                        <a:t> v. state </a:t>
                      </a:r>
                      <a:r>
                        <a:rPr lang="en-US" baseline="0" dirty="0" err="1" smtClean="0"/>
                        <a:t>govts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in </a:t>
                      </a:r>
                      <a:r>
                        <a:rPr lang="en-US" dirty="0" err="1" smtClean="0"/>
                        <a:t>govt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Federalism …</a:t>
                      </a:r>
                    </a:p>
                    <a:p>
                      <a:pPr algn="ctr"/>
                      <a:r>
                        <a:rPr lang="en-US" dirty="0" smtClean="0"/>
                        <a:t>“sharing of power”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Scope of Government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669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North v. South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Economics</a:t>
                      </a:r>
                      <a:r>
                        <a:rPr lang="en-US" baseline="0" dirty="0" smtClean="0"/>
                        <a:t> and politics of slavery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3/5 compromise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Inaction on slave trade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Slavery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Explosion 2 4"/>
          <p:cNvSpPr/>
          <p:nvPr/>
        </p:nvSpPr>
        <p:spPr>
          <a:xfrm rot="1100459">
            <a:off x="6784826" y="2476622"/>
            <a:ext cx="1905000" cy="12954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</a:t>
            </a: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 rot="1100459">
            <a:off x="6515364" y="3430910"/>
            <a:ext cx="2693440" cy="16088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</a:t>
            </a:r>
            <a:endParaRPr lang="en-US" dirty="0"/>
          </a:p>
        </p:txBody>
      </p:sp>
      <p:sp>
        <p:nvSpPr>
          <p:cNvPr id="7" name="Explosion 2 6"/>
          <p:cNvSpPr/>
          <p:nvPr/>
        </p:nvSpPr>
        <p:spPr>
          <a:xfrm rot="1100459">
            <a:off x="6632426" y="5067422"/>
            <a:ext cx="1905000" cy="12954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38400" y="2743200"/>
            <a:ext cx="1981200" cy="3581400"/>
          </a:xfrm>
          <a:prstGeom prst="roundRect">
            <a:avLst/>
          </a:prstGeom>
          <a:solidFill>
            <a:srgbClr val="4A77C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2743200"/>
            <a:ext cx="1981200" cy="3581400"/>
          </a:xfrm>
          <a:prstGeom prst="roundRect">
            <a:avLst/>
          </a:prstGeom>
          <a:solidFill>
            <a:srgbClr val="CCCC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206"/>
          <p:cNvGrpSpPr/>
          <p:nvPr/>
        </p:nvGrpSpPr>
        <p:grpSpPr>
          <a:xfrm>
            <a:off x="4587268" y="3306947"/>
            <a:ext cx="1861524" cy="1507517"/>
            <a:chOff x="4587268" y="3306947"/>
            <a:chExt cx="1861524" cy="1507517"/>
          </a:xfrm>
        </p:grpSpPr>
        <p:sp>
          <p:nvSpPr>
            <p:cNvPr id="125" name="SMARTInkShape-1014"/>
            <p:cNvSpPr/>
            <p:nvPr>
              <p:custDataLst>
                <p:tags r:id="rId16"/>
              </p:custDataLst>
            </p:nvPr>
          </p:nvSpPr>
          <p:spPr>
            <a:xfrm>
              <a:off x="6186488" y="3664744"/>
              <a:ext cx="35718" cy="342901"/>
            </a:xfrm>
            <a:custGeom>
              <a:avLst/>
              <a:gdLst/>
              <a:ahLst/>
              <a:cxnLst/>
              <a:rect l="0" t="0" r="0" b="0"/>
              <a:pathLst>
                <a:path w="35718" h="342901">
                  <a:moveTo>
                    <a:pt x="0" y="0"/>
                  </a:moveTo>
                  <a:lnTo>
                    <a:pt x="0" y="0"/>
                  </a:lnTo>
                  <a:lnTo>
                    <a:pt x="794" y="25629"/>
                  </a:lnTo>
                  <a:lnTo>
                    <a:pt x="6150" y="57702"/>
                  </a:lnTo>
                  <a:lnTo>
                    <a:pt x="10642" y="86330"/>
                  </a:lnTo>
                  <a:lnTo>
                    <a:pt x="17000" y="116155"/>
                  </a:lnTo>
                  <a:lnTo>
                    <a:pt x="20118" y="148892"/>
                  </a:lnTo>
                  <a:lnTo>
                    <a:pt x="24834" y="183728"/>
                  </a:lnTo>
                  <a:lnTo>
                    <a:pt x="26913" y="209451"/>
                  </a:lnTo>
                  <a:lnTo>
                    <a:pt x="28630" y="235964"/>
                  </a:lnTo>
                  <a:lnTo>
                    <a:pt x="32039" y="260977"/>
                  </a:lnTo>
                  <a:lnTo>
                    <a:pt x="34628" y="293579"/>
                  </a:lnTo>
                  <a:lnTo>
                    <a:pt x="35717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15"/>
            <p:cNvSpPr/>
            <p:nvPr>
              <p:custDataLst>
                <p:tags r:id="rId17"/>
              </p:custDataLst>
            </p:nvPr>
          </p:nvSpPr>
          <p:spPr>
            <a:xfrm>
              <a:off x="5802512" y="3700657"/>
              <a:ext cx="362544" cy="293778"/>
            </a:xfrm>
            <a:custGeom>
              <a:avLst/>
              <a:gdLst/>
              <a:ahLst/>
              <a:cxnLst/>
              <a:rect l="0" t="0" r="0" b="0"/>
              <a:pathLst>
                <a:path w="362544" h="293778">
                  <a:moveTo>
                    <a:pt x="119658" y="171256"/>
                  </a:moveTo>
                  <a:lnTo>
                    <a:pt x="119658" y="171256"/>
                  </a:lnTo>
                  <a:lnTo>
                    <a:pt x="112072" y="163671"/>
                  </a:lnTo>
                  <a:lnTo>
                    <a:pt x="92186" y="155162"/>
                  </a:lnTo>
                  <a:lnTo>
                    <a:pt x="66186" y="151406"/>
                  </a:lnTo>
                  <a:lnTo>
                    <a:pt x="49854" y="154760"/>
                  </a:lnTo>
                  <a:lnTo>
                    <a:pt x="27552" y="166057"/>
                  </a:lnTo>
                  <a:lnTo>
                    <a:pt x="10594" y="186544"/>
                  </a:lnTo>
                  <a:lnTo>
                    <a:pt x="4244" y="196836"/>
                  </a:lnTo>
                  <a:lnTo>
                    <a:pt x="0" y="222932"/>
                  </a:lnTo>
                  <a:lnTo>
                    <a:pt x="2535" y="244422"/>
                  </a:lnTo>
                  <a:lnTo>
                    <a:pt x="8313" y="257052"/>
                  </a:lnTo>
                  <a:lnTo>
                    <a:pt x="12883" y="258616"/>
                  </a:lnTo>
                  <a:lnTo>
                    <a:pt x="26429" y="258237"/>
                  </a:lnTo>
                  <a:lnTo>
                    <a:pt x="48113" y="249768"/>
                  </a:lnTo>
                  <a:lnTo>
                    <a:pt x="65827" y="233412"/>
                  </a:lnTo>
                  <a:lnTo>
                    <a:pt x="81125" y="200849"/>
                  </a:lnTo>
                  <a:lnTo>
                    <a:pt x="93248" y="173233"/>
                  </a:lnTo>
                  <a:lnTo>
                    <a:pt x="102218" y="144149"/>
                  </a:lnTo>
                  <a:lnTo>
                    <a:pt x="109110" y="111542"/>
                  </a:lnTo>
                  <a:lnTo>
                    <a:pt x="110712" y="79832"/>
                  </a:lnTo>
                  <a:lnTo>
                    <a:pt x="108273" y="54423"/>
                  </a:lnTo>
                  <a:lnTo>
                    <a:pt x="102438" y="24719"/>
                  </a:lnTo>
                  <a:lnTo>
                    <a:pt x="95681" y="4630"/>
                  </a:lnTo>
                  <a:lnTo>
                    <a:pt x="92562" y="1434"/>
                  </a:lnTo>
                  <a:lnTo>
                    <a:pt x="88892" y="97"/>
                  </a:lnTo>
                  <a:lnTo>
                    <a:pt x="84860" y="0"/>
                  </a:lnTo>
                  <a:lnTo>
                    <a:pt x="82171" y="729"/>
                  </a:lnTo>
                  <a:lnTo>
                    <a:pt x="80379" y="2008"/>
                  </a:lnTo>
                  <a:lnTo>
                    <a:pt x="79184" y="3655"/>
                  </a:lnTo>
                  <a:lnTo>
                    <a:pt x="72357" y="35609"/>
                  </a:lnTo>
                  <a:lnTo>
                    <a:pt x="70854" y="60168"/>
                  </a:lnTo>
                  <a:lnTo>
                    <a:pt x="70007" y="93185"/>
                  </a:lnTo>
                  <a:lnTo>
                    <a:pt x="70515" y="127083"/>
                  </a:lnTo>
                  <a:lnTo>
                    <a:pt x="77435" y="158826"/>
                  </a:lnTo>
                  <a:lnTo>
                    <a:pt x="86446" y="191643"/>
                  </a:lnTo>
                  <a:lnTo>
                    <a:pt x="96664" y="220262"/>
                  </a:lnTo>
                  <a:lnTo>
                    <a:pt x="122319" y="251921"/>
                  </a:lnTo>
                  <a:lnTo>
                    <a:pt x="136408" y="264830"/>
                  </a:lnTo>
                  <a:lnTo>
                    <a:pt x="160149" y="274213"/>
                  </a:lnTo>
                  <a:lnTo>
                    <a:pt x="173901" y="274429"/>
                  </a:lnTo>
                  <a:lnTo>
                    <a:pt x="189009" y="271085"/>
                  </a:lnTo>
                  <a:lnTo>
                    <a:pt x="216700" y="255359"/>
                  </a:lnTo>
                  <a:lnTo>
                    <a:pt x="241023" y="221597"/>
                  </a:lnTo>
                  <a:lnTo>
                    <a:pt x="249004" y="206329"/>
                  </a:lnTo>
                  <a:lnTo>
                    <a:pt x="252550" y="188961"/>
                  </a:lnTo>
                  <a:lnTo>
                    <a:pt x="250755" y="165124"/>
                  </a:lnTo>
                  <a:lnTo>
                    <a:pt x="245196" y="150565"/>
                  </a:lnTo>
                  <a:lnTo>
                    <a:pt x="238688" y="144068"/>
                  </a:lnTo>
                  <a:lnTo>
                    <a:pt x="234730" y="141224"/>
                  </a:lnTo>
                  <a:lnTo>
                    <a:pt x="229709" y="140122"/>
                  </a:lnTo>
                  <a:lnTo>
                    <a:pt x="217782" y="141014"/>
                  </a:lnTo>
                  <a:lnTo>
                    <a:pt x="212855" y="143951"/>
                  </a:lnTo>
                  <a:lnTo>
                    <a:pt x="205264" y="153564"/>
                  </a:lnTo>
                  <a:lnTo>
                    <a:pt x="196528" y="176156"/>
                  </a:lnTo>
                  <a:lnTo>
                    <a:pt x="192704" y="206750"/>
                  </a:lnTo>
                  <a:lnTo>
                    <a:pt x="199156" y="240951"/>
                  </a:lnTo>
                  <a:lnTo>
                    <a:pt x="211122" y="264843"/>
                  </a:lnTo>
                  <a:lnTo>
                    <a:pt x="224722" y="278183"/>
                  </a:lnTo>
                  <a:lnTo>
                    <a:pt x="250183" y="290956"/>
                  </a:lnTo>
                  <a:lnTo>
                    <a:pt x="267362" y="293777"/>
                  </a:lnTo>
                  <a:lnTo>
                    <a:pt x="275277" y="293417"/>
                  </a:lnTo>
                  <a:lnTo>
                    <a:pt x="305379" y="281535"/>
                  </a:lnTo>
                  <a:lnTo>
                    <a:pt x="340964" y="255657"/>
                  </a:lnTo>
                  <a:lnTo>
                    <a:pt x="346603" y="250043"/>
                  </a:lnTo>
                  <a:lnTo>
                    <a:pt x="362543" y="228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16"/>
            <p:cNvSpPr/>
            <p:nvPr>
              <p:custDataLst>
                <p:tags r:id="rId18"/>
              </p:custDataLst>
            </p:nvPr>
          </p:nvSpPr>
          <p:spPr>
            <a:xfrm>
              <a:off x="5705551" y="3807619"/>
              <a:ext cx="71574" cy="151457"/>
            </a:xfrm>
            <a:custGeom>
              <a:avLst/>
              <a:gdLst/>
              <a:ahLst/>
              <a:cxnLst/>
              <a:rect l="0" t="0" r="0" b="0"/>
              <a:pathLst>
                <a:path w="71574" h="151457">
                  <a:moveTo>
                    <a:pt x="38024" y="0"/>
                  </a:moveTo>
                  <a:lnTo>
                    <a:pt x="38024" y="0"/>
                  </a:lnTo>
                  <a:lnTo>
                    <a:pt x="34232" y="0"/>
                  </a:lnTo>
                  <a:lnTo>
                    <a:pt x="24289" y="11377"/>
                  </a:lnTo>
                  <a:lnTo>
                    <a:pt x="12410" y="37349"/>
                  </a:lnTo>
                  <a:lnTo>
                    <a:pt x="4859" y="64688"/>
                  </a:lnTo>
                  <a:lnTo>
                    <a:pt x="0" y="89075"/>
                  </a:lnTo>
                  <a:lnTo>
                    <a:pt x="388" y="121995"/>
                  </a:lnTo>
                  <a:lnTo>
                    <a:pt x="5529" y="140481"/>
                  </a:lnTo>
                  <a:lnTo>
                    <a:pt x="11941" y="147896"/>
                  </a:lnTo>
                  <a:lnTo>
                    <a:pt x="15873" y="150985"/>
                  </a:lnTo>
                  <a:lnTo>
                    <a:pt x="20082" y="151456"/>
                  </a:lnTo>
                  <a:lnTo>
                    <a:pt x="28991" y="147747"/>
                  </a:lnTo>
                  <a:lnTo>
                    <a:pt x="42932" y="136734"/>
                  </a:lnTo>
                  <a:lnTo>
                    <a:pt x="53325" y="119624"/>
                  </a:lnTo>
                  <a:lnTo>
                    <a:pt x="66419" y="85485"/>
                  </a:lnTo>
                  <a:lnTo>
                    <a:pt x="71573" y="59989"/>
                  </a:lnTo>
                  <a:lnTo>
                    <a:pt x="70984" y="33649"/>
                  </a:lnTo>
                  <a:lnTo>
                    <a:pt x="69522" y="27195"/>
                  </a:lnTo>
                  <a:lnTo>
                    <a:pt x="66960" y="22893"/>
                  </a:lnTo>
                  <a:lnTo>
                    <a:pt x="63665" y="20024"/>
                  </a:lnTo>
                  <a:lnTo>
                    <a:pt x="59880" y="18112"/>
                  </a:lnTo>
                  <a:lnTo>
                    <a:pt x="55770" y="18425"/>
                  </a:lnTo>
                  <a:lnTo>
                    <a:pt x="46969" y="23005"/>
                  </a:lnTo>
                  <a:lnTo>
                    <a:pt x="43988" y="26449"/>
                  </a:lnTo>
                  <a:lnTo>
                    <a:pt x="40674" y="34509"/>
                  </a:lnTo>
                  <a:lnTo>
                    <a:pt x="38024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17"/>
            <p:cNvSpPr/>
            <p:nvPr>
              <p:custDataLst>
                <p:tags r:id="rId19"/>
              </p:custDataLst>
            </p:nvPr>
          </p:nvSpPr>
          <p:spPr>
            <a:xfrm>
              <a:off x="5494999" y="3711555"/>
              <a:ext cx="205715" cy="297166"/>
            </a:xfrm>
            <a:custGeom>
              <a:avLst/>
              <a:gdLst/>
              <a:ahLst/>
              <a:cxnLst/>
              <a:rect l="0" t="0" r="0" b="0"/>
              <a:pathLst>
                <a:path w="205715" h="297166">
                  <a:moveTo>
                    <a:pt x="5689" y="103208"/>
                  </a:moveTo>
                  <a:lnTo>
                    <a:pt x="5689" y="103208"/>
                  </a:lnTo>
                  <a:lnTo>
                    <a:pt x="3572" y="134987"/>
                  </a:lnTo>
                  <a:lnTo>
                    <a:pt x="779" y="160194"/>
                  </a:lnTo>
                  <a:lnTo>
                    <a:pt x="0" y="192235"/>
                  </a:lnTo>
                  <a:lnTo>
                    <a:pt x="3651" y="221837"/>
                  </a:lnTo>
                  <a:lnTo>
                    <a:pt x="5085" y="249923"/>
                  </a:lnTo>
                  <a:lnTo>
                    <a:pt x="5609" y="284718"/>
                  </a:lnTo>
                  <a:lnTo>
                    <a:pt x="7771" y="293152"/>
                  </a:lnTo>
                  <a:lnTo>
                    <a:pt x="9457" y="296512"/>
                  </a:lnTo>
                  <a:lnTo>
                    <a:pt x="10582" y="297165"/>
                  </a:lnTo>
                  <a:lnTo>
                    <a:pt x="11332" y="296012"/>
                  </a:lnTo>
                  <a:lnTo>
                    <a:pt x="12635" y="261359"/>
                  </a:lnTo>
                  <a:lnTo>
                    <a:pt x="12774" y="228296"/>
                  </a:lnTo>
                  <a:lnTo>
                    <a:pt x="13609" y="193364"/>
                  </a:lnTo>
                  <a:lnTo>
                    <a:pt x="18530" y="157878"/>
                  </a:lnTo>
                  <a:lnTo>
                    <a:pt x="24221" y="123022"/>
                  </a:lnTo>
                  <a:lnTo>
                    <a:pt x="27055" y="93027"/>
                  </a:lnTo>
                  <a:lnTo>
                    <a:pt x="33158" y="57535"/>
                  </a:lnTo>
                  <a:lnTo>
                    <a:pt x="33936" y="49458"/>
                  </a:lnTo>
                  <a:lnTo>
                    <a:pt x="34167" y="54650"/>
                  </a:lnTo>
                  <a:lnTo>
                    <a:pt x="36367" y="83604"/>
                  </a:lnTo>
                  <a:lnTo>
                    <a:pt x="39962" y="107195"/>
                  </a:lnTo>
                  <a:lnTo>
                    <a:pt x="44204" y="133554"/>
                  </a:lnTo>
                  <a:lnTo>
                    <a:pt x="54848" y="163793"/>
                  </a:lnTo>
                  <a:lnTo>
                    <a:pt x="65637" y="175907"/>
                  </a:lnTo>
                  <a:lnTo>
                    <a:pt x="71848" y="180249"/>
                  </a:lnTo>
                  <a:lnTo>
                    <a:pt x="78370" y="181556"/>
                  </a:lnTo>
                  <a:lnTo>
                    <a:pt x="91966" y="178775"/>
                  </a:lnTo>
                  <a:lnTo>
                    <a:pt x="97339" y="175017"/>
                  </a:lnTo>
                  <a:lnTo>
                    <a:pt x="118231" y="145178"/>
                  </a:lnTo>
                  <a:lnTo>
                    <a:pt x="131077" y="111616"/>
                  </a:lnTo>
                  <a:lnTo>
                    <a:pt x="138797" y="83827"/>
                  </a:lnTo>
                  <a:lnTo>
                    <a:pt x="145316" y="54691"/>
                  </a:lnTo>
                  <a:lnTo>
                    <a:pt x="147602" y="23657"/>
                  </a:lnTo>
                  <a:lnTo>
                    <a:pt x="147485" y="4936"/>
                  </a:lnTo>
                  <a:lnTo>
                    <a:pt x="146257" y="1975"/>
                  </a:lnTo>
                  <a:lnTo>
                    <a:pt x="144644" y="0"/>
                  </a:lnTo>
                  <a:lnTo>
                    <a:pt x="142776" y="1859"/>
                  </a:lnTo>
                  <a:lnTo>
                    <a:pt x="136354" y="22026"/>
                  </a:lnTo>
                  <a:lnTo>
                    <a:pt x="131760" y="47547"/>
                  </a:lnTo>
                  <a:lnTo>
                    <a:pt x="128503" y="81777"/>
                  </a:lnTo>
                  <a:lnTo>
                    <a:pt x="127538" y="115820"/>
                  </a:lnTo>
                  <a:lnTo>
                    <a:pt x="127252" y="147249"/>
                  </a:lnTo>
                  <a:lnTo>
                    <a:pt x="130961" y="176670"/>
                  </a:lnTo>
                  <a:lnTo>
                    <a:pt x="134415" y="209353"/>
                  </a:lnTo>
                  <a:lnTo>
                    <a:pt x="144133" y="242157"/>
                  </a:lnTo>
                  <a:lnTo>
                    <a:pt x="154836" y="257531"/>
                  </a:lnTo>
                  <a:lnTo>
                    <a:pt x="161406" y="263077"/>
                  </a:lnTo>
                  <a:lnTo>
                    <a:pt x="164269" y="264556"/>
                  </a:lnTo>
                  <a:lnTo>
                    <a:pt x="168559" y="263161"/>
                  </a:lnTo>
                  <a:lnTo>
                    <a:pt x="205714" y="231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18"/>
            <p:cNvSpPr/>
            <p:nvPr>
              <p:custDataLst>
                <p:tags r:id="rId20"/>
              </p:custDataLst>
            </p:nvPr>
          </p:nvSpPr>
          <p:spPr>
            <a:xfrm>
              <a:off x="5958305" y="3503740"/>
              <a:ext cx="120668" cy="303880"/>
            </a:xfrm>
            <a:custGeom>
              <a:avLst/>
              <a:gdLst/>
              <a:ahLst/>
              <a:cxnLst/>
              <a:rect l="0" t="0" r="0" b="0"/>
              <a:pathLst>
                <a:path w="120668" h="303880">
                  <a:moveTo>
                    <a:pt x="42445" y="39560"/>
                  </a:moveTo>
                  <a:lnTo>
                    <a:pt x="42445" y="39560"/>
                  </a:lnTo>
                  <a:lnTo>
                    <a:pt x="41651" y="51760"/>
                  </a:lnTo>
                  <a:lnTo>
                    <a:pt x="32502" y="83088"/>
                  </a:lnTo>
                  <a:lnTo>
                    <a:pt x="23312" y="111923"/>
                  </a:lnTo>
                  <a:lnTo>
                    <a:pt x="13854" y="145253"/>
                  </a:lnTo>
                  <a:lnTo>
                    <a:pt x="6722" y="171947"/>
                  </a:lnTo>
                  <a:lnTo>
                    <a:pt x="523" y="205366"/>
                  </a:lnTo>
                  <a:lnTo>
                    <a:pt x="0" y="211941"/>
                  </a:lnTo>
                  <a:lnTo>
                    <a:pt x="655" y="213218"/>
                  </a:lnTo>
                  <a:lnTo>
                    <a:pt x="1885" y="213276"/>
                  </a:lnTo>
                  <a:lnTo>
                    <a:pt x="3499" y="212521"/>
                  </a:lnTo>
                  <a:lnTo>
                    <a:pt x="13355" y="203873"/>
                  </a:lnTo>
                  <a:lnTo>
                    <a:pt x="29893" y="172235"/>
                  </a:lnTo>
                  <a:lnTo>
                    <a:pt x="47551" y="136587"/>
                  </a:lnTo>
                  <a:lnTo>
                    <a:pt x="61597" y="108438"/>
                  </a:lnTo>
                  <a:lnTo>
                    <a:pt x="72021" y="76196"/>
                  </a:lnTo>
                  <a:lnTo>
                    <a:pt x="87563" y="41152"/>
                  </a:lnTo>
                  <a:lnTo>
                    <a:pt x="101217" y="13416"/>
                  </a:lnTo>
                  <a:lnTo>
                    <a:pt x="111381" y="0"/>
                  </a:lnTo>
                  <a:lnTo>
                    <a:pt x="113009" y="486"/>
                  </a:lnTo>
                  <a:lnTo>
                    <a:pt x="116933" y="5261"/>
                  </a:lnTo>
                  <a:lnTo>
                    <a:pt x="119814" y="32043"/>
                  </a:lnTo>
                  <a:lnTo>
                    <a:pt x="120667" y="62556"/>
                  </a:lnTo>
                  <a:lnTo>
                    <a:pt x="117128" y="95498"/>
                  </a:lnTo>
                  <a:lnTo>
                    <a:pt x="111092" y="120778"/>
                  </a:lnTo>
                  <a:lnTo>
                    <a:pt x="103117" y="147094"/>
                  </a:lnTo>
                  <a:lnTo>
                    <a:pt x="94281" y="172020"/>
                  </a:lnTo>
                  <a:lnTo>
                    <a:pt x="85063" y="198443"/>
                  </a:lnTo>
                  <a:lnTo>
                    <a:pt x="75674" y="225268"/>
                  </a:lnTo>
                  <a:lnTo>
                    <a:pt x="66209" y="250420"/>
                  </a:lnTo>
                  <a:lnTo>
                    <a:pt x="42445" y="303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019"/>
            <p:cNvSpPr/>
            <p:nvPr>
              <p:custDataLst>
                <p:tags r:id="rId21"/>
              </p:custDataLst>
            </p:nvPr>
          </p:nvSpPr>
          <p:spPr>
            <a:xfrm>
              <a:off x="5827214" y="3490582"/>
              <a:ext cx="130675" cy="217025"/>
            </a:xfrm>
            <a:custGeom>
              <a:avLst/>
              <a:gdLst/>
              <a:ahLst/>
              <a:cxnLst/>
              <a:rect l="0" t="0" r="0" b="0"/>
              <a:pathLst>
                <a:path w="130675" h="217025">
                  <a:moveTo>
                    <a:pt x="130674" y="16999"/>
                  </a:moveTo>
                  <a:lnTo>
                    <a:pt x="130674" y="16999"/>
                  </a:lnTo>
                  <a:lnTo>
                    <a:pt x="126881" y="13207"/>
                  </a:lnTo>
                  <a:lnTo>
                    <a:pt x="122903" y="11345"/>
                  </a:lnTo>
                  <a:lnTo>
                    <a:pt x="120731" y="10848"/>
                  </a:lnTo>
                  <a:lnTo>
                    <a:pt x="99240" y="0"/>
                  </a:lnTo>
                  <a:lnTo>
                    <a:pt x="72236" y="674"/>
                  </a:lnTo>
                  <a:lnTo>
                    <a:pt x="56812" y="6039"/>
                  </a:lnTo>
                  <a:lnTo>
                    <a:pt x="33976" y="22419"/>
                  </a:lnTo>
                  <a:lnTo>
                    <a:pt x="14970" y="46645"/>
                  </a:lnTo>
                  <a:lnTo>
                    <a:pt x="2750" y="76477"/>
                  </a:lnTo>
                  <a:lnTo>
                    <a:pt x="147" y="85226"/>
                  </a:lnTo>
                  <a:lnTo>
                    <a:pt x="0" y="92647"/>
                  </a:lnTo>
                  <a:lnTo>
                    <a:pt x="4069" y="105124"/>
                  </a:lnTo>
                  <a:lnTo>
                    <a:pt x="19078" y="121074"/>
                  </a:lnTo>
                  <a:lnTo>
                    <a:pt x="29746" y="126755"/>
                  </a:lnTo>
                  <a:lnTo>
                    <a:pt x="34813" y="128270"/>
                  </a:lnTo>
                  <a:lnTo>
                    <a:pt x="40573" y="126898"/>
                  </a:lnTo>
                  <a:lnTo>
                    <a:pt x="60851" y="112797"/>
                  </a:lnTo>
                  <a:lnTo>
                    <a:pt x="93628" y="79990"/>
                  </a:lnTo>
                  <a:lnTo>
                    <a:pt x="107065" y="61664"/>
                  </a:lnTo>
                  <a:lnTo>
                    <a:pt x="117505" y="35878"/>
                  </a:lnTo>
                  <a:lnTo>
                    <a:pt x="116690" y="19642"/>
                  </a:lnTo>
                  <a:lnTo>
                    <a:pt x="108892" y="29160"/>
                  </a:lnTo>
                  <a:lnTo>
                    <a:pt x="105118" y="38543"/>
                  </a:lnTo>
                  <a:lnTo>
                    <a:pt x="102695" y="68880"/>
                  </a:lnTo>
                  <a:lnTo>
                    <a:pt x="102364" y="92445"/>
                  </a:lnTo>
                  <a:lnTo>
                    <a:pt x="104294" y="126137"/>
                  </a:lnTo>
                  <a:lnTo>
                    <a:pt x="109893" y="153318"/>
                  </a:lnTo>
                  <a:lnTo>
                    <a:pt x="118896" y="183362"/>
                  </a:lnTo>
                  <a:lnTo>
                    <a:pt x="130674" y="217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20"/>
            <p:cNvSpPr/>
            <p:nvPr>
              <p:custDataLst>
                <p:tags r:id="rId22"/>
              </p:custDataLst>
            </p:nvPr>
          </p:nvSpPr>
          <p:spPr>
            <a:xfrm>
              <a:off x="5779295" y="3414713"/>
              <a:ext cx="35719" cy="57151"/>
            </a:xfrm>
            <a:custGeom>
              <a:avLst/>
              <a:gdLst/>
              <a:ahLst/>
              <a:cxnLst/>
              <a:rect l="0" t="0" r="0" b="0"/>
              <a:pathLst>
                <a:path w="35719" h="57151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2116" y="7770"/>
                  </a:lnTo>
                  <a:lnTo>
                    <a:pt x="35718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21"/>
            <p:cNvSpPr/>
            <p:nvPr>
              <p:custDataLst>
                <p:tags r:id="rId23"/>
              </p:custDataLst>
            </p:nvPr>
          </p:nvSpPr>
          <p:spPr>
            <a:xfrm>
              <a:off x="5757863" y="3521869"/>
              <a:ext cx="21433" cy="114301"/>
            </a:xfrm>
            <a:custGeom>
              <a:avLst/>
              <a:gdLst/>
              <a:ahLst/>
              <a:cxnLst/>
              <a:rect l="0" t="0" r="0" b="0"/>
              <a:pathLst>
                <a:path w="21433" h="114301">
                  <a:moveTo>
                    <a:pt x="21432" y="0"/>
                  </a:moveTo>
                  <a:lnTo>
                    <a:pt x="21432" y="0"/>
                  </a:lnTo>
                  <a:lnTo>
                    <a:pt x="19315" y="30015"/>
                  </a:lnTo>
                  <a:lnTo>
                    <a:pt x="9246" y="6116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22"/>
            <p:cNvSpPr/>
            <p:nvPr>
              <p:custDataLst>
                <p:tags r:id="rId24"/>
              </p:custDataLst>
            </p:nvPr>
          </p:nvSpPr>
          <p:spPr>
            <a:xfrm>
              <a:off x="5488948" y="3475084"/>
              <a:ext cx="218908" cy="165052"/>
            </a:xfrm>
            <a:custGeom>
              <a:avLst/>
              <a:gdLst/>
              <a:ahLst/>
              <a:cxnLst/>
              <a:rect l="0" t="0" r="0" b="0"/>
              <a:pathLst>
                <a:path w="218908" h="165052">
                  <a:moveTo>
                    <a:pt x="68890" y="18210"/>
                  </a:moveTo>
                  <a:lnTo>
                    <a:pt x="68890" y="18210"/>
                  </a:lnTo>
                  <a:lnTo>
                    <a:pt x="34289" y="34800"/>
                  </a:lnTo>
                  <a:lnTo>
                    <a:pt x="24936" y="43046"/>
                  </a:lnTo>
                  <a:lnTo>
                    <a:pt x="6050" y="69762"/>
                  </a:lnTo>
                  <a:lnTo>
                    <a:pt x="0" y="97690"/>
                  </a:lnTo>
                  <a:lnTo>
                    <a:pt x="1999" y="123516"/>
                  </a:lnTo>
                  <a:lnTo>
                    <a:pt x="7675" y="136715"/>
                  </a:lnTo>
                  <a:lnTo>
                    <a:pt x="11411" y="142457"/>
                  </a:lnTo>
                  <a:lnTo>
                    <a:pt x="19796" y="148837"/>
                  </a:lnTo>
                  <a:lnTo>
                    <a:pt x="29607" y="151673"/>
                  </a:lnTo>
                  <a:lnTo>
                    <a:pt x="41906" y="152933"/>
                  </a:lnTo>
                  <a:lnTo>
                    <a:pt x="47726" y="150888"/>
                  </a:lnTo>
                  <a:lnTo>
                    <a:pt x="58425" y="142265"/>
                  </a:lnTo>
                  <a:lnTo>
                    <a:pt x="69581" y="127815"/>
                  </a:lnTo>
                  <a:lnTo>
                    <a:pt x="74123" y="102103"/>
                  </a:lnTo>
                  <a:lnTo>
                    <a:pt x="71675" y="80726"/>
                  </a:lnTo>
                  <a:lnTo>
                    <a:pt x="61485" y="46551"/>
                  </a:lnTo>
                  <a:lnTo>
                    <a:pt x="54524" y="29518"/>
                  </a:lnTo>
                  <a:lnTo>
                    <a:pt x="40308" y="2240"/>
                  </a:lnTo>
                  <a:lnTo>
                    <a:pt x="37137" y="0"/>
                  </a:lnTo>
                  <a:lnTo>
                    <a:pt x="37402" y="513"/>
                  </a:lnTo>
                  <a:lnTo>
                    <a:pt x="41402" y="3995"/>
                  </a:lnTo>
                  <a:lnTo>
                    <a:pt x="76907" y="33656"/>
                  </a:lnTo>
                  <a:lnTo>
                    <a:pt x="109763" y="62700"/>
                  </a:lnTo>
                  <a:lnTo>
                    <a:pt x="112807" y="66920"/>
                  </a:lnTo>
                  <a:lnTo>
                    <a:pt x="116190" y="77959"/>
                  </a:lnTo>
                  <a:lnTo>
                    <a:pt x="122655" y="109833"/>
                  </a:lnTo>
                  <a:lnTo>
                    <a:pt x="119331" y="128014"/>
                  </a:lnTo>
                  <a:lnTo>
                    <a:pt x="119186" y="127925"/>
                  </a:lnTo>
                  <a:lnTo>
                    <a:pt x="118913" y="99478"/>
                  </a:lnTo>
                  <a:lnTo>
                    <a:pt x="126669" y="69746"/>
                  </a:lnTo>
                  <a:lnTo>
                    <a:pt x="143274" y="41883"/>
                  </a:lnTo>
                  <a:lnTo>
                    <a:pt x="162631" y="22666"/>
                  </a:lnTo>
                  <a:lnTo>
                    <a:pt x="174317" y="16222"/>
                  </a:lnTo>
                  <a:lnTo>
                    <a:pt x="179656" y="14503"/>
                  </a:lnTo>
                  <a:lnTo>
                    <a:pt x="189822" y="14710"/>
                  </a:lnTo>
                  <a:lnTo>
                    <a:pt x="194755" y="15877"/>
                  </a:lnTo>
                  <a:lnTo>
                    <a:pt x="198837" y="19036"/>
                  </a:lnTo>
                  <a:lnTo>
                    <a:pt x="205490" y="28896"/>
                  </a:lnTo>
                  <a:lnTo>
                    <a:pt x="209905" y="51627"/>
                  </a:lnTo>
                  <a:lnTo>
                    <a:pt x="207422" y="82262"/>
                  </a:lnTo>
                  <a:lnTo>
                    <a:pt x="201658" y="116475"/>
                  </a:lnTo>
                  <a:lnTo>
                    <a:pt x="199097" y="146482"/>
                  </a:lnTo>
                  <a:lnTo>
                    <a:pt x="201636" y="157505"/>
                  </a:lnTo>
                  <a:lnTo>
                    <a:pt x="203425" y="161079"/>
                  </a:lnTo>
                  <a:lnTo>
                    <a:pt x="205411" y="163463"/>
                  </a:lnTo>
                  <a:lnTo>
                    <a:pt x="207529" y="165051"/>
                  </a:lnTo>
                  <a:lnTo>
                    <a:pt x="209734" y="164523"/>
                  </a:lnTo>
                  <a:lnTo>
                    <a:pt x="218907" y="153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23"/>
            <p:cNvSpPr/>
            <p:nvPr>
              <p:custDataLst>
                <p:tags r:id="rId25"/>
              </p:custDataLst>
            </p:nvPr>
          </p:nvSpPr>
          <p:spPr>
            <a:xfrm>
              <a:off x="5354093" y="3487143"/>
              <a:ext cx="94465" cy="134285"/>
            </a:xfrm>
            <a:custGeom>
              <a:avLst/>
              <a:gdLst/>
              <a:ahLst/>
              <a:cxnLst/>
              <a:rect l="0" t="0" r="0" b="0"/>
              <a:pathLst>
                <a:path w="94465" h="134285">
                  <a:moveTo>
                    <a:pt x="75157" y="6151"/>
                  </a:moveTo>
                  <a:lnTo>
                    <a:pt x="75157" y="6151"/>
                  </a:lnTo>
                  <a:lnTo>
                    <a:pt x="63751" y="5357"/>
                  </a:lnTo>
                  <a:lnTo>
                    <a:pt x="41572" y="0"/>
                  </a:lnTo>
                  <a:lnTo>
                    <a:pt x="27459" y="3094"/>
                  </a:lnTo>
                  <a:lnTo>
                    <a:pt x="20091" y="9025"/>
                  </a:lnTo>
                  <a:lnTo>
                    <a:pt x="17015" y="12830"/>
                  </a:lnTo>
                  <a:lnTo>
                    <a:pt x="15758" y="16160"/>
                  </a:lnTo>
                  <a:lnTo>
                    <a:pt x="15714" y="19173"/>
                  </a:lnTo>
                  <a:lnTo>
                    <a:pt x="16478" y="21976"/>
                  </a:lnTo>
                  <a:lnTo>
                    <a:pt x="48769" y="50830"/>
                  </a:lnTo>
                  <a:lnTo>
                    <a:pt x="81637" y="73508"/>
                  </a:lnTo>
                  <a:lnTo>
                    <a:pt x="89413" y="82654"/>
                  </a:lnTo>
                  <a:lnTo>
                    <a:pt x="93400" y="92011"/>
                  </a:lnTo>
                  <a:lnTo>
                    <a:pt x="94464" y="96728"/>
                  </a:lnTo>
                  <a:lnTo>
                    <a:pt x="93585" y="101460"/>
                  </a:lnTo>
                  <a:lnTo>
                    <a:pt x="88374" y="110952"/>
                  </a:lnTo>
                  <a:lnTo>
                    <a:pt x="76534" y="118346"/>
                  </a:lnTo>
                  <a:lnTo>
                    <a:pt x="46854" y="129560"/>
                  </a:lnTo>
                  <a:lnTo>
                    <a:pt x="16554" y="134057"/>
                  </a:lnTo>
                  <a:lnTo>
                    <a:pt x="9894" y="134284"/>
                  </a:lnTo>
                  <a:lnTo>
                    <a:pt x="5455" y="132848"/>
                  </a:lnTo>
                  <a:lnTo>
                    <a:pt x="2495" y="130303"/>
                  </a:lnTo>
                  <a:lnTo>
                    <a:pt x="522" y="127019"/>
                  </a:lnTo>
                  <a:lnTo>
                    <a:pt x="0" y="124036"/>
                  </a:lnTo>
                  <a:lnTo>
                    <a:pt x="3720" y="113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24"/>
            <p:cNvSpPr/>
            <p:nvPr>
              <p:custDataLst>
                <p:tags r:id="rId26"/>
              </p:custDataLst>
            </p:nvPr>
          </p:nvSpPr>
          <p:spPr>
            <a:xfrm>
              <a:off x="5265937" y="3414713"/>
              <a:ext cx="49014" cy="42863"/>
            </a:xfrm>
            <a:custGeom>
              <a:avLst/>
              <a:gdLst/>
              <a:ahLst/>
              <a:cxnLst/>
              <a:rect l="0" t="0" r="0" b="0"/>
              <a:pathLst>
                <a:path w="49014" h="42863">
                  <a:moveTo>
                    <a:pt x="6151" y="0"/>
                  </a:moveTo>
                  <a:lnTo>
                    <a:pt x="6151" y="0"/>
                  </a:lnTo>
                  <a:lnTo>
                    <a:pt x="2358" y="0"/>
                  </a:lnTo>
                  <a:lnTo>
                    <a:pt x="1241" y="793"/>
                  </a:lnTo>
                  <a:lnTo>
                    <a:pt x="496" y="2116"/>
                  </a:lnTo>
                  <a:lnTo>
                    <a:pt x="0" y="3792"/>
                  </a:lnTo>
                  <a:lnTo>
                    <a:pt x="1257" y="5703"/>
                  </a:lnTo>
                  <a:lnTo>
                    <a:pt x="49013" y="42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025"/>
            <p:cNvSpPr/>
            <p:nvPr>
              <p:custDataLst>
                <p:tags r:id="rId27"/>
              </p:custDataLst>
            </p:nvPr>
          </p:nvSpPr>
          <p:spPr>
            <a:xfrm>
              <a:off x="5265951" y="3471863"/>
              <a:ext cx="27570" cy="191199"/>
            </a:xfrm>
            <a:custGeom>
              <a:avLst/>
              <a:gdLst/>
              <a:ahLst/>
              <a:cxnLst/>
              <a:rect l="0" t="0" r="0" b="0"/>
              <a:pathLst>
                <a:path w="27570" h="191199">
                  <a:moveTo>
                    <a:pt x="13279" y="0"/>
                  </a:moveTo>
                  <a:lnTo>
                    <a:pt x="13279" y="0"/>
                  </a:lnTo>
                  <a:lnTo>
                    <a:pt x="13279" y="3792"/>
                  </a:lnTo>
                  <a:lnTo>
                    <a:pt x="7626" y="28593"/>
                  </a:lnTo>
                  <a:lnTo>
                    <a:pt x="4461" y="57155"/>
                  </a:lnTo>
                  <a:lnTo>
                    <a:pt x="73" y="91458"/>
                  </a:lnTo>
                  <a:lnTo>
                    <a:pt x="0" y="126074"/>
                  </a:lnTo>
                  <a:lnTo>
                    <a:pt x="6805" y="160899"/>
                  </a:lnTo>
                  <a:lnTo>
                    <a:pt x="13479" y="185522"/>
                  </a:lnTo>
                  <a:lnTo>
                    <a:pt x="15794" y="190356"/>
                  </a:lnTo>
                  <a:lnTo>
                    <a:pt x="17337" y="191198"/>
                  </a:lnTo>
                  <a:lnTo>
                    <a:pt x="18366" y="189377"/>
                  </a:lnTo>
                  <a:lnTo>
                    <a:pt x="27569" y="164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026"/>
            <p:cNvSpPr/>
            <p:nvPr>
              <p:custDataLst>
                <p:tags r:id="rId28"/>
              </p:custDataLst>
            </p:nvPr>
          </p:nvSpPr>
          <p:spPr>
            <a:xfrm>
              <a:off x="5107984" y="3306947"/>
              <a:ext cx="142672" cy="373828"/>
            </a:xfrm>
            <a:custGeom>
              <a:avLst/>
              <a:gdLst/>
              <a:ahLst/>
              <a:cxnLst/>
              <a:rect l="0" t="0" r="0" b="0"/>
              <a:pathLst>
                <a:path w="142672" h="373828">
                  <a:moveTo>
                    <a:pt x="78379" y="222066"/>
                  </a:moveTo>
                  <a:lnTo>
                    <a:pt x="78379" y="222066"/>
                  </a:lnTo>
                  <a:lnTo>
                    <a:pt x="74586" y="218273"/>
                  </a:lnTo>
                  <a:lnTo>
                    <a:pt x="70608" y="216411"/>
                  </a:lnTo>
                  <a:lnTo>
                    <a:pt x="54002" y="215216"/>
                  </a:lnTo>
                  <a:lnTo>
                    <a:pt x="48633" y="217499"/>
                  </a:lnTo>
                  <a:lnTo>
                    <a:pt x="33494" y="232090"/>
                  </a:lnTo>
                  <a:lnTo>
                    <a:pt x="16272" y="258353"/>
                  </a:lnTo>
                  <a:lnTo>
                    <a:pt x="4992" y="290264"/>
                  </a:lnTo>
                  <a:lnTo>
                    <a:pt x="824" y="322232"/>
                  </a:lnTo>
                  <a:lnTo>
                    <a:pt x="0" y="354064"/>
                  </a:lnTo>
                  <a:lnTo>
                    <a:pt x="682" y="364869"/>
                  </a:lnTo>
                  <a:lnTo>
                    <a:pt x="3630" y="372317"/>
                  </a:lnTo>
                  <a:lnTo>
                    <a:pt x="7115" y="373827"/>
                  </a:lnTo>
                  <a:lnTo>
                    <a:pt x="17337" y="373388"/>
                  </a:lnTo>
                  <a:lnTo>
                    <a:pt x="29818" y="364197"/>
                  </a:lnTo>
                  <a:lnTo>
                    <a:pt x="53440" y="332426"/>
                  </a:lnTo>
                  <a:lnTo>
                    <a:pt x="68520" y="301155"/>
                  </a:lnTo>
                  <a:lnTo>
                    <a:pt x="79250" y="266754"/>
                  </a:lnTo>
                  <a:lnTo>
                    <a:pt x="86968" y="241133"/>
                  </a:lnTo>
                  <a:lnTo>
                    <a:pt x="94896" y="214665"/>
                  </a:lnTo>
                  <a:lnTo>
                    <a:pt x="101065" y="189673"/>
                  </a:lnTo>
                  <a:lnTo>
                    <a:pt x="106454" y="163219"/>
                  </a:lnTo>
                  <a:lnTo>
                    <a:pt x="110701" y="137174"/>
                  </a:lnTo>
                  <a:lnTo>
                    <a:pt x="113091" y="104661"/>
                  </a:lnTo>
                  <a:lnTo>
                    <a:pt x="113799" y="74919"/>
                  </a:lnTo>
                  <a:lnTo>
                    <a:pt x="111922" y="40658"/>
                  </a:lnTo>
                  <a:lnTo>
                    <a:pt x="102699" y="8970"/>
                  </a:lnTo>
                  <a:lnTo>
                    <a:pt x="101094" y="885"/>
                  </a:lnTo>
                  <a:lnTo>
                    <a:pt x="99078" y="0"/>
                  </a:lnTo>
                  <a:lnTo>
                    <a:pt x="96147" y="996"/>
                  </a:lnTo>
                  <a:lnTo>
                    <a:pt x="92606" y="3249"/>
                  </a:lnTo>
                  <a:lnTo>
                    <a:pt x="86554" y="12101"/>
                  </a:lnTo>
                  <a:lnTo>
                    <a:pt x="76201" y="40979"/>
                  </a:lnTo>
                  <a:lnTo>
                    <a:pt x="72706" y="67957"/>
                  </a:lnTo>
                  <a:lnTo>
                    <a:pt x="67878" y="99851"/>
                  </a:lnTo>
                  <a:lnTo>
                    <a:pt x="63658" y="124885"/>
                  </a:lnTo>
                  <a:lnTo>
                    <a:pt x="59930" y="151093"/>
                  </a:lnTo>
                  <a:lnTo>
                    <a:pt x="58274" y="175970"/>
                  </a:lnTo>
                  <a:lnTo>
                    <a:pt x="57537" y="202373"/>
                  </a:lnTo>
                  <a:lnTo>
                    <a:pt x="58003" y="228394"/>
                  </a:lnTo>
                  <a:lnTo>
                    <a:pt x="62728" y="260894"/>
                  </a:lnTo>
                  <a:lnTo>
                    <a:pt x="68362" y="290632"/>
                  </a:lnTo>
                  <a:lnTo>
                    <a:pt x="71177" y="318758"/>
                  </a:lnTo>
                  <a:lnTo>
                    <a:pt x="81066" y="353568"/>
                  </a:lnTo>
                  <a:lnTo>
                    <a:pt x="87775" y="362002"/>
                  </a:lnTo>
                  <a:lnTo>
                    <a:pt x="91786" y="365363"/>
                  </a:lnTo>
                  <a:lnTo>
                    <a:pt x="96048" y="366809"/>
                  </a:lnTo>
                  <a:lnTo>
                    <a:pt x="105018" y="366300"/>
                  </a:lnTo>
                  <a:lnTo>
                    <a:pt x="114295" y="361312"/>
                  </a:lnTo>
                  <a:lnTo>
                    <a:pt x="118992" y="357759"/>
                  </a:lnTo>
                  <a:lnTo>
                    <a:pt x="129394" y="341381"/>
                  </a:lnTo>
                  <a:lnTo>
                    <a:pt x="142671" y="307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027"/>
            <p:cNvSpPr/>
            <p:nvPr>
              <p:custDataLst>
                <p:tags r:id="rId29"/>
              </p:custDataLst>
            </p:nvPr>
          </p:nvSpPr>
          <p:spPr>
            <a:xfrm>
              <a:off x="4987869" y="3500438"/>
              <a:ext cx="148487" cy="232494"/>
            </a:xfrm>
            <a:custGeom>
              <a:avLst/>
              <a:gdLst/>
              <a:ahLst/>
              <a:cxnLst/>
              <a:rect l="0" t="0" r="0" b="0"/>
              <a:pathLst>
                <a:path w="148487" h="232494">
                  <a:moveTo>
                    <a:pt x="91336" y="0"/>
                  </a:moveTo>
                  <a:lnTo>
                    <a:pt x="91336" y="0"/>
                  </a:lnTo>
                  <a:lnTo>
                    <a:pt x="87545" y="0"/>
                  </a:lnTo>
                  <a:lnTo>
                    <a:pt x="83567" y="2116"/>
                  </a:lnTo>
                  <a:lnTo>
                    <a:pt x="57477" y="23591"/>
                  </a:lnTo>
                  <a:lnTo>
                    <a:pt x="36030" y="57434"/>
                  </a:lnTo>
                  <a:lnTo>
                    <a:pt x="22122" y="86250"/>
                  </a:lnTo>
                  <a:lnTo>
                    <a:pt x="11739" y="116131"/>
                  </a:lnTo>
                  <a:lnTo>
                    <a:pt x="3635" y="145093"/>
                  </a:lnTo>
                  <a:lnTo>
                    <a:pt x="0" y="173783"/>
                  </a:lnTo>
                  <a:lnTo>
                    <a:pt x="2716" y="198599"/>
                  </a:lnTo>
                  <a:lnTo>
                    <a:pt x="8546" y="213448"/>
                  </a:lnTo>
                  <a:lnTo>
                    <a:pt x="12330" y="214530"/>
                  </a:lnTo>
                  <a:lnTo>
                    <a:pt x="22886" y="211499"/>
                  </a:lnTo>
                  <a:lnTo>
                    <a:pt x="33398" y="196393"/>
                  </a:lnTo>
                  <a:lnTo>
                    <a:pt x="46125" y="167463"/>
                  </a:lnTo>
                  <a:lnTo>
                    <a:pt x="57536" y="132562"/>
                  </a:lnTo>
                  <a:lnTo>
                    <a:pt x="67433" y="100797"/>
                  </a:lnTo>
                  <a:lnTo>
                    <a:pt x="75627" y="68189"/>
                  </a:lnTo>
                  <a:lnTo>
                    <a:pt x="76863" y="49412"/>
                  </a:lnTo>
                  <a:lnTo>
                    <a:pt x="76925" y="49610"/>
                  </a:lnTo>
                  <a:lnTo>
                    <a:pt x="69263" y="78921"/>
                  </a:lnTo>
                  <a:lnTo>
                    <a:pt x="64688" y="102229"/>
                  </a:lnTo>
                  <a:lnTo>
                    <a:pt x="63333" y="129244"/>
                  </a:lnTo>
                  <a:lnTo>
                    <a:pt x="65048" y="155240"/>
                  </a:lnTo>
                  <a:lnTo>
                    <a:pt x="68947" y="185357"/>
                  </a:lnTo>
                  <a:lnTo>
                    <a:pt x="73414" y="207056"/>
                  </a:lnTo>
                  <a:lnTo>
                    <a:pt x="83557" y="224774"/>
                  </a:lnTo>
                  <a:lnTo>
                    <a:pt x="88532" y="228431"/>
                  </a:lnTo>
                  <a:lnTo>
                    <a:pt x="100410" y="232493"/>
                  </a:lnTo>
                  <a:lnTo>
                    <a:pt x="106910" y="231195"/>
                  </a:lnTo>
                  <a:lnTo>
                    <a:pt x="126643" y="218785"/>
                  </a:lnTo>
                  <a:lnTo>
                    <a:pt x="148486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028"/>
            <p:cNvSpPr/>
            <p:nvPr>
              <p:custDataLst>
                <p:tags r:id="rId30"/>
              </p:custDataLst>
            </p:nvPr>
          </p:nvSpPr>
          <p:spPr>
            <a:xfrm>
              <a:off x="4764884" y="3315485"/>
              <a:ext cx="207167" cy="525786"/>
            </a:xfrm>
            <a:custGeom>
              <a:avLst/>
              <a:gdLst/>
              <a:ahLst/>
              <a:cxnLst/>
              <a:rect l="0" t="0" r="0" b="0"/>
              <a:pathLst>
                <a:path w="207167" h="525786">
                  <a:moveTo>
                    <a:pt x="7141" y="170665"/>
                  </a:moveTo>
                  <a:lnTo>
                    <a:pt x="7141" y="170665"/>
                  </a:lnTo>
                  <a:lnTo>
                    <a:pt x="17084" y="170665"/>
                  </a:lnTo>
                  <a:lnTo>
                    <a:pt x="17739" y="173840"/>
                  </a:lnTo>
                  <a:lnTo>
                    <a:pt x="14867" y="197447"/>
                  </a:lnTo>
                  <a:lnTo>
                    <a:pt x="11104" y="229399"/>
                  </a:lnTo>
                  <a:lnTo>
                    <a:pt x="8903" y="261063"/>
                  </a:lnTo>
                  <a:lnTo>
                    <a:pt x="7130" y="291010"/>
                  </a:lnTo>
                  <a:lnTo>
                    <a:pt x="3697" y="320196"/>
                  </a:lnTo>
                  <a:lnTo>
                    <a:pt x="1641" y="351159"/>
                  </a:lnTo>
                  <a:lnTo>
                    <a:pt x="728" y="382647"/>
                  </a:lnTo>
                  <a:lnTo>
                    <a:pt x="322" y="412517"/>
                  </a:lnTo>
                  <a:lnTo>
                    <a:pt x="141" y="437434"/>
                  </a:lnTo>
                  <a:lnTo>
                    <a:pt x="40" y="469312"/>
                  </a:lnTo>
                  <a:lnTo>
                    <a:pt x="6" y="504736"/>
                  </a:lnTo>
                  <a:lnTo>
                    <a:pt x="0" y="523561"/>
                  </a:lnTo>
                  <a:lnTo>
                    <a:pt x="793" y="525785"/>
                  </a:lnTo>
                  <a:lnTo>
                    <a:pt x="2115" y="525681"/>
                  </a:lnTo>
                  <a:lnTo>
                    <a:pt x="3790" y="524023"/>
                  </a:lnTo>
                  <a:lnTo>
                    <a:pt x="6148" y="495144"/>
                  </a:lnTo>
                  <a:lnTo>
                    <a:pt x="8816" y="468865"/>
                  </a:lnTo>
                  <a:lnTo>
                    <a:pt x="12648" y="441311"/>
                  </a:lnTo>
                  <a:lnTo>
                    <a:pt x="16997" y="413190"/>
                  </a:lnTo>
                  <a:lnTo>
                    <a:pt x="19459" y="380583"/>
                  </a:lnTo>
                  <a:lnTo>
                    <a:pt x="21347" y="345718"/>
                  </a:lnTo>
                  <a:lnTo>
                    <a:pt x="24832" y="311702"/>
                  </a:lnTo>
                  <a:lnTo>
                    <a:pt x="29026" y="278063"/>
                  </a:lnTo>
                  <a:lnTo>
                    <a:pt x="33537" y="246179"/>
                  </a:lnTo>
                  <a:lnTo>
                    <a:pt x="38187" y="218779"/>
                  </a:lnTo>
                  <a:lnTo>
                    <a:pt x="41475" y="184833"/>
                  </a:lnTo>
                  <a:lnTo>
                    <a:pt x="47496" y="151415"/>
                  </a:lnTo>
                  <a:lnTo>
                    <a:pt x="49783" y="126763"/>
                  </a:lnTo>
                  <a:lnTo>
                    <a:pt x="55645" y="157641"/>
                  </a:lnTo>
                  <a:lnTo>
                    <a:pt x="56851" y="192787"/>
                  </a:lnTo>
                  <a:lnTo>
                    <a:pt x="57060" y="226344"/>
                  </a:lnTo>
                  <a:lnTo>
                    <a:pt x="60914" y="253837"/>
                  </a:lnTo>
                  <a:lnTo>
                    <a:pt x="70121" y="289370"/>
                  </a:lnTo>
                  <a:lnTo>
                    <a:pt x="82775" y="311935"/>
                  </a:lnTo>
                  <a:lnTo>
                    <a:pt x="94731" y="323675"/>
                  </a:lnTo>
                  <a:lnTo>
                    <a:pt x="100460" y="325059"/>
                  </a:lnTo>
                  <a:lnTo>
                    <a:pt x="105866" y="323601"/>
                  </a:lnTo>
                  <a:lnTo>
                    <a:pt x="111058" y="320247"/>
                  </a:lnTo>
                  <a:lnTo>
                    <a:pt x="118943" y="310171"/>
                  </a:lnTo>
                  <a:lnTo>
                    <a:pt x="134265" y="280507"/>
                  </a:lnTo>
                  <a:lnTo>
                    <a:pt x="144115" y="249601"/>
                  </a:lnTo>
                  <a:lnTo>
                    <a:pt x="149510" y="224798"/>
                  </a:lnTo>
                  <a:lnTo>
                    <a:pt x="154554" y="197899"/>
                  </a:lnTo>
                  <a:lnTo>
                    <a:pt x="159441" y="170069"/>
                  </a:lnTo>
                  <a:lnTo>
                    <a:pt x="162142" y="141825"/>
                  </a:lnTo>
                  <a:lnTo>
                    <a:pt x="164137" y="113397"/>
                  </a:lnTo>
                  <a:lnTo>
                    <a:pt x="167669" y="84888"/>
                  </a:lnTo>
                  <a:lnTo>
                    <a:pt x="170328" y="49647"/>
                  </a:lnTo>
                  <a:lnTo>
                    <a:pt x="171226" y="19907"/>
                  </a:lnTo>
                  <a:lnTo>
                    <a:pt x="171418" y="0"/>
                  </a:lnTo>
                  <a:lnTo>
                    <a:pt x="166532" y="27886"/>
                  </a:lnTo>
                  <a:lnTo>
                    <a:pt x="164964" y="61773"/>
                  </a:lnTo>
                  <a:lnTo>
                    <a:pt x="164597" y="90783"/>
                  </a:lnTo>
                  <a:lnTo>
                    <a:pt x="162318" y="122197"/>
                  </a:lnTo>
                  <a:lnTo>
                    <a:pt x="159452" y="154680"/>
                  </a:lnTo>
                  <a:lnTo>
                    <a:pt x="158179" y="187638"/>
                  </a:lnTo>
                  <a:lnTo>
                    <a:pt x="155496" y="220806"/>
                  </a:lnTo>
                  <a:lnTo>
                    <a:pt x="152452" y="253275"/>
                  </a:lnTo>
                  <a:lnTo>
                    <a:pt x="151098" y="283581"/>
                  </a:lnTo>
                  <a:lnTo>
                    <a:pt x="150497" y="312925"/>
                  </a:lnTo>
                  <a:lnTo>
                    <a:pt x="151024" y="341048"/>
                  </a:lnTo>
                  <a:lnTo>
                    <a:pt x="153903" y="366776"/>
                  </a:lnTo>
                  <a:lnTo>
                    <a:pt x="156195" y="399781"/>
                  </a:lnTo>
                  <a:lnTo>
                    <a:pt x="162673" y="433675"/>
                  </a:lnTo>
                  <a:lnTo>
                    <a:pt x="170081" y="454440"/>
                  </a:lnTo>
                  <a:lnTo>
                    <a:pt x="177720" y="462946"/>
                  </a:lnTo>
                  <a:lnTo>
                    <a:pt x="181979" y="464737"/>
                  </a:lnTo>
                  <a:lnTo>
                    <a:pt x="190945" y="464611"/>
                  </a:lnTo>
                  <a:lnTo>
                    <a:pt x="194764" y="462674"/>
                  </a:lnTo>
                  <a:lnTo>
                    <a:pt x="207166" y="44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29"/>
            <p:cNvSpPr/>
            <p:nvPr>
              <p:custDataLst>
                <p:tags r:id="rId31"/>
              </p:custDataLst>
            </p:nvPr>
          </p:nvSpPr>
          <p:spPr>
            <a:xfrm>
              <a:off x="4587268" y="3666720"/>
              <a:ext cx="1861524" cy="1147744"/>
            </a:xfrm>
            <a:custGeom>
              <a:avLst/>
              <a:gdLst/>
              <a:ahLst/>
              <a:cxnLst/>
              <a:rect l="0" t="0" r="0" b="0"/>
              <a:pathLst>
                <a:path w="1861524" h="1147744">
                  <a:moveTo>
                    <a:pt x="427645" y="62318"/>
                  </a:moveTo>
                  <a:lnTo>
                    <a:pt x="427645" y="62318"/>
                  </a:lnTo>
                  <a:lnTo>
                    <a:pt x="394023" y="82203"/>
                  </a:lnTo>
                  <a:lnTo>
                    <a:pt x="359739" y="103487"/>
                  </a:lnTo>
                  <a:lnTo>
                    <a:pt x="331054" y="120832"/>
                  </a:lnTo>
                  <a:lnTo>
                    <a:pt x="300578" y="139124"/>
                  </a:lnTo>
                  <a:lnTo>
                    <a:pt x="271158" y="157837"/>
                  </a:lnTo>
                  <a:lnTo>
                    <a:pt x="242208" y="180971"/>
                  </a:lnTo>
                  <a:lnTo>
                    <a:pt x="214259" y="207127"/>
                  </a:lnTo>
                  <a:lnTo>
                    <a:pt x="188609" y="234627"/>
                  </a:lnTo>
                  <a:lnTo>
                    <a:pt x="161863" y="264841"/>
                  </a:lnTo>
                  <a:lnTo>
                    <a:pt x="135688" y="297584"/>
                  </a:lnTo>
                  <a:lnTo>
                    <a:pt x="124263" y="315206"/>
                  </a:lnTo>
                  <a:lnTo>
                    <a:pt x="113471" y="333304"/>
                  </a:lnTo>
                  <a:lnTo>
                    <a:pt x="102309" y="351719"/>
                  </a:lnTo>
                  <a:lnTo>
                    <a:pt x="90898" y="370345"/>
                  </a:lnTo>
                  <a:lnTo>
                    <a:pt x="79322" y="389113"/>
                  </a:lnTo>
                  <a:lnTo>
                    <a:pt x="69223" y="408769"/>
                  </a:lnTo>
                  <a:lnTo>
                    <a:pt x="60110" y="429016"/>
                  </a:lnTo>
                  <a:lnTo>
                    <a:pt x="51652" y="449658"/>
                  </a:lnTo>
                  <a:lnTo>
                    <a:pt x="43633" y="470564"/>
                  </a:lnTo>
                  <a:lnTo>
                    <a:pt x="35906" y="491644"/>
                  </a:lnTo>
                  <a:lnTo>
                    <a:pt x="28373" y="512842"/>
                  </a:lnTo>
                  <a:lnTo>
                    <a:pt x="21763" y="534117"/>
                  </a:lnTo>
                  <a:lnTo>
                    <a:pt x="15770" y="555444"/>
                  </a:lnTo>
                  <a:lnTo>
                    <a:pt x="10186" y="576806"/>
                  </a:lnTo>
                  <a:lnTo>
                    <a:pt x="6464" y="598985"/>
                  </a:lnTo>
                  <a:lnTo>
                    <a:pt x="3983" y="621708"/>
                  </a:lnTo>
                  <a:lnTo>
                    <a:pt x="2328" y="644795"/>
                  </a:lnTo>
                  <a:lnTo>
                    <a:pt x="1226" y="666536"/>
                  </a:lnTo>
                  <a:lnTo>
                    <a:pt x="490" y="687380"/>
                  </a:lnTo>
                  <a:lnTo>
                    <a:pt x="0" y="707626"/>
                  </a:lnTo>
                  <a:lnTo>
                    <a:pt x="1260" y="727473"/>
                  </a:lnTo>
                  <a:lnTo>
                    <a:pt x="3689" y="747054"/>
                  </a:lnTo>
                  <a:lnTo>
                    <a:pt x="6895" y="766459"/>
                  </a:lnTo>
                  <a:lnTo>
                    <a:pt x="11413" y="785745"/>
                  </a:lnTo>
                  <a:lnTo>
                    <a:pt x="16808" y="804952"/>
                  </a:lnTo>
                  <a:lnTo>
                    <a:pt x="22784" y="824107"/>
                  </a:lnTo>
                  <a:lnTo>
                    <a:pt x="29944" y="842434"/>
                  </a:lnTo>
                  <a:lnTo>
                    <a:pt x="46366" y="877613"/>
                  </a:lnTo>
                  <a:lnTo>
                    <a:pt x="66364" y="909652"/>
                  </a:lnTo>
                  <a:lnTo>
                    <a:pt x="89276" y="939767"/>
                  </a:lnTo>
                  <a:lnTo>
                    <a:pt x="115333" y="969026"/>
                  </a:lnTo>
                  <a:lnTo>
                    <a:pt x="147023" y="995789"/>
                  </a:lnTo>
                  <a:lnTo>
                    <a:pt x="182274" y="1019325"/>
                  </a:lnTo>
                  <a:lnTo>
                    <a:pt x="200564" y="1028935"/>
                  </a:lnTo>
                  <a:lnTo>
                    <a:pt x="219108" y="1037723"/>
                  </a:lnTo>
                  <a:lnTo>
                    <a:pt x="238614" y="1046757"/>
                  </a:lnTo>
                  <a:lnTo>
                    <a:pt x="258761" y="1055954"/>
                  </a:lnTo>
                  <a:lnTo>
                    <a:pt x="279337" y="1065260"/>
                  </a:lnTo>
                  <a:lnTo>
                    <a:pt x="300993" y="1073052"/>
                  </a:lnTo>
                  <a:lnTo>
                    <a:pt x="323366" y="1079834"/>
                  </a:lnTo>
                  <a:lnTo>
                    <a:pt x="346218" y="1085943"/>
                  </a:lnTo>
                  <a:lnTo>
                    <a:pt x="369391" y="1092397"/>
                  </a:lnTo>
                  <a:lnTo>
                    <a:pt x="392778" y="1099081"/>
                  </a:lnTo>
                  <a:lnTo>
                    <a:pt x="416307" y="1105918"/>
                  </a:lnTo>
                  <a:lnTo>
                    <a:pt x="440724" y="1111270"/>
                  </a:lnTo>
                  <a:lnTo>
                    <a:pt x="465733" y="1115632"/>
                  </a:lnTo>
                  <a:lnTo>
                    <a:pt x="491137" y="1119333"/>
                  </a:lnTo>
                  <a:lnTo>
                    <a:pt x="517598" y="1122595"/>
                  </a:lnTo>
                  <a:lnTo>
                    <a:pt x="544764" y="1125563"/>
                  </a:lnTo>
                  <a:lnTo>
                    <a:pt x="572399" y="1128335"/>
                  </a:lnTo>
                  <a:lnTo>
                    <a:pt x="599554" y="1130977"/>
                  </a:lnTo>
                  <a:lnTo>
                    <a:pt x="626388" y="1133532"/>
                  </a:lnTo>
                  <a:lnTo>
                    <a:pt x="653009" y="1136029"/>
                  </a:lnTo>
                  <a:lnTo>
                    <a:pt x="680281" y="1138488"/>
                  </a:lnTo>
                  <a:lnTo>
                    <a:pt x="707988" y="1140921"/>
                  </a:lnTo>
                  <a:lnTo>
                    <a:pt x="735984" y="1143336"/>
                  </a:lnTo>
                  <a:lnTo>
                    <a:pt x="764967" y="1144947"/>
                  </a:lnTo>
                  <a:lnTo>
                    <a:pt x="794607" y="1146020"/>
                  </a:lnTo>
                  <a:lnTo>
                    <a:pt x="824687" y="1146736"/>
                  </a:lnTo>
                  <a:lnTo>
                    <a:pt x="854264" y="1147213"/>
                  </a:lnTo>
                  <a:lnTo>
                    <a:pt x="883507" y="1147531"/>
                  </a:lnTo>
                  <a:lnTo>
                    <a:pt x="912528" y="1147743"/>
                  </a:lnTo>
                  <a:lnTo>
                    <a:pt x="941400" y="1147091"/>
                  </a:lnTo>
                  <a:lnTo>
                    <a:pt x="970173" y="1145862"/>
                  </a:lnTo>
                  <a:lnTo>
                    <a:pt x="998881" y="1144250"/>
                  </a:lnTo>
                  <a:lnTo>
                    <a:pt x="1027544" y="1142380"/>
                  </a:lnTo>
                  <a:lnTo>
                    <a:pt x="1056177" y="1140341"/>
                  </a:lnTo>
                  <a:lnTo>
                    <a:pt x="1084792" y="1138187"/>
                  </a:lnTo>
                  <a:lnTo>
                    <a:pt x="1113393" y="1135958"/>
                  </a:lnTo>
                  <a:lnTo>
                    <a:pt x="1141985" y="1133678"/>
                  </a:lnTo>
                  <a:lnTo>
                    <a:pt x="1170570" y="1131364"/>
                  </a:lnTo>
                  <a:lnTo>
                    <a:pt x="1198359" y="1128234"/>
                  </a:lnTo>
                  <a:lnTo>
                    <a:pt x="1225618" y="1124560"/>
                  </a:lnTo>
                  <a:lnTo>
                    <a:pt x="1252521" y="1120523"/>
                  </a:lnTo>
                  <a:lnTo>
                    <a:pt x="1278393" y="1116244"/>
                  </a:lnTo>
                  <a:lnTo>
                    <a:pt x="1303579" y="1111804"/>
                  </a:lnTo>
                  <a:lnTo>
                    <a:pt x="1328307" y="1107256"/>
                  </a:lnTo>
                  <a:lnTo>
                    <a:pt x="1353524" y="1101843"/>
                  </a:lnTo>
                  <a:lnTo>
                    <a:pt x="1379066" y="1095854"/>
                  </a:lnTo>
                  <a:lnTo>
                    <a:pt x="1404826" y="1089479"/>
                  </a:lnTo>
                  <a:lnTo>
                    <a:pt x="1429936" y="1082848"/>
                  </a:lnTo>
                  <a:lnTo>
                    <a:pt x="1454614" y="1076046"/>
                  </a:lnTo>
                  <a:lnTo>
                    <a:pt x="1479004" y="1069130"/>
                  </a:lnTo>
                  <a:lnTo>
                    <a:pt x="1502408" y="1062139"/>
                  </a:lnTo>
                  <a:lnTo>
                    <a:pt x="1525153" y="1055096"/>
                  </a:lnTo>
                  <a:lnTo>
                    <a:pt x="1547461" y="1048020"/>
                  </a:lnTo>
                  <a:lnTo>
                    <a:pt x="1568683" y="1039334"/>
                  </a:lnTo>
                  <a:lnTo>
                    <a:pt x="1589181" y="1029574"/>
                  </a:lnTo>
                  <a:lnTo>
                    <a:pt x="1609196" y="1019099"/>
                  </a:lnTo>
                  <a:lnTo>
                    <a:pt x="1628095" y="1008940"/>
                  </a:lnTo>
                  <a:lnTo>
                    <a:pt x="1646252" y="998993"/>
                  </a:lnTo>
                  <a:lnTo>
                    <a:pt x="1681241" y="977886"/>
                  </a:lnTo>
                  <a:lnTo>
                    <a:pt x="1715314" y="952631"/>
                  </a:lnTo>
                  <a:lnTo>
                    <a:pt x="1746860" y="927648"/>
                  </a:lnTo>
                  <a:lnTo>
                    <a:pt x="1775168" y="901728"/>
                  </a:lnTo>
                  <a:lnTo>
                    <a:pt x="1798334" y="871686"/>
                  </a:lnTo>
                  <a:lnTo>
                    <a:pt x="1817096" y="839814"/>
                  </a:lnTo>
                  <a:lnTo>
                    <a:pt x="1832579" y="807128"/>
                  </a:lnTo>
                  <a:lnTo>
                    <a:pt x="1844752" y="774080"/>
                  </a:lnTo>
                  <a:lnTo>
                    <a:pt x="1853337" y="738754"/>
                  </a:lnTo>
                  <a:lnTo>
                    <a:pt x="1856738" y="720444"/>
                  </a:lnTo>
                  <a:lnTo>
                    <a:pt x="1859004" y="701887"/>
                  </a:lnTo>
                  <a:lnTo>
                    <a:pt x="1860516" y="683166"/>
                  </a:lnTo>
                  <a:lnTo>
                    <a:pt x="1861523" y="664335"/>
                  </a:lnTo>
                  <a:lnTo>
                    <a:pt x="1861401" y="645432"/>
                  </a:lnTo>
                  <a:lnTo>
                    <a:pt x="1860526" y="626479"/>
                  </a:lnTo>
                  <a:lnTo>
                    <a:pt x="1859149" y="607494"/>
                  </a:lnTo>
                  <a:lnTo>
                    <a:pt x="1856643" y="587693"/>
                  </a:lnTo>
                  <a:lnTo>
                    <a:pt x="1853385" y="567349"/>
                  </a:lnTo>
                  <a:lnTo>
                    <a:pt x="1849626" y="546643"/>
                  </a:lnTo>
                  <a:lnTo>
                    <a:pt x="1844739" y="526488"/>
                  </a:lnTo>
                  <a:lnTo>
                    <a:pt x="1839099" y="506702"/>
                  </a:lnTo>
                  <a:lnTo>
                    <a:pt x="1832958" y="487162"/>
                  </a:lnTo>
                  <a:lnTo>
                    <a:pt x="1824895" y="466991"/>
                  </a:lnTo>
                  <a:lnTo>
                    <a:pt x="1815551" y="446399"/>
                  </a:lnTo>
                  <a:lnTo>
                    <a:pt x="1805353" y="425529"/>
                  </a:lnTo>
                  <a:lnTo>
                    <a:pt x="1794585" y="405264"/>
                  </a:lnTo>
                  <a:lnTo>
                    <a:pt x="1783438" y="385405"/>
                  </a:lnTo>
                  <a:lnTo>
                    <a:pt x="1772038" y="365816"/>
                  </a:lnTo>
                  <a:lnTo>
                    <a:pt x="1758883" y="346406"/>
                  </a:lnTo>
                  <a:lnTo>
                    <a:pt x="1744555" y="327116"/>
                  </a:lnTo>
                  <a:lnTo>
                    <a:pt x="1729448" y="307906"/>
                  </a:lnTo>
                  <a:lnTo>
                    <a:pt x="1713026" y="289543"/>
                  </a:lnTo>
                  <a:lnTo>
                    <a:pt x="1677846" y="254323"/>
                  </a:lnTo>
                  <a:lnTo>
                    <a:pt x="1659575" y="237946"/>
                  </a:lnTo>
                  <a:lnTo>
                    <a:pt x="1641044" y="222266"/>
                  </a:lnTo>
                  <a:lnTo>
                    <a:pt x="1622340" y="207050"/>
                  </a:lnTo>
                  <a:lnTo>
                    <a:pt x="1602727" y="192143"/>
                  </a:lnTo>
                  <a:lnTo>
                    <a:pt x="1582508" y="177443"/>
                  </a:lnTo>
                  <a:lnTo>
                    <a:pt x="1561885" y="162880"/>
                  </a:lnTo>
                  <a:lnTo>
                    <a:pt x="1540199" y="149203"/>
                  </a:lnTo>
                  <a:lnTo>
                    <a:pt x="1517804" y="136116"/>
                  </a:lnTo>
                  <a:lnTo>
                    <a:pt x="1494936" y="123423"/>
                  </a:lnTo>
                  <a:lnTo>
                    <a:pt x="1471754" y="110992"/>
                  </a:lnTo>
                  <a:lnTo>
                    <a:pt x="1448360" y="98736"/>
                  </a:lnTo>
                  <a:lnTo>
                    <a:pt x="1424829" y="86596"/>
                  </a:lnTo>
                  <a:lnTo>
                    <a:pt x="1400409" y="76122"/>
                  </a:lnTo>
                  <a:lnTo>
                    <a:pt x="1375398" y="66758"/>
                  </a:lnTo>
                  <a:lnTo>
                    <a:pt x="1349993" y="58134"/>
                  </a:lnTo>
                  <a:lnTo>
                    <a:pt x="1323531" y="50004"/>
                  </a:lnTo>
                  <a:lnTo>
                    <a:pt x="1296365" y="42202"/>
                  </a:lnTo>
                  <a:lnTo>
                    <a:pt x="1268729" y="34620"/>
                  </a:lnTo>
                  <a:lnTo>
                    <a:pt x="1240780" y="27977"/>
                  </a:lnTo>
                  <a:lnTo>
                    <a:pt x="1212622" y="21961"/>
                  </a:lnTo>
                  <a:lnTo>
                    <a:pt x="1184325" y="16363"/>
                  </a:lnTo>
                  <a:lnTo>
                    <a:pt x="1155936" y="11838"/>
                  </a:lnTo>
                  <a:lnTo>
                    <a:pt x="1127485" y="8027"/>
                  </a:lnTo>
                  <a:lnTo>
                    <a:pt x="1098993" y="4692"/>
                  </a:lnTo>
                  <a:lnTo>
                    <a:pt x="1070472" y="2469"/>
                  </a:lnTo>
                  <a:lnTo>
                    <a:pt x="1041934" y="988"/>
                  </a:lnTo>
                  <a:lnTo>
                    <a:pt x="1013383" y="0"/>
                  </a:lnTo>
                  <a:lnTo>
                    <a:pt x="984031" y="134"/>
                  </a:lnTo>
                  <a:lnTo>
                    <a:pt x="954144" y="1019"/>
                  </a:lnTo>
                  <a:lnTo>
                    <a:pt x="923899" y="2401"/>
                  </a:lnTo>
                  <a:lnTo>
                    <a:pt x="893420" y="4911"/>
                  </a:lnTo>
                  <a:lnTo>
                    <a:pt x="862780" y="8172"/>
                  </a:lnTo>
                  <a:lnTo>
                    <a:pt x="832035" y="11933"/>
                  </a:lnTo>
                  <a:lnTo>
                    <a:pt x="802013" y="16821"/>
                  </a:lnTo>
                  <a:lnTo>
                    <a:pt x="772473" y="22462"/>
                  </a:lnTo>
                  <a:lnTo>
                    <a:pt x="743255" y="28603"/>
                  </a:lnTo>
                  <a:lnTo>
                    <a:pt x="714252" y="35079"/>
                  </a:lnTo>
                  <a:lnTo>
                    <a:pt x="685392" y="41777"/>
                  </a:lnTo>
                  <a:lnTo>
                    <a:pt x="656626" y="48624"/>
                  </a:lnTo>
                  <a:lnTo>
                    <a:pt x="627924" y="57157"/>
                  </a:lnTo>
                  <a:lnTo>
                    <a:pt x="599263" y="66815"/>
                  </a:lnTo>
                  <a:lnTo>
                    <a:pt x="570632" y="77222"/>
                  </a:lnTo>
                  <a:lnTo>
                    <a:pt x="542813" y="88129"/>
                  </a:lnTo>
                  <a:lnTo>
                    <a:pt x="515537" y="99369"/>
                  </a:lnTo>
                  <a:lnTo>
                    <a:pt x="488621" y="110831"/>
                  </a:lnTo>
                  <a:lnTo>
                    <a:pt x="462739" y="122441"/>
                  </a:lnTo>
                  <a:lnTo>
                    <a:pt x="437547" y="134150"/>
                  </a:lnTo>
                  <a:lnTo>
                    <a:pt x="412815" y="145925"/>
                  </a:lnTo>
                  <a:lnTo>
                    <a:pt x="389977" y="158537"/>
                  </a:lnTo>
                  <a:lnTo>
                    <a:pt x="368402" y="171707"/>
                  </a:lnTo>
                  <a:lnTo>
                    <a:pt x="347668" y="185250"/>
                  </a:lnTo>
                  <a:lnTo>
                    <a:pt x="327496" y="198248"/>
                  </a:lnTo>
                  <a:lnTo>
                    <a:pt x="307697" y="210881"/>
                  </a:lnTo>
                  <a:lnTo>
                    <a:pt x="288148" y="223272"/>
                  </a:lnTo>
                  <a:lnTo>
                    <a:pt x="253728" y="249741"/>
                  </a:lnTo>
                  <a:lnTo>
                    <a:pt x="222554" y="275792"/>
                  </a:lnTo>
                  <a:lnTo>
                    <a:pt x="192825" y="297953"/>
                  </a:lnTo>
                  <a:lnTo>
                    <a:pt x="134751" y="355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207"/>
          <p:cNvGrpSpPr/>
          <p:nvPr/>
        </p:nvGrpSpPr>
        <p:grpSpPr>
          <a:xfrm>
            <a:off x="6844319" y="4429125"/>
            <a:ext cx="770920" cy="414339"/>
            <a:chOff x="6844319" y="4429125"/>
            <a:chExt cx="770920" cy="414339"/>
          </a:xfrm>
        </p:grpSpPr>
        <p:sp>
          <p:nvSpPr>
            <p:cNvPr id="142" name="SMARTInkShape-1030"/>
            <p:cNvSpPr/>
            <p:nvPr>
              <p:custDataLst>
                <p:tags r:id="rId8"/>
              </p:custDataLst>
            </p:nvPr>
          </p:nvSpPr>
          <p:spPr>
            <a:xfrm>
              <a:off x="7608094" y="4500563"/>
              <a:ext cx="7145" cy="57151"/>
            </a:xfrm>
            <a:custGeom>
              <a:avLst/>
              <a:gdLst/>
              <a:ahLst/>
              <a:cxnLst/>
              <a:rect l="0" t="0" r="0" b="0"/>
              <a:pathLst>
                <a:path w="7145" h="57151">
                  <a:moveTo>
                    <a:pt x="7144" y="0"/>
                  </a:moveTo>
                  <a:lnTo>
                    <a:pt x="7144" y="0"/>
                  </a:lnTo>
                  <a:lnTo>
                    <a:pt x="6350" y="3164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031"/>
            <p:cNvSpPr/>
            <p:nvPr>
              <p:custDataLst>
                <p:tags r:id="rId9"/>
              </p:custDataLst>
            </p:nvPr>
          </p:nvSpPr>
          <p:spPr>
            <a:xfrm>
              <a:off x="7429500" y="4600956"/>
              <a:ext cx="135732" cy="166299"/>
            </a:xfrm>
            <a:custGeom>
              <a:avLst/>
              <a:gdLst/>
              <a:ahLst/>
              <a:cxnLst/>
              <a:rect l="0" t="0" r="0" b="0"/>
              <a:pathLst>
                <a:path w="135732" h="166299">
                  <a:moveTo>
                    <a:pt x="135731" y="13907"/>
                  </a:moveTo>
                  <a:lnTo>
                    <a:pt x="135731" y="13907"/>
                  </a:lnTo>
                  <a:lnTo>
                    <a:pt x="135731" y="10114"/>
                  </a:lnTo>
                  <a:lnTo>
                    <a:pt x="133614" y="6136"/>
                  </a:lnTo>
                  <a:lnTo>
                    <a:pt x="131939" y="3964"/>
                  </a:lnTo>
                  <a:lnTo>
                    <a:pt x="127961" y="1550"/>
                  </a:lnTo>
                  <a:lnTo>
                    <a:pt x="121958" y="477"/>
                  </a:lnTo>
                  <a:lnTo>
                    <a:pt x="111354" y="0"/>
                  </a:lnTo>
                  <a:lnTo>
                    <a:pt x="91996" y="7317"/>
                  </a:lnTo>
                  <a:lnTo>
                    <a:pt x="74971" y="23331"/>
                  </a:lnTo>
                  <a:lnTo>
                    <a:pt x="69039" y="38468"/>
                  </a:lnTo>
                  <a:lnTo>
                    <a:pt x="67458" y="46950"/>
                  </a:lnTo>
                  <a:lnTo>
                    <a:pt x="69933" y="64840"/>
                  </a:lnTo>
                  <a:lnTo>
                    <a:pt x="76325" y="81788"/>
                  </a:lnTo>
                  <a:lnTo>
                    <a:pt x="102614" y="116573"/>
                  </a:lnTo>
                  <a:lnTo>
                    <a:pt x="122443" y="142403"/>
                  </a:lnTo>
                  <a:lnTo>
                    <a:pt x="123698" y="146402"/>
                  </a:lnTo>
                  <a:lnTo>
                    <a:pt x="122975" y="155079"/>
                  </a:lnTo>
                  <a:lnTo>
                    <a:pt x="120083" y="158822"/>
                  </a:lnTo>
                  <a:lnTo>
                    <a:pt x="110520" y="165096"/>
                  </a:lnTo>
                  <a:lnTo>
                    <a:pt x="98333" y="166298"/>
                  </a:lnTo>
                  <a:lnTo>
                    <a:pt x="80201" y="162512"/>
                  </a:lnTo>
                  <a:lnTo>
                    <a:pt x="49279" y="151039"/>
                  </a:lnTo>
                  <a:lnTo>
                    <a:pt x="35396" y="143382"/>
                  </a:lnTo>
                  <a:lnTo>
                    <a:pt x="23405" y="128336"/>
                  </a:lnTo>
                  <a:lnTo>
                    <a:pt x="0" y="85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32"/>
            <p:cNvSpPr/>
            <p:nvPr>
              <p:custDataLst>
                <p:tags r:id="rId10"/>
              </p:custDataLst>
            </p:nvPr>
          </p:nvSpPr>
          <p:spPr>
            <a:xfrm>
              <a:off x="7222331" y="4588840"/>
              <a:ext cx="213739" cy="204617"/>
            </a:xfrm>
            <a:custGeom>
              <a:avLst/>
              <a:gdLst/>
              <a:ahLst/>
              <a:cxnLst/>
              <a:rect l="0" t="0" r="0" b="0"/>
              <a:pathLst>
                <a:path w="213739" h="204617">
                  <a:moveTo>
                    <a:pt x="0" y="47454"/>
                  </a:moveTo>
                  <a:lnTo>
                    <a:pt x="0" y="47454"/>
                  </a:lnTo>
                  <a:lnTo>
                    <a:pt x="3793" y="47454"/>
                  </a:lnTo>
                  <a:lnTo>
                    <a:pt x="38593" y="66914"/>
                  </a:lnTo>
                  <a:lnTo>
                    <a:pt x="71816" y="84510"/>
                  </a:lnTo>
                  <a:lnTo>
                    <a:pt x="104358" y="92388"/>
                  </a:lnTo>
                  <a:lnTo>
                    <a:pt x="136578" y="92165"/>
                  </a:lnTo>
                  <a:lnTo>
                    <a:pt x="172111" y="82789"/>
                  </a:lnTo>
                  <a:lnTo>
                    <a:pt x="185238" y="77446"/>
                  </a:lnTo>
                  <a:lnTo>
                    <a:pt x="196363" y="69780"/>
                  </a:lnTo>
                  <a:lnTo>
                    <a:pt x="204483" y="58964"/>
                  </a:lnTo>
                  <a:lnTo>
                    <a:pt x="209944" y="46219"/>
                  </a:lnTo>
                  <a:lnTo>
                    <a:pt x="213738" y="19157"/>
                  </a:lnTo>
                  <a:lnTo>
                    <a:pt x="209824" y="10800"/>
                  </a:lnTo>
                  <a:lnTo>
                    <a:pt x="206558" y="6349"/>
                  </a:lnTo>
                  <a:lnTo>
                    <a:pt x="194462" y="1404"/>
                  </a:lnTo>
                  <a:lnTo>
                    <a:pt x="178503" y="0"/>
                  </a:lnTo>
                  <a:lnTo>
                    <a:pt x="160826" y="2021"/>
                  </a:lnTo>
                  <a:lnTo>
                    <a:pt x="146621" y="7683"/>
                  </a:lnTo>
                  <a:lnTo>
                    <a:pt x="140609" y="11415"/>
                  </a:lnTo>
                  <a:lnTo>
                    <a:pt x="131814" y="21912"/>
                  </a:lnTo>
                  <a:lnTo>
                    <a:pt x="117106" y="55791"/>
                  </a:lnTo>
                  <a:lnTo>
                    <a:pt x="111251" y="84231"/>
                  </a:lnTo>
                  <a:lnTo>
                    <a:pt x="112416" y="111689"/>
                  </a:lnTo>
                  <a:lnTo>
                    <a:pt x="121327" y="143216"/>
                  </a:lnTo>
                  <a:lnTo>
                    <a:pt x="134445" y="174408"/>
                  </a:lnTo>
                  <a:lnTo>
                    <a:pt x="150961" y="190727"/>
                  </a:lnTo>
                  <a:lnTo>
                    <a:pt x="161286" y="197914"/>
                  </a:lnTo>
                  <a:lnTo>
                    <a:pt x="192882" y="204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033"/>
            <p:cNvSpPr/>
            <p:nvPr>
              <p:custDataLst>
                <p:tags r:id="rId11"/>
              </p:custDataLst>
            </p:nvPr>
          </p:nvSpPr>
          <p:spPr>
            <a:xfrm>
              <a:off x="7265194" y="4429125"/>
              <a:ext cx="42783" cy="414339"/>
            </a:xfrm>
            <a:custGeom>
              <a:avLst/>
              <a:gdLst/>
              <a:ahLst/>
              <a:cxnLst/>
              <a:rect l="0" t="0" r="0" b="0"/>
              <a:pathLst>
                <a:path w="42783" h="414339">
                  <a:moveTo>
                    <a:pt x="0" y="0"/>
                  </a:moveTo>
                  <a:lnTo>
                    <a:pt x="0" y="0"/>
                  </a:lnTo>
                  <a:lnTo>
                    <a:pt x="794" y="11407"/>
                  </a:lnTo>
                  <a:lnTo>
                    <a:pt x="12185" y="44762"/>
                  </a:lnTo>
                  <a:lnTo>
                    <a:pt x="18339" y="71119"/>
                  </a:lnTo>
                  <a:lnTo>
                    <a:pt x="21309" y="103710"/>
                  </a:lnTo>
                  <a:lnTo>
                    <a:pt x="26863" y="139297"/>
                  </a:lnTo>
                  <a:lnTo>
                    <a:pt x="31254" y="165891"/>
                  </a:lnTo>
                  <a:lnTo>
                    <a:pt x="35851" y="193585"/>
                  </a:lnTo>
                  <a:lnTo>
                    <a:pt x="39746" y="221769"/>
                  </a:lnTo>
                  <a:lnTo>
                    <a:pt x="41478" y="250170"/>
                  </a:lnTo>
                  <a:lnTo>
                    <a:pt x="42247" y="278668"/>
                  </a:lnTo>
                  <a:lnTo>
                    <a:pt x="42589" y="305621"/>
                  </a:lnTo>
                  <a:lnTo>
                    <a:pt x="42782" y="338645"/>
                  </a:lnTo>
                  <a:lnTo>
                    <a:pt x="42045" y="368539"/>
                  </a:lnTo>
                  <a:lnTo>
                    <a:pt x="28575" y="4143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034"/>
            <p:cNvSpPr/>
            <p:nvPr>
              <p:custDataLst>
                <p:tags r:id="rId12"/>
              </p:custDataLst>
            </p:nvPr>
          </p:nvSpPr>
          <p:spPr>
            <a:xfrm>
              <a:off x="7109788" y="4593431"/>
              <a:ext cx="148263" cy="186239"/>
            </a:xfrm>
            <a:custGeom>
              <a:avLst/>
              <a:gdLst/>
              <a:ahLst/>
              <a:cxnLst/>
              <a:rect l="0" t="0" r="0" b="0"/>
              <a:pathLst>
                <a:path w="148263" h="186239">
                  <a:moveTo>
                    <a:pt x="98256" y="0"/>
                  </a:moveTo>
                  <a:lnTo>
                    <a:pt x="98256" y="0"/>
                  </a:lnTo>
                  <a:lnTo>
                    <a:pt x="86849" y="794"/>
                  </a:lnTo>
                  <a:lnTo>
                    <a:pt x="72298" y="7291"/>
                  </a:lnTo>
                  <a:lnTo>
                    <a:pt x="50172" y="24386"/>
                  </a:lnTo>
                  <a:lnTo>
                    <a:pt x="29785" y="56088"/>
                  </a:lnTo>
                  <a:lnTo>
                    <a:pt x="14087" y="89308"/>
                  </a:lnTo>
                  <a:lnTo>
                    <a:pt x="2196" y="124856"/>
                  </a:lnTo>
                  <a:lnTo>
                    <a:pt x="0" y="137777"/>
                  </a:lnTo>
                  <a:lnTo>
                    <a:pt x="1141" y="148811"/>
                  </a:lnTo>
                  <a:lnTo>
                    <a:pt x="4293" y="158213"/>
                  </a:lnTo>
                  <a:lnTo>
                    <a:pt x="8341" y="165038"/>
                  </a:lnTo>
                  <a:lnTo>
                    <a:pt x="12119" y="164794"/>
                  </a:lnTo>
                  <a:lnTo>
                    <a:pt x="22667" y="158174"/>
                  </a:lnTo>
                  <a:lnTo>
                    <a:pt x="43137" y="124701"/>
                  </a:lnTo>
                  <a:lnTo>
                    <a:pt x="60351" y="93512"/>
                  </a:lnTo>
                  <a:lnTo>
                    <a:pt x="71630" y="60629"/>
                  </a:lnTo>
                  <a:lnTo>
                    <a:pt x="76690" y="43325"/>
                  </a:lnTo>
                  <a:lnTo>
                    <a:pt x="78924" y="72587"/>
                  </a:lnTo>
                  <a:lnTo>
                    <a:pt x="84590" y="107497"/>
                  </a:lnTo>
                  <a:lnTo>
                    <a:pt x="91296" y="138743"/>
                  </a:lnTo>
                  <a:lnTo>
                    <a:pt x="100673" y="166842"/>
                  </a:lnTo>
                  <a:lnTo>
                    <a:pt x="111584" y="182697"/>
                  </a:lnTo>
                  <a:lnTo>
                    <a:pt x="115873" y="185298"/>
                  </a:lnTo>
                  <a:lnTo>
                    <a:pt x="120319" y="186238"/>
                  </a:lnTo>
                  <a:lnTo>
                    <a:pt x="124871" y="186071"/>
                  </a:lnTo>
                  <a:lnTo>
                    <a:pt x="128699" y="184373"/>
                  </a:lnTo>
                  <a:lnTo>
                    <a:pt x="148262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035"/>
            <p:cNvSpPr/>
            <p:nvPr>
              <p:custDataLst>
                <p:tags r:id="rId13"/>
              </p:custDataLst>
            </p:nvPr>
          </p:nvSpPr>
          <p:spPr>
            <a:xfrm>
              <a:off x="6950869" y="4622006"/>
              <a:ext cx="157163" cy="50008"/>
            </a:xfrm>
            <a:custGeom>
              <a:avLst/>
              <a:gdLst/>
              <a:ahLst/>
              <a:cxnLst/>
              <a:rect l="0" t="0" r="0" b="0"/>
              <a:pathLst>
                <a:path w="157163" h="50008">
                  <a:moveTo>
                    <a:pt x="0" y="0"/>
                  </a:moveTo>
                  <a:lnTo>
                    <a:pt x="0" y="0"/>
                  </a:lnTo>
                  <a:lnTo>
                    <a:pt x="28967" y="13425"/>
                  </a:lnTo>
                  <a:lnTo>
                    <a:pt x="57227" y="23642"/>
                  </a:lnTo>
                  <a:lnTo>
                    <a:pt x="91444" y="38213"/>
                  </a:lnTo>
                  <a:lnTo>
                    <a:pt x="123069" y="48297"/>
                  </a:lnTo>
                  <a:lnTo>
                    <a:pt x="157162" y="50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36"/>
            <p:cNvSpPr/>
            <p:nvPr>
              <p:custDataLst>
                <p:tags r:id="rId14"/>
              </p:custDataLst>
            </p:nvPr>
          </p:nvSpPr>
          <p:spPr>
            <a:xfrm>
              <a:off x="7036594" y="4450851"/>
              <a:ext cx="14277" cy="356894"/>
            </a:xfrm>
            <a:custGeom>
              <a:avLst/>
              <a:gdLst/>
              <a:ahLst/>
              <a:cxnLst/>
              <a:rect l="0" t="0" r="0" b="0"/>
              <a:pathLst>
                <a:path w="14277" h="356894">
                  <a:moveTo>
                    <a:pt x="7144" y="6849"/>
                  </a:moveTo>
                  <a:lnTo>
                    <a:pt x="7144" y="6849"/>
                  </a:lnTo>
                  <a:lnTo>
                    <a:pt x="13993" y="0"/>
                  </a:lnTo>
                  <a:lnTo>
                    <a:pt x="14229" y="24958"/>
                  </a:lnTo>
                  <a:lnTo>
                    <a:pt x="14262" y="50880"/>
                  </a:lnTo>
                  <a:lnTo>
                    <a:pt x="14276" y="76689"/>
                  </a:lnTo>
                  <a:lnTo>
                    <a:pt x="13489" y="101389"/>
                  </a:lnTo>
                  <a:lnTo>
                    <a:pt x="10493" y="125596"/>
                  </a:lnTo>
                  <a:lnTo>
                    <a:pt x="8632" y="151701"/>
                  </a:lnTo>
                  <a:lnTo>
                    <a:pt x="7805" y="179177"/>
                  </a:lnTo>
                  <a:lnTo>
                    <a:pt x="7438" y="207264"/>
                  </a:lnTo>
                  <a:lnTo>
                    <a:pt x="7275" y="233506"/>
                  </a:lnTo>
                  <a:lnTo>
                    <a:pt x="7182" y="268475"/>
                  </a:lnTo>
                  <a:lnTo>
                    <a:pt x="7155" y="298945"/>
                  </a:lnTo>
                  <a:lnTo>
                    <a:pt x="7147" y="328081"/>
                  </a:lnTo>
                  <a:lnTo>
                    <a:pt x="6351" y="344088"/>
                  </a:lnTo>
                  <a:lnTo>
                    <a:pt x="0" y="356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037"/>
            <p:cNvSpPr/>
            <p:nvPr>
              <p:custDataLst>
                <p:tags r:id="rId15"/>
              </p:custDataLst>
            </p:nvPr>
          </p:nvSpPr>
          <p:spPr>
            <a:xfrm>
              <a:off x="6844319" y="4530512"/>
              <a:ext cx="142270" cy="198221"/>
            </a:xfrm>
            <a:custGeom>
              <a:avLst/>
              <a:gdLst/>
              <a:ahLst/>
              <a:cxnLst/>
              <a:rect l="0" t="0" r="0" b="0"/>
              <a:pathLst>
                <a:path w="142270" h="198221">
                  <a:moveTo>
                    <a:pt x="142269" y="20057"/>
                  </a:moveTo>
                  <a:lnTo>
                    <a:pt x="142269" y="20057"/>
                  </a:lnTo>
                  <a:lnTo>
                    <a:pt x="112195" y="7872"/>
                  </a:lnTo>
                  <a:lnTo>
                    <a:pt x="81570" y="0"/>
                  </a:lnTo>
                  <a:lnTo>
                    <a:pt x="55051" y="2825"/>
                  </a:lnTo>
                  <a:lnTo>
                    <a:pt x="39741" y="8694"/>
                  </a:lnTo>
                  <a:lnTo>
                    <a:pt x="29232" y="15800"/>
                  </a:lnTo>
                  <a:lnTo>
                    <a:pt x="24562" y="21605"/>
                  </a:lnTo>
                  <a:lnTo>
                    <a:pt x="26719" y="33180"/>
                  </a:lnTo>
                  <a:lnTo>
                    <a:pt x="36859" y="53314"/>
                  </a:lnTo>
                  <a:lnTo>
                    <a:pt x="52034" y="69334"/>
                  </a:lnTo>
                  <a:lnTo>
                    <a:pt x="86839" y="104228"/>
                  </a:lnTo>
                  <a:lnTo>
                    <a:pt x="121490" y="135236"/>
                  </a:lnTo>
                  <a:lnTo>
                    <a:pt x="129850" y="151022"/>
                  </a:lnTo>
                  <a:lnTo>
                    <a:pt x="129227" y="156579"/>
                  </a:lnTo>
                  <a:lnTo>
                    <a:pt x="122185" y="166988"/>
                  </a:lnTo>
                  <a:lnTo>
                    <a:pt x="104768" y="174788"/>
                  </a:lnTo>
                  <a:lnTo>
                    <a:pt x="74536" y="183643"/>
                  </a:lnTo>
                  <a:lnTo>
                    <a:pt x="42988" y="193745"/>
                  </a:lnTo>
                  <a:lnTo>
                    <a:pt x="12288" y="198004"/>
                  </a:lnTo>
                  <a:lnTo>
                    <a:pt x="5609" y="198220"/>
                  </a:lnTo>
                  <a:lnTo>
                    <a:pt x="1950" y="196776"/>
                  </a:lnTo>
                  <a:lnTo>
                    <a:pt x="304" y="194226"/>
                  </a:lnTo>
                  <a:lnTo>
                    <a:pt x="0" y="190938"/>
                  </a:lnTo>
                  <a:lnTo>
                    <a:pt x="3897" y="183052"/>
                  </a:lnTo>
                  <a:lnTo>
                    <a:pt x="34018" y="147902"/>
                  </a:lnTo>
                  <a:lnTo>
                    <a:pt x="61531" y="116130"/>
                  </a:lnTo>
                  <a:lnTo>
                    <a:pt x="99406" y="70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08"/>
          <p:cNvGrpSpPr/>
          <p:nvPr/>
        </p:nvGrpSpPr>
        <p:grpSpPr>
          <a:xfrm>
            <a:off x="7808119" y="4507706"/>
            <a:ext cx="883004" cy="618104"/>
            <a:chOff x="7808119" y="4507706"/>
            <a:chExt cx="883004" cy="618104"/>
          </a:xfrm>
        </p:grpSpPr>
        <p:sp>
          <p:nvSpPr>
            <p:cNvPr id="151" name="SMARTInkShape-1038"/>
            <p:cNvSpPr/>
            <p:nvPr>
              <p:custDataLst>
                <p:tags r:id="rId1"/>
              </p:custDataLst>
            </p:nvPr>
          </p:nvSpPr>
          <p:spPr>
            <a:xfrm>
              <a:off x="8600785" y="4656840"/>
              <a:ext cx="90338" cy="200911"/>
            </a:xfrm>
            <a:custGeom>
              <a:avLst/>
              <a:gdLst/>
              <a:ahLst/>
              <a:cxnLst/>
              <a:rect l="0" t="0" r="0" b="0"/>
              <a:pathLst>
                <a:path w="90338" h="200911">
                  <a:moveTo>
                    <a:pt x="86015" y="43748"/>
                  </a:moveTo>
                  <a:lnTo>
                    <a:pt x="86015" y="43748"/>
                  </a:lnTo>
                  <a:lnTo>
                    <a:pt x="86015" y="39955"/>
                  </a:lnTo>
                  <a:lnTo>
                    <a:pt x="56186" y="13220"/>
                  </a:lnTo>
                  <a:lnTo>
                    <a:pt x="31845" y="747"/>
                  </a:lnTo>
                  <a:lnTo>
                    <a:pt x="24502" y="0"/>
                  </a:lnTo>
                  <a:lnTo>
                    <a:pt x="12109" y="3402"/>
                  </a:lnTo>
                  <a:lnTo>
                    <a:pt x="3426" y="12322"/>
                  </a:lnTo>
                  <a:lnTo>
                    <a:pt x="0" y="18035"/>
                  </a:lnTo>
                  <a:lnTo>
                    <a:pt x="426" y="34965"/>
                  </a:lnTo>
                  <a:lnTo>
                    <a:pt x="9591" y="62577"/>
                  </a:lnTo>
                  <a:lnTo>
                    <a:pt x="26910" y="93240"/>
                  </a:lnTo>
                  <a:lnTo>
                    <a:pt x="45618" y="122227"/>
                  </a:lnTo>
                  <a:lnTo>
                    <a:pt x="69357" y="154242"/>
                  </a:lnTo>
                  <a:lnTo>
                    <a:pt x="86811" y="179345"/>
                  </a:lnTo>
                  <a:lnTo>
                    <a:pt x="90337" y="190267"/>
                  </a:lnTo>
                  <a:lnTo>
                    <a:pt x="88103" y="193815"/>
                  </a:lnTo>
                  <a:lnTo>
                    <a:pt x="77154" y="197756"/>
                  </a:lnTo>
                  <a:lnTo>
                    <a:pt x="21721" y="200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039"/>
            <p:cNvSpPr/>
            <p:nvPr>
              <p:custDataLst>
                <p:tags r:id="rId2"/>
              </p:custDataLst>
            </p:nvPr>
          </p:nvSpPr>
          <p:spPr>
            <a:xfrm>
              <a:off x="8365331" y="4679156"/>
              <a:ext cx="150020" cy="28576"/>
            </a:xfrm>
            <a:custGeom>
              <a:avLst/>
              <a:gdLst/>
              <a:ahLst/>
              <a:cxnLst/>
              <a:rect l="0" t="0" r="0" b="0"/>
              <a:pathLst>
                <a:path w="150020" h="28576">
                  <a:moveTo>
                    <a:pt x="0" y="0"/>
                  </a:moveTo>
                  <a:lnTo>
                    <a:pt x="0" y="0"/>
                  </a:lnTo>
                  <a:lnTo>
                    <a:pt x="25057" y="2117"/>
                  </a:lnTo>
                  <a:lnTo>
                    <a:pt x="56108" y="7771"/>
                  </a:lnTo>
                  <a:lnTo>
                    <a:pt x="85416" y="14473"/>
                  </a:lnTo>
                  <a:lnTo>
                    <a:pt x="150019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040"/>
            <p:cNvSpPr/>
            <p:nvPr>
              <p:custDataLst>
                <p:tags r:id="rId3"/>
              </p:custDataLst>
            </p:nvPr>
          </p:nvSpPr>
          <p:spPr>
            <a:xfrm>
              <a:off x="8436769" y="4507706"/>
              <a:ext cx="35720" cy="364333"/>
            </a:xfrm>
            <a:custGeom>
              <a:avLst/>
              <a:gdLst/>
              <a:ahLst/>
              <a:cxnLst/>
              <a:rect l="0" t="0" r="0" b="0"/>
              <a:pathLst>
                <a:path w="35720" h="364333">
                  <a:moveTo>
                    <a:pt x="0" y="0"/>
                  </a:moveTo>
                  <a:lnTo>
                    <a:pt x="0" y="0"/>
                  </a:lnTo>
                  <a:lnTo>
                    <a:pt x="2117" y="23313"/>
                  </a:lnTo>
                  <a:lnTo>
                    <a:pt x="7275" y="58192"/>
                  </a:lnTo>
                  <a:lnTo>
                    <a:pt x="11857" y="85152"/>
                  </a:lnTo>
                  <a:lnTo>
                    <a:pt x="14361" y="117923"/>
                  </a:lnTo>
                  <a:lnTo>
                    <a:pt x="19777" y="152768"/>
                  </a:lnTo>
                  <a:lnTo>
                    <a:pt x="25615" y="188228"/>
                  </a:lnTo>
                  <a:lnTo>
                    <a:pt x="27698" y="223870"/>
                  </a:lnTo>
                  <a:lnTo>
                    <a:pt x="29109" y="259566"/>
                  </a:lnTo>
                  <a:lnTo>
                    <a:pt x="33408" y="293691"/>
                  </a:lnTo>
                  <a:lnTo>
                    <a:pt x="35262" y="327359"/>
                  </a:lnTo>
                  <a:lnTo>
                    <a:pt x="35719" y="364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041"/>
            <p:cNvSpPr/>
            <p:nvPr>
              <p:custDataLst>
                <p:tags r:id="rId4"/>
              </p:custDataLst>
            </p:nvPr>
          </p:nvSpPr>
          <p:spPr>
            <a:xfrm>
              <a:off x="8014560" y="4520010"/>
              <a:ext cx="365060" cy="605800"/>
            </a:xfrm>
            <a:custGeom>
              <a:avLst/>
              <a:gdLst/>
              <a:ahLst/>
              <a:cxnLst/>
              <a:rect l="0" t="0" r="0" b="0"/>
              <a:pathLst>
                <a:path w="365060" h="605800">
                  <a:moveTo>
                    <a:pt x="129315" y="166290"/>
                  </a:moveTo>
                  <a:lnTo>
                    <a:pt x="129315" y="166290"/>
                  </a:lnTo>
                  <a:lnTo>
                    <a:pt x="125523" y="162498"/>
                  </a:lnTo>
                  <a:lnTo>
                    <a:pt x="111787" y="156347"/>
                  </a:lnTo>
                  <a:lnTo>
                    <a:pt x="96429" y="153290"/>
                  </a:lnTo>
                  <a:lnTo>
                    <a:pt x="70447" y="156176"/>
                  </a:lnTo>
                  <a:lnTo>
                    <a:pt x="45198" y="165851"/>
                  </a:lnTo>
                  <a:lnTo>
                    <a:pt x="26427" y="178772"/>
                  </a:lnTo>
                  <a:lnTo>
                    <a:pt x="10812" y="196447"/>
                  </a:lnTo>
                  <a:lnTo>
                    <a:pt x="5209" y="211972"/>
                  </a:lnTo>
                  <a:lnTo>
                    <a:pt x="3716" y="220557"/>
                  </a:lnTo>
                  <a:lnTo>
                    <a:pt x="6289" y="236446"/>
                  </a:lnTo>
                  <a:lnTo>
                    <a:pt x="16663" y="256662"/>
                  </a:lnTo>
                  <a:lnTo>
                    <a:pt x="26067" y="266781"/>
                  </a:lnTo>
                  <a:lnTo>
                    <a:pt x="38183" y="273923"/>
                  </a:lnTo>
                  <a:lnTo>
                    <a:pt x="65977" y="278615"/>
                  </a:lnTo>
                  <a:lnTo>
                    <a:pt x="99348" y="272420"/>
                  </a:lnTo>
                  <a:lnTo>
                    <a:pt x="133185" y="256898"/>
                  </a:lnTo>
                  <a:lnTo>
                    <a:pt x="148277" y="246612"/>
                  </a:lnTo>
                  <a:lnTo>
                    <a:pt x="149100" y="246825"/>
                  </a:lnTo>
                  <a:lnTo>
                    <a:pt x="149649" y="247761"/>
                  </a:lnTo>
                  <a:lnTo>
                    <a:pt x="150259" y="254093"/>
                  </a:lnTo>
                  <a:lnTo>
                    <a:pt x="150650" y="288379"/>
                  </a:lnTo>
                  <a:lnTo>
                    <a:pt x="150718" y="318617"/>
                  </a:lnTo>
                  <a:lnTo>
                    <a:pt x="152855" y="352711"/>
                  </a:lnTo>
                  <a:lnTo>
                    <a:pt x="155652" y="376938"/>
                  </a:lnTo>
                  <a:lnTo>
                    <a:pt x="156895" y="403580"/>
                  </a:lnTo>
                  <a:lnTo>
                    <a:pt x="159564" y="431296"/>
                  </a:lnTo>
                  <a:lnTo>
                    <a:pt x="162603" y="458695"/>
                  </a:lnTo>
                  <a:lnTo>
                    <a:pt x="163953" y="484102"/>
                  </a:lnTo>
                  <a:lnTo>
                    <a:pt x="166670" y="508623"/>
                  </a:lnTo>
                  <a:lnTo>
                    <a:pt x="170547" y="542624"/>
                  </a:lnTo>
                  <a:lnTo>
                    <a:pt x="169578" y="570690"/>
                  </a:lnTo>
                  <a:lnTo>
                    <a:pt x="162139" y="597715"/>
                  </a:lnTo>
                  <a:lnTo>
                    <a:pt x="157547" y="601544"/>
                  </a:lnTo>
                  <a:lnTo>
                    <a:pt x="143979" y="605799"/>
                  </a:lnTo>
                  <a:lnTo>
                    <a:pt x="122283" y="604402"/>
                  </a:lnTo>
                  <a:lnTo>
                    <a:pt x="100773" y="595168"/>
                  </a:lnTo>
                  <a:lnTo>
                    <a:pt x="67262" y="572916"/>
                  </a:lnTo>
                  <a:lnTo>
                    <a:pt x="45048" y="555765"/>
                  </a:lnTo>
                  <a:lnTo>
                    <a:pt x="22917" y="524446"/>
                  </a:lnTo>
                  <a:lnTo>
                    <a:pt x="3259" y="495094"/>
                  </a:lnTo>
                  <a:lnTo>
                    <a:pt x="0" y="474349"/>
                  </a:lnTo>
                  <a:lnTo>
                    <a:pt x="2629" y="442246"/>
                  </a:lnTo>
                  <a:lnTo>
                    <a:pt x="7923" y="425462"/>
                  </a:lnTo>
                  <a:lnTo>
                    <a:pt x="30723" y="393168"/>
                  </a:lnTo>
                  <a:lnTo>
                    <a:pt x="58158" y="360242"/>
                  </a:lnTo>
                  <a:lnTo>
                    <a:pt x="92212" y="325105"/>
                  </a:lnTo>
                  <a:lnTo>
                    <a:pt x="120085" y="297043"/>
                  </a:lnTo>
                  <a:lnTo>
                    <a:pt x="148453" y="268620"/>
                  </a:lnTo>
                  <a:lnTo>
                    <a:pt x="175379" y="240090"/>
                  </a:lnTo>
                  <a:lnTo>
                    <a:pt x="194910" y="210735"/>
                  </a:lnTo>
                  <a:lnTo>
                    <a:pt x="214632" y="178048"/>
                  </a:lnTo>
                  <a:lnTo>
                    <a:pt x="230089" y="147108"/>
                  </a:lnTo>
                  <a:lnTo>
                    <a:pt x="240049" y="113951"/>
                  </a:lnTo>
                  <a:lnTo>
                    <a:pt x="247233" y="83666"/>
                  </a:lnTo>
                  <a:lnTo>
                    <a:pt x="249714" y="55379"/>
                  </a:lnTo>
                  <a:lnTo>
                    <a:pt x="248436" y="21967"/>
                  </a:lnTo>
                  <a:lnTo>
                    <a:pt x="244568" y="199"/>
                  </a:lnTo>
                  <a:lnTo>
                    <a:pt x="244251" y="0"/>
                  </a:lnTo>
                  <a:lnTo>
                    <a:pt x="243699" y="30367"/>
                  </a:lnTo>
                  <a:lnTo>
                    <a:pt x="243640" y="64545"/>
                  </a:lnTo>
                  <a:lnTo>
                    <a:pt x="243623" y="99807"/>
                  </a:lnTo>
                  <a:lnTo>
                    <a:pt x="243617" y="135391"/>
                  </a:lnTo>
                  <a:lnTo>
                    <a:pt x="241500" y="161288"/>
                  </a:lnTo>
                  <a:lnTo>
                    <a:pt x="238707" y="187880"/>
                  </a:lnTo>
                  <a:lnTo>
                    <a:pt x="237465" y="212927"/>
                  </a:lnTo>
                  <a:lnTo>
                    <a:pt x="236766" y="245549"/>
                  </a:lnTo>
                  <a:lnTo>
                    <a:pt x="241439" y="279313"/>
                  </a:lnTo>
                  <a:lnTo>
                    <a:pt x="243764" y="299262"/>
                  </a:lnTo>
                  <a:lnTo>
                    <a:pt x="245302" y="302563"/>
                  </a:lnTo>
                  <a:lnTo>
                    <a:pt x="247121" y="304764"/>
                  </a:lnTo>
                  <a:lnTo>
                    <a:pt x="249921" y="303056"/>
                  </a:lnTo>
                  <a:lnTo>
                    <a:pt x="260653" y="286276"/>
                  </a:lnTo>
                  <a:lnTo>
                    <a:pt x="273909" y="256754"/>
                  </a:lnTo>
                  <a:lnTo>
                    <a:pt x="289732" y="223418"/>
                  </a:lnTo>
                  <a:lnTo>
                    <a:pt x="291893" y="216021"/>
                  </a:lnTo>
                  <a:lnTo>
                    <a:pt x="293263" y="215320"/>
                  </a:lnTo>
                  <a:lnTo>
                    <a:pt x="294970" y="216439"/>
                  </a:lnTo>
                  <a:lnTo>
                    <a:pt x="314162" y="250501"/>
                  </a:lnTo>
                  <a:lnTo>
                    <a:pt x="331222" y="283613"/>
                  </a:lnTo>
                  <a:lnTo>
                    <a:pt x="337585" y="293311"/>
                  </a:lnTo>
                  <a:lnTo>
                    <a:pt x="341187" y="296214"/>
                  </a:lnTo>
                  <a:lnTo>
                    <a:pt x="349422" y="299440"/>
                  </a:lnTo>
                  <a:lnTo>
                    <a:pt x="353047" y="299507"/>
                  </a:lnTo>
                  <a:lnTo>
                    <a:pt x="365059" y="2948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042"/>
            <p:cNvSpPr/>
            <p:nvPr>
              <p:custDataLst>
                <p:tags r:id="rId5"/>
              </p:custDataLst>
            </p:nvPr>
          </p:nvSpPr>
          <p:spPr>
            <a:xfrm>
              <a:off x="7929563" y="4582834"/>
              <a:ext cx="35719" cy="17742"/>
            </a:xfrm>
            <a:custGeom>
              <a:avLst/>
              <a:gdLst/>
              <a:ahLst/>
              <a:cxnLst/>
              <a:rect l="0" t="0" r="0" b="0"/>
              <a:pathLst>
                <a:path w="35719" h="17742">
                  <a:moveTo>
                    <a:pt x="0" y="10597"/>
                  </a:moveTo>
                  <a:lnTo>
                    <a:pt x="0" y="10597"/>
                  </a:lnTo>
                  <a:lnTo>
                    <a:pt x="0" y="654"/>
                  </a:lnTo>
                  <a:lnTo>
                    <a:pt x="793" y="0"/>
                  </a:lnTo>
                  <a:lnTo>
                    <a:pt x="2117" y="357"/>
                  </a:lnTo>
                  <a:lnTo>
                    <a:pt x="35718" y="17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043"/>
            <p:cNvSpPr/>
            <p:nvPr>
              <p:custDataLst>
                <p:tags r:id="rId6"/>
              </p:custDataLst>
            </p:nvPr>
          </p:nvSpPr>
          <p:spPr>
            <a:xfrm>
              <a:off x="7958138" y="4693444"/>
              <a:ext cx="7144" cy="92870"/>
            </a:xfrm>
            <a:custGeom>
              <a:avLst/>
              <a:gdLst/>
              <a:ahLst/>
              <a:cxnLst/>
              <a:rect l="0" t="0" r="0" b="0"/>
              <a:pathLst>
                <a:path w="7144" h="92870">
                  <a:moveTo>
                    <a:pt x="7143" y="0"/>
                  </a:moveTo>
                  <a:lnTo>
                    <a:pt x="7143" y="0"/>
                  </a:lnTo>
                  <a:lnTo>
                    <a:pt x="7143" y="35271"/>
                  </a:lnTo>
                  <a:lnTo>
                    <a:pt x="0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044"/>
            <p:cNvSpPr/>
            <p:nvPr>
              <p:custDataLst>
                <p:tags r:id="rId7"/>
              </p:custDataLst>
            </p:nvPr>
          </p:nvSpPr>
          <p:spPr>
            <a:xfrm>
              <a:off x="7808119" y="4672013"/>
              <a:ext cx="85726" cy="177539"/>
            </a:xfrm>
            <a:custGeom>
              <a:avLst/>
              <a:gdLst/>
              <a:ahLst/>
              <a:cxnLst/>
              <a:rect l="0" t="0" r="0" b="0"/>
              <a:pathLst>
                <a:path w="85726" h="177539">
                  <a:moveTo>
                    <a:pt x="0" y="7143"/>
                  </a:moveTo>
                  <a:lnTo>
                    <a:pt x="0" y="7143"/>
                  </a:lnTo>
                  <a:lnTo>
                    <a:pt x="2117" y="21264"/>
                  </a:lnTo>
                  <a:lnTo>
                    <a:pt x="9943" y="49973"/>
                  </a:lnTo>
                  <a:lnTo>
                    <a:pt x="13429" y="79368"/>
                  </a:lnTo>
                  <a:lnTo>
                    <a:pt x="14117" y="112809"/>
                  </a:lnTo>
                  <a:lnTo>
                    <a:pt x="14254" y="146372"/>
                  </a:lnTo>
                  <a:lnTo>
                    <a:pt x="7437" y="177538"/>
                  </a:lnTo>
                  <a:lnTo>
                    <a:pt x="7954" y="143549"/>
                  </a:lnTo>
                  <a:lnTo>
                    <a:pt x="12801" y="114433"/>
                  </a:lnTo>
                  <a:lnTo>
                    <a:pt x="15214" y="99278"/>
                  </a:lnTo>
                  <a:lnTo>
                    <a:pt x="27582" y="63678"/>
                  </a:lnTo>
                  <a:lnTo>
                    <a:pt x="37904" y="29864"/>
                  </a:lnTo>
                  <a:lnTo>
                    <a:pt x="47586" y="11661"/>
                  </a:lnTo>
                  <a:lnTo>
                    <a:pt x="52370" y="5712"/>
                  </a:lnTo>
                  <a:lnTo>
                    <a:pt x="57142" y="253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slavery…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wouldn’t the South EVER have allowed the convention to touch slavery?  What did they stand to lose economically?</a:t>
            </a:r>
          </a:p>
          <a:p>
            <a:endParaRPr lang="en-US" dirty="0" smtClean="0"/>
          </a:p>
          <a:p>
            <a:r>
              <a:rPr lang="en-US" dirty="0" smtClean="0"/>
              <a:t>What is today’s “value” of a slave?</a:t>
            </a:r>
          </a:p>
          <a:p>
            <a:r>
              <a:rPr lang="en-US" dirty="0" smtClean="0"/>
              <a:t>Typical slave plantation?</a:t>
            </a:r>
          </a:p>
          <a:p>
            <a:r>
              <a:rPr lang="en-US" dirty="0" smtClean="0"/>
              <a:t>Do the math…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$90,000,000 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in </a:t>
            </a:r>
            <a:r>
              <a:rPr lang="en-US" sz="6600" dirty="0" err="1" smtClean="0">
                <a:solidFill>
                  <a:srgbClr val="FF0000"/>
                </a:solidFill>
                <a:latin typeface="Stencil" panose="040409050D0802020404" pitchFamily="82" charset="0"/>
              </a:rPr>
              <a:t>captial</a:t>
            </a:r>
            <a:endParaRPr lang="en-US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981200"/>
            <a:ext cx="3962400" cy="4495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States had tariffs on products from other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Paper money was basically worthless (14 currencies)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Congress couldn</a:t>
            </a:r>
            <a:r>
              <a:rPr lang="en-US" altLang="en-US" sz="2400" smtClean="0"/>
              <a:t>’</a:t>
            </a:r>
            <a:r>
              <a:rPr lang="en-US" sz="2400" smtClean="0"/>
              <a:t>t raise money</a:t>
            </a:r>
          </a:p>
        </p:txBody>
      </p:sp>
      <p:pic>
        <p:nvPicPr>
          <p:cNvPr id="33794" name="Picture 4" descr="800px-US10dollarbill-Series_20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The Agenda in Philadelphia</a:t>
            </a:r>
          </a:p>
        </p:txBody>
      </p:sp>
      <p:pic>
        <p:nvPicPr>
          <p:cNvPr id="409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5944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469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Madisonian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981200"/>
            <a:ext cx="51816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 prevent a tyranny of the majority, Madison proposed a government of:</a:t>
            </a:r>
          </a:p>
          <a:p>
            <a:pPr lvl="1" eaLnBrk="1" hangingPunct="1"/>
            <a:r>
              <a:rPr lang="en-US" sz="2400" dirty="0" smtClean="0"/>
              <a:t>Limiting Majority Control</a:t>
            </a:r>
          </a:p>
          <a:p>
            <a:pPr lvl="1" eaLnBrk="1" hangingPunct="1"/>
            <a:r>
              <a:rPr lang="en-US" sz="2400" dirty="0" smtClean="0"/>
              <a:t>Separating Powers</a:t>
            </a:r>
          </a:p>
          <a:p>
            <a:pPr lvl="1" eaLnBrk="1" hangingPunct="1"/>
            <a:r>
              <a:rPr lang="en-US" sz="2400" dirty="0" smtClean="0"/>
              <a:t>Creating Checks and Balances</a:t>
            </a:r>
          </a:p>
          <a:p>
            <a:pPr lvl="1" eaLnBrk="1" hangingPunct="1"/>
            <a:r>
              <a:rPr lang="en-US" sz="2400" dirty="0" smtClean="0"/>
              <a:t>Establishing a Federal System</a:t>
            </a:r>
          </a:p>
        </p:txBody>
      </p:sp>
      <p:pic>
        <p:nvPicPr>
          <p:cNvPr id="39939" name="Picture 4" descr="images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58763" y="1676400"/>
            <a:ext cx="3216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53" name="SMARTInkShape-Group181"/>
          <p:cNvGrpSpPr/>
          <p:nvPr/>
        </p:nvGrpSpPr>
        <p:grpSpPr>
          <a:xfrm>
            <a:off x="6582362" y="5362291"/>
            <a:ext cx="1251623" cy="662769"/>
            <a:chOff x="6582362" y="5362291"/>
            <a:chExt cx="1251623" cy="662769"/>
          </a:xfrm>
        </p:grpSpPr>
        <p:sp>
          <p:nvSpPr>
            <p:cNvPr id="39943" name="SMARTInkShape-885"/>
            <p:cNvSpPr/>
            <p:nvPr>
              <p:custDataLst>
                <p:tags r:id="rId9"/>
              </p:custDataLst>
            </p:nvPr>
          </p:nvSpPr>
          <p:spPr>
            <a:xfrm>
              <a:off x="6858000" y="5522120"/>
              <a:ext cx="70850" cy="257176"/>
            </a:xfrm>
            <a:custGeom>
              <a:avLst/>
              <a:gdLst/>
              <a:ahLst/>
              <a:cxnLst/>
              <a:rect l="0" t="0" r="0" b="0"/>
              <a:pathLst>
                <a:path w="70850" h="257176">
                  <a:moveTo>
                    <a:pt x="57150" y="0"/>
                  </a:moveTo>
                  <a:lnTo>
                    <a:pt x="57150" y="0"/>
                  </a:lnTo>
                  <a:lnTo>
                    <a:pt x="57150" y="3791"/>
                  </a:lnTo>
                  <a:lnTo>
                    <a:pt x="66970" y="18681"/>
                  </a:lnTo>
                  <a:lnTo>
                    <a:pt x="70849" y="54376"/>
                  </a:lnTo>
                  <a:lnTo>
                    <a:pt x="65618" y="89292"/>
                  </a:lnTo>
                  <a:lnTo>
                    <a:pt x="58424" y="107770"/>
                  </a:lnTo>
                  <a:lnTo>
                    <a:pt x="38735" y="138750"/>
                  </a:lnTo>
                  <a:lnTo>
                    <a:pt x="26277" y="171846"/>
                  </a:lnTo>
                  <a:lnTo>
                    <a:pt x="15282" y="20058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44" name="SMARTInkShape-886"/>
            <p:cNvSpPr/>
            <p:nvPr>
              <p:custDataLst>
                <p:tags r:id="rId10"/>
              </p:custDataLst>
            </p:nvPr>
          </p:nvSpPr>
          <p:spPr>
            <a:xfrm>
              <a:off x="7697503" y="5868370"/>
              <a:ext cx="136482" cy="156690"/>
            </a:xfrm>
            <a:custGeom>
              <a:avLst/>
              <a:gdLst/>
              <a:ahLst/>
              <a:cxnLst/>
              <a:rect l="0" t="0" r="0" b="0"/>
              <a:pathLst>
                <a:path w="136482" h="156690">
                  <a:moveTo>
                    <a:pt x="103472" y="3793"/>
                  </a:moveTo>
                  <a:lnTo>
                    <a:pt x="103472" y="3793"/>
                  </a:lnTo>
                  <a:lnTo>
                    <a:pt x="99680" y="0"/>
                  </a:lnTo>
                  <a:lnTo>
                    <a:pt x="91467" y="255"/>
                  </a:lnTo>
                  <a:lnTo>
                    <a:pt x="59209" y="6886"/>
                  </a:lnTo>
                  <a:lnTo>
                    <a:pt x="29944" y="21114"/>
                  </a:lnTo>
                  <a:lnTo>
                    <a:pt x="8749" y="32826"/>
                  </a:lnTo>
                  <a:lnTo>
                    <a:pt x="4605" y="38229"/>
                  </a:lnTo>
                  <a:lnTo>
                    <a:pt x="0" y="52700"/>
                  </a:lnTo>
                  <a:lnTo>
                    <a:pt x="1200" y="82489"/>
                  </a:lnTo>
                  <a:lnTo>
                    <a:pt x="6689" y="98565"/>
                  </a:lnTo>
                  <a:lnTo>
                    <a:pt x="23582" y="126928"/>
                  </a:lnTo>
                  <a:lnTo>
                    <a:pt x="40907" y="140907"/>
                  </a:lnTo>
                  <a:lnTo>
                    <a:pt x="72328" y="153144"/>
                  </a:lnTo>
                  <a:lnTo>
                    <a:pt x="92806" y="156689"/>
                  </a:lnTo>
                  <a:lnTo>
                    <a:pt x="112490" y="155620"/>
                  </a:lnTo>
                  <a:lnTo>
                    <a:pt x="125472" y="150382"/>
                  </a:lnTo>
                  <a:lnTo>
                    <a:pt x="130045" y="146762"/>
                  </a:lnTo>
                  <a:lnTo>
                    <a:pt x="135126" y="138508"/>
                  </a:lnTo>
                  <a:lnTo>
                    <a:pt x="136481" y="134084"/>
                  </a:lnTo>
                  <a:lnTo>
                    <a:pt x="134596" y="112688"/>
                  </a:lnTo>
                  <a:lnTo>
                    <a:pt x="125218" y="90033"/>
                  </a:lnTo>
                  <a:lnTo>
                    <a:pt x="102123" y="61044"/>
                  </a:lnTo>
                  <a:lnTo>
                    <a:pt x="67576" y="29029"/>
                  </a:lnTo>
                  <a:lnTo>
                    <a:pt x="17747" y="37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45" name="SMARTInkShape-887"/>
            <p:cNvSpPr/>
            <p:nvPr>
              <p:custDataLst>
                <p:tags r:id="rId11"/>
              </p:custDataLst>
            </p:nvPr>
          </p:nvSpPr>
          <p:spPr>
            <a:xfrm>
              <a:off x="7485065" y="5383638"/>
              <a:ext cx="200920" cy="509958"/>
            </a:xfrm>
            <a:custGeom>
              <a:avLst/>
              <a:gdLst/>
              <a:ahLst/>
              <a:cxnLst/>
              <a:rect l="0" t="0" r="0" b="0"/>
              <a:pathLst>
                <a:path w="200920" h="509958">
                  <a:moveTo>
                    <a:pt x="115885" y="95617"/>
                  </a:moveTo>
                  <a:lnTo>
                    <a:pt x="115885" y="95617"/>
                  </a:lnTo>
                  <a:lnTo>
                    <a:pt x="112093" y="68147"/>
                  </a:lnTo>
                  <a:lnTo>
                    <a:pt x="93088" y="34571"/>
                  </a:lnTo>
                  <a:lnTo>
                    <a:pt x="77292" y="17117"/>
                  </a:lnTo>
                  <a:lnTo>
                    <a:pt x="56296" y="6566"/>
                  </a:lnTo>
                  <a:lnTo>
                    <a:pt x="28027" y="0"/>
                  </a:lnTo>
                  <a:lnTo>
                    <a:pt x="14395" y="998"/>
                  </a:lnTo>
                  <a:lnTo>
                    <a:pt x="9332" y="3169"/>
                  </a:lnTo>
                  <a:lnTo>
                    <a:pt x="1588" y="9815"/>
                  </a:lnTo>
                  <a:lnTo>
                    <a:pt x="0" y="14604"/>
                  </a:lnTo>
                  <a:lnTo>
                    <a:pt x="351" y="26274"/>
                  </a:lnTo>
                  <a:lnTo>
                    <a:pt x="7386" y="37282"/>
                  </a:lnTo>
                  <a:lnTo>
                    <a:pt x="27514" y="53492"/>
                  </a:lnTo>
                  <a:lnTo>
                    <a:pt x="49572" y="61793"/>
                  </a:lnTo>
                  <a:lnTo>
                    <a:pt x="84677" y="66006"/>
                  </a:lnTo>
                  <a:lnTo>
                    <a:pt x="107168" y="65942"/>
                  </a:lnTo>
                  <a:lnTo>
                    <a:pt x="134414" y="60852"/>
                  </a:lnTo>
                  <a:lnTo>
                    <a:pt x="142113" y="62440"/>
                  </a:lnTo>
                  <a:lnTo>
                    <a:pt x="149767" y="67379"/>
                  </a:lnTo>
                  <a:lnTo>
                    <a:pt x="166670" y="84341"/>
                  </a:lnTo>
                  <a:lnTo>
                    <a:pt x="184889" y="115998"/>
                  </a:lnTo>
                  <a:lnTo>
                    <a:pt x="196367" y="145417"/>
                  </a:lnTo>
                  <a:lnTo>
                    <a:pt x="200057" y="170787"/>
                  </a:lnTo>
                  <a:lnTo>
                    <a:pt x="200919" y="195437"/>
                  </a:lnTo>
                  <a:lnTo>
                    <a:pt x="200509" y="221738"/>
                  </a:lnTo>
                  <a:lnTo>
                    <a:pt x="195817" y="250727"/>
                  </a:lnTo>
                  <a:lnTo>
                    <a:pt x="188605" y="278278"/>
                  </a:lnTo>
                  <a:lnTo>
                    <a:pt x="172348" y="309323"/>
                  </a:lnTo>
                  <a:lnTo>
                    <a:pt x="144223" y="344776"/>
                  </a:lnTo>
                  <a:lnTo>
                    <a:pt x="114756" y="375207"/>
                  </a:lnTo>
                  <a:lnTo>
                    <a:pt x="80017" y="404419"/>
                  </a:lnTo>
                  <a:lnTo>
                    <a:pt x="50132" y="433822"/>
                  </a:lnTo>
                  <a:lnTo>
                    <a:pt x="25519" y="467415"/>
                  </a:lnTo>
                  <a:lnTo>
                    <a:pt x="18731" y="484828"/>
                  </a:lnTo>
                  <a:lnTo>
                    <a:pt x="15873" y="509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46" name="SMARTInkShape-888"/>
            <p:cNvSpPr/>
            <p:nvPr>
              <p:custDataLst>
                <p:tags r:id="rId12"/>
              </p:custDataLst>
            </p:nvPr>
          </p:nvSpPr>
          <p:spPr>
            <a:xfrm>
              <a:off x="7258050" y="5957888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47" name="SMARTInkShape-889"/>
            <p:cNvSpPr/>
            <p:nvPr>
              <p:custDataLst>
                <p:tags r:id="rId13"/>
              </p:custDataLst>
            </p:nvPr>
          </p:nvSpPr>
          <p:spPr>
            <a:xfrm>
              <a:off x="7210987" y="5373967"/>
              <a:ext cx="152731" cy="476764"/>
            </a:xfrm>
            <a:custGeom>
              <a:avLst/>
              <a:gdLst/>
              <a:ahLst/>
              <a:cxnLst/>
              <a:rect l="0" t="0" r="0" b="0"/>
              <a:pathLst>
                <a:path w="152731" h="476764">
                  <a:moveTo>
                    <a:pt x="147076" y="162438"/>
                  </a:moveTo>
                  <a:lnTo>
                    <a:pt x="147076" y="162438"/>
                  </a:lnTo>
                  <a:lnTo>
                    <a:pt x="147869" y="155148"/>
                  </a:lnTo>
                  <a:lnTo>
                    <a:pt x="152730" y="128191"/>
                  </a:lnTo>
                  <a:lnTo>
                    <a:pt x="151661" y="100698"/>
                  </a:lnTo>
                  <a:lnTo>
                    <a:pt x="144189" y="70074"/>
                  </a:lnTo>
                  <a:lnTo>
                    <a:pt x="133609" y="48289"/>
                  </a:lnTo>
                  <a:lnTo>
                    <a:pt x="100307" y="15233"/>
                  </a:lnTo>
                  <a:lnTo>
                    <a:pt x="81624" y="4434"/>
                  </a:lnTo>
                  <a:lnTo>
                    <a:pt x="61008" y="0"/>
                  </a:lnTo>
                  <a:lnTo>
                    <a:pt x="39818" y="2478"/>
                  </a:lnTo>
                  <a:lnTo>
                    <a:pt x="27703" y="8266"/>
                  </a:lnTo>
                  <a:lnTo>
                    <a:pt x="22250" y="12033"/>
                  </a:lnTo>
                  <a:lnTo>
                    <a:pt x="6991" y="36295"/>
                  </a:lnTo>
                  <a:lnTo>
                    <a:pt x="0" y="68619"/>
                  </a:lnTo>
                  <a:lnTo>
                    <a:pt x="3342" y="103690"/>
                  </a:lnTo>
                  <a:lnTo>
                    <a:pt x="13762" y="133549"/>
                  </a:lnTo>
                  <a:lnTo>
                    <a:pt x="30872" y="158584"/>
                  </a:lnTo>
                  <a:lnTo>
                    <a:pt x="59924" y="181560"/>
                  </a:lnTo>
                  <a:lnTo>
                    <a:pt x="65162" y="184711"/>
                  </a:lnTo>
                  <a:lnTo>
                    <a:pt x="91496" y="189147"/>
                  </a:lnTo>
                  <a:lnTo>
                    <a:pt x="116849" y="186669"/>
                  </a:lnTo>
                  <a:lnTo>
                    <a:pt x="131858" y="180907"/>
                  </a:lnTo>
                  <a:lnTo>
                    <a:pt x="138460" y="174351"/>
                  </a:lnTo>
                  <a:lnTo>
                    <a:pt x="143246" y="166146"/>
                  </a:lnTo>
                  <a:lnTo>
                    <a:pt x="145374" y="157208"/>
                  </a:lnTo>
                  <a:lnTo>
                    <a:pt x="144203" y="147943"/>
                  </a:lnTo>
                  <a:lnTo>
                    <a:pt x="141036" y="140121"/>
                  </a:lnTo>
                  <a:lnTo>
                    <a:pt x="139081" y="138035"/>
                  </a:lnTo>
                  <a:lnTo>
                    <a:pt x="136983" y="136645"/>
                  </a:lnTo>
                  <a:lnTo>
                    <a:pt x="133997" y="138100"/>
                  </a:lnTo>
                  <a:lnTo>
                    <a:pt x="126447" y="146065"/>
                  </a:lnTo>
                  <a:lnTo>
                    <a:pt x="111777" y="177393"/>
                  </a:lnTo>
                  <a:lnTo>
                    <a:pt x="106454" y="200472"/>
                  </a:lnTo>
                  <a:lnTo>
                    <a:pt x="102760" y="227418"/>
                  </a:lnTo>
                  <a:lnTo>
                    <a:pt x="96639" y="257628"/>
                  </a:lnTo>
                  <a:lnTo>
                    <a:pt x="89798" y="291714"/>
                  </a:lnTo>
                  <a:lnTo>
                    <a:pt x="85106" y="315938"/>
                  </a:lnTo>
                  <a:lnTo>
                    <a:pt x="80376" y="342580"/>
                  </a:lnTo>
                  <a:lnTo>
                    <a:pt x="75626" y="368179"/>
                  </a:lnTo>
                  <a:lnTo>
                    <a:pt x="70870" y="392786"/>
                  </a:lnTo>
                  <a:lnTo>
                    <a:pt x="66111" y="416951"/>
                  </a:lnTo>
                  <a:lnTo>
                    <a:pt x="61351" y="476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48" name="SMARTInkShape-890"/>
            <p:cNvSpPr/>
            <p:nvPr>
              <p:custDataLst>
                <p:tags r:id="rId14"/>
              </p:custDataLst>
            </p:nvPr>
          </p:nvSpPr>
          <p:spPr>
            <a:xfrm>
              <a:off x="7058025" y="5757863"/>
              <a:ext cx="7145" cy="21433"/>
            </a:xfrm>
            <a:custGeom>
              <a:avLst/>
              <a:gdLst/>
              <a:ahLst/>
              <a:cxnLst/>
              <a:rect l="0" t="0" r="0" b="0"/>
              <a:pathLst>
                <a:path w="7145" h="21433">
                  <a:moveTo>
                    <a:pt x="0" y="0"/>
                  </a:moveTo>
                  <a:lnTo>
                    <a:pt x="0" y="0"/>
                  </a:lnTo>
                  <a:lnTo>
                    <a:pt x="0" y="10641"/>
                  </a:lnTo>
                  <a:lnTo>
                    <a:pt x="7144" y="21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49" name="SMARTInkShape-891"/>
            <p:cNvSpPr/>
            <p:nvPr>
              <p:custDataLst>
                <p:tags r:id="rId15"/>
              </p:custDataLst>
            </p:nvPr>
          </p:nvSpPr>
          <p:spPr>
            <a:xfrm>
              <a:off x="6893719" y="5672138"/>
              <a:ext cx="21432" cy="142876"/>
            </a:xfrm>
            <a:custGeom>
              <a:avLst/>
              <a:gdLst/>
              <a:ahLst/>
              <a:cxnLst/>
              <a:rect l="0" t="0" r="0" b="0"/>
              <a:pathLst>
                <a:path w="21432" h="142876">
                  <a:moveTo>
                    <a:pt x="21431" y="0"/>
                  </a:moveTo>
                  <a:lnTo>
                    <a:pt x="21431" y="0"/>
                  </a:lnTo>
                  <a:lnTo>
                    <a:pt x="10819" y="27722"/>
                  </a:lnTo>
                  <a:lnTo>
                    <a:pt x="3558" y="55221"/>
                  </a:lnTo>
                  <a:lnTo>
                    <a:pt x="1054" y="8347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0" name="SMARTInkShape-892"/>
            <p:cNvSpPr/>
            <p:nvPr>
              <p:custDataLst>
                <p:tags r:id="rId16"/>
              </p:custDataLst>
            </p:nvPr>
          </p:nvSpPr>
          <p:spPr>
            <a:xfrm>
              <a:off x="6856992" y="5362291"/>
              <a:ext cx="175541" cy="188405"/>
            </a:xfrm>
            <a:custGeom>
              <a:avLst/>
              <a:gdLst/>
              <a:ahLst/>
              <a:cxnLst/>
              <a:rect l="0" t="0" r="0" b="0"/>
              <a:pathLst>
                <a:path w="175541" h="188405">
                  <a:moveTo>
                    <a:pt x="158171" y="159829"/>
                  </a:moveTo>
                  <a:lnTo>
                    <a:pt x="158171" y="159829"/>
                  </a:lnTo>
                  <a:lnTo>
                    <a:pt x="162287" y="126417"/>
                  </a:lnTo>
                  <a:lnTo>
                    <a:pt x="157102" y="93873"/>
                  </a:lnTo>
                  <a:lnTo>
                    <a:pt x="148594" y="68584"/>
                  </a:lnTo>
                  <a:lnTo>
                    <a:pt x="131496" y="38705"/>
                  </a:lnTo>
                  <a:lnTo>
                    <a:pt x="117547" y="20840"/>
                  </a:lnTo>
                  <a:lnTo>
                    <a:pt x="99568" y="9285"/>
                  </a:lnTo>
                  <a:lnTo>
                    <a:pt x="79159" y="834"/>
                  </a:lnTo>
                  <a:lnTo>
                    <a:pt x="65110" y="0"/>
                  </a:lnTo>
                  <a:lnTo>
                    <a:pt x="51723" y="3068"/>
                  </a:lnTo>
                  <a:lnTo>
                    <a:pt x="30194" y="17973"/>
                  </a:lnTo>
                  <a:lnTo>
                    <a:pt x="10653" y="36204"/>
                  </a:lnTo>
                  <a:lnTo>
                    <a:pt x="74" y="65520"/>
                  </a:lnTo>
                  <a:lnTo>
                    <a:pt x="0" y="100983"/>
                  </a:lnTo>
                  <a:lnTo>
                    <a:pt x="560" y="116212"/>
                  </a:lnTo>
                  <a:lnTo>
                    <a:pt x="12252" y="141965"/>
                  </a:lnTo>
                  <a:lnTo>
                    <a:pt x="27006" y="158328"/>
                  </a:lnTo>
                  <a:lnTo>
                    <a:pt x="52808" y="168203"/>
                  </a:lnTo>
                  <a:lnTo>
                    <a:pt x="74301" y="167254"/>
                  </a:lnTo>
                  <a:lnTo>
                    <a:pt x="104481" y="157795"/>
                  </a:lnTo>
                  <a:lnTo>
                    <a:pt x="132219" y="140376"/>
                  </a:lnTo>
                  <a:lnTo>
                    <a:pt x="155772" y="116913"/>
                  </a:lnTo>
                  <a:lnTo>
                    <a:pt x="174699" y="81266"/>
                  </a:lnTo>
                  <a:lnTo>
                    <a:pt x="175540" y="79672"/>
                  </a:lnTo>
                  <a:lnTo>
                    <a:pt x="175306" y="79403"/>
                  </a:lnTo>
                  <a:lnTo>
                    <a:pt x="174357" y="80018"/>
                  </a:lnTo>
                  <a:lnTo>
                    <a:pt x="153629" y="110052"/>
                  </a:lnTo>
                  <a:lnTo>
                    <a:pt x="138224" y="142234"/>
                  </a:lnTo>
                  <a:lnTo>
                    <a:pt x="115308" y="188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1" name="SMARTInkShape-893"/>
            <p:cNvSpPr/>
            <p:nvPr>
              <p:custDataLst>
                <p:tags r:id="rId17"/>
              </p:custDataLst>
            </p:nvPr>
          </p:nvSpPr>
          <p:spPr>
            <a:xfrm>
              <a:off x="6629400" y="5372100"/>
              <a:ext cx="121445" cy="492921"/>
            </a:xfrm>
            <a:custGeom>
              <a:avLst/>
              <a:gdLst/>
              <a:ahLst/>
              <a:cxnLst/>
              <a:rect l="0" t="0" r="0" b="0"/>
              <a:pathLst>
                <a:path w="121445" h="492921">
                  <a:moveTo>
                    <a:pt x="121444" y="0"/>
                  </a:moveTo>
                  <a:lnTo>
                    <a:pt x="121444" y="0"/>
                  </a:lnTo>
                  <a:lnTo>
                    <a:pt x="119327" y="14121"/>
                  </a:lnTo>
                  <a:lnTo>
                    <a:pt x="111501" y="46622"/>
                  </a:lnTo>
                  <a:lnTo>
                    <a:pt x="104651" y="74227"/>
                  </a:lnTo>
                  <a:lnTo>
                    <a:pt x="97595" y="106307"/>
                  </a:lnTo>
                  <a:lnTo>
                    <a:pt x="92852" y="131385"/>
                  </a:lnTo>
                  <a:lnTo>
                    <a:pt x="87306" y="158406"/>
                  </a:lnTo>
                  <a:lnTo>
                    <a:pt x="79548" y="186290"/>
                  </a:lnTo>
                  <a:lnTo>
                    <a:pt x="70809" y="214558"/>
                  </a:lnTo>
                  <a:lnTo>
                    <a:pt x="62427" y="242998"/>
                  </a:lnTo>
                  <a:lnTo>
                    <a:pt x="56055" y="271511"/>
                  </a:lnTo>
                  <a:lnTo>
                    <a:pt x="48461" y="297942"/>
                  </a:lnTo>
                  <a:lnTo>
                    <a:pt x="39794" y="323714"/>
                  </a:lnTo>
                  <a:lnTo>
                    <a:pt x="30651" y="351041"/>
                  </a:lnTo>
                  <a:lnTo>
                    <a:pt x="16579" y="385617"/>
                  </a:lnTo>
                  <a:lnTo>
                    <a:pt x="6147" y="419764"/>
                  </a:lnTo>
                  <a:lnTo>
                    <a:pt x="1822" y="455015"/>
                  </a:lnTo>
                  <a:lnTo>
                    <a:pt x="0" y="492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2" name="SMARTInkShape-894"/>
            <p:cNvSpPr/>
            <p:nvPr>
              <p:custDataLst>
                <p:tags r:id="rId18"/>
              </p:custDataLst>
            </p:nvPr>
          </p:nvSpPr>
          <p:spPr>
            <a:xfrm>
              <a:off x="6582362" y="5407820"/>
              <a:ext cx="154195" cy="222897"/>
            </a:xfrm>
            <a:custGeom>
              <a:avLst/>
              <a:gdLst/>
              <a:ahLst/>
              <a:cxnLst/>
              <a:rect l="0" t="0" r="0" b="0"/>
              <a:pathLst>
                <a:path w="154195" h="222897">
                  <a:moveTo>
                    <a:pt x="97044" y="0"/>
                  </a:moveTo>
                  <a:lnTo>
                    <a:pt x="97044" y="0"/>
                  </a:lnTo>
                  <a:lnTo>
                    <a:pt x="66055" y="31782"/>
                  </a:lnTo>
                  <a:lnTo>
                    <a:pt x="48295" y="52285"/>
                  </a:lnTo>
                  <a:lnTo>
                    <a:pt x="17188" y="80321"/>
                  </a:lnTo>
                  <a:lnTo>
                    <a:pt x="3710" y="94265"/>
                  </a:lnTo>
                  <a:lnTo>
                    <a:pt x="0" y="100896"/>
                  </a:lnTo>
                  <a:lnTo>
                    <a:pt x="467" y="108607"/>
                  </a:lnTo>
                  <a:lnTo>
                    <a:pt x="4115" y="117325"/>
                  </a:lnTo>
                  <a:lnTo>
                    <a:pt x="27372" y="150055"/>
                  </a:lnTo>
                  <a:lnTo>
                    <a:pt x="59048" y="183357"/>
                  </a:lnTo>
                  <a:lnTo>
                    <a:pt x="93082" y="215899"/>
                  </a:lnTo>
                  <a:lnTo>
                    <a:pt x="105602" y="222425"/>
                  </a:lnTo>
                  <a:lnTo>
                    <a:pt x="112274" y="222896"/>
                  </a:lnTo>
                  <a:lnTo>
                    <a:pt x="126039" y="219185"/>
                  </a:lnTo>
                  <a:lnTo>
                    <a:pt x="154194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56" name="SMARTInkShape-Group182"/>
          <p:cNvGrpSpPr/>
          <p:nvPr/>
        </p:nvGrpSpPr>
        <p:grpSpPr>
          <a:xfrm>
            <a:off x="6136480" y="5579270"/>
            <a:ext cx="228601" cy="225854"/>
            <a:chOff x="6136480" y="5579270"/>
            <a:chExt cx="228601" cy="225854"/>
          </a:xfrm>
        </p:grpSpPr>
        <p:sp>
          <p:nvSpPr>
            <p:cNvPr id="39954" name="SMARTInkShape-895"/>
            <p:cNvSpPr/>
            <p:nvPr>
              <p:custDataLst>
                <p:tags r:id="rId7"/>
              </p:custDataLst>
            </p:nvPr>
          </p:nvSpPr>
          <p:spPr>
            <a:xfrm>
              <a:off x="6357938" y="5750720"/>
              <a:ext cx="7143" cy="1"/>
            </a:xfrm>
            <a:custGeom>
              <a:avLst/>
              <a:gdLst/>
              <a:ahLst/>
              <a:cxnLst/>
              <a:rect l="0" t="0" r="0" b="0"/>
              <a:pathLst>
                <a:path w="7143" h="1">
                  <a:moveTo>
                    <a:pt x="0" y="0"/>
                  </a:moveTo>
                  <a:lnTo>
                    <a:pt x="0" y="0"/>
                  </a:lnTo>
                  <a:lnTo>
                    <a:pt x="71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5" name="SMARTInkShape-896"/>
            <p:cNvSpPr/>
            <p:nvPr>
              <p:custDataLst>
                <p:tags r:id="rId8"/>
              </p:custDataLst>
            </p:nvPr>
          </p:nvSpPr>
          <p:spPr>
            <a:xfrm>
              <a:off x="6136480" y="5579270"/>
              <a:ext cx="107159" cy="225854"/>
            </a:xfrm>
            <a:custGeom>
              <a:avLst/>
              <a:gdLst/>
              <a:ahLst/>
              <a:cxnLst/>
              <a:rect l="0" t="0" r="0" b="0"/>
              <a:pathLst>
                <a:path w="107159" h="225854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4911" y="793"/>
                  </a:lnTo>
                  <a:lnTo>
                    <a:pt x="5656" y="2116"/>
                  </a:lnTo>
                  <a:lnTo>
                    <a:pt x="6483" y="8083"/>
                  </a:lnTo>
                  <a:lnTo>
                    <a:pt x="7058" y="39036"/>
                  </a:lnTo>
                  <a:lnTo>
                    <a:pt x="12788" y="73990"/>
                  </a:lnTo>
                  <a:lnTo>
                    <a:pt x="13844" y="105001"/>
                  </a:lnTo>
                  <a:lnTo>
                    <a:pt x="16274" y="138003"/>
                  </a:lnTo>
                  <a:lnTo>
                    <a:pt x="21547" y="173042"/>
                  </a:lnTo>
                  <a:lnTo>
                    <a:pt x="29442" y="208748"/>
                  </a:lnTo>
                  <a:lnTo>
                    <a:pt x="35840" y="218718"/>
                  </a:lnTo>
                  <a:lnTo>
                    <a:pt x="41859" y="224207"/>
                  </a:lnTo>
                  <a:lnTo>
                    <a:pt x="44574" y="225671"/>
                  </a:lnTo>
                  <a:lnTo>
                    <a:pt x="47974" y="225853"/>
                  </a:lnTo>
                  <a:lnTo>
                    <a:pt x="55983" y="223939"/>
                  </a:lnTo>
                  <a:lnTo>
                    <a:pt x="62717" y="218326"/>
                  </a:lnTo>
                  <a:lnTo>
                    <a:pt x="85812" y="185030"/>
                  </a:lnTo>
                  <a:lnTo>
                    <a:pt x="96247" y="153160"/>
                  </a:lnTo>
                  <a:lnTo>
                    <a:pt x="103572" y="119375"/>
                  </a:lnTo>
                  <a:lnTo>
                    <a:pt x="107158" y="71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59" name="SMARTInkShape-Group183"/>
          <p:cNvGrpSpPr/>
          <p:nvPr/>
        </p:nvGrpSpPr>
        <p:grpSpPr>
          <a:xfrm>
            <a:off x="5496736" y="5391307"/>
            <a:ext cx="339710" cy="507498"/>
            <a:chOff x="5496736" y="5391307"/>
            <a:chExt cx="339710" cy="507498"/>
          </a:xfrm>
        </p:grpSpPr>
        <p:sp>
          <p:nvSpPr>
            <p:cNvPr id="39957" name="SMARTInkShape-897"/>
            <p:cNvSpPr/>
            <p:nvPr>
              <p:custDataLst>
                <p:tags r:id="rId5"/>
              </p:custDataLst>
            </p:nvPr>
          </p:nvSpPr>
          <p:spPr>
            <a:xfrm>
              <a:off x="5709420" y="5693570"/>
              <a:ext cx="127026" cy="205235"/>
            </a:xfrm>
            <a:custGeom>
              <a:avLst/>
              <a:gdLst/>
              <a:ahLst/>
              <a:cxnLst/>
              <a:rect l="0" t="0" r="0" b="0"/>
              <a:pathLst>
                <a:path w="127026" h="205235">
                  <a:moveTo>
                    <a:pt x="77018" y="64293"/>
                  </a:moveTo>
                  <a:lnTo>
                    <a:pt x="77018" y="64293"/>
                  </a:lnTo>
                  <a:lnTo>
                    <a:pt x="73225" y="60500"/>
                  </a:lnTo>
                  <a:lnTo>
                    <a:pt x="59490" y="58142"/>
                  </a:lnTo>
                  <a:lnTo>
                    <a:pt x="40339" y="61235"/>
                  </a:lnTo>
                  <a:lnTo>
                    <a:pt x="23375" y="70972"/>
                  </a:lnTo>
                  <a:lnTo>
                    <a:pt x="12088" y="83911"/>
                  </a:lnTo>
                  <a:lnTo>
                    <a:pt x="1956" y="107414"/>
                  </a:lnTo>
                  <a:lnTo>
                    <a:pt x="0" y="118118"/>
                  </a:lnTo>
                  <a:lnTo>
                    <a:pt x="2693" y="148239"/>
                  </a:lnTo>
                  <a:lnTo>
                    <a:pt x="8530" y="165367"/>
                  </a:lnTo>
                  <a:lnTo>
                    <a:pt x="25213" y="189297"/>
                  </a:lnTo>
                  <a:lnTo>
                    <a:pt x="39090" y="200638"/>
                  </a:lnTo>
                  <a:lnTo>
                    <a:pt x="60841" y="205234"/>
                  </a:lnTo>
                  <a:lnTo>
                    <a:pt x="74061" y="202074"/>
                  </a:lnTo>
                  <a:lnTo>
                    <a:pt x="95484" y="187111"/>
                  </a:lnTo>
                  <a:lnTo>
                    <a:pt x="114207" y="168075"/>
                  </a:lnTo>
                  <a:lnTo>
                    <a:pt x="120799" y="155662"/>
                  </a:lnTo>
                  <a:lnTo>
                    <a:pt x="125180" y="123909"/>
                  </a:lnTo>
                  <a:lnTo>
                    <a:pt x="124088" y="97932"/>
                  </a:lnTo>
                  <a:lnTo>
                    <a:pt x="119010" y="62883"/>
                  </a:lnTo>
                  <a:lnTo>
                    <a:pt x="112770" y="27889"/>
                  </a:lnTo>
                  <a:lnTo>
                    <a:pt x="105919" y="1895"/>
                  </a:lnTo>
                  <a:lnTo>
                    <a:pt x="106604" y="1263"/>
                  </a:lnTo>
                  <a:lnTo>
                    <a:pt x="127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8" name="SMARTInkShape-898"/>
            <p:cNvSpPr/>
            <p:nvPr>
              <p:custDataLst>
                <p:tags r:id="rId6"/>
              </p:custDataLst>
            </p:nvPr>
          </p:nvSpPr>
          <p:spPr>
            <a:xfrm>
              <a:off x="5496736" y="5391307"/>
              <a:ext cx="188092" cy="456602"/>
            </a:xfrm>
            <a:custGeom>
              <a:avLst/>
              <a:gdLst/>
              <a:ahLst/>
              <a:cxnLst/>
              <a:rect l="0" t="0" r="0" b="0"/>
              <a:pathLst>
                <a:path w="188092" h="456602">
                  <a:moveTo>
                    <a:pt x="82534" y="45088"/>
                  </a:moveTo>
                  <a:lnTo>
                    <a:pt x="82534" y="45088"/>
                  </a:lnTo>
                  <a:lnTo>
                    <a:pt x="78741" y="41295"/>
                  </a:lnTo>
                  <a:lnTo>
                    <a:pt x="61948" y="12200"/>
                  </a:lnTo>
                  <a:lnTo>
                    <a:pt x="44948" y="1388"/>
                  </a:lnTo>
                  <a:lnTo>
                    <a:pt x="31697" y="0"/>
                  </a:lnTo>
                  <a:lnTo>
                    <a:pt x="18665" y="2823"/>
                  </a:lnTo>
                  <a:lnTo>
                    <a:pt x="7580" y="9370"/>
                  </a:lnTo>
                  <a:lnTo>
                    <a:pt x="1596" y="17571"/>
                  </a:lnTo>
                  <a:lnTo>
                    <a:pt x="0" y="21980"/>
                  </a:lnTo>
                  <a:lnTo>
                    <a:pt x="1546" y="43355"/>
                  </a:lnTo>
                  <a:lnTo>
                    <a:pt x="10824" y="69798"/>
                  </a:lnTo>
                  <a:lnTo>
                    <a:pt x="21293" y="84115"/>
                  </a:lnTo>
                  <a:lnTo>
                    <a:pt x="33884" y="94183"/>
                  </a:lnTo>
                  <a:lnTo>
                    <a:pt x="47417" y="98657"/>
                  </a:lnTo>
                  <a:lnTo>
                    <a:pt x="59254" y="98529"/>
                  </a:lnTo>
                  <a:lnTo>
                    <a:pt x="64632" y="97384"/>
                  </a:lnTo>
                  <a:lnTo>
                    <a:pt x="74841" y="89762"/>
                  </a:lnTo>
                  <a:lnTo>
                    <a:pt x="104902" y="54718"/>
                  </a:lnTo>
                  <a:lnTo>
                    <a:pt x="108558" y="51507"/>
                  </a:lnTo>
                  <a:lnTo>
                    <a:pt x="116854" y="47941"/>
                  </a:lnTo>
                  <a:lnTo>
                    <a:pt x="125832" y="48472"/>
                  </a:lnTo>
                  <a:lnTo>
                    <a:pt x="130450" y="49725"/>
                  </a:lnTo>
                  <a:lnTo>
                    <a:pt x="139812" y="57467"/>
                  </a:lnTo>
                  <a:lnTo>
                    <a:pt x="154966" y="78048"/>
                  </a:lnTo>
                  <a:lnTo>
                    <a:pt x="166397" y="108012"/>
                  </a:lnTo>
                  <a:lnTo>
                    <a:pt x="177055" y="131200"/>
                  </a:lnTo>
                  <a:lnTo>
                    <a:pt x="181712" y="158620"/>
                  </a:lnTo>
                  <a:lnTo>
                    <a:pt x="186973" y="190733"/>
                  </a:lnTo>
                  <a:lnTo>
                    <a:pt x="188091" y="220709"/>
                  </a:lnTo>
                  <a:lnTo>
                    <a:pt x="183748" y="249699"/>
                  </a:lnTo>
                  <a:lnTo>
                    <a:pt x="176640" y="278397"/>
                  </a:lnTo>
                  <a:lnTo>
                    <a:pt x="164832" y="306215"/>
                  </a:lnTo>
                  <a:lnTo>
                    <a:pt x="141928" y="340912"/>
                  </a:lnTo>
                  <a:lnTo>
                    <a:pt x="110462" y="371968"/>
                  </a:lnTo>
                  <a:lnTo>
                    <a:pt x="75304" y="397284"/>
                  </a:lnTo>
                  <a:lnTo>
                    <a:pt x="43451" y="421295"/>
                  </a:lnTo>
                  <a:lnTo>
                    <a:pt x="19956" y="440368"/>
                  </a:lnTo>
                  <a:lnTo>
                    <a:pt x="15033" y="449897"/>
                  </a:lnTo>
                  <a:lnTo>
                    <a:pt x="14514" y="453072"/>
                  </a:lnTo>
                  <a:lnTo>
                    <a:pt x="14962" y="455190"/>
                  </a:lnTo>
                  <a:lnTo>
                    <a:pt x="16055" y="456601"/>
                  </a:lnTo>
                  <a:lnTo>
                    <a:pt x="53959" y="452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60" name="SMARTInkShape-899"/>
          <p:cNvSpPr/>
          <p:nvPr>
            <p:custDataLst>
              <p:tags r:id="rId1"/>
            </p:custDataLst>
          </p:nvPr>
        </p:nvSpPr>
        <p:spPr>
          <a:xfrm>
            <a:off x="5244629" y="5343525"/>
            <a:ext cx="56035" cy="509980"/>
          </a:xfrm>
          <a:custGeom>
            <a:avLst/>
            <a:gdLst/>
            <a:ahLst/>
            <a:cxnLst/>
            <a:rect l="0" t="0" r="0" b="0"/>
            <a:pathLst>
              <a:path w="56035" h="509980">
                <a:moveTo>
                  <a:pt x="56034" y="0"/>
                </a:moveTo>
                <a:lnTo>
                  <a:pt x="56034" y="0"/>
                </a:lnTo>
                <a:lnTo>
                  <a:pt x="56034" y="27471"/>
                </a:lnTo>
                <a:lnTo>
                  <a:pt x="53917" y="52956"/>
                </a:lnTo>
                <a:lnTo>
                  <a:pt x="51124" y="83067"/>
                </a:lnTo>
                <a:lnTo>
                  <a:pt x="49883" y="109679"/>
                </a:lnTo>
                <a:lnTo>
                  <a:pt x="47214" y="134736"/>
                </a:lnTo>
                <a:lnTo>
                  <a:pt x="44177" y="159896"/>
                </a:lnTo>
                <a:lnTo>
                  <a:pt x="42826" y="186952"/>
                </a:lnTo>
                <a:lnTo>
                  <a:pt x="40110" y="214853"/>
                </a:lnTo>
                <a:lnTo>
                  <a:pt x="36256" y="243128"/>
                </a:lnTo>
                <a:lnTo>
                  <a:pt x="31899" y="271569"/>
                </a:lnTo>
                <a:lnTo>
                  <a:pt x="27315" y="297969"/>
                </a:lnTo>
                <a:lnTo>
                  <a:pt x="22632" y="323724"/>
                </a:lnTo>
                <a:lnTo>
                  <a:pt x="17905" y="351046"/>
                </a:lnTo>
                <a:lnTo>
                  <a:pt x="13158" y="376948"/>
                </a:lnTo>
                <a:lnTo>
                  <a:pt x="8140" y="411725"/>
                </a:lnTo>
                <a:lnTo>
                  <a:pt x="4537" y="442139"/>
                </a:lnTo>
                <a:lnTo>
                  <a:pt x="0" y="477067"/>
                </a:lnTo>
                <a:lnTo>
                  <a:pt x="3007" y="499599"/>
                </a:lnTo>
                <a:lnTo>
                  <a:pt x="5601" y="504516"/>
                </a:lnTo>
                <a:lnTo>
                  <a:pt x="8919" y="507794"/>
                </a:lnTo>
                <a:lnTo>
                  <a:pt x="12717" y="509979"/>
                </a:lnTo>
                <a:lnTo>
                  <a:pt x="16044" y="509849"/>
                </a:lnTo>
                <a:lnTo>
                  <a:pt x="27459" y="5000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64" name="SMARTInkShape-Group185"/>
          <p:cNvGrpSpPr/>
          <p:nvPr/>
        </p:nvGrpSpPr>
        <p:grpSpPr>
          <a:xfrm>
            <a:off x="4479131" y="5349952"/>
            <a:ext cx="600075" cy="442800"/>
            <a:chOff x="4479131" y="5349952"/>
            <a:chExt cx="600075" cy="442800"/>
          </a:xfrm>
        </p:grpSpPr>
        <p:sp>
          <p:nvSpPr>
            <p:cNvPr id="39961" name="SMARTInkShape-900"/>
            <p:cNvSpPr/>
            <p:nvPr>
              <p:custDataLst>
                <p:tags r:id="rId2"/>
              </p:custDataLst>
            </p:nvPr>
          </p:nvSpPr>
          <p:spPr>
            <a:xfrm>
              <a:off x="5072063" y="5664995"/>
              <a:ext cx="7143" cy="35719"/>
            </a:xfrm>
            <a:custGeom>
              <a:avLst/>
              <a:gdLst/>
              <a:ahLst/>
              <a:cxnLst/>
              <a:rect l="0" t="0" r="0" b="0"/>
              <a:pathLst>
                <a:path w="7143" h="35719">
                  <a:moveTo>
                    <a:pt x="0" y="0"/>
                  </a:moveTo>
                  <a:lnTo>
                    <a:pt x="0" y="0"/>
                  </a:lnTo>
                  <a:lnTo>
                    <a:pt x="794" y="17887"/>
                  </a:lnTo>
                  <a:lnTo>
                    <a:pt x="7142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62" name="SMARTInkShape-901"/>
            <p:cNvSpPr/>
            <p:nvPr>
              <p:custDataLst>
                <p:tags r:id="rId3"/>
              </p:custDataLst>
            </p:nvPr>
          </p:nvSpPr>
          <p:spPr>
            <a:xfrm>
              <a:off x="4536281" y="5349952"/>
              <a:ext cx="442680" cy="410004"/>
            </a:xfrm>
            <a:custGeom>
              <a:avLst/>
              <a:gdLst/>
              <a:ahLst/>
              <a:cxnLst/>
              <a:rect l="0" t="0" r="0" b="0"/>
              <a:pathLst>
                <a:path w="442680" h="410004">
                  <a:moveTo>
                    <a:pt x="0" y="29293"/>
                  </a:moveTo>
                  <a:lnTo>
                    <a:pt x="0" y="29293"/>
                  </a:lnTo>
                  <a:lnTo>
                    <a:pt x="25973" y="29293"/>
                  </a:lnTo>
                  <a:lnTo>
                    <a:pt x="59025" y="29293"/>
                  </a:lnTo>
                  <a:lnTo>
                    <a:pt x="89632" y="30086"/>
                  </a:lnTo>
                  <a:lnTo>
                    <a:pt x="118809" y="35789"/>
                  </a:lnTo>
                  <a:lnTo>
                    <a:pt x="148357" y="46386"/>
                  </a:lnTo>
                  <a:lnTo>
                    <a:pt x="181894" y="54906"/>
                  </a:lnTo>
                  <a:lnTo>
                    <a:pt x="216966" y="62458"/>
                  </a:lnTo>
                  <a:lnTo>
                    <a:pt x="251700" y="69723"/>
                  </a:lnTo>
                  <a:lnTo>
                    <a:pt x="282452" y="76902"/>
                  </a:lnTo>
                  <a:lnTo>
                    <a:pt x="310879" y="83262"/>
                  </a:lnTo>
                  <a:lnTo>
                    <a:pt x="342220" y="87931"/>
                  </a:lnTo>
                  <a:lnTo>
                    <a:pt x="375816" y="95206"/>
                  </a:lnTo>
                  <a:lnTo>
                    <a:pt x="380548" y="98274"/>
                  </a:lnTo>
                  <a:lnTo>
                    <a:pt x="380699" y="99093"/>
                  </a:lnTo>
                  <a:lnTo>
                    <a:pt x="380006" y="99638"/>
                  </a:lnTo>
                  <a:lnTo>
                    <a:pt x="361784" y="96398"/>
                  </a:lnTo>
                  <a:lnTo>
                    <a:pt x="328277" y="103795"/>
                  </a:lnTo>
                  <a:lnTo>
                    <a:pt x="294268" y="113565"/>
                  </a:lnTo>
                  <a:lnTo>
                    <a:pt x="267196" y="127110"/>
                  </a:lnTo>
                  <a:lnTo>
                    <a:pt x="234196" y="159327"/>
                  </a:lnTo>
                  <a:lnTo>
                    <a:pt x="206710" y="186883"/>
                  </a:lnTo>
                  <a:lnTo>
                    <a:pt x="190296" y="205695"/>
                  </a:lnTo>
                  <a:lnTo>
                    <a:pt x="175800" y="234136"/>
                  </a:lnTo>
                  <a:lnTo>
                    <a:pt x="163390" y="262671"/>
                  </a:lnTo>
                  <a:lnTo>
                    <a:pt x="159802" y="291235"/>
                  </a:lnTo>
                  <a:lnTo>
                    <a:pt x="163413" y="319012"/>
                  </a:lnTo>
                  <a:lnTo>
                    <a:pt x="167349" y="335063"/>
                  </a:lnTo>
                  <a:lnTo>
                    <a:pt x="181612" y="357486"/>
                  </a:lnTo>
                  <a:lnTo>
                    <a:pt x="214710" y="391452"/>
                  </a:lnTo>
                  <a:lnTo>
                    <a:pt x="229571" y="401389"/>
                  </a:lnTo>
                  <a:lnTo>
                    <a:pt x="246759" y="408452"/>
                  </a:lnTo>
                  <a:lnTo>
                    <a:pt x="264981" y="410003"/>
                  </a:lnTo>
                  <a:lnTo>
                    <a:pt x="293090" y="406414"/>
                  </a:lnTo>
                  <a:lnTo>
                    <a:pt x="321527" y="398206"/>
                  </a:lnTo>
                  <a:lnTo>
                    <a:pt x="350061" y="383604"/>
                  </a:lnTo>
                  <a:lnTo>
                    <a:pt x="376508" y="362079"/>
                  </a:lnTo>
                  <a:lnTo>
                    <a:pt x="399425" y="333477"/>
                  </a:lnTo>
                  <a:lnTo>
                    <a:pt x="417063" y="299867"/>
                  </a:lnTo>
                  <a:lnTo>
                    <a:pt x="429433" y="264772"/>
                  </a:lnTo>
                  <a:lnTo>
                    <a:pt x="438919" y="229239"/>
                  </a:lnTo>
                  <a:lnTo>
                    <a:pt x="441730" y="193576"/>
                  </a:lnTo>
                  <a:lnTo>
                    <a:pt x="442386" y="168982"/>
                  </a:lnTo>
                  <a:lnTo>
                    <a:pt x="442679" y="142176"/>
                  </a:lnTo>
                  <a:lnTo>
                    <a:pt x="439051" y="107895"/>
                  </a:lnTo>
                  <a:lnTo>
                    <a:pt x="432949" y="77629"/>
                  </a:lnTo>
                  <a:lnTo>
                    <a:pt x="426115" y="48553"/>
                  </a:lnTo>
                  <a:lnTo>
                    <a:pt x="415269" y="27414"/>
                  </a:lnTo>
                  <a:lnTo>
                    <a:pt x="391810" y="0"/>
                  </a:lnTo>
                  <a:lnTo>
                    <a:pt x="386619" y="239"/>
                  </a:lnTo>
                  <a:lnTo>
                    <a:pt x="357592" y="15615"/>
                  </a:lnTo>
                  <a:lnTo>
                    <a:pt x="340070" y="26590"/>
                  </a:lnTo>
                  <a:lnTo>
                    <a:pt x="328613" y="50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63" name="SMARTInkShape-902"/>
            <p:cNvSpPr/>
            <p:nvPr>
              <p:custDataLst>
                <p:tags r:id="rId4"/>
              </p:custDataLst>
            </p:nvPr>
          </p:nvSpPr>
          <p:spPr>
            <a:xfrm>
              <a:off x="4479131" y="5436526"/>
              <a:ext cx="156171" cy="356226"/>
            </a:xfrm>
            <a:custGeom>
              <a:avLst/>
              <a:gdLst/>
              <a:ahLst/>
              <a:cxnLst/>
              <a:rect l="0" t="0" r="0" b="0"/>
              <a:pathLst>
                <a:path w="156171" h="356226">
                  <a:moveTo>
                    <a:pt x="150019" y="14154"/>
                  </a:moveTo>
                  <a:lnTo>
                    <a:pt x="150019" y="14154"/>
                  </a:lnTo>
                  <a:lnTo>
                    <a:pt x="156170" y="8004"/>
                  </a:lnTo>
                  <a:lnTo>
                    <a:pt x="155707" y="7673"/>
                  </a:lnTo>
                  <a:lnTo>
                    <a:pt x="150925" y="7099"/>
                  </a:lnTo>
                  <a:lnTo>
                    <a:pt x="144495" y="2120"/>
                  </a:lnTo>
                  <a:lnTo>
                    <a:pt x="140155" y="868"/>
                  </a:lnTo>
                  <a:lnTo>
                    <a:pt x="109464" y="0"/>
                  </a:lnTo>
                  <a:lnTo>
                    <a:pt x="98657" y="720"/>
                  </a:lnTo>
                  <a:lnTo>
                    <a:pt x="69941" y="7942"/>
                  </a:lnTo>
                  <a:lnTo>
                    <a:pt x="55199" y="23019"/>
                  </a:lnTo>
                  <a:lnTo>
                    <a:pt x="47753" y="42005"/>
                  </a:lnTo>
                  <a:lnTo>
                    <a:pt x="48104" y="71532"/>
                  </a:lnTo>
                  <a:lnTo>
                    <a:pt x="61037" y="106451"/>
                  </a:lnTo>
                  <a:lnTo>
                    <a:pt x="74265" y="133754"/>
                  </a:lnTo>
                  <a:lnTo>
                    <a:pt x="92957" y="169307"/>
                  </a:lnTo>
                  <a:lnTo>
                    <a:pt x="111936" y="203288"/>
                  </a:lnTo>
                  <a:lnTo>
                    <a:pt x="122420" y="234943"/>
                  </a:lnTo>
                  <a:lnTo>
                    <a:pt x="132279" y="269787"/>
                  </a:lnTo>
                  <a:lnTo>
                    <a:pt x="135049" y="299600"/>
                  </a:lnTo>
                  <a:lnTo>
                    <a:pt x="134635" y="313264"/>
                  </a:lnTo>
                  <a:lnTo>
                    <a:pt x="125748" y="339950"/>
                  </a:lnTo>
                  <a:lnTo>
                    <a:pt x="119124" y="347601"/>
                  </a:lnTo>
                  <a:lnTo>
                    <a:pt x="110888" y="352854"/>
                  </a:lnTo>
                  <a:lnTo>
                    <a:pt x="92665" y="356225"/>
                  </a:lnTo>
                  <a:lnTo>
                    <a:pt x="82460" y="355893"/>
                  </a:lnTo>
                  <a:lnTo>
                    <a:pt x="69987" y="353099"/>
                  </a:lnTo>
                  <a:lnTo>
                    <a:pt x="53369" y="343271"/>
                  </a:lnTo>
                  <a:lnTo>
                    <a:pt x="28704" y="318973"/>
                  </a:lnTo>
                  <a:lnTo>
                    <a:pt x="19901" y="305205"/>
                  </a:lnTo>
                  <a:lnTo>
                    <a:pt x="7575" y="271547"/>
                  </a:lnTo>
                  <a:lnTo>
                    <a:pt x="0" y="2427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Madisonian Model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95425" y="1981200"/>
            <a:ext cx="6499225" cy="4046538"/>
          </a:xfrm>
        </p:spPr>
        <p:txBody>
          <a:bodyPr/>
          <a:lstStyle/>
          <a:p>
            <a:pPr eaLnBrk="1" hangingPunct="1"/>
            <a:r>
              <a:rPr lang="en-US" smtClean="0"/>
              <a:t>The Constitution and the Electoral Process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277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809875"/>
            <a:ext cx="9144000" cy="38195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435</Words>
  <Application>Microsoft Office PowerPoint</Application>
  <PresentationFormat>On-screen Show (4:3)</PresentationFormat>
  <Paragraphs>90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MS PGothic</vt:lpstr>
      <vt:lpstr>Arial</vt:lpstr>
      <vt:lpstr>Brush Script MT</vt:lpstr>
      <vt:lpstr>Calisto MT</vt:lpstr>
      <vt:lpstr>MS Mincho</vt:lpstr>
      <vt:lpstr>Stencil</vt:lpstr>
      <vt:lpstr>Times New Roman</vt:lpstr>
      <vt:lpstr>Wingdings</vt:lpstr>
      <vt:lpstr>Capital</vt:lpstr>
      <vt:lpstr>Think about this…</vt:lpstr>
      <vt:lpstr>The Constitutional Convention</vt:lpstr>
      <vt:lpstr>Representation</vt:lpstr>
      <vt:lpstr>Just a bundle of compromises…</vt:lpstr>
      <vt:lpstr>Economics of slavery…</vt:lpstr>
      <vt:lpstr>Economic Issues</vt:lpstr>
      <vt:lpstr>The Agenda in Philadelphia</vt:lpstr>
      <vt:lpstr>The Madisonian Model</vt:lpstr>
      <vt:lpstr>The Madisonian Model</vt:lpstr>
      <vt:lpstr>The Madisonian Model</vt:lpstr>
      <vt:lpstr>The Madisonian Model</vt:lpstr>
      <vt:lpstr>PowerPoint Presentation</vt:lpstr>
      <vt:lpstr>Ratification</vt:lpstr>
      <vt:lpstr>Ratifying the Constitution</vt:lpstr>
      <vt:lpstr>PowerPoint Presentation</vt:lpstr>
      <vt:lpstr>Ratifying the Constitution</vt:lpstr>
      <vt:lpstr>Summary</vt:lpstr>
    </vt:vector>
  </TitlesOfParts>
  <Company>Longman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Matthew Eshbaugh-Soha</dc:creator>
  <cp:lastModifiedBy>Barikmo, Kristoffer R.</cp:lastModifiedBy>
  <cp:revision>169</cp:revision>
  <dcterms:created xsi:type="dcterms:W3CDTF">2001-05-21T00:23:09Z</dcterms:created>
  <dcterms:modified xsi:type="dcterms:W3CDTF">2017-01-18T21:33:05Z</dcterms:modified>
</cp:coreProperties>
</file>