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notesSlides/notesSlide17.xml" ContentType="application/vnd.openxmlformats-officedocument.presentationml.notesSlide+xml"/>
  <Override PartName="/ppt/tags/tag48.xml" ContentType="application/vnd.openxmlformats-officedocument.presentationml.tags+xml"/>
  <Override PartName="/ppt/notesSlides/notesSlide18.xml" ContentType="application/vnd.openxmlformats-officedocument.presentationml.notesSlide+xml"/>
  <Override PartName="/ppt/tags/tag49.xml" ContentType="application/vnd.openxmlformats-officedocument.presentationml.tags+xml"/>
  <Override PartName="/ppt/notesSlides/notesSlide19.xml" ContentType="application/vnd.openxmlformats-officedocument.presentationml.notesSlide+xml"/>
  <Override PartName="/ppt/tags/tag50.xml" ContentType="application/vnd.openxmlformats-officedocument.presentationml.tags+xml"/>
  <Override PartName="/ppt/notesSlides/notesSlide20.xml" ContentType="application/vnd.openxmlformats-officedocument.presentationml.notesSlide+xml"/>
  <Override PartName="/ppt/tags/tag51.xml" ContentType="application/vnd.openxmlformats-officedocument.presentationml.tags+xml"/>
  <Override PartName="/ppt/notesSlides/notesSlide21.xml" ContentType="application/vnd.openxmlformats-officedocument.presentationml.notesSlide+xml"/>
  <Override PartName="/ppt/tags/tag52.xml" ContentType="application/vnd.openxmlformats-officedocument.presentationml.tags+xml"/>
  <Override PartName="/ppt/notesSlides/notesSlide22.xml" ContentType="application/vnd.openxmlformats-officedocument.presentationml.notesSlide+xml"/>
  <Override PartName="/ppt/tags/tag53.xml" ContentType="application/vnd.openxmlformats-officedocument.presentationml.tags+xml"/>
  <Override PartName="/ppt/notesSlides/notesSlide23.xml" ContentType="application/vnd.openxmlformats-officedocument.presentationml.notesSlide+xml"/>
  <Override PartName="/ppt/tags/tag54.xml" ContentType="application/vnd.openxmlformats-officedocument.presentationml.tags+xml"/>
  <Override PartName="/ppt/notesSlides/notesSlide24.xml" ContentType="application/vnd.openxmlformats-officedocument.presentationml.notesSlide+xml"/>
  <Override PartName="/ppt/tags/tag55.xml" ContentType="application/vnd.openxmlformats-officedocument.presentationml.tags+xml"/>
  <Override PartName="/ppt/notesSlides/notesSlide25.xml" ContentType="application/vnd.openxmlformats-officedocument.presentationml.notesSlide+xml"/>
  <Override PartName="/ppt/tags/tag56.xml" ContentType="application/vnd.openxmlformats-officedocument.presentationml.tags+xml"/>
  <Override PartName="/ppt/notesSlides/notesSlide26.xml" ContentType="application/vnd.openxmlformats-officedocument.presentationml.notesSlide+xml"/>
  <Override PartName="/ppt/tags/tag57.xml" ContentType="application/vnd.openxmlformats-officedocument.presentationml.tags+xml"/>
  <Override PartName="/ppt/notesSlides/notesSlide27.xml" ContentType="application/vnd.openxmlformats-officedocument.presentationml.notesSlide+xml"/>
  <Override PartName="/ppt/tags/tag58.xml" ContentType="application/vnd.openxmlformats-officedocument.presentationml.tags+xml"/>
  <Override PartName="/ppt/notesSlides/notesSlide28.xml" ContentType="application/vnd.openxmlformats-officedocument.presentationml.notesSlide+xml"/>
  <Override PartName="/ppt/tags/tag59.xml" ContentType="application/vnd.openxmlformats-officedocument.presentationml.tags+xml"/>
  <Override PartName="/ppt/notesSlides/notesSlide29.xml" ContentType="application/vnd.openxmlformats-officedocument.presentationml.notesSlide+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notesSlides/notesSlide31.xml" ContentType="application/vnd.openxmlformats-officedocument.presentationml.notesSlide+xml"/>
  <Override PartName="/ppt/tags/tag62.xml" ContentType="application/vnd.openxmlformats-officedocument.presentationml.tags+xml"/>
  <Override PartName="/ppt/notesSlides/notesSlide32.xml" ContentType="application/vnd.openxmlformats-officedocument.presentationml.notesSlide+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notesSlides/notesSlide35.xml" ContentType="application/vnd.openxmlformats-officedocument.presentationml.notesSlide+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notesSlides/notesSlide37.xml" ContentType="application/vnd.openxmlformats-officedocument.presentationml.notesSlide+xml"/>
  <Override PartName="/ppt/tags/tag68.xml" ContentType="application/vnd.openxmlformats-officedocument.presentationml.tags+xml"/>
  <Override PartName="/ppt/notesSlides/notesSlide38.xml" ContentType="application/vnd.openxmlformats-officedocument.presentationml.notesSlide+xml"/>
  <Override PartName="/ppt/tags/tag69.xml" ContentType="application/vnd.openxmlformats-officedocument.presentationml.tags+xml"/>
  <Override PartName="/ppt/notesSlides/notesSlide39.xml" ContentType="application/vnd.openxmlformats-officedocument.presentationml.notesSlide+xml"/>
  <Override PartName="/ppt/tags/tag70.xml" ContentType="application/vnd.openxmlformats-officedocument.presentationml.tags+xml"/>
  <Override PartName="/ppt/notesSlides/notesSlide40.xml" ContentType="application/vnd.openxmlformats-officedocument.presentationml.notesSlide+xml"/>
  <Override PartName="/ppt/tags/tag71.xml" ContentType="application/vnd.openxmlformats-officedocument.presentationml.tags+xml"/>
  <Override PartName="/ppt/notesSlides/notesSlide41.xml" ContentType="application/vnd.openxmlformats-officedocument.presentationml.notesSlide+xml"/>
  <Override PartName="/ppt/tags/tag72.xml" ContentType="application/vnd.openxmlformats-officedocument.presentationml.tags+xml"/>
  <Override PartName="/ppt/notesSlides/notesSlide42.xml" ContentType="application/vnd.openxmlformats-officedocument.presentationml.notesSlide+xml"/>
  <Override PartName="/ppt/tags/tag73.xml" ContentType="application/vnd.openxmlformats-officedocument.presentationml.tags+xml"/>
  <Override PartName="/ppt/notesSlides/notesSlide43.xml" ContentType="application/vnd.openxmlformats-officedocument.presentationml.notesSlide+xml"/>
  <Override PartName="/ppt/tags/tag74.xml" ContentType="application/vnd.openxmlformats-officedocument.presentationml.tags+xml"/>
  <Override PartName="/ppt/notesSlides/notesSlide44.xml" ContentType="application/vnd.openxmlformats-officedocument.presentationml.notesSlide+xml"/>
  <Override PartName="/ppt/tags/tag75.xml" ContentType="application/vnd.openxmlformats-officedocument.presentationml.tags+xml"/>
  <Override PartName="/ppt/notesSlides/notesSlide45.xml" ContentType="application/vnd.openxmlformats-officedocument.presentationml.notesSlide+xml"/>
  <Override PartName="/ppt/tags/tag76.xml" ContentType="application/vnd.openxmlformats-officedocument.presentationml.tags+xml"/>
  <Override PartName="/ppt/notesSlides/notesSlide46.xml" ContentType="application/vnd.openxmlformats-officedocument.presentationml.notesSlide+xml"/>
  <Override PartName="/ppt/tags/tag77.xml" ContentType="application/vnd.openxmlformats-officedocument.presentationml.tags+xml"/>
  <Override PartName="/ppt/notesSlides/notesSlide47.xml" ContentType="application/vnd.openxmlformats-officedocument.presentationml.notesSlide+xml"/>
  <Override PartName="/ppt/tags/tag78.xml" ContentType="application/vnd.openxmlformats-officedocument.presentationml.tags+xml"/>
  <Override PartName="/ppt/notesSlides/notesSlide48.xml" ContentType="application/vnd.openxmlformats-officedocument.presentationml.notesSlide+xml"/>
  <Override PartName="/ppt/tags/tag79.xml" ContentType="application/vnd.openxmlformats-officedocument.presentationml.tags+xml"/>
  <Override PartName="/ppt/notesSlides/notesSlide49.xml" ContentType="application/vnd.openxmlformats-officedocument.presentationml.notesSlide+xml"/>
  <Override PartName="/ppt/tags/tag80.xml" ContentType="application/vnd.openxmlformats-officedocument.presentationml.tags+xml"/>
  <Override PartName="/ppt/notesSlides/notesSlide50.xml" ContentType="application/vnd.openxmlformats-officedocument.presentationml.notesSlide+xml"/>
  <Override PartName="/ppt/tags/tag81.xml" ContentType="application/vnd.openxmlformats-officedocument.presentationml.tags+xml"/>
  <Override PartName="/ppt/notesSlides/notesSlide51.xml" ContentType="application/vnd.openxmlformats-officedocument.presentationml.notesSlide+xml"/>
  <Override PartName="/ppt/tags/tag82.xml" ContentType="application/vnd.openxmlformats-officedocument.presentationml.tags+xml"/>
  <Override PartName="/ppt/notesSlides/notesSlide52.xml" ContentType="application/vnd.openxmlformats-officedocument.presentationml.notesSlide+xml"/>
  <Override PartName="/ppt/tags/tag83.xml" ContentType="application/vnd.openxmlformats-officedocument.presentationml.tags+xml"/>
  <Override PartName="/ppt/notesSlides/notesSlide53.xml" ContentType="application/vnd.openxmlformats-officedocument.presentationml.notesSlide+xml"/>
  <Override PartName="/ppt/tags/tag84.xml" ContentType="application/vnd.openxmlformats-officedocument.presentationml.tags+xml"/>
  <Override PartName="/ppt/notesSlides/notesSlide54.xml" ContentType="application/vnd.openxmlformats-officedocument.presentationml.notesSlide+xml"/>
  <Override PartName="/ppt/tags/tag85.xml" ContentType="application/vnd.openxmlformats-officedocument.presentationml.tags+xml"/>
  <Override PartName="/ppt/notesSlides/notesSlide55.xml" ContentType="application/vnd.openxmlformats-officedocument.presentationml.notesSlide+xml"/>
  <Override PartName="/ppt/tags/tag86.xml" ContentType="application/vnd.openxmlformats-officedocument.presentationml.tags+xml"/>
  <Override PartName="/ppt/notesSlides/notesSlide56.xml" ContentType="application/vnd.openxmlformats-officedocument.presentationml.notesSlide+xml"/>
  <Override PartName="/ppt/tags/tag87.xml" ContentType="application/vnd.openxmlformats-officedocument.presentationml.tags+xml"/>
  <Override PartName="/ppt/notesSlides/notesSlide57.xml" ContentType="application/vnd.openxmlformats-officedocument.presentationml.notesSlide+xml"/>
  <Override PartName="/ppt/tags/tag88.xml" ContentType="application/vnd.openxmlformats-officedocument.presentationml.tags+xml"/>
  <Override PartName="/ppt/notesSlides/notesSlide58.xml" ContentType="application/vnd.openxmlformats-officedocument.presentationml.notesSlide+xml"/>
  <Override PartName="/ppt/tags/tag89.xml" ContentType="application/vnd.openxmlformats-officedocument.presentationml.tags+xml"/>
  <Override PartName="/ppt/notesSlides/notesSlide59.xml" ContentType="application/vnd.openxmlformats-officedocument.presentationml.notesSlide+xml"/>
  <Override PartName="/ppt/tags/tag90.xml" ContentType="application/vnd.openxmlformats-officedocument.presentationml.tags+xml"/>
  <Override PartName="/ppt/notesSlides/notesSlide60.xml" ContentType="application/vnd.openxmlformats-officedocument.presentationml.notesSlide+xml"/>
  <Override PartName="/ppt/tags/tag91.xml" ContentType="application/vnd.openxmlformats-officedocument.presentationml.tags+xml"/>
  <Override PartName="/ppt/notesSlides/notesSlide61.xml" ContentType="application/vnd.openxmlformats-officedocument.presentationml.notesSlide+xml"/>
  <Override PartName="/ppt/tags/tag92.xml" ContentType="application/vnd.openxmlformats-officedocument.presentationml.tags+xml"/>
  <Override PartName="/ppt/notesSlides/notesSlide62.xml" ContentType="application/vnd.openxmlformats-officedocument.presentationml.notesSlide+xml"/>
  <Override PartName="/ppt/tags/tag93.xml" ContentType="application/vnd.openxmlformats-officedocument.presentationml.tags+xml"/>
  <Override PartName="/ppt/notesSlides/notesSlide63.xml" ContentType="application/vnd.openxmlformats-officedocument.presentationml.notesSlide+xml"/>
  <Override PartName="/ppt/tags/tag94.xml" ContentType="application/vnd.openxmlformats-officedocument.presentationml.tags+xml"/>
  <Override PartName="/ppt/notesSlides/notesSlide64.xml" ContentType="application/vnd.openxmlformats-officedocument.presentationml.notesSlide+xml"/>
  <Override PartName="/ppt/tags/tag95.xml" ContentType="application/vnd.openxmlformats-officedocument.presentationml.tags+xml"/>
  <Override PartName="/ppt/notesSlides/notesSlide65.xml" ContentType="application/vnd.openxmlformats-officedocument.presentationml.notesSlide+xml"/>
  <Override PartName="/ppt/tags/tag96.xml" ContentType="application/vnd.openxmlformats-officedocument.presentationml.tags+xml"/>
  <Override PartName="/ppt/notesSlides/notesSlide66.xml" ContentType="application/vnd.openxmlformats-officedocument.presentationml.notesSlide+xml"/>
  <Override PartName="/ppt/tags/tag97.xml" ContentType="application/vnd.openxmlformats-officedocument.presentationml.tags+xml"/>
  <Override PartName="/ppt/notesSlides/notesSlide67.xml" ContentType="application/vnd.openxmlformats-officedocument.presentationml.notesSlide+xml"/>
  <Override PartName="/ppt/tags/tag98.xml" ContentType="application/vnd.openxmlformats-officedocument.presentationml.tags+xml"/>
  <Override PartName="/ppt/notesSlides/notesSlide68.xml" ContentType="application/vnd.openxmlformats-officedocument.presentationml.notesSlide+xml"/>
  <Override PartName="/ppt/tags/tag99.xml" ContentType="application/vnd.openxmlformats-officedocument.presentationml.tags+xml"/>
  <Override PartName="/ppt/notesSlides/notesSlide6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70.xml" ContentType="application/vnd.openxmlformats-officedocument.presentationml.notesSlide+xml"/>
  <Override PartName="/ppt/tags/tag102.xml" ContentType="application/vnd.openxmlformats-officedocument.presentationml.tags+xml"/>
  <Override PartName="/ppt/notesSlides/notesSlide7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72.xml" ContentType="application/vnd.openxmlformats-officedocument.presentationml.notesSlide+xml"/>
  <Override PartName="/ppt/tags/tag2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29" r:id="rId18"/>
    <p:sldId id="273" r:id="rId19"/>
    <p:sldId id="274" r:id="rId20"/>
    <p:sldId id="275" r:id="rId21"/>
    <p:sldId id="276" r:id="rId22"/>
    <p:sldId id="277" r:id="rId23"/>
    <p:sldId id="278" r:id="rId24"/>
    <p:sldId id="279" r:id="rId25"/>
    <p:sldId id="280" r:id="rId26"/>
    <p:sldId id="331"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32" r:id="rId73"/>
    <p:sldId id="326" r:id="rId74"/>
    <p:sldId id="327" r:id="rId75"/>
    <p:sldId id="32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7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BF805-1B29-415D-8004-6070FEABD1C3}" type="datetimeFigureOut">
              <a:rPr lang="en-US" smtClean="0"/>
              <a:t>3/9/2016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FF66F-5252-4A83-892D-8A0A4FAFCF3F}" type="slidenum">
              <a:rPr lang="en-US" smtClean="0"/>
              <a:t>‹#›</a:t>
            </a:fld>
            <a:endParaRPr lang="en-US"/>
          </a:p>
        </p:txBody>
      </p:sp>
    </p:spTree>
    <p:extLst>
      <p:ext uri="{BB962C8B-B14F-4D97-AF65-F5344CB8AC3E}">
        <p14:creationId xmlns:p14="http://schemas.microsoft.com/office/powerpoint/2010/main" val="16720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78.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79.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82.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84.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94.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96.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97.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98.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02.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262.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1</a:t>
            </a:fld>
            <a:endParaRPr lang="en-US"/>
          </a:p>
        </p:txBody>
      </p:sp>
    </p:spTree>
    <p:extLst>
      <p:ext uri="{BB962C8B-B14F-4D97-AF65-F5344CB8AC3E}">
        <p14:creationId xmlns:p14="http://schemas.microsoft.com/office/powerpoint/2010/main" val="2153042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3ABFFC72-BC52-4ED4-9393-5F25F7DF4676}" type="slidenum">
              <a:rPr lang="en-US" altLang="en-US" smtClean="0"/>
              <a:pPr/>
              <a:t>10</a:t>
            </a:fld>
            <a:endParaRPr lang="en-US" altLang="en-US" smtClean="0"/>
          </a:p>
        </p:txBody>
      </p:sp>
    </p:spTree>
    <p:extLst>
      <p:ext uri="{BB962C8B-B14F-4D97-AF65-F5344CB8AC3E}">
        <p14:creationId xmlns:p14="http://schemas.microsoft.com/office/powerpoint/2010/main" val="354646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8AB58CF8-FFC4-4F03-B171-5EB80546E980}" type="slidenum">
              <a:rPr lang="en-US" altLang="en-US" smtClean="0"/>
              <a:pPr/>
              <a:t>11</a:t>
            </a:fld>
            <a:endParaRPr lang="en-US" altLang="en-US" smtClean="0"/>
          </a:p>
        </p:txBody>
      </p:sp>
    </p:spTree>
    <p:extLst>
      <p:ext uri="{BB962C8B-B14F-4D97-AF65-F5344CB8AC3E}">
        <p14:creationId xmlns:p14="http://schemas.microsoft.com/office/powerpoint/2010/main" val="581092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19B0C13B-EC4A-4337-853C-7E012CFA94D9}" type="slidenum">
              <a:rPr lang="en-US" altLang="en-US" smtClean="0"/>
              <a:pPr/>
              <a:t>12</a:t>
            </a:fld>
            <a:endParaRPr lang="en-US" altLang="en-US" smtClean="0"/>
          </a:p>
        </p:txBody>
      </p:sp>
    </p:spTree>
    <p:extLst>
      <p:ext uri="{BB962C8B-B14F-4D97-AF65-F5344CB8AC3E}">
        <p14:creationId xmlns:p14="http://schemas.microsoft.com/office/powerpoint/2010/main" val="998183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62187459-A050-46AB-A00F-CB6193E14800}" type="slidenum">
              <a:rPr lang="en-US" altLang="en-US" smtClean="0"/>
              <a:pPr/>
              <a:t>13</a:t>
            </a:fld>
            <a:endParaRPr lang="en-US" altLang="en-US" smtClean="0"/>
          </a:p>
        </p:txBody>
      </p:sp>
    </p:spTree>
    <p:extLst>
      <p:ext uri="{BB962C8B-B14F-4D97-AF65-F5344CB8AC3E}">
        <p14:creationId xmlns:p14="http://schemas.microsoft.com/office/powerpoint/2010/main" val="80302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3F493B07-8A42-45BC-B5CC-842F86003919}" type="slidenum">
              <a:rPr lang="en-US" altLang="en-US" smtClean="0"/>
              <a:pPr/>
              <a:t>14</a:t>
            </a:fld>
            <a:endParaRPr lang="en-US" altLang="en-US" smtClean="0"/>
          </a:p>
        </p:txBody>
      </p:sp>
    </p:spTree>
    <p:extLst>
      <p:ext uri="{BB962C8B-B14F-4D97-AF65-F5344CB8AC3E}">
        <p14:creationId xmlns:p14="http://schemas.microsoft.com/office/powerpoint/2010/main" val="1948052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555B9DC7-9959-4BF3-B4F0-850C10D62535}" type="slidenum">
              <a:rPr lang="en-US" altLang="en-US" smtClean="0"/>
              <a:pPr/>
              <a:t>15</a:t>
            </a:fld>
            <a:endParaRPr lang="en-US" altLang="en-US" smtClean="0"/>
          </a:p>
        </p:txBody>
      </p:sp>
    </p:spTree>
    <p:extLst>
      <p:ext uri="{BB962C8B-B14F-4D97-AF65-F5344CB8AC3E}">
        <p14:creationId xmlns:p14="http://schemas.microsoft.com/office/powerpoint/2010/main" val="1742422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14C81CD1-EAAB-4603-9953-B8B96B8594E3}" type="slidenum">
              <a:rPr lang="en-US" altLang="en-US" smtClean="0"/>
              <a:pPr/>
              <a:t>16</a:t>
            </a:fld>
            <a:endParaRPr lang="en-US" altLang="en-US" smtClean="0"/>
          </a:p>
        </p:txBody>
      </p:sp>
    </p:spTree>
    <p:extLst>
      <p:ext uri="{BB962C8B-B14F-4D97-AF65-F5344CB8AC3E}">
        <p14:creationId xmlns:p14="http://schemas.microsoft.com/office/powerpoint/2010/main" val="4236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17</a:t>
            </a:fld>
            <a:endParaRPr lang="en-US"/>
          </a:p>
        </p:txBody>
      </p:sp>
    </p:spTree>
    <p:extLst>
      <p:ext uri="{BB962C8B-B14F-4D97-AF65-F5344CB8AC3E}">
        <p14:creationId xmlns:p14="http://schemas.microsoft.com/office/powerpoint/2010/main" val="3851420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18</a:t>
            </a:fld>
            <a:endParaRPr lang="en-US"/>
          </a:p>
        </p:txBody>
      </p:sp>
    </p:spTree>
    <p:extLst>
      <p:ext uri="{BB962C8B-B14F-4D97-AF65-F5344CB8AC3E}">
        <p14:creationId xmlns:p14="http://schemas.microsoft.com/office/powerpoint/2010/main" val="2020848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19</a:t>
            </a:fld>
            <a:endParaRPr lang="en-US"/>
          </a:p>
        </p:txBody>
      </p:sp>
    </p:spTree>
    <p:extLst>
      <p:ext uri="{BB962C8B-B14F-4D97-AF65-F5344CB8AC3E}">
        <p14:creationId xmlns:p14="http://schemas.microsoft.com/office/powerpoint/2010/main" val="173295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17955B02-244B-4B7B-83F5-A7FD43E81883}" type="slidenum">
              <a:rPr lang="en-US" altLang="en-US" smtClean="0"/>
              <a:pPr/>
              <a:t>2</a:t>
            </a:fld>
            <a:endParaRPr lang="en-US" altLang="en-US" smtClean="0"/>
          </a:p>
        </p:txBody>
      </p:sp>
    </p:spTree>
    <p:extLst>
      <p:ext uri="{BB962C8B-B14F-4D97-AF65-F5344CB8AC3E}">
        <p14:creationId xmlns:p14="http://schemas.microsoft.com/office/powerpoint/2010/main" val="3646122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20</a:t>
            </a:fld>
            <a:endParaRPr lang="en-US"/>
          </a:p>
        </p:txBody>
      </p:sp>
    </p:spTree>
    <p:extLst>
      <p:ext uri="{BB962C8B-B14F-4D97-AF65-F5344CB8AC3E}">
        <p14:creationId xmlns:p14="http://schemas.microsoft.com/office/powerpoint/2010/main" val="3710046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21</a:t>
            </a:fld>
            <a:endParaRPr lang="en-US"/>
          </a:p>
        </p:txBody>
      </p:sp>
    </p:spTree>
    <p:extLst>
      <p:ext uri="{BB962C8B-B14F-4D97-AF65-F5344CB8AC3E}">
        <p14:creationId xmlns:p14="http://schemas.microsoft.com/office/powerpoint/2010/main" val="655555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22</a:t>
            </a:fld>
            <a:endParaRPr lang="en-US"/>
          </a:p>
        </p:txBody>
      </p:sp>
    </p:spTree>
    <p:extLst>
      <p:ext uri="{BB962C8B-B14F-4D97-AF65-F5344CB8AC3E}">
        <p14:creationId xmlns:p14="http://schemas.microsoft.com/office/powerpoint/2010/main" val="957520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23</a:t>
            </a:fld>
            <a:endParaRPr lang="en-US"/>
          </a:p>
        </p:txBody>
      </p:sp>
    </p:spTree>
    <p:extLst>
      <p:ext uri="{BB962C8B-B14F-4D97-AF65-F5344CB8AC3E}">
        <p14:creationId xmlns:p14="http://schemas.microsoft.com/office/powerpoint/2010/main" val="460818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24</a:t>
            </a:fld>
            <a:endParaRPr lang="en-US"/>
          </a:p>
        </p:txBody>
      </p:sp>
    </p:spTree>
    <p:extLst>
      <p:ext uri="{BB962C8B-B14F-4D97-AF65-F5344CB8AC3E}">
        <p14:creationId xmlns:p14="http://schemas.microsoft.com/office/powerpoint/2010/main" val="182719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25</a:t>
            </a:fld>
            <a:endParaRPr lang="en-US"/>
          </a:p>
        </p:txBody>
      </p:sp>
    </p:spTree>
    <p:extLst>
      <p:ext uri="{BB962C8B-B14F-4D97-AF65-F5344CB8AC3E}">
        <p14:creationId xmlns:p14="http://schemas.microsoft.com/office/powerpoint/2010/main" val="3980626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26</a:t>
            </a:fld>
            <a:endParaRPr lang="en-US"/>
          </a:p>
        </p:txBody>
      </p:sp>
    </p:spTree>
    <p:extLst>
      <p:ext uri="{BB962C8B-B14F-4D97-AF65-F5344CB8AC3E}">
        <p14:creationId xmlns:p14="http://schemas.microsoft.com/office/powerpoint/2010/main" val="2792073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27</a:t>
            </a:fld>
            <a:endParaRPr lang="en-US"/>
          </a:p>
        </p:txBody>
      </p:sp>
    </p:spTree>
    <p:extLst>
      <p:ext uri="{BB962C8B-B14F-4D97-AF65-F5344CB8AC3E}">
        <p14:creationId xmlns:p14="http://schemas.microsoft.com/office/powerpoint/2010/main" val="3187661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28</a:t>
            </a:fld>
            <a:endParaRPr lang="en-US"/>
          </a:p>
        </p:txBody>
      </p:sp>
    </p:spTree>
    <p:extLst>
      <p:ext uri="{BB962C8B-B14F-4D97-AF65-F5344CB8AC3E}">
        <p14:creationId xmlns:p14="http://schemas.microsoft.com/office/powerpoint/2010/main" val="581480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29</a:t>
            </a:fld>
            <a:endParaRPr lang="en-US"/>
          </a:p>
        </p:txBody>
      </p:sp>
    </p:spTree>
    <p:extLst>
      <p:ext uri="{BB962C8B-B14F-4D97-AF65-F5344CB8AC3E}">
        <p14:creationId xmlns:p14="http://schemas.microsoft.com/office/powerpoint/2010/main" val="3089635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9C61FD48-7FFA-4091-99C6-80293BC190C4}" type="slidenum">
              <a:rPr lang="en-US" altLang="en-US" smtClean="0"/>
              <a:pPr/>
              <a:t>3</a:t>
            </a:fld>
            <a:endParaRPr lang="en-US" altLang="en-US" smtClean="0"/>
          </a:p>
        </p:txBody>
      </p:sp>
    </p:spTree>
    <p:extLst>
      <p:ext uri="{BB962C8B-B14F-4D97-AF65-F5344CB8AC3E}">
        <p14:creationId xmlns:p14="http://schemas.microsoft.com/office/powerpoint/2010/main" val="2588288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30</a:t>
            </a:fld>
            <a:endParaRPr lang="en-US"/>
          </a:p>
        </p:txBody>
      </p:sp>
    </p:spTree>
    <p:extLst>
      <p:ext uri="{BB962C8B-B14F-4D97-AF65-F5344CB8AC3E}">
        <p14:creationId xmlns:p14="http://schemas.microsoft.com/office/powerpoint/2010/main" val="953846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31</a:t>
            </a:fld>
            <a:endParaRPr lang="en-US"/>
          </a:p>
        </p:txBody>
      </p:sp>
    </p:spTree>
    <p:extLst>
      <p:ext uri="{BB962C8B-B14F-4D97-AF65-F5344CB8AC3E}">
        <p14:creationId xmlns:p14="http://schemas.microsoft.com/office/powerpoint/2010/main" val="3307387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32</a:t>
            </a:fld>
            <a:endParaRPr lang="en-US"/>
          </a:p>
        </p:txBody>
      </p:sp>
    </p:spTree>
    <p:extLst>
      <p:ext uri="{BB962C8B-B14F-4D97-AF65-F5344CB8AC3E}">
        <p14:creationId xmlns:p14="http://schemas.microsoft.com/office/powerpoint/2010/main" val="3397393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33</a:t>
            </a:fld>
            <a:endParaRPr lang="en-US"/>
          </a:p>
        </p:txBody>
      </p:sp>
    </p:spTree>
    <p:extLst>
      <p:ext uri="{BB962C8B-B14F-4D97-AF65-F5344CB8AC3E}">
        <p14:creationId xmlns:p14="http://schemas.microsoft.com/office/powerpoint/2010/main" val="2444680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34</a:t>
            </a:fld>
            <a:endParaRPr lang="en-US"/>
          </a:p>
        </p:txBody>
      </p:sp>
    </p:spTree>
    <p:extLst>
      <p:ext uri="{BB962C8B-B14F-4D97-AF65-F5344CB8AC3E}">
        <p14:creationId xmlns:p14="http://schemas.microsoft.com/office/powerpoint/2010/main" val="3208008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35</a:t>
            </a:fld>
            <a:endParaRPr lang="en-US"/>
          </a:p>
        </p:txBody>
      </p:sp>
    </p:spTree>
    <p:extLst>
      <p:ext uri="{BB962C8B-B14F-4D97-AF65-F5344CB8AC3E}">
        <p14:creationId xmlns:p14="http://schemas.microsoft.com/office/powerpoint/2010/main" val="2170581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36</a:t>
            </a:fld>
            <a:endParaRPr lang="en-US"/>
          </a:p>
        </p:txBody>
      </p:sp>
    </p:spTree>
    <p:extLst>
      <p:ext uri="{BB962C8B-B14F-4D97-AF65-F5344CB8AC3E}">
        <p14:creationId xmlns:p14="http://schemas.microsoft.com/office/powerpoint/2010/main" val="3712021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37</a:t>
            </a:fld>
            <a:endParaRPr lang="en-US"/>
          </a:p>
        </p:txBody>
      </p:sp>
    </p:spTree>
    <p:extLst>
      <p:ext uri="{BB962C8B-B14F-4D97-AF65-F5344CB8AC3E}">
        <p14:creationId xmlns:p14="http://schemas.microsoft.com/office/powerpoint/2010/main" val="1825262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38</a:t>
            </a:fld>
            <a:endParaRPr lang="en-US"/>
          </a:p>
        </p:txBody>
      </p:sp>
    </p:spTree>
    <p:extLst>
      <p:ext uri="{BB962C8B-B14F-4D97-AF65-F5344CB8AC3E}">
        <p14:creationId xmlns:p14="http://schemas.microsoft.com/office/powerpoint/2010/main" val="2307025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39</a:t>
            </a:fld>
            <a:endParaRPr lang="en-US"/>
          </a:p>
        </p:txBody>
      </p:sp>
    </p:spTree>
    <p:extLst>
      <p:ext uri="{BB962C8B-B14F-4D97-AF65-F5344CB8AC3E}">
        <p14:creationId xmlns:p14="http://schemas.microsoft.com/office/powerpoint/2010/main" val="894595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87389ED3-B84E-4075-8B9B-ABEC0B29C723}" type="slidenum">
              <a:rPr lang="en-US" altLang="en-US" smtClean="0"/>
              <a:pPr/>
              <a:t>4</a:t>
            </a:fld>
            <a:endParaRPr lang="en-US" altLang="en-US" smtClean="0"/>
          </a:p>
        </p:txBody>
      </p:sp>
    </p:spTree>
    <p:extLst>
      <p:ext uri="{BB962C8B-B14F-4D97-AF65-F5344CB8AC3E}">
        <p14:creationId xmlns:p14="http://schemas.microsoft.com/office/powerpoint/2010/main" val="3039989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40</a:t>
            </a:fld>
            <a:endParaRPr lang="en-US"/>
          </a:p>
        </p:txBody>
      </p:sp>
    </p:spTree>
    <p:extLst>
      <p:ext uri="{BB962C8B-B14F-4D97-AF65-F5344CB8AC3E}">
        <p14:creationId xmlns:p14="http://schemas.microsoft.com/office/powerpoint/2010/main" val="594511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41</a:t>
            </a:fld>
            <a:endParaRPr lang="en-US"/>
          </a:p>
        </p:txBody>
      </p:sp>
    </p:spTree>
    <p:extLst>
      <p:ext uri="{BB962C8B-B14F-4D97-AF65-F5344CB8AC3E}">
        <p14:creationId xmlns:p14="http://schemas.microsoft.com/office/powerpoint/2010/main" val="1818891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42</a:t>
            </a:fld>
            <a:endParaRPr lang="en-US"/>
          </a:p>
        </p:txBody>
      </p:sp>
    </p:spTree>
    <p:extLst>
      <p:ext uri="{BB962C8B-B14F-4D97-AF65-F5344CB8AC3E}">
        <p14:creationId xmlns:p14="http://schemas.microsoft.com/office/powerpoint/2010/main" val="3052314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43</a:t>
            </a:fld>
            <a:endParaRPr lang="en-US"/>
          </a:p>
        </p:txBody>
      </p:sp>
    </p:spTree>
    <p:extLst>
      <p:ext uri="{BB962C8B-B14F-4D97-AF65-F5344CB8AC3E}">
        <p14:creationId xmlns:p14="http://schemas.microsoft.com/office/powerpoint/2010/main" val="3405255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44</a:t>
            </a:fld>
            <a:endParaRPr lang="en-US"/>
          </a:p>
        </p:txBody>
      </p:sp>
    </p:spTree>
    <p:extLst>
      <p:ext uri="{BB962C8B-B14F-4D97-AF65-F5344CB8AC3E}">
        <p14:creationId xmlns:p14="http://schemas.microsoft.com/office/powerpoint/2010/main" val="3367387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45</a:t>
            </a:fld>
            <a:endParaRPr lang="en-US"/>
          </a:p>
        </p:txBody>
      </p:sp>
    </p:spTree>
    <p:extLst>
      <p:ext uri="{BB962C8B-B14F-4D97-AF65-F5344CB8AC3E}">
        <p14:creationId xmlns:p14="http://schemas.microsoft.com/office/powerpoint/2010/main" val="4177695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46</a:t>
            </a:fld>
            <a:endParaRPr lang="en-US"/>
          </a:p>
        </p:txBody>
      </p:sp>
    </p:spTree>
    <p:extLst>
      <p:ext uri="{BB962C8B-B14F-4D97-AF65-F5344CB8AC3E}">
        <p14:creationId xmlns:p14="http://schemas.microsoft.com/office/powerpoint/2010/main" val="1753420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47</a:t>
            </a:fld>
            <a:endParaRPr lang="en-US"/>
          </a:p>
        </p:txBody>
      </p:sp>
    </p:spTree>
    <p:extLst>
      <p:ext uri="{BB962C8B-B14F-4D97-AF65-F5344CB8AC3E}">
        <p14:creationId xmlns:p14="http://schemas.microsoft.com/office/powerpoint/2010/main" val="1632522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48</a:t>
            </a:fld>
            <a:endParaRPr lang="en-US"/>
          </a:p>
        </p:txBody>
      </p:sp>
    </p:spTree>
    <p:extLst>
      <p:ext uri="{BB962C8B-B14F-4D97-AF65-F5344CB8AC3E}">
        <p14:creationId xmlns:p14="http://schemas.microsoft.com/office/powerpoint/2010/main" val="1794939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49</a:t>
            </a:fld>
            <a:endParaRPr lang="en-US"/>
          </a:p>
        </p:txBody>
      </p:sp>
    </p:spTree>
    <p:extLst>
      <p:ext uri="{BB962C8B-B14F-4D97-AF65-F5344CB8AC3E}">
        <p14:creationId xmlns:p14="http://schemas.microsoft.com/office/powerpoint/2010/main" val="125973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E6BD3302-5DB9-4220-954F-E6E3681E5E9A}" type="slidenum">
              <a:rPr lang="en-US" altLang="en-US" smtClean="0"/>
              <a:pPr/>
              <a:t>5</a:t>
            </a:fld>
            <a:endParaRPr lang="en-US" altLang="en-US" smtClean="0"/>
          </a:p>
        </p:txBody>
      </p:sp>
    </p:spTree>
    <p:extLst>
      <p:ext uri="{BB962C8B-B14F-4D97-AF65-F5344CB8AC3E}">
        <p14:creationId xmlns:p14="http://schemas.microsoft.com/office/powerpoint/2010/main" val="776718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50</a:t>
            </a:fld>
            <a:endParaRPr lang="en-US"/>
          </a:p>
        </p:txBody>
      </p:sp>
    </p:spTree>
    <p:extLst>
      <p:ext uri="{BB962C8B-B14F-4D97-AF65-F5344CB8AC3E}">
        <p14:creationId xmlns:p14="http://schemas.microsoft.com/office/powerpoint/2010/main" val="10409578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51</a:t>
            </a:fld>
            <a:endParaRPr lang="en-US"/>
          </a:p>
        </p:txBody>
      </p:sp>
    </p:spTree>
    <p:extLst>
      <p:ext uri="{BB962C8B-B14F-4D97-AF65-F5344CB8AC3E}">
        <p14:creationId xmlns:p14="http://schemas.microsoft.com/office/powerpoint/2010/main" val="22393671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52</a:t>
            </a:fld>
            <a:endParaRPr lang="en-US"/>
          </a:p>
        </p:txBody>
      </p:sp>
    </p:spTree>
    <p:extLst>
      <p:ext uri="{BB962C8B-B14F-4D97-AF65-F5344CB8AC3E}">
        <p14:creationId xmlns:p14="http://schemas.microsoft.com/office/powerpoint/2010/main" val="2709012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53</a:t>
            </a:fld>
            <a:endParaRPr lang="en-US"/>
          </a:p>
        </p:txBody>
      </p:sp>
    </p:spTree>
    <p:extLst>
      <p:ext uri="{BB962C8B-B14F-4D97-AF65-F5344CB8AC3E}">
        <p14:creationId xmlns:p14="http://schemas.microsoft.com/office/powerpoint/2010/main" val="30255082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54</a:t>
            </a:fld>
            <a:endParaRPr lang="en-US"/>
          </a:p>
        </p:txBody>
      </p:sp>
    </p:spTree>
    <p:extLst>
      <p:ext uri="{BB962C8B-B14F-4D97-AF65-F5344CB8AC3E}">
        <p14:creationId xmlns:p14="http://schemas.microsoft.com/office/powerpoint/2010/main" val="38183017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55</a:t>
            </a:fld>
            <a:endParaRPr lang="en-US"/>
          </a:p>
        </p:txBody>
      </p:sp>
    </p:spTree>
    <p:extLst>
      <p:ext uri="{BB962C8B-B14F-4D97-AF65-F5344CB8AC3E}">
        <p14:creationId xmlns:p14="http://schemas.microsoft.com/office/powerpoint/2010/main" val="25946173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56</a:t>
            </a:fld>
            <a:endParaRPr lang="en-US"/>
          </a:p>
        </p:txBody>
      </p:sp>
    </p:spTree>
    <p:extLst>
      <p:ext uri="{BB962C8B-B14F-4D97-AF65-F5344CB8AC3E}">
        <p14:creationId xmlns:p14="http://schemas.microsoft.com/office/powerpoint/2010/main" val="28119400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57</a:t>
            </a:fld>
            <a:endParaRPr lang="en-US"/>
          </a:p>
        </p:txBody>
      </p:sp>
    </p:spTree>
    <p:extLst>
      <p:ext uri="{BB962C8B-B14F-4D97-AF65-F5344CB8AC3E}">
        <p14:creationId xmlns:p14="http://schemas.microsoft.com/office/powerpoint/2010/main" val="2532083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58</a:t>
            </a:fld>
            <a:endParaRPr lang="en-US"/>
          </a:p>
        </p:txBody>
      </p:sp>
    </p:spTree>
    <p:extLst>
      <p:ext uri="{BB962C8B-B14F-4D97-AF65-F5344CB8AC3E}">
        <p14:creationId xmlns:p14="http://schemas.microsoft.com/office/powerpoint/2010/main" val="1190901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59</a:t>
            </a:fld>
            <a:endParaRPr lang="en-US"/>
          </a:p>
        </p:txBody>
      </p:sp>
    </p:spTree>
    <p:extLst>
      <p:ext uri="{BB962C8B-B14F-4D97-AF65-F5344CB8AC3E}">
        <p14:creationId xmlns:p14="http://schemas.microsoft.com/office/powerpoint/2010/main" val="215676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6E2546D5-B8DE-4865-8174-27F004064CAC}" type="slidenum">
              <a:rPr lang="en-US" altLang="en-US" smtClean="0"/>
              <a:pPr/>
              <a:t>6</a:t>
            </a:fld>
            <a:endParaRPr lang="en-US" altLang="en-US" smtClean="0"/>
          </a:p>
        </p:txBody>
      </p:sp>
    </p:spTree>
    <p:extLst>
      <p:ext uri="{BB962C8B-B14F-4D97-AF65-F5344CB8AC3E}">
        <p14:creationId xmlns:p14="http://schemas.microsoft.com/office/powerpoint/2010/main" val="17107652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60</a:t>
            </a:fld>
            <a:endParaRPr lang="en-US"/>
          </a:p>
        </p:txBody>
      </p:sp>
    </p:spTree>
    <p:extLst>
      <p:ext uri="{BB962C8B-B14F-4D97-AF65-F5344CB8AC3E}">
        <p14:creationId xmlns:p14="http://schemas.microsoft.com/office/powerpoint/2010/main" val="35596722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61</a:t>
            </a:fld>
            <a:endParaRPr lang="en-US"/>
          </a:p>
        </p:txBody>
      </p:sp>
    </p:spTree>
    <p:extLst>
      <p:ext uri="{BB962C8B-B14F-4D97-AF65-F5344CB8AC3E}">
        <p14:creationId xmlns:p14="http://schemas.microsoft.com/office/powerpoint/2010/main" val="9876386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62</a:t>
            </a:fld>
            <a:endParaRPr lang="en-US"/>
          </a:p>
        </p:txBody>
      </p:sp>
    </p:spTree>
    <p:extLst>
      <p:ext uri="{BB962C8B-B14F-4D97-AF65-F5344CB8AC3E}">
        <p14:creationId xmlns:p14="http://schemas.microsoft.com/office/powerpoint/2010/main" val="249152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63</a:t>
            </a:fld>
            <a:endParaRPr lang="en-US"/>
          </a:p>
        </p:txBody>
      </p:sp>
    </p:spTree>
    <p:extLst>
      <p:ext uri="{BB962C8B-B14F-4D97-AF65-F5344CB8AC3E}">
        <p14:creationId xmlns:p14="http://schemas.microsoft.com/office/powerpoint/2010/main" val="224812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64</a:t>
            </a:fld>
            <a:endParaRPr lang="en-US"/>
          </a:p>
        </p:txBody>
      </p:sp>
    </p:spTree>
    <p:extLst>
      <p:ext uri="{BB962C8B-B14F-4D97-AF65-F5344CB8AC3E}">
        <p14:creationId xmlns:p14="http://schemas.microsoft.com/office/powerpoint/2010/main" val="27769332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65</a:t>
            </a:fld>
            <a:endParaRPr lang="en-US"/>
          </a:p>
        </p:txBody>
      </p:sp>
    </p:spTree>
    <p:extLst>
      <p:ext uri="{BB962C8B-B14F-4D97-AF65-F5344CB8AC3E}">
        <p14:creationId xmlns:p14="http://schemas.microsoft.com/office/powerpoint/2010/main" val="11106774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66</a:t>
            </a:fld>
            <a:endParaRPr lang="en-US"/>
          </a:p>
        </p:txBody>
      </p:sp>
    </p:spTree>
    <p:extLst>
      <p:ext uri="{BB962C8B-B14F-4D97-AF65-F5344CB8AC3E}">
        <p14:creationId xmlns:p14="http://schemas.microsoft.com/office/powerpoint/2010/main" val="21035592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67</a:t>
            </a:fld>
            <a:endParaRPr lang="en-US"/>
          </a:p>
        </p:txBody>
      </p:sp>
    </p:spTree>
    <p:extLst>
      <p:ext uri="{BB962C8B-B14F-4D97-AF65-F5344CB8AC3E}">
        <p14:creationId xmlns:p14="http://schemas.microsoft.com/office/powerpoint/2010/main" val="37176101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68</a:t>
            </a:fld>
            <a:endParaRPr lang="en-US"/>
          </a:p>
        </p:txBody>
      </p:sp>
    </p:spTree>
    <p:extLst>
      <p:ext uri="{BB962C8B-B14F-4D97-AF65-F5344CB8AC3E}">
        <p14:creationId xmlns:p14="http://schemas.microsoft.com/office/powerpoint/2010/main" val="7862406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69</a:t>
            </a:fld>
            <a:endParaRPr lang="en-US"/>
          </a:p>
        </p:txBody>
      </p:sp>
    </p:spTree>
    <p:extLst>
      <p:ext uri="{BB962C8B-B14F-4D97-AF65-F5344CB8AC3E}">
        <p14:creationId xmlns:p14="http://schemas.microsoft.com/office/powerpoint/2010/main" val="351402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D4AF997E-861E-4FE1-BC03-4A33B95A820D}" type="slidenum">
              <a:rPr lang="en-US" altLang="en-US" smtClean="0"/>
              <a:pPr/>
              <a:t>7</a:t>
            </a:fld>
            <a:endParaRPr lang="en-US" altLang="en-US" smtClean="0"/>
          </a:p>
        </p:txBody>
      </p:sp>
    </p:spTree>
    <p:extLst>
      <p:ext uri="{BB962C8B-B14F-4D97-AF65-F5344CB8AC3E}">
        <p14:creationId xmlns:p14="http://schemas.microsoft.com/office/powerpoint/2010/main" val="4107780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70</a:t>
            </a:fld>
            <a:endParaRPr lang="en-US"/>
          </a:p>
        </p:txBody>
      </p:sp>
    </p:spTree>
    <p:extLst>
      <p:ext uri="{BB962C8B-B14F-4D97-AF65-F5344CB8AC3E}">
        <p14:creationId xmlns:p14="http://schemas.microsoft.com/office/powerpoint/2010/main" val="28168319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71</a:t>
            </a:fld>
            <a:endParaRPr lang="en-US"/>
          </a:p>
        </p:txBody>
      </p:sp>
    </p:spTree>
    <p:extLst>
      <p:ext uri="{BB962C8B-B14F-4D97-AF65-F5344CB8AC3E}">
        <p14:creationId xmlns:p14="http://schemas.microsoft.com/office/powerpoint/2010/main" val="3011620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AB4FF66F-5252-4A83-892D-8A0A4FAFCF3F}" type="slidenum">
              <a:rPr lang="en-US" smtClean="0"/>
              <a:t>72</a:t>
            </a:fld>
            <a:endParaRPr lang="en-US"/>
          </a:p>
        </p:txBody>
      </p:sp>
    </p:spTree>
    <p:extLst>
      <p:ext uri="{BB962C8B-B14F-4D97-AF65-F5344CB8AC3E}">
        <p14:creationId xmlns:p14="http://schemas.microsoft.com/office/powerpoint/2010/main" val="261884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9BF2A2C7-F6B3-419C-AB45-C7B93998F672}" type="slidenum">
              <a:rPr lang="en-US" altLang="en-US" smtClean="0"/>
              <a:pPr/>
              <a:t>8</a:t>
            </a:fld>
            <a:endParaRPr lang="en-US" altLang="en-US" smtClean="0"/>
          </a:p>
        </p:txBody>
      </p:sp>
    </p:spTree>
    <p:extLst>
      <p:ext uri="{BB962C8B-B14F-4D97-AF65-F5344CB8AC3E}">
        <p14:creationId xmlns:p14="http://schemas.microsoft.com/office/powerpoint/2010/main" val="287532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pperplate Gothic Light" panose="020E0507020206020404" pitchFamily="34" charset="0"/>
              </a:defRPr>
            </a:lvl1pPr>
            <a:lvl2pPr marL="742950" indent="-285750">
              <a:defRPr>
                <a:solidFill>
                  <a:schemeClr val="tx1"/>
                </a:solidFill>
                <a:latin typeface="Copperplate Gothic Light" panose="020E0507020206020404" pitchFamily="34" charset="0"/>
              </a:defRPr>
            </a:lvl2pPr>
            <a:lvl3pPr marL="1143000" indent="-228600">
              <a:defRPr>
                <a:solidFill>
                  <a:schemeClr val="tx1"/>
                </a:solidFill>
                <a:latin typeface="Copperplate Gothic Light" panose="020E0507020206020404" pitchFamily="34" charset="0"/>
              </a:defRPr>
            </a:lvl3pPr>
            <a:lvl4pPr marL="1600200" indent="-228600">
              <a:defRPr>
                <a:solidFill>
                  <a:schemeClr val="tx1"/>
                </a:solidFill>
                <a:latin typeface="Copperplate Gothic Light" panose="020E0507020206020404" pitchFamily="34" charset="0"/>
              </a:defRPr>
            </a:lvl4pPr>
            <a:lvl5pPr marL="2057400" indent="-228600">
              <a:defRPr>
                <a:solidFill>
                  <a:schemeClr val="tx1"/>
                </a:solidFill>
                <a:latin typeface="Copperplate Gothic Light" panose="020E0507020206020404" pitchFamily="34" charset="0"/>
              </a:defRPr>
            </a:lvl5pPr>
            <a:lvl6pPr marL="2514600" indent="-228600" eaLnBrk="0" fontAlgn="base" hangingPunct="0">
              <a:spcBef>
                <a:spcPct val="0"/>
              </a:spcBef>
              <a:spcAft>
                <a:spcPct val="0"/>
              </a:spcAft>
              <a:defRPr>
                <a:solidFill>
                  <a:schemeClr val="tx1"/>
                </a:solidFill>
                <a:latin typeface="Copperplate Gothic Light" panose="020E0507020206020404" pitchFamily="34" charset="0"/>
              </a:defRPr>
            </a:lvl6pPr>
            <a:lvl7pPr marL="2971800" indent="-228600" eaLnBrk="0" fontAlgn="base" hangingPunct="0">
              <a:spcBef>
                <a:spcPct val="0"/>
              </a:spcBef>
              <a:spcAft>
                <a:spcPct val="0"/>
              </a:spcAft>
              <a:defRPr>
                <a:solidFill>
                  <a:schemeClr val="tx1"/>
                </a:solidFill>
                <a:latin typeface="Copperplate Gothic Light" panose="020E0507020206020404" pitchFamily="34" charset="0"/>
              </a:defRPr>
            </a:lvl7pPr>
            <a:lvl8pPr marL="3429000" indent="-228600" eaLnBrk="0" fontAlgn="base" hangingPunct="0">
              <a:spcBef>
                <a:spcPct val="0"/>
              </a:spcBef>
              <a:spcAft>
                <a:spcPct val="0"/>
              </a:spcAft>
              <a:defRPr>
                <a:solidFill>
                  <a:schemeClr val="tx1"/>
                </a:solidFill>
                <a:latin typeface="Copperplate Gothic Light" panose="020E0507020206020404" pitchFamily="34" charset="0"/>
              </a:defRPr>
            </a:lvl8pPr>
            <a:lvl9pPr marL="3886200" indent="-228600" eaLnBrk="0" fontAlgn="base" hangingPunct="0">
              <a:spcBef>
                <a:spcPct val="0"/>
              </a:spcBef>
              <a:spcAft>
                <a:spcPct val="0"/>
              </a:spcAft>
              <a:defRPr>
                <a:solidFill>
                  <a:schemeClr val="tx1"/>
                </a:solidFill>
                <a:latin typeface="Copperplate Gothic Light" panose="020E0507020206020404" pitchFamily="34" charset="0"/>
              </a:defRPr>
            </a:lvl9pPr>
          </a:lstStyle>
          <a:p>
            <a:fld id="{1C352B6F-7182-46F9-BB4F-D798D0DF80EC}" type="slidenum">
              <a:rPr lang="en-US" altLang="en-US" smtClean="0"/>
              <a:pPr/>
              <a:t>9</a:t>
            </a:fld>
            <a:endParaRPr lang="en-US" altLang="en-US" smtClean="0"/>
          </a:p>
        </p:txBody>
      </p:sp>
    </p:spTree>
    <p:extLst>
      <p:ext uri="{BB962C8B-B14F-4D97-AF65-F5344CB8AC3E}">
        <p14:creationId xmlns:p14="http://schemas.microsoft.com/office/powerpoint/2010/main" val="34469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93F865-4DAC-4F30-9D9D-4F987C815EC3}"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6768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3F865-4DAC-4F30-9D9D-4F987C815EC3}"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103895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3F865-4DAC-4F30-9D9D-4F987C815EC3}"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20745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3F865-4DAC-4F30-9D9D-4F987C815EC3}"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94043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3F865-4DAC-4F30-9D9D-4F987C815EC3}"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2078984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93F865-4DAC-4F30-9D9D-4F987C815EC3}"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31898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93F865-4DAC-4F30-9D9D-4F987C815EC3}" type="datetimeFigureOut">
              <a:rPr lang="en-US" smtClean="0"/>
              <a:t>3/9/2016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90656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93F865-4DAC-4F30-9D9D-4F987C815EC3}" type="datetimeFigureOut">
              <a:rPr lang="en-US" smtClean="0"/>
              <a:t>3/9/2016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424120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3F865-4DAC-4F30-9D9D-4F987C815EC3}" type="datetimeFigureOut">
              <a:rPr lang="en-US" smtClean="0"/>
              <a:t>3/9/2016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28199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3F865-4DAC-4F30-9D9D-4F987C815EC3}"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186134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3F865-4DAC-4F30-9D9D-4F987C815EC3}"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9DEC3-F411-4F6C-8066-5CA415AF92F7}" type="slidenum">
              <a:rPr lang="en-US" smtClean="0"/>
              <a:t>‹#›</a:t>
            </a:fld>
            <a:endParaRPr lang="en-US"/>
          </a:p>
        </p:txBody>
      </p:sp>
    </p:spTree>
    <p:extLst>
      <p:ext uri="{BB962C8B-B14F-4D97-AF65-F5344CB8AC3E}">
        <p14:creationId xmlns:p14="http://schemas.microsoft.com/office/powerpoint/2010/main" val="1095767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3F865-4DAC-4F30-9D9D-4F987C815EC3}" type="datetimeFigureOut">
              <a:rPr lang="en-US" smtClean="0"/>
              <a:t>3/9/2016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9DEC3-F411-4F6C-8066-5CA415AF92F7}" type="slidenum">
              <a:rPr lang="en-US" smtClean="0"/>
              <a:t>‹#›</a:t>
            </a:fld>
            <a:endParaRPr lang="en-US"/>
          </a:p>
        </p:txBody>
      </p:sp>
    </p:spTree>
    <p:extLst>
      <p:ext uri="{BB962C8B-B14F-4D97-AF65-F5344CB8AC3E}">
        <p14:creationId xmlns:p14="http://schemas.microsoft.com/office/powerpoint/2010/main" val="4023339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4"/><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6.xml"/><Relationship Id="rId5" Type="http://schemas.openxmlformats.org/officeDocument/2006/relationships/slideLayout" Target="../slideLayouts/slideLayout7.xml"/><Relationship Id="rId10" Type="http://schemas.openxmlformats.org/officeDocument/2006/relationships/image" Target="../media/image31.png"/><Relationship Id="rId4" Type="http://schemas.openxmlformats.org/officeDocument/2006/relationships/video" Target="../media/media2.mp4"/><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8.xml"/><Relationship Id="rId7" Type="http://schemas.openxmlformats.org/officeDocument/2006/relationships/image" Target="../media/image3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2" Type="http://schemas.openxmlformats.org/officeDocument/2006/relationships/tags" Target="../tags/tag5.xml"/><Relationship Id="rId16" Type="http://schemas.openxmlformats.org/officeDocument/2006/relationships/image" Target="../media/image2.wmf"/><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notesSlide" Target="../notesSlides/notesSlide3.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en.wikipedia.org/wiki/Unconstitutional" TargetMode="External"/><Relationship Id="rId5" Type="http://schemas.openxmlformats.org/officeDocument/2006/relationships/hyperlink" Target="http://en.wikipedia.org/wiki/Public_school_(government_funded)" TargetMode="Externa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3.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3.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3.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3.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3.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3.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3.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3.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3.pn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33.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19.pn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101.xml"/><Relationship Id="rId5" Type="http://schemas.openxmlformats.org/officeDocument/2006/relationships/image" Target="../media/image19.png"/><Relationship Id="rId4" Type="http://schemas.openxmlformats.org/officeDocument/2006/relationships/image" Target="../media/image18.png"/></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26" Type="http://schemas.openxmlformats.org/officeDocument/2006/relationships/tags" Target="../tags/tag129.xml"/><Relationship Id="rId117" Type="http://schemas.openxmlformats.org/officeDocument/2006/relationships/tags" Target="../tags/tag220.xml"/><Relationship Id="rId21" Type="http://schemas.openxmlformats.org/officeDocument/2006/relationships/tags" Target="../tags/tag124.xml"/><Relationship Id="rId42" Type="http://schemas.openxmlformats.org/officeDocument/2006/relationships/tags" Target="../tags/tag145.xml"/><Relationship Id="rId47" Type="http://schemas.openxmlformats.org/officeDocument/2006/relationships/tags" Target="../tags/tag150.xml"/><Relationship Id="rId63" Type="http://schemas.openxmlformats.org/officeDocument/2006/relationships/tags" Target="../tags/tag166.xml"/><Relationship Id="rId68" Type="http://schemas.openxmlformats.org/officeDocument/2006/relationships/tags" Target="../tags/tag171.xml"/><Relationship Id="rId84" Type="http://schemas.openxmlformats.org/officeDocument/2006/relationships/tags" Target="../tags/tag187.xml"/><Relationship Id="rId89" Type="http://schemas.openxmlformats.org/officeDocument/2006/relationships/tags" Target="../tags/tag192.xml"/><Relationship Id="rId112" Type="http://schemas.openxmlformats.org/officeDocument/2006/relationships/tags" Target="../tags/tag215.xml"/><Relationship Id="rId133" Type="http://schemas.openxmlformats.org/officeDocument/2006/relationships/tags" Target="../tags/tag236.xml"/><Relationship Id="rId138" Type="http://schemas.openxmlformats.org/officeDocument/2006/relationships/tags" Target="../tags/tag241.xml"/><Relationship Id="rId154" Type="http://schemas.openxmlformats.org/officeDocument/2006/relationships/tags" Target="../tags/tag257.xml"/><Relationship Id="rId159" Type="http://schemas.openxmlformats.org/officeDocument/2006/relationships/slideLayout" Target="../slideLayouts/slideLayout7.xml"/><Relationship Id="rId16" Type="http://schemas.openxmlformats.org/officeDocument/2006/relationships/tags" Target="../tags/tag119.xml"/><Relationship Id="rId107" Type="http://schemas.openxmlformats.org/officeDocument/2006/relationships/tags" Target="../tags/tag210.xml"/><Relationship Id="rId11" Type="http://schemas.openxmlformats.org/officeDocument/2006/relationships/tags" Target="../tags/tag114.xml"/><Relationship Id="rId32" Type="http://schemas.openxmlformats.org/officeDocument/2006/relationships/tags" Target="../tags/tag135.xml"/><Relationship Id="rId37" Type="http://schemas.openxmlformats.org/officeDocument/2006/relationships/tags" Target="../tags/tag140.xml"/><Relationship Id="rId53" Type="http://schemas.openxmlformats.org/officeDocument/2006/relationships/tags" Target="../tags/tag156.xml"/><Relationship Id="rId58" Type="http://schemas.openxmlformats.org/officeDocument/2006/relationships/tags" Target="../tags/tag161.xml"/><Relationship Id="rId74" Type="http://schemas.openxmlformats.org/officeDocument/2006/relationships/tags" Target="../tags/tag177.xml"/><Relationship Id="rId79" Type="http://schemas.openxmlformats.org/officeDocument/2006/relationships/tags" Target="../tags/tag182.xml"/><Relationship Id="rId102" Type="http://schemas.openxmlformats.org/officeDocument/2006/relationships/tags" Target="../tags/tag205.xml"/><Relationship Id="rId123" Type="http://schemas.openxmlformats.org/officeDocument/2006/relationships/tags" Target="../tags/tag226.xml"/><Relationship Id="rId128" Type="http://schemas.openxmlformats.org/officeDocument/2006/relationships/tags" Target="../tags/tag231.xml"/><Relationship Id="rId144" Type="http://schemas.openxmlformats.org/officeDocument/2006/relationships/tags" Target="../tags/tag247.xml"/><Relationship Id="rId149" Type="http://schemas.openxmlformats.org/officeDocument/2006/relationships/tags" Target="../tags/tag252.xml"/><Relationship Id="rId5" Type="http://schemas.openxmlformats.org/officeDocument/2006/relationships/tags" Target="../tags/tag108.xml"/><Relationship Id="rId90" Type="http://schemas.openxmlformats.org/officeDocument/2006/relationships/tags" Target="../tags/tag193.xml"/><Relationship Id="rId95" Type="http://schemas.openxmlformats.org/officeDocument/2006/relationships/tags" Target="../tags/tag198.xml"/><Relationship Id="rId160" Type="http://schemas.openxmlformats.org/officeDocument/2006/relationships/notesSlide" Target="../notesSlides/notesSlide72.xml"/><Relationship Id="rId22" Type="http://schemas.openxmlformats.org/officeDocument/2006/relationships/tags" Target="../tags/tag125.xml"/><Relationship Id="rId27" Type="http://schemas.openxmlformats.org/officeDocument/2006/relationships/tags" Target="../tags/tag130.xml"/><Relationship Id="rId43" Type="http://schemas.openxmlformats.org/officeDocument/2006/relationships/tags" Target="../tags/tag146.xml"/><Relationship Id="rId48" Type="http://schemas.openxmlformats.org/officeDocument/2006/relationships/tags" Target="../tags/tag151.xml"/><Relationship Id="rId64" Type="http://schemas.openxmlformats.org/officeDocument/2006/relationships/tags" Target="../tags/tag167.xml"/><Relationship Id="rId69" Type="http://schemas.openxmlformats.org/officeDocument/2006/relationships/tags" Target="../tags/tag172.xml"/><Relationship Id="rId113" Type="http://schemas.openxmlformats.org/officeDocument/2006/relationships/tags" Target="../tags/tag216.xml"/><Relationship Id="rId118" Type="http://schemas.openxmlformats.org/officeDocument/2006/relationships/tags" Target="../tags/tag221.xml"/><Relationship Id="rId134" Type="http://schemas.openxmlformats.org/officeDocument/2006/relationships/tags" Target="../tags/tag237.xml"/><Relationship Id="rId139" Type="http://schemas.openxmlformats.org/officeDocument/2006/relationships/tags" Target="../tags/tag242.xml"/><Relationship Id="rId80" Type="http://schemas.openxmlformats.org/officeDocument/2006/relationships/tags" Target="../tags/tag183.xml"/><Relationship Id="rId85" Type="http://schemas.openxmlformats.org/officeDocument/2006/relationships/tags" Target="../tags/tag188.xml"/><Relationship Id="rId150" Type="http://schemas.openxmlformats.org/officeDocument/2006/relationships/tags" Target="../tags/tag253.xml"/><Relationship Id="rId155" Type="http://schemas.openxmlformats.org/officeDocument/2006/relationships/tags" Target="../tags/tag258.xml"/><Relationship Id="rId12" Type="http://schemas.openxmlformats.org/officeDocument/2006/relationships/tags" Target="../tags/tag115.xml"/><Relationship Id="rId17" Type="http://schemas.openxmlformats.org/officeDocument/2006/relationships/tags" Target="../tags/tag120.xml"/><Relationship Id="rId33" Type="http://schemas.openxmlformats.org/officeDocument/2006/relationships/tags" Target="../tags/tag136.xml"/><Relationship Id="rId38" Type="http://schemas.openxmlformats.org/officeDocument/2006/relationships/tags" Target="../tags/tag141.xml"/><Relationship Id="rId59" Type="http://schemas.openxmlformats.org/officeDocument/2006/relationships/tags" Target="../tags/tag162.xml"/><Relationship Id="rId103" Type="http://schemas.openxmlformats.org/officeDocument/2006/relationships/tags" Target="../tags/tag206.xml"/><Relationship Id="rId108" Type="http://schemas.openxmlformats.org/officeDocument/2006/relationships/tags" Target="../tags/tag211.xml"/><Relationship Id="rId124" Type="http://schemas.openxmlformats.org/officeDocument/2006/relationships/tags" Target="../tags/tag227.xml"/><Relationship Id="rId129" Type="http://schemas.openxmlformats.org/officeDocument/2006/relationships/tags" Target="../tags/tag232.xml"/><Relationship Id="rId20" Type="http://schemas.openxmlformats.org/officeDocument/2006/relationships/tags" Target="../tags/tag123.xml"/><Relationship Id="rId41" Type="http://schemas.openxmlformats.org/officeDocument/2006/relationships/tags" Target="../tags/tag144.xml"/><Relationship Id="rId54" Type="http://schemas.openxmlformats.org/officeDocument/2006/relationships/tags" Target="../tags/tag157.xml"/><Relationship Id="rId62" Type="http://schemas.openxmlformats.org/officeDocument/2006/relationships/tags" Target="../tags/tag165.xml"/><Relationship Id="rId70" Type="http://schemas.openxmlformats.org/officeDocument/2006/relationships/tags" Target="../tags/tag173.xml"/><Relationship Id="rId75" Type="http://schemas.openxmlformats.org/officeDocument/2006/relationships/tags" Target="../tags/tag178.xml"/><Relationship Id="rId83" Type="http://schemas.openxmlformats.org/officeDocument/2006/relationships/tags" Target="../tags/tag186.xml"/><Relationship Id="rId88" Type="http://schemas.openxmlformats.org/officeDocument/2006/relationships/tags" Target="../tags/tag191.xml"/><Relationship Id="rId91" Type="http://schemas.openxmlformats.org/officeDocument/2006/relationships/tags" Target="../tags/tag194.xml"/><Relationship Id="rId96" Type="http://schemas.openxmlformats.org/officeDocument/2006/relationships/tags" Target="../tags/tag199.xml"/><Relationship Id="rId111" Type="http://schemas.openxmlformats.org/officeDocument/2006/relationships/tags" Target="../tags/tag214.xml"/><Relationship Id="rId132" Type="http://schemas.openxmlformats.org/officeDocument/2006/relationships/tags" Target="../tags/tag235.xml"/><Relationship Id="rId140" Type="http://schemas.openxmlformats.org/officeDocument/2006/relationships/tags" Target="../tags/tag243.xml"/><Relationship Id="rId145" Type="http://schemas.openxmlformats.org/officeDocument/2006/relationships/tags" Target="../tags/tag248.xml"/><Relationship Id="rId153" Type="http://schemas.openxmlformats.org/officeDocument/2006/relationships/tags" Target="../tags/tag256.xml"/><Relationship Id="rId161" Type="http://schemas.openxmlformats.org/officeDocument/2006/relationships/hyperlink" Target="http://www.scotusblog.com/case-files/cases/whole-womans-health-v-cole/" TargetMode="External"/><Relationship Id="rId1" Type="http://schemas.openxmlformats.org/officeDocument/2006/relationships/tags" Target="../tags/tag104.xml"/><Relationship Id="rId6" Type="http://schemas.openxmlformats.org/officeDocument/2006/relationships/tags" Target="../tags/tag109.xml"/><Relationship Id="rId15" Type="http://schemas.openxmlformats.org/officeDocument/2006/relationships/tags" Target="../tags/tag118.xml"/><Relationship Id="rId23" Type="http://schemas.openxmlformats.org/officeDocument/2006/relationships/tags" Target="../tags/tag126.xml"/><Relationship Id="rId28" Type="http://schemas.openxmlformats.org/officeDocument/2006/relationships/tags" Target="../tags/tag131.xml"/><Relationship Id="rId36" Type="http://schemas.openxmlformats.org/officeDocument/2006/relationships/tags" Target="../tags/tag139.xml"/><Relationship Id="rId49" Type="http://schemas.openxmlformats.org/officeDocument/2006/relationships/tags" Target="../tags/tag152.xml"/><Relationship Id="rId57" Type="http://schemas.openxmlformats.org/officeDocument/2006/relationships/tags" Target="../tags/tag160.xml"/><Relationship Id="rId106" Type="http://schemas.openxmlformats.org/officeDocument/2006/relationships/tags" Target="../tags/tag209.xml"/><Relationship Id="rId114" Type="http://schemas.openxmlformats.org/officeDocument/2006/relationships/tags" Target="../tags/tag217.xml"/><Relationship Id="rId119" Type="http://schemas.openxmlformats.org/officeDocument/2006/relationships/tags" Target="../tags/tag222.xml"/><Relationship Id="rId127" Type="http://schemas.openxmlformats.org/officeDocument/2006/relationships/tags" Target="../tags/tag230.xml"/><Relationship Id="rId10" Type="http://schemas.openxmlformats.org/officeDocument/2006/relationships/tags" Target="../tags/tag113.xml"/><Relationship Id="rId31" Type="http://schemas.openxmlformats.org/officeDocument/2006/relationships/tags" Target="../tags/tag134.xml"/><Relationship Id="rId44" Type="http://schemas.openxmlformats.org/officeDocument/2006/relationships/tags" Target="../tags/tag147.xml"/><Relationship Id="rId52" Type="http://schemas.openxmlformats.org/officeDocument/2006/relationships/tags" Target="../tags/tag155.xml"/><Relationship Id="rId60" Type="http://schemas.openxmlformats.org/officeDocument/2006/relationships/tags" Target="../tags/tag163.xml"/><Relationship Id="rId65" Type="http://schemas.openxmlformats.org/officeDocument/2006/relationships/tags" Target="../tags/tag168.xml"/><Relationship Id="rId73" Type="http://schemas.openxmlformats.org/officeDocument/2006/relationships/tags" Target="../tags/tag176.xml"/><Relationship Id="rId78" Type="http://schemas.openxmlformats.org/officeDocument/2006/relationships/tags" Target="../tags/tag181.xml"/><Relationship Id="rId81" Type="http://schemas.openxmlformats.org/officeDocument/2006/relationships/tags" Target="../tags/tag184.xml"/><Relationship Id="rId86" Type="http://schemas.openxmlformats.org/officeDocument/2006/relationships/tags" Target="../tags/tag189.xml"/><Relationship Id="rId94" Type="http://schemas.openxmlformats.org/officeDocument/2006/relationships/tags" Target="../tags/tag197.xml"/><Relationship Id="rId99" Type="http://schemas.openxmlformats.org/officeDocument/2006/relationships/tags" Target="../tags/tag202.xml"/><Relationship Id="rId101" Type="http://schemas.openxmlformats.org/officeDocument/2006/relationships/tags" Target="../tags/tag204.xml"/><Relationship Id="rId122" Type="http://schemas.openxmlformats.org/officeDocument/2006/relationships/tags" Target="../tags/tag225.xml"/><Relationship Id="rId130" Type="http://schemas.openxmlformats.org/officeDocument/2006/relationships/tags" Target="../tags/tag233.xml"/><Relationship Id="rId135" Type="http://schemas.openxmlformats.org/officeDocument/2006/relationships/tags" Target="../tags/tag238.xml"/><Relationship Id="rId143" Type="http://schemas.openxmlformats.org/officeDocument/2006/relationships/tags" Target="../tags/tag246.xml"/><Relationship Id="rId148" Type="http://schemas.openxmlformats.org/officeDocument/2006/relationships/tags" Target="../tags/tag251.xml"/><Relationship Id="rId151" Type="http://schemas.openxmlformats.org/officeDocument/2006/relationships/tags" Target="../tags/tag254.xml"/><Relationship Id="rId156" Type="http://schemas.openxmlformats.org/officeDocument/2006/relationships/tags" Target="../tags/tag259.xml"/><Relationship Id="rId4" Type="http://schemas.openxmlformats.org/officeDocument/2006/relationships/tags" Target="../tags/tag107.xml"/><Relationship Id="rId9" Type="http://schemas.openxmlformats.org/officeDocument/2006/relationships/tags" Target="../tags/tag112.xml"/><Relationship Id="rId13" Type="http://schemas.openxmlformats.org/officeDocument/2006/relationships/tags" Target="../tags/tag116.xml"/><Relationship Id="rId18" Type="http://schemas.openxmlformats.org/officeDocument/2006/relationships/tags" Target="../tags/tag121.xml"/><Relationship Id="rId39" Type="http://schemas.openxmlformats.org/officeDocument/2006/relationships/tags" Target="../tags/tag142.xml"/><Relationship Id="rId109" Type="http://schemas.openxmlformats.org/officeDocument/2006/relationships/tags" Target="../tags/tag212.xml"/><Relationship Id="rId34" Type="http://schemas.openxmlformats.org/officeDocument/2006/relationships/tags" Target="../tags/tag137.xml"/><Relationship Id="rId50" Type="http://schemas.openxmlformats.org/officeDocument/2006/relationships/tags" Target="../tags/tag153.xml"/><Relationship Id="rId55" Type="http://schemas.openxmlformats.org/officeDocument/2006/relationships/tags" Target="../tags/tag158.xml"/><Relationship Id="rId76" Type="http://schemas.openxmlformats.org/officeDocument/2006/relationships/tags" Target="../tags/tag179.xml"/><Relationship Id="rId97" Type="http://schemas.openxmlformats.org/officeDocument/2006/relationships/tags" Target="../tags/tag200.xml"/><Relationship Id="rId104" Type="http://schemas.openxmlformats.org/officeDocument/2006/relationships/tags" Target="../tags/tag207.xml"/><Relationship Id="rId120" Type="http://schemas.openxmlformats.org/officeDocument/2006/relationships/tags" Target="../tags/tag223.xml"/><Relationship Id="rId125" Type="http://schemas.openxmlformats.org/officeDocument/2006/relationships/tags" Target="../tags/tag228.xml"/><Relationship Id="rId141" Type="http://schemas.openxmlformats.org/officeDocument/2006/relationships/tags" Target="../tags/tag244.xml"/><Relationship Id="rId146" Type="http://schemas.openxmlformats.org/officeDocument/2006/relationships/tags" Target="../tags/tag249.xml"/><Relationship Id="rId7" Type="http://schemas.openxmlformats.org/officeDocument/2006/relationships/tags" Target="../tags/tag110.xml"/><Relationship Id="rId71" Type="http://schemas.openxmlformats.org/officeDocument/2006/relationships/tags" Target="../tags/tag174.xml"/><Relationship Id="rId92" Type="http://schemas.openxmlformats.org/officeDocument/2006/relationships/tags" Target="../tags/tag195.xml"/><Relationship Id="rId2" Type="http://schemas.openxmlformats.org/officeDocument/2006/relationships/tags" Target="../tags/tag105.xml"/><Relationship Id="rId29" Type="http://schemas.openxmlformats.org/officeDocument/2006/relationships/tags" Target="../tags/tag132.xml"/><Relationship Id="rId24" Type="http://schemas.openxmlformats.org/officeDocument/2006/relationships/tags" Target="../tags/tag127.xml"/><Relationship Id="rId40" Type="http://schemas.openxmlformats.org/officeDocument/2006/relationships/tags" Target="../tags/tag143.xml"/><Relationship Id="rId45" Type="http://schemas.openxmlformats.org/officeDocument/2006/relationships/tags" Target="../tags/tag148.xml"/><Relationship Id="rId66" Type="http://schemas.openxmlformats.org/officeDocument/2006/relationships/tags" Target="../tags/tag169.xml"/><Relationship Id="rId87" Type="http://schemas.openxmlformats.org/officeDocument/2006/relationships/tags" Target="../tags/tag190.xml"/><Relationship Id="rId110" Type="http://schemas.openxmlformats.org/officeDocument/2006/relationships/tags" Target="../tags/tag213.xml"/><Relationship Id="rId115" Type="http://schemas.openxmlformats.org/officeDocument/2006/relationships/tags" Target="../tags/tag218.xml"/><Relationship Id="rId131" Type="http://schemas.openxmlformats.org/officeDocument/2006/relationships/tags" Target="../tags/tag234.xml"/><Relationship Id="rId136" Type="http://schemas.openxmlformats.org/officeDocument/2006/relationships/tags" Target="../tags/tag239.xml"/><Relationship Id="rId157" Type="http://schemas.openxmlformats.org/officeDocument/2006/relationships/tags" Target="../tags/tag260.xml"/><Relationship Id="rId61" Type="http://schemas.openxmlformats.org/officeDocument/2006/relationships/tags" Target="../tags/tag164.xml"/><Relationship Id="rId82" Type="http://schemas.openxmlformats.org/officeDocument/2006/relationships/tags" Target="../tags/tag185.xml"/><Relationship Id="rId152" Type="http://schemas.openxmlformats.org/officeDocument/2006/relationships/tags" Target="../tags/tag255.xml"/><Relationship Id="rId19" Type="http://schemas.openxmlformats.org/officeDocument/2006/relationships/tags" Target="../tags/tag122.xml"/><Relationship Id="rId14" Type="http://schemas.openxmlformats.org/officeDocument/2006/relationships/tags" Target="../tags/tag117.xml"/><Relationship Id="rId30" Type="http://schemas.openxmlformats.org/officeDocument/2006/relationships/tags" Target="../tags/tag133.xml"/><Relationship Id="rId35" Type="http://schemas.openxmlformats.org/officeDocument/2006/relationships/tags" Target="../tags/tag138.xml"/><Relationship Id="rId56" Type="http://schemas.openxmlformats.org/officeDocument/2006/relationships/tags" Target="../tags/tag159.xml"/><Relationship Id="rId77" Type="http://schemas.openxmlformats.org/officeDocument/2006/relationships/tags" Target="../tags/tag180.xml"/><Relationship Id="rId100" Type="http://schemas.openxmlformats.org/officeDocument/2006/relationships/tags" Target="../tags/tag203.xml"/><Relationship Id="rId105" Type="http://schemas.openxmlformats.org/officeDocument/2006/relationships/tags" Target="../tags/tag208.xml"/><Relationship Id="rId126" Type="http://schemas.openxmlformats.org/officeDocument/2006/relationships/tags" Target="../tags/tag229.xml"/><Relationship Id="rId147" Type="http://schemas.openxmlformats.org/officeDocument/2006/relationships/tags" Target="../tags/tag250.xml"/><Relationship Id="rId8" Type="http://schemas.openxmlformats.org/officeDocument/2006/relationships/tags" Target="../tags/tag111.xml"/><Relationship Id="rId51" Type="http://schemas.openxmlformats.org/officeDocument/2006/relationships/tags" Target="../tags/tag154.xml"/><Relationship Id="rId72" Type="http://schemas.openxmlformats.org/officeDocument/2006/relationships/tags" Target="../tags/tag175.xml"/><Relationship Id="rId93" Type="http://schemas.openxmlformats.org/officeDocument/2006/relationships/tags" Target="../tags/tag196.xml"/><Relationship Id="rId98" Type="http://schemas.openxmlformats.org/officeDocument/2006/relationships/tags" Target="../tags/tag201.xml"/><Relationship Id="rId121" Type="http://schemas.openxmlformats.org/officeDocument/2006/relationships/tags" Target="../tags/tag224.xml"/><Relationship Id="rId142" Type="http://schemas.openxmlformats.org/officeDocument/2006/relationships/tags" Target="../tags/tag245.xml"/><Relationship Id="rId3" Type="http://schemas.openxmlformats.org/officeDocument/2006/relationships/tags" Target="../tags/tag106.xml"/><Relationship Id="rId25" Type="http://schemas.openxmlformats.org/officeDocument/2006/relationships/tags" Target="../tags/tag128.xml"/><Relationship Id="rId46" Type="http://schemas.openxmlformats.org/officeDocument/2006/relationships/tags" Target="../tags/tag149.xml"/><Relationship Id="rId67" Type="http://schemas.openxmlformats.org/officeDocument/2006/relationships/tags" Target="../tags/tag170.xml"/><Relationship Id="rId116" Type="http://schemas.openxmlformats.org/officeDocument/2006/relationships/tags" Target="../tags/tag219.xml"/><Relationship Id="rId137" Type="http://schemas.openxmlformats.org/officeDocument/2006/relationships/tags" Target="../tags/tag240.xml"/><Relationship Id="rId158" Type="http://schemas.openxmlformats.org/officeDocument/2006/relationships/tags" Target="../tags/tag261.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slideLayout" Target="../slideLayouts/slideLayout2.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image" Target="../media/image10.wmf"/><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tags" Target="../tags/tag37.xml"/><Relationship Id="rId10" Type="http://schemas.openxmlformats.org/officeDocument/2006/relationships/tags" Target="../tags/tag32.xml"/><Relationship Id="rId19" Type="http://schemas.openxmlformats.org/officeDocument/2006/relationships/notesSlide" Target="../notesSlides/notesSlide9.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Courts and Civil Liberties</a:t>
            </a:r>
            <a:endParaRPr lang="en-US" dirty="0"/>
          </a:p>
        </p:txBody>
      </p:sp>
      <p:sp>
        <p:nvSpPr>
          <p:cNvPr id="3" name="Subtitle 2"/>
          <p:cNvSpPr>
            <a:spLocks noGrp="1"/>
          </p:cNvSpPr>
          <p:nvPr>
            <p:ph type="subTitle" idx="1"/>
          </p:nvPr>
        </p:nvSpPr>
        <p:spPr/>
        <p:txBody>
          <a:bodyPr/>
          <a:lstStyle/>
          <a:p>
            <a:r>
              <a:rPr lang="en-US" dirty="0" smtClean="0"/>
              <a:t>A deep discussion of the cases…</a:t>
            </a:r>
            <a:endParaRPr lang="en-US" dirty="0"/>
          </a:p>
        </p:txBody>
      </p:sp>
    </p:spTree>
    <p:extLst>
      <p:ext uri="{BB962C8B-B14F-4D97-AF65-F5344CB8AC3E}">
        <p14:creationId xmlns:p14="http://schemas.microsoft.com/office/powerpoint/2010/main" val="2636828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1752600" y="1600201"/>
            <a:ext cx="8686800" cy="4525963"/>
          </a:xfrm>
        </p:spPr>
        <p:txBody>
          <a:bodyPr/>
          <a:lstStyle/>
          <a:p>
            <a:pPr eaLnBrk="1" hangingPunct="1">
              <a:buFontTx/>
              <a:buNone/>
            </a:pPr>
            <a:r>
              <a:rPr lang="en-US" altLang="en-US" sz="4000"/>
              <a:t>	4.  John Marshall, the chief justice </a:t>
            </a:r>
          </a:p>
          <a:p>
            <a:pPr eaLnBrk="1" hangingPunct="1">
              <a:buFontTx/>
              <a:buNone/>
            </a:pPr>
            <a:r>
              <a:rPr lang="en-US" altLang="en-US" sz="4000"/>
              <a:t>       and a Federalist, listens to </a:t>
            </a:r>
          </a:p>
          <a:p>
            <a:pPr eaLnBrk="1" hangingPunct="1">
              <a:buFontTx/>
              <a:buNone/>
            </a:pPr>
            <a:r>
              <a:rPr lang="en-US" altLang="en-US" sz="4000"/>
              <a:t>       Marbury’s case</a:t>
            </a:r>
          </a:p>
        </p:txBody>
      </p:sp>
      <p:sp>
        <p:nvSpPr>
          <p:cNvPr id="20483" name="Rectangle 5"/>
          <p:cNvSpPr>
            <a:spLocks noGrp="1" noChangeArrowheads="1"/>
          </p:cNvSpPr>
          <p:nvPr>
            <p:ph type="title"/>
          </p:nvPr>
        </p:nvSpPr>
        <p:spPr>
          <a:noFill/>
        </p:spPr>
        <p:txBody>
          <a:bodyPr/>
          <a:lstStyle/>
          <a:p>
            <a:pPr eaLnBrk="1" hangingPunct="1"/>
            <a:r>
              <a:rPr lang="en-US" altLang="en-US" sz="5400" b="1">
                <a:latin typeface="Copperplate Gothic Light" panose="020E0507020206020404" pitchFamily="34" charset="0"/>
              </a:rPr>
              <a:t>Marbury v. Madison</a:t>
            </a:r>
          </a:p>
        </p:txBody>
      </p:sp>
      <p:sp>
        <p:nvSpPr>
          <p:cNvPr id="10247" name="Text Box 7"/>
          <p:cNvSpPr txBox="1">
            <a:spLocks noChangeArrowheads="1"/>
          </p:cNvSpPr>
          <p:nvPr/>
        </p:nvSpPr>
        <p:spPr bwMode="auto">
          <a:xfrm>
            <a:off x="2057400" y="55626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CC0000"/>
                </a:solidFill>
              </a:rPr>
              <a:t>How do you think Jefferson reacted?</a:t>
            </a:r>
          </a:p>
        </p:txBody>
      </p:sp>
      <p:pic>
        <p:nvPicPr>
          <p:cNvPr id="20485" name="Picture 9" descr="MCj023819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505200"/>
            <a:ext cx="1905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14"/>
          <p:cNvSpPr txBox="1">
            <a:spLocks noChangeArrowheads="1"/>
          </p:cNvSpPr>
          <p:nvPr/>
        </p:nvSpPr>
        <p:spPr bwMode="auto">
          <a:xfrm>
            <a:off x="1828800" y="6096000"/>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CC0000"/>
                </a:solidFill>
                <a:latin typeface="Copperplate Gothic Light" panose="020E0507020206020404" pitchFamily="34" charset="0"/>
              </a:rPr>
              <a:t>How do you think Marshall reacted?</a:t>
            </a:r>
          </a:p>
        </p:txBody>
      </p:sp>
    </p:spTree>
    <p:extLst>
      <p:ext uri="{BB962C8B-B14F-4D97-AF65-F5344CB8AC3E}">
        <p14:creationId xmlns:p14="http://schemas.microsoft.com/office/powerpoint/2010/main" val="3932531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0-#ppt_w/2"/>
                                          </p:val>
                                        </p:tav>
                                        <p:tav tm="100000">
                                          <p:val>
                                            <p:strVal val="#ppt_x"/>
                                          </p:val>
                                        </p:tav>
                                      </p:tavLst>
                                    </p:anim>
                                    <p:anim calcmode="lin" valueType="num">
                                      <p:cBhvr additive="base">
                                        <p:cTn id="8" dur="500" fill="hold"/>
                                        <p:tgtEl>
                                          <p:spTgt spid="102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22531" name="Rectangle 3"/>
          <p:cNvSpPr>
            <a:spLocks noGrp="1" noChangeArrowheads="1"/>
          </p:cNvSpPr>
          <p:nvPr>
            <p:ph type="body" idx="1"/>
          </p:nvPr>
        </p:nvSpPr>
        <p:spPr>
          <a:xfrm>
            <a:off x="1752600" y="1600201"/>
            <a:ext cx="8686800" cy="4525963"/>
          </a:xfrm>
        </p:spPr>
        <p:txBody>
          <a:bodyPr/>
          <a:lstStyle/>
          <a:p>
            <a:pPr eaLnBrk="1" hangingPunct="1">
              <a:buFontTx/>
              <a:buNone/>
            </a:pPr>
            <a:r>
              <a:rPr lang="en-US" altLang="en-US" sz="4000"/>
              <a:t>		a.  Marshall agrees that Marbury</a:t>
            </a:r>
          </a:p>
          <a:p>
            <a:pPr eaLnBrk="1" hangingPunct="1">
              <a:buFontTx/>
              <a:buNone/>
            </a:pPr>
            <a:r>
              <a:rPr lang="en-US" altLang="en-US" sz="4000"/>
              <a:t>           had been treated unfairly</a:t>
            </a:r>
          </a:p>
        </p:txBody>
      </p:sp>
      <p:pic>
        <p:nvPicPr>
          <p:cNvPr id="22532" name="Picture 6"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124200"/>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5181601" y="5943601"/>
            <a:ext cx="2117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CC0000"/>
                </a:solidFill>
                <a:latin typeface="Copperplate Gothic Light" panose="020E0507020206020404" pitchFamily="34" charset="0"/>
              </a:rPr>
              <a:t>AND…..</a:t>
            </a:r>
          </a:p>
        </p:txBody>
      </p:sp>
    </p:spTree>
    <p:extLst>
      <p:ext uri="{BB962C8B-B14F-4D97-AF65-F5344CB8AC3E}">
        <p14:creationId xmlns:p14="http://schemas.microsoft.com/office/powerpoint/2010/main" val="930488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271">
                                            <p:txEl>
                                              <p:pRg st="0" end="0"/>
                                            </p:txEl>
                                          </p:spTgt>
                                        </p:tgtEl>
                                        <p:attrNameLst>
                                          <p:attrName>style.visibility</p:attrName>
                                        </p:attrNameLst>
                                      </p:cBhvr>
                                      <p:to>
                                        <p:strVal val="visible"/>
                                      </p:to>
                                    </p:set>
                                    <p:animEffect transition="in" filter="box(in)">
                                      <p:cBhvr>
                                        <p:cTn id="7" dur="2000"/>
                                        <p:tgtEl>
                                          <p:spTgt spid="112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24579" name="Rectangle 3"/>
          <p:cNvSpPr>
            <a:spLocks noGrp="1" noChangeArrowheads="1"/>
          </p:cNvSpPr>
          <p:nvPr>
            <p:ph type="body" idx="1"/>
          </p:nvPr>
        </p:nvSpPr>
        <p:spPr>
          <a:xfrm>
            <a:off x="1981200" y="1600201"/>
            <a:ext cx="8458200" cy="4525963"/>
          </a:xfrm>
        </p:spPr>
        <p:txBody>
          <a:bodyPr/>
          <a:lstStyle/>
          <a:p>
            <a:pPr marL="990600" lvl="1" indent="-533400">
              <a:buFontTx/>
              <a:buAutoNum type="alphaLcPeriod" startAt="2"/>
            </a:pPr>
            <a:r>
              <a:rPr lang="en-US" altLang="en-US" sz="4000"/>
              <a:t>Judiciary Act would allow SC 	  to force Madison into making</a:t>
            </a:r>
          </a:p>
          <a:p>
            <a:pPr marL="990600" lvl="1" indent="-533400">
              <a:buNone/>
            </a:pPr>
            <a:r>
              <a:rPr lang="en-US" altLang="en-US" sz="4000"/>
              <a:t>    Marbury a judge</a:t>
            </a:r>
          </a:p>
          <a:p>
            <a:pPr marL="990600" lvl="1" indent="-533400">
              <a:buFontTx/>
              <a:buAutoNum type="alphaLcPeriod" startAt="2"/>
            </a:pPr>
            <a:endParaRPr lang="en-US" altLang="en-US" sz="4000"/>
          </a:p>
        </p:txBody>
      </p:sp>
      <p:pic>
        <p:nvPicPr>
          <p:cNvPr id="24580" name="Picture 4" descr="MCPE06249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810000"/>
            <a:ext cx="3352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1981200" y="5910263"/>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CC0000"/>
                </a:solidFill>
                <a:latin typeface="Copperplate Gothic Light" panose="020E0507020206020404" pitchFamily="34" charset="0"/>
              </a:rPr>
              <a:t>BUT….</a:t>
            </a:r>
          </a:p>
        </p:txBody>
      </p:sp>
    </p:spTree>
    <p:extLst>
      <p:ext uri="{BB962C8B-B14F-4D97-AF65-F5344CB8AC3E}">
        <p14:creationId xmlns:p14="http://schemas.microsoft.com/office/powerpoint/2010/main" val="1974726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animEffect transition="in" filter="diamond(in)">
                                      <p:cBhvr>
                                        <p:cTn id="7" dur="2000"/>
                                        <p:tgtEl>
                                          <p:spTgt spid="133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228600"/>
            <a:ext cx="8229600" cy="1143000"/>
          </a:xfrm>
        </p:spPr>
        <p:txBody>
          <a:bodyPr/>
          <a:lstStyle/>
          <a:p>
            <a:pPr eaLnBrk="1" hangingPunct="1"/>
            <a:r>
              <a:rPr lang="en-US" altLang="en-US" sz="5400" b="1">
                <a:latin typeface="Copperplate Gothic Light" panose="020E0507020206020404" pitchFamily="34" charset="0"/>
              </a:rPr>
              <a:t>Marbury v. Madison</a:t>
            </a:r>
          </a:p>
        </p:txBody>
      </p:sp>
      <p:sp>
        <p:nvSpPr>
          <p:cNvPr id="26627" name="Rectangle 3"/>
          <p:cNvSpPr>
            <a:spLocks noGrp="1" noChangeArrowheads="1"/>
          </p:cNvSpPr>
          <p:nvPr>
            <p:ph type="body" idx="1"/>
          </p:nvPr>
        </p:nvSpPr>
        <p:spPr>
          <a:xfrm>
            <a:off x="1524000" y="1600200"/>
            <a:ext cx="8915400" cy="4953000"/>
          </a:xfrm>
        </p:spPr>
        <p:txBody>
          <a:bodyPr/>
          <a:lstStyle/>
          <a:p>
            <a:pPr eaLnBrk="1" hangingPunct="1">
              <a:buFontTx/>
              <a:buNone/>
            </a:pPr>
            <a:r>
              <a:rPr lang="en-US" altLang="en-US" sz="4000"/>
              <a:t>		c.  Marshall has to decide is this </a:t>
            </a:r>
          </a:p>
          <a:p>
            <a:pPr eaLnBrk="1" hangingPunct="1">
              <a:buFontTx/>
              <a:buNone/>
            </a:pPr>
            <a:r>
              <a:rPr lang="en-US" altLang="en-US" sz="4000"/>
              <a:t>           constitutional or 	 	  	 	  	     unconstitutional?</a:t>
            </a:r>
          </a:p>
          <a:p>
            <a:pPr eaLnBrk="1" hangingPunct="1">
              <a:buFontTx/>
              <a:buNone/>
            </a:pPr>
            <a:r>
              <a:rPr lang="en-US" altLang="en-US" sz="4000"/>
              <a:t>           </a:t>
            </a:r>
          </a:p>
          <a:p>
            <a:pPr eaLnBrk="1" hangingPunct="1">
              <a:buFontTx/>
              <a:buNone/>
            </a:pPr>
            <a:r>
              <a:rPr lang="en-US" altLang="en-US" sz="4000"/>
              <a:t>			</a:t>
            </a:r>
            <a:endParaRPr lang="en-US" altLang="en-US" sz="3600"/>
          </a:p>
        </p:txBody>
      </p:sp>
      <p:pic>
        <p:nvPicPr>
          <p:cNvPr id="26628" name="Picture 5" descr="C:\Program Files\Common Files\Microsoft Shared\Clipart\cagcat50\BD00028_.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962400"/>
            <a:ext cx="4495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102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28675" name="Rectangle 3"/>
          <p:cNvSpPr>
            <a:spLocks noGrp="1" noChangeArrowheads="1"/>
          </p:cNvSpPr>
          <p:nvPr>
            <p:ph type="body" idx="1"/>
          </p:nvPr>
        </p:nvSpPr>
        <p:spPr>
          <a:xfrm>
            <a:off x="1676400" y="1600200"/>
            <a:ext cx="8763000" cy="4953000"/>
          </a:xfrm>
        </p:spPr>
        <p:txBody>
          <a:bodyPr/>
          <a:lstStyle/>
          <a:p>
            <a:pPr eaLnBrk="1" hangingPunct="1">
              <a:buFontTx/>
              <a:buNone/>
            </a:pPr>
            <a:r>
              <a:rPr lang="en-US" altLang="en-US" sz="3600"/>
              <a:t>		- Marshall decides that forcing the</a:t>
            </a:r>
          </a:p>
          <a:p>
            <a:pPr eaLnBrk="1" hangingPunct="1">
              <a:buFontTx/>
              <a:buNone/>
            </a:pPr>
            <a:r>
              <a:rPr lang="en-US" altLang="en-US" sz="3600"/>
              <a:t>         government to make Marbury</a:t>
            </a:r>
          </a:p>
          <a:p>
            <a:pPr eaLnBrk="1" hangingPunct="1">
              <a:buFontTx/>
              <a:buNone/>
            </a:pPr>
            <a:r>
              <a:rPr lang="en-US" altLang="en-US" sz="3600"/>
              <a:t>         judge would be </a:t>
            </a:r>
            <a:r>
              <a:rPr lang="en-US" altLang="en-US" sz="3600" b="1"/>
              <a:t>unconstitutional</a:t>
            </a:r>
          </a:p>
          <a:p>
            <a:pPr eaLnBrk="1" hangingPunct="1">
              <a:buFontTx/>
              <a:buNone/>
            </a:pPr>
            <a:endParaRPr lang="en-US" altLang="en-US" sz="3600" b="1"/>
          </a:p>
          <a:p>
            <a:pPr eaLnBrk="1" hangingPunct="1">
              <a:buFontTx/>
              <a:buNone/>
            </a:pPr>
            <a:r>
              <a:rPr lang="en-US" altLang="en-US" sz="3600"/>
              <a:t>		</a:t>
            </a:r>
          </a:p>
        </p:txBody>
      </p:sp>
      <p:pic>
        <p:nvPicPr>
          <p:cNvPr id="28676"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038600"/>
            <a:ext cx="4038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841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30723" name="Rectangle 3"/>
          <p:cNvSpPr>
            <a:spLocks noGrp="1" noChangeArrowheads="1"/>
          </p:cNvSpPr>
          <p:nvPr>
            <p:ph type="body" idx="1"/>
          </p:nvPr>
        </p:nvSpPr>
        <p:spPr>
          <a:xfrm>
            <a:off x="1676400" y="1600200"/>
            <a:ext cx="8763000" cy="5029200"/>
          </a:xfrm>
        </p:spPr>
        <p:txBody>
          <a:bodyPr/>
          <a:lstStyle/>
          <a:p>
            <a:pPr eaLnBrk="1" hangingPunct="1">
              <a:lnSpc>
                <a:spcPct val="90000"/>
              </a:lnSpc>
              <a:buFontTx/>
              <a:buNone/>
            </a:pPr>
            <a:r>
              <a:rPr lang="en-US" altLang="en-US" sz="4000"/>
              <a:t>	5. Marshall’s ruling establishes    	 	</a:t>
            </a:r>
            <a:r>
              <a:rPr lang="en-US" altLang="en-US" sz="4000" b="1"/>
              <a:t>Judicial Review</a:t>
            </a:r>
            <a:r>
              <a:rPr lang="en-US" altLang="en-US" sz="4000"/>
              <a:t> - </a:t>
            </a:r>
            <a:r>
              <a:rPr lang="en-US" altLang="en-US" sz="3600"/>
              <a:t>Supreme Court 	can 	declare act of Congress 	unconstitutional</a:t>
            </a:r>
            <a:r>
              <a:rPr lang="en-US" altLang="en-US" sz="4000"/>
              <a:t> </a:t>
            </a:r>
          </a:p>
          <a:p>
            <a:pPr eaLnBrk="1" hangingPunct="1">
              <a:lnSpc>
                <a:spcPct val="90000"/>
              </a:lnSpc>
              <a:buFontTx/>
              <a:buNone/>
            </a:pPr>
            <a:endParaRPr lang="en-US" altLang="en-US" sz="4000"/>
          </a:p>
          <a:p>
            <a:pPr eaLnBrk="1" hangingPunct="1">
              <a:lnSpc>
                <a:spcPct val="90000"/>
              </a:lnSpc>
              <a:buFontTx/>
              <a:buNone/>
            </a:pPr>
            <a:endParaRPr lang="en-US" altLang="en-US" sz="4000"/>
          </a:p>
          <a:p>
            <a:pPr eaLnBrk="1" hangingPunct="1">
              <a:lnSpc>
                <a:spcPct val="90000"/>
              </a:lnSpc>
              <a:buFontTx/>
              <a:buNone/>
            </a:pPr>
            <a:endParaRPr lang="en-US" altLang="en-US" sz="4000"/>
          </a:p>
          <a:p>
            <a:pPr eaLnBrk="1" hangingPunct="1">
              <a:lnSpc>
                <a:spcPct val="90000"/>
              </a:lnSpc>
              <a:buFontTx/>
              <a:buNone/>
            </a:pPr>
            <a:r>
              <a:rPr lang="en-US" altLang="en-US" sz="4000"/>
              <a:t>	</a:t>
            </a:r>
            <a:r>
              <a:rPr lang="en-US" altLang="en-US" sz="3600"/>
              <a:t>	   	 	   	</a:t>
            </a:r>
          </a:p>
        </p:txBody>
      </p:sp>
      <p:pic>
        <p:nvPicPr>
          <p:cNvPr id="30724"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810000"/>
            <a:ext cx="5105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898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32771" name="Rectangle 3"/>
          <p:cNvSpPr>
            <a:spLocks noGrp="1" noChangeArrowheads="1"/>
          </p:cNvSpPr>
          <p:nvPr>
            <p:ph type="body" idx="1"/>
          </p:nvPr>
        </p:nvSpPr>
        <p:spPr>
          <a:xfrm>
            <a:off x="1752600" y="1676401"/>
            <a:ext cx="8686800" cy="4525963"/>
          </a:xfrm>
        </p:spPr>
        <p:txBody>
          <a:bodyPr/>
          <a:lstStyle/>
          <a:p>
            <a:pPr eaLnBrk="1" hangingPunct="1"/>
            <a:r>
              <a:rPr lang="en-US" altLang="en-US" sz="4000"/>
              <a:t>Judicial review has increased the</a:t>
            </a:r>
          </a:p>
          <a:p>
            <a:pPr eaLnBrk="1" hangingPunct="1">
              <a:buFontTx/>
              <a:buNone/>
            </a:pPr>
            <a:r>
              <a:rPr lang="en-US" altLang="en-US" sz="4000"/>
              <a:t>   Supreme Court’s legal authority…</a:t>
            </a:r>
          </a:p>
          <a:p>
            <a:pPr eaLnBrk="1" hangingPunct="1">
              <a:buFontTx/>
              <a:buNone/>
            </a:pPr>
            <a:r>
              <a:rPr lang="en-US" altLang="en-US" sz="4000"/>
              <a:t>   making it a much stronger branch</a:t>
            </a:r>
          </a:p>
        </p:txBody>
      </p:sp>
      <p:pic>
        <p:nvPicPr>
          <p:cNvPr id="32772" name="Picture 6" descr="MCj019925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114800"/>
            <a:ext cx="2286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553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73913"/>
            <a:ext cx="7766991" cy="646331"/>
          </a:xfrm>
          <a:prstGeom prst="rect">
            <a:avLst/>
          </a:prstGeom>
        </p:spPr>
        <p:txBody>
          <a:bodyPr wrap="square">
            <a:spAutoFit/>
          </a:bodyPr>
          <a:lstStyle/>
          <a:p>
            <a:pPr algn="ctr"/>
            <a:r>
              <a:rPr lang="en-US" sz="3600" b="1" dirty="0"/>
              <a:t>Understanding Civil Liberties</a:t>
            </a:r>
            <a:r>
              <a:rPr lang="en-US" sz="3600" dirty="0"/>
              <a:t> </a:t>
            </a:r>
          </a:p>
        </p:txBody>
      </p:sp>
      <p:sp>
        <p:nvSpPr>
          <p:cNvPr id="9" name="Rectangle 8"/>
          <p:cNvSpPr/>
          <p:nvPr/>
        </p:nvSpPr>
        <p:spPr>
          <a:xfrm>
            <a:off x="2901009" y="720244"/>
            <a:ext cx="7766991" cy="4647427"/>
          </a:xfrm>
          <a:prstGeom prst="rect">
            <a:avLst/>
          </a:prstGeom>
        </p:spPr>
        <p:txBody>
          <a:bodyPr wrap="square">
            <a:spAutoFit/>
          </a:bodyPr>
          <a:lstStyle/>
          <a:p>
            <a:r>
              <a:rPr lang="en-US" sz="2800" b="1" dirty="0"/>
              <a:t>Civil liberties and the scope of government</a:t>
            </a:r>
          </a:p>
          <a:p>
            <a:pPr marL="457200" indent="-457200">
              <a:buClr>
                <a:srgbClr val="3366FF"/>
              </a:buClr>
              <a:buFont typeface="Arial"/>
              <a:buChar char="•"/>
            </a:pPr>
            <a:r>
              <a:rPr lang="en-US" sz="2800" dirty="0"/>
              <a:t>Today’s government is huge and commands vast, powerful technologies</a:t>
            </a:r>
          </a:p>
          <a:p>
            <a:pPr marL="457200" indent="-457200">
              <a:buClr>
                <a:srgbClr val="3366FF"/>
              </a:buClr>
              <a:buFont typeface="Arial"/>
              <a:buChar char="•"/>
            </a:pPr>
            <a:r>
              <a:rPr lang="en-US" sz="2800" dirty="0"/>
              <a:t>Since Americans can no longer avoid the attention of government, strict limitations on governmental power are essential -- limitations that are provided by the Bill of Rights</a:t>
            </a:r>
          </a:p>
          <a:p>
            <a:pPr>
              <a:buClr>
                <a:srgbClr val="3366FF"/>
              </a:buClr>
            </a:pPr>
            <a:endParaRPr lang="en-US" sz="800" dirty="0"/>
          </a:p>
          <a:p>
            <a:pPr>
              <a:buClr>
                <a:srgbClr val="3366FF"/>
              </a:buClr>
            </a:pPr>
            <a:r>
              <a:rPr lang="en-US" sz="2800" b="1" i="1" dirty="0"/>
              <a:t>                 </a:t>
            </a:r>
            <a:r>
              <a:rPr lang="en-US" sz="2800" b="1" i="1" u="sng" dirty="0"/>
              <a:t>(Freedom v. Order dilemma</a:t>
            </a:r>
            <a:r>
              <a:rPr lang="en-US" sz="2800" b="1" i="1" dirty="0"/>
              <a:t>)</a:t>
            </a:r>
          </a:p>
          <a:p>
            <a:pPr>
              <a:buClr>
                <a:srgbClr val="3366FF"/>
              </a:buClr>
            </a:pPr>
            <a:endParaRPr lang="en-US" sz="800" dirty="0"/>
          </a:p>
          <a:p>
            <a:pPr marL="457200" indent="-457200">
              <a:buClr>
                <a:srgbClr val="3366FF"/>
              </a:buClr>
              <a:buFont typeface="Arial"/>
              <a:buChar char="•"/>
            </a:pPr>
            <a:r>
              <a:rPr lang="en-US" sz="2800" dirty="0"/>
              <a:t>In general, civil liberties limit the scope of government</a:t>
            </a:r>
          </a:p>
        </p:txBody>
      </p:sp>
    </p:spTree>
    <p:extLst>
      <p:ext uri="{BB962C8B-B14F-4D97-AF65-F5344CB8AC3E}">
        <p14:creationId xmlns:p14="http://schemas.microsoft.com/office/powerpoint/2010/main" val="3236866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 y="0"/>
            <a:ext cx="1377008" cy="1166436"/>
          </a:xfrm>
          <a:prstGeom prst="rect">
            <a:avLst/>
          </a:prstGeom>
          <a:ln w="12700" cmpd="sng">
            <a:solidFill>
              <a:schemeClr val="tx1"/>
            </a:solidFill>
          </a:ln>
        </p:spPr>
      </p:pic>
      <p:sp>
        <p:nvSpPr>
          <p:cNvPr id="7" name="Rectangle 6"/>
          <p:cNvSpPr/>
          <p:nvPr/>
        </p:nvSpPr>
        <p:spPr>
          <a:xfrm>
            <a:off x="2901009" y="35516"/>
            <a:ext cx="7766991" cy="6801863"/>
          </a:xfrm>
          <a:prstGeom prst="rect">
            <a:avLst/>
          </a:prstGeom>
        </p:spPr>
        <p:txBody>
          <a:bodyPr wrap="square">
            <a:spAutoFit/>
          </a:bodyPr>
          <a:lstStyle/>
          <a:p>
            <a:pPr algn="ctr"/>
            <a:r>
              <a:rPr lang="en-US" sz="3600" b="1" dirty="0"/>
              <a:t>The Bill of Rights -- Then and Now</a:t>
            </a:r>
          </a:p>
          <a:p>
            <a:endParaRPr lang="en-US" sz="800" dirty="0"/>
          </a:p>
          <a:p>
            <a:r>
              <a:rPr lang="en-US" sz="2800" dirty="0"/>
              <a:t>Civil liberties -- individual legal and constitutional protections against government </a:t>
            </a:r>
          </a:p>
          <a:p>
            <a:r>
              <a:rPr lang="en-US" sz="2800" b="1" i="1" dirty="0">
                <a:solidFill>
                  <a:srgbClr val="10909B"/>
                </a:solidFill>
              </a:rPr>
              <a:t>		</a:t>
            </a:r>
            <a:r>
              <a:rPr lang="en-US" sz="2900" b="1" i="1" dirty="0">
                <a:solidFill>
                  <a:srgbClr val="10909B"/>
                </a:solidFill>
              </a:rPr>
              <a:t>***** essential for democracy *****            </a:t>
            </a:r>
          </a:p>
          <a:p>
            <a:pPr marL="457200" indent="-457200">
              <a:buClr>
                <a:srgbClr val="3366FF"/>
              </a:buClr>
              <a:buFont typeface="Arial"/>
              <a:buChar char="•"/>
            </a:pPr>
            <a:r>
              <a:rPr lang="en-US" sz="2800" dirty="0"/>
              <a:t>Civil liberties set                                                               down in the Bill of                                                  Rights</a:t>
            </a:r>
          </a:p>
          <a:p>
            <a:pPr marL="457200" indent="-457200">
              <a:buClr>
                <a:srgbClr val="3366FF"/>
              </a:buClr>
              <a:buFont typeface="Arial"/>
              <a:buChar char="•"/>
            </a:pPr>
            <a:r>
              <a:rPr lang="en-US" sz="2800" dirty="0"/>
              <a:t>Courts are arbiters                                                                      of these liberties 		</a:t>
            </a:r>
          </a:p>
          <a:p>
            <a:pPr marL="457200" indent="-457200">
              <a:buClr>
                <a:srgbClr val="3366FF"/>
              </a:buClr>
              <a:buFont typeface="Arial"/>
              <a:buChar char="•"/>
            </a:pPr>
            <a:r>
              <a:rPr lang="en-US" sz="2800" dirty="0"/>
              <a:t>First ten                                                          amendments                                                            (ratified in 1791)                                                                      comprise Bill of Rights</a:t>
            </a:r>
          </a:p>
          <a:p>
            <a:pPr marL="457200" indent="-457200">
              <a:buClr>
                <a:srgbClr val="3366FF"/>
              </a:buClr>
              <a:buFont typeface="Arial"/>
              <a:buChar char="•"/>
            </a:pPr>
            <a:r>
              <a:rPr lang="en-US" sz="2800" b="1" dirty="0">
                <a:solidFill>
                  <a:srgbClr val="008000"/>
                </a:solidFill>
              </a:rPr>
              <a:t>Challenge</a:t>
            </a:r>
            <a:r>
              <a:rPr lang="en-US" sz="2800" dirty="0"/>
              <a:t> -- people cherish rights until their own are usurped</a:t>
            </a:r>
          </a:p>
        </p:txBody>
      </p:sp>
      <p:pic>
        <p:nvPicPr>
          <p:cNvPr id="8" name="Picture 7" descr="civil-liberties"/>
          <p:cNvPicPr>
            <a:picLocks noChangeArrowheads="1"/>
          </p:cNvPicPr>
          <p:nvPr/>
        </p:nvPicPr>
        <p:blipFill rotWithShape="1">
          <a:blip r:embed="rId5">
            <a:extLst>
              <a:ext uri="{28A0092B-C50C-407E-A947-70E740481C1C}">
                <a14:useLocalDpi xmlns:a14="http://schemas.microsoft.com/office/drawing/2010/main" val="0"/>
              </a:ext>
            </a:extLst>
          </a:blip>
          <a:srcRect l="3876" t="4922" r="4349" b="4323"/>
          <a:stretch/>
        </p:blipFill>
        <p:spPr bwMode="auto">
          <a:xfrm>
            <a:off x="6267581" y="2126213"/>
            <a:ext cx="4255212" cy="3326575"/>
          </a:xfrm>
          <a:prstGeom prst="rect">
            <a:avLst/>
          </a:prstGeom>
          <a:noFill/>
          <a:ln w="12700" cmpd="sng">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03758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59566"/>
            <a:ext cx="7766991" cy="646331"/>
          </a:xfrm>
          <a:prstGeom prst="rect">
            <a:avLst/>
          </a:prstGeom>
        </p:spPr>
        <p:txBody>
          <a:bodyPr wrap="square">
            <a:spAutoFit/>
          </a:bodyPr>
          <a:lstStyle/>
          <a:p>
            <a:pPr algn="ctr"/>
            <a:r>
              <a:rPr lang="en-US" sz="3600" b="1" dirty="0"/>
              <a:t>The Bill of Rights -- Then and Now</a:t>
            </a:r>
          </a:p>
        </p:txBody>
      </p:sp>
      <p:sp>
        <p:nvSpPr>
          <p:cNvPr id="7" name="Rectangle 6"/>
          <p:cNvSpPr/>
          <p:nvPr/>
        </p:nvSpPr>
        <p:spPr>
          <a:xfrm>
            <a:off x="2901010" y="705896"/>
            <a:ext cx="7766991" cy="6801862"/>
          </a:xfrm>
          <a:prstGeom prst="rect">
            <a:avLst/>
          </a:prstGeom>
        </p:spPr>
        <p:txBody>
          <a:bodyPr wrap="square">
            <a:spAutoFit/>
          </a:bodyPr>
          <a:lstStyle/>
          <a:p>
            <a:pPr lvl="0"/>
            <a:r>
              <a:rPr lang="en-US" sz="2400" b="1" dirty="0">
                <a:solidFill>
                  <a:srgbClr val="FF0000"/>
                </a:solidFill>
              </a:rPr>
              <a:t>Civil Liberties</a:t>
            </a:r>
          </a:p>
          <a:p>
            <a:pPr marL="457200" indent="-457200">
              <a:buClr>
                <a:srgbClr val="3366FF"/>
              </a:buClr>
              <a:buFont typeface="Arial"/>
              <a:buChar char="•"/>
            </a:pPr>
            <a:r>
              <a:rPr lang="en-US" sz="2400" dirty="0"/>
              <a:t>Civil liberties include freedom of                                                       speech, freedom of religion, and                                                                                                     freedom of the press, as well as                                                         guarantees of a fair trial</a:t>
            </a:r>
          </a:p>
          <a:p>
            <a:pPr lvl="0">
              <a:buClr>
                <a:srgbClr val="3366FF"/>
              </a:buClr>
            </a:pPr>
            <a:endParaRPr lang="en-US" sz="2400" b="1" dirty="0">
              <a:solidFill>
                <a:srgbClr val="FF0000"/>
              </a:solidFill>
            </a:endParaRPr>
          </a:p>
          <a:p>
            <a:pPr lvl="0">
              <a:buClr>
                <a:srgbClr val="3366FF"/>
              </a:buClr>
            </a:pPr>
            <a:endParaRPr lang="en-US" sz="2400" b="1" dirty="0">
              <a:solidFill>
                <a:srgbClr val="FF0000"/>
              </a:solidFill>
            </a:endParaRPr>
          </a:p>
          <a:p>
            <a:pPr lvl="0">
              <a:buClr>
                <a:srgbClr val="3366FF"/>
              </a:buClr>
            </a:pPr>
            <a:endParaRPr lang="en-US" sz="2400" b="1" dirty="0">
              <a:solidFill>
                <a:srgbClr val="FF0000"/>
              </a:solidFill>
            </a:endParaRPr>
          </a:p>
          <a:p>
            <a:pPr lvl="0">
              <a:buClr>
                <a:srgbClr val="3366FF"/>
              </a:buClr>
            </a:pPr>
            <a:endParaRPr lang="en-US" sz="2400" b="1" dirty="0">
              <a:solidFill>
                <a:srgbClr val="FF0000"/>
              </a:solidFill>
            </a:endParaRPr>
          </a:p>
          <a:p>
            <a:pPr lvl="0">
              <a:buClr>
                <a:srgbClr val="3366FF"/>
              </a:buClr>
            </a:pPr>
            <a:r>
              <a:rPr lang="en-US" sz="2400" b="1" dirty="0">
                <a:solidFill>
                  <a:srgbClr val="FF0000"/>
                </a:solidFill>
              </a:rPr>
              <a:t>								Civil Rights</a:t>
            </a:r>
          </a:p>
          <a:p>
            <a:pPr marL="4114800" lvl="8" indent="-457200">
              <a:buClr>
                <a:srgbClr val="3366FF"/>
              </a:buClr>
              <a:buFont typeface="Arial"/>
              <a:buChar char="•"/>
            </a:pPr>
            <a:r>
              <a:rPr lang="en-US" altLang="en-US" sz="2400" dirty="0"/>
              <a:t>Civil rights sometimes                                              reserved for those </a:t>
            </a:r>
            <a:r>
              <a:rPr lang="en-US" altLang="en-US" sz="2400" i="1" dirty="0"/>
              <a:t>positive acts of government</a:t>
            </a:r>
            <a:r>
              <a:rPr lang="en-US" altLang="en-US" sz="2400" dirty="0"/>
              <a:t> that seek to make constitutional </a:t>
            </a:r>
            <a:r>
              <a:rPr lang="en-US" altLang="en-US" sz="2400" dirty="0">
                <a:solidFill>
                  <a:srgbClr val="000000"/>
                </a:solidFill>
              </a:rPr>
              <a:t>guarantees a reality for all people</a:t>
            </a:r>
          </a:p>
          <a:p>
            <a:pPr lvl="0"/>
            <a:endParaRPr lang="en-US" sz="2800" dirty="0"/>
          </a:p>
        </p:txBody>
      </p:sp>
      <p:pic>
        <p:nvPicPr>
          <p:cNvPr id="8" name="Picture 7"/>
          <p:cNvPicPr>
            <a:picLocks noChangeAspect="1"/>
          </p:cNvPicPr>
          <p:nvPr/>
        </p:nvPicPr>
        <p:blipFill>
          <a:blip r:embed="rId5"/>
          <a:stretch>
            <a:fillRect/>
          </a:stretch>
        </p:blipFill>
        <p:spPr>
          <a:xfrm>
            <a:off x="7516111" y="705897"/>
            <a:ext cx="2857578" cy="3351159"/>
          </a:xfrm>
          <a:prstGeom prst="rect">
            <a:avLst/>
          </a:prstGeom>
          <a:ln w="12700" cmpd="sng">
            <a:solidFill>
              <a:schemeClr val="tx1"/>
            </a:solidFill>
          </a:ln>
        </p:spPr>
      </p:pic>
      <p:pic>
        <p:nvPicPr>
          <p:cNvPr id="9" name="Picture 8" descr="cartoon-civil-liberties.gif"/>
          <p:cNvPicPr>
            <a:picLocks noChangeAspect="1"/>
          </p:cNvPicPr>
          <p:nvPr/>
        </p:nvPicPr>
        <p:blipFill rotWithShape="1">
          <a:blip r:embed="rId6">
            <a:extLst>
              <a:ext uri="{28A0092B-C50C-407E-A947-70E740481C1C}">
                <a14:useLocalDpi xmlns:a14="http://schemas.microsoft.com/office/drawing/2010/main" val="0"/>
              </a:ext>
            </a:extLst>
          </a:blip>
          <a:srcRect l="10273" t="2997" r="13717" b="1880"/>
          <a:stretch/>
        </p:blipFill>
        <p:spPr>
          <a:xfrm>
            <a:off x="2981586" y="2642201"/>
            <a:ext cx="3595972" cy="4051195"/>
          </a:xfrm>
          <a:prstGeom prst="rect">
            <a:avLst/>
          </a:prstGeom>
          <a:ln w="12700" cmpd="sng">
            <a:solidFill>
              <a:schemeClr val="tx1"/>
            </a:solidFill>
          </a:ln>
        </p:spPr>
      </p:pic>
    </p:spTree>
    <p:extLst>
      <p:ext uri="{BB962C8B-B14F-4D97-AF65-F5344CB8AC3E}">
        <p14:creationId xmlns:p14="http://schemas.microsoft.com/office/powerpoint/2010/main" val="70604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905000" y="685801"/>
            <a:ext cx="8382000" cy="1470025"/>
          </a:xfrm>
        </p:spPr>
        <p:txBody>
          <a:bodyPr anchor="ctr"/>
          <a:lstStyle/>
          <a:p>
            <a:pPr eaLnBrk="1" hangingPunct="1"/>
            <a:r>
              <a:rPr lang="en-US" altLang="en-US" b="1" smtClean="0">
                <a:latin typeface="Copperplate Gothic Light" panose="020E0507020206020404" pitchFamily="34" charset="0"/>
              </a:rPr>
              <a:t>Marbury v. Madison</a:t>
            </a:r>
          </a:p>
        </p:txBody>
      </p:sp>
      <p:pic>
        <p:nvPicPr>
          <p:cNvPr id="4099"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5146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MARTInkShape-1"/>
          <p:cNvSpPr/>
          <p:nvPr>
            <p:custDataLst>
              <p:tags r:id="rId1"/>
            </p:custDataLst>
          </p:nvPr>
        </p:nvSpPr>
        <p:spPr>
          <a:xfrm>
            <a:off x="5238910" y="5209169"/>
            <a:ext cx="2497786" cy="958250"/>
          </a:xfrm>
          <a:custGeom>
            <a:avLst/>
            <a:gdLst/>
            <a:ahLst/>
            <a:cxnLst/>
            <a:rect l="0" t="0" r="0" b="0"/>
            <a:pathLst>
              <a:path w="2497786" h="958250">
                <a:moveTo>
                  <a:pt x="833278" y="65300"/>
                </a:moveTo>
                <a:lnTo>
                  <a:pt x="833278" y="71620"/>
                </a:lnTo>
                <a:lnTo>
                  <a:pt x="831954" y="73482"/>
                </a:lnTo>
                <a:lnTo>
                  <a:pt x="829750" y="74724"/>
                </a:lnTo>
                <a:lnTo>
                  <a:pt x="811610" y="77061"/>
                </a:lnTo>
                <a:lnTo>
                  <a:pt x="791784" y="77202"/>
                </a:lnTo>
                <a:lnTo>
                  <a:pt x="784850" y="73677"/>
                </a:lnTo>
                <a:lnTo>
                  <a:pt x="777358" y="69023"/>
                </a:lnTo>
                <a:lnTo>
                  <a:pt x="764380" y="66403"/>
                </a:lnTo>
                <a:lnTo>
                  <a:pt x="745689" y="64303"/>
                </a:lnTo>
                <a:lnTo>
                  <a:pt x="731185" y="55891"/>
                </a:lnTo>
                <a:lnTo>
                  <a:pt x="722639" y="48771"/>
                </a:lnTo>
                <a:lnTo>
                  <a:pt x="710903" y="44725"/>
                </a:lnTo>
                <a:lnTo>
                  <a:pt x="698191" y="41604"/>
                </a:lnTo>
                <a:lnTo>
                  <a:pt x="682274" y="33731"/>
                </a:lnTo>
                <a:lnTo>
                  <a:pt x="652519" y="30127"/>
                </a:lnTo>
                <a:lnTo>
                  <a:pt x="649272" y="28622"/>
                </a:lnTo>
                <a:lnTo>
                  <a:pt x="647107" y="26296"/>
                </a:lnTo>
                <a:lnTo>
                  <a:pt x="645664" y="23422"/>
                </a:lnTo>
                <a:lnTo>
                  <a:pt x="643379" y="21506"/>
                </a:lnTo>
                <a:lnTo>
                  <a:pt x="637312" y="19378"/>
                </a:lnTo>
                <a:lnTo>
                  <a:pt x="635165" y="20134"/>
                </a:lnTo>
                <a:lnTo>
                  <a:pt x="633734" y="21959"/>
                </a:lnTo>
                <a:lnTo>
                  <a:pt x="632780" y="24500"/>
                </a:lnTo>
                <a:lnTo>
                  <a:pt x="630821" y="26194"/>
                </a:lnTo>
                <a:lnTo>
                  <a:pt x="620787" y="29135"/>
                </a:lnTo>
                <a:lnTo>
                  <a:pt x="619775" y="32910"/>
                </a:lnTo>
                <a:lnTo>
                  <a:pt x="618966" y="86498"/>
                </a:lnTo>
                <a:lnTo>
                  <a:pt x="617642" y="144568"/>
                </a:lnTo>
                <a:lnTo>
                  <a:pt x="608714" y="180902"/>
                </a:lnTo>
                <a:lnTo>
                  <a:pt x="607204" y="234384"/>
                </a:lnTo>
                <a:lnTo>
                  <a:pt x="596821" y="287064"/>
                </a:lnTo>
                <a:lnTo>
                  <a:pt x="593927" y="344407"/>
                </a:lnTo>
                <a:lnTo>
                  <a:pt x="583988" y="400420"/>
                </a:lnTo>
                <a:lnTo>
                  <a:pt x="583290" y="448019"/>
                </a:lnTo>
                <a:lnTo>
                  <a:pt x="579738" y="457206"/>
                </a:lnTo>
                <a:lnTo>
                  <a:pt x="575072" y="465699"/>
                </a:lnTo>
                <a:lnTo>
                  <a:pt x="572077" y="481931"/>
                </a:lnTo>
                <a:lnTo>
                  <a:pt x="571831" y="485929"/>
                </a:lnTo>
                <a:lnTo>
                  <a:pt x="568031" y="493899"/>
                </a:lnTo>
                <a:lnTo>
                  <a:pt x="561132" y="503474"/>
                </a:lnTo>
                <a:lnTo>
                  <a:pt x="556661" y="504783"/>
                </a:lnTo>
                <a:lnTo>
                  <a:pt x="531490" y="505769"/>
                </a:lnTo>
                <a:lnTo>
                  <a:pt x="523643" y="502275"/>
                </a:lnTo>
                <a:lnTo>
                  <a:pt x="519698" y="499492"/>
                </a:lnTo>
                <a:lnTo>
                  <a:pt x="490472" y="491130"/>
                </a:lnTo>
                <a:lnTo>
                  <a:pt x="466289" y="477498"/>
                </a:lnTo>
                <a:lnTo>
                  <a:pt x="414043" y="464440"/>
                </a:lnTo>
                <a:lnTo>
                  <a:pt x="361472" y="448502"/>
                </a:lnTo>
                <a:lnTo>
                  <a:pt x="305462" y="435626"/>
                </a:lnTo>
                <a:lnTo>
                  <a:pt x="250951" y="434502"/>
                </a:lnTo>
                <a:lnTo>
                  <a:pt x="193964" y="434397"/>
                </a:lnTo>
                <a:lnTo>
                  <a:pt x="170673" y="435717"/>
                </a:lnTo>
                <a:lnTo>
                  <a:pt x="136012" y="445196"/>
                </a:lnTo>
                <a:lnTo>
                  <a:pt x="121914" y="447296"/>
                </a:lnTo>
                <a:lnTo>
                  <a:pt x="102891" y="455708"/>
                </a:lnTo>
                <a:lnTo>
                  <a:pt x="86965" y="465256"/>
                </a:lnTo>
                <a:lnTo>
                  <a:pt x="67400" y="469996"/>
                </a:lnTo>
                <a:lnTo>
                  <a:pt x="48267" y="482780"/>
                </a:lnTo>
                <a:lnTo>
                  <a:pt x="31749" y="498044"/>
                </a:lnTo>
                <a:lnTo>
                  <a:pt x="27251" y="505897"/>
                </a:lnTo>
                <a:lnTo>
                  <a:pt x="11667" y="548387"/>
                </a:lnTo>
                <a:lnTo>
                  <a:pt x="3932" y="562390"/>
                </a:lnTo>
                <a:lnTo>
                  <a:pt x="0" y="614798"/>
                </a:lnTo>
                <a:lnTo>
                  <a:pt x="11017" y="672744"/>
                </a:lnTo>
                <a:lnTo>
                  <a:pt x="12745" y="688493"/>
                </a:lnTo>
                <a:lnTo>
                  <a:pt x="22521" y="727845"/>
                </a:lnTo>
                <a:lnTo>
                  <a:pt x="24640" y="747708"/>
                </a:lnTo>
                <a:lnTo>
                  <a:pt x="33010" y="770469"/>
                </a:lnTo>
                <a:lnTo>
                  <a:pt x="35749" y="783521"/>
                </a:lnTo>
                <a:lnTo>
                  <a:pt x="44729" y="798306"/>
                </a:lnTo>
                <a:lnTo>
                  <a:pt x="63502" y="819203"/>
                </a:lnTo>
                <a:lnTo>
                  <a:pt x="71350" y="823701"/>
                </a:lnTo>
                <a:lnTo>
                  <a:pt x="123339" y="839285"/>
                </a:lnTo>
                <a:lnTo>
                  <a:pt x="162620" y="849294"/>
                </a:lnTo>
                <a:lnTo>
                  <a:pt x="219448" y="852328"/>
                </a:lnTo>
                <a:lnTo>
                  <a:pt x="277873" y="861906"/>
                </a:lnTo>
                <a:lnTo>
                  <a:pt x="333767" y="862872"/>
                </a:lnTo>
                <a:lnTo>
                  <a:pt x="383396" y="862999"/>
                </a:lnTo>
                <a:lnTo>
                  <a:pt x="435290" y="863015"/>
                </a:lnTo>
                <a:lnTo>
                  <a:pt x="486993" y="863018"/>
                </a:lnTo>
                <a:lnTo>
                  <a:pt x="535423" y="863019"/>
                </a:lnTo>
                <a:lnTo>
                  <a:pt x="571281" y="866546"/>
                </a:lnTo>
                <a:lnTo>
                  <a:pt x="625274" y="873270"/>
                </a:lnTo>
                <a:lnTo>
                  <a:pt x="678714" y="882781"/>
                </a:lnTo>
                <a:lnTo>
                  <a:pt x="723393" y="886953"/>
                </a:lnTo>
                <a:lnTo>
                  <a:pt x="770145" y="894658"/>
                </a:lnTo>
                <a:lnTo>
                  <a:pt x="816189" y="898852"/>
                </a:lnTo>
                <a:lnTo>
                  <a:pt x="871500" y="907922"/>
                </a:lnTo>
                <a:lnTo>
                  <a:pt x="920891" y="913365"/>
                </a:lnTo>
                <a:lnTo>
                  <a:pt x="973890" y="919828"/>
                </a:lnTo>
                <a:lnTo>
                  <a:pt x="1023107" y="925271"/>
                </a:lnTo>
                <a:lnTo>
                  <a:pt x="1071204" y="931734"/>
                </a:lnTo>
                <a:lnTo>
                  <a:pt x="1118969" y="937178"/>
                </a:lnTo>
                <a:lnTo>
                  <a:pt x="1166635" y="943641"/>
                </a:lnTo>
                <a:lnTo>
                  <a:pt x="1217800" y="945556"/>
                </a:lnTo>
                <a:lnTo>
                  <a:pt x="1271324" y="949652"/>
                </a:lnTo>
                <a:lnTo>
                  <a:pt x="1320697" y="955715"/>
                </a:lnTo>
                <a:lnTo>
                  <a:pt x="1368840" y="957512"/>
                </a:lnTo>
                <a:lnTo>
                  <a:pt x="1420147" y="958044"/>
                </a:lnTo>
                <a:lnTo>
                  <a:pt x="1473714" y="958202"/>
                </a:lnTo>
                <a:lnTo>
                  <a:pt x="1523098" y="958249"/>
                </a:lnTo>
                <a:lnTo>
                  <a:pt x="1571245" y="954735"/>
                </a:lnTo>
                <a:lnTo>
                  <a:pt x="1619025" y="948843"/>
                </a:lnTo>
                <a:lnTo>
                  <a:pt x="1666696" y="943569"/>
                </a:lnTo>
                <a:lnTo>
                  <a:pt x="1717862" y="937156"/>
                </a:lnTo>
                <a:lnTo>
                  <a:pt x="1771387" y="931728"/>
                </a:lnTo>
                <a:lnTo>
                  <a:pt x="1830559" y="918042"/>
                </a:lnTo>
                <a:lnTo>
                  <a:pt x="1889971" y="902599"/>
                </a:lnTo>
                <a:lnTo>
                  <a:pt x="1936888" y="890768"/>
                </a:lnTo>
                <a:lnTo>
                  <a:pt x="1984303" y="878884"/>
                </a:lnTo>
                <a:lnTo>
                  <a:pt x="2030543" y="866985"/>
                </a:lnTo>
                <a:lnTo>
                  <a:pt x="2082394" y="847584"/>
                </a:lnTo>
                <a:lnTo>
                  <a:pt x="2137174" y="824986"/>
                </a:lnTo>
                <a:lnTo>
                  <a:pt x="2189446" y="806460"/>
                </a:lnTo>
                <a:lnTo>
                  <a:pt x="2243650" y="777404"/>
                </a:lnTo>
                <a:lnTo>
                  <a:pt x="2298462" y="746662"/>
                </a:lnTo>
                <a:lnTo>
                  <a:pt x="2330150" y="729324"/>
                </a:lnTo>
                <a:lnTo>
                  <a:pt x="2384327" y="693609"/>
                </a:lnTo>
                <a:lnTo>
                  <a:pt x="2437800" y="650861"/>
                </a:lnTo>
                <a:lnTo>
                  <a:pt x="2480132" y="591441"/>
                </a:lnTo>
                <a:lnTo>
                  <a:pt x="2494826" y="561057"/>
                </a:lnTo>
                <a:lnTo>
                  <a:pt x="2497785" y="545369"/>
                </a:lnTo>
                <a:lnTo>
                  <a:pt x="2495573" y="529577"/>
                </a:lnTo>
                <a:lnTo>
                  <a:pt x="2482355" y="474077"/>
                </a:lnTo>
                <a:lnTo>
                  <a:pt x="2464180" y="437920"/>
                </a:lnTo>
                <a:lnTo>
                  <a:pt x="2423168" y="382473"/>
                </a:lnTo>
                <a:lnTo>
                  <a:pt x="2368800" y="335146"/>
                </a:lnTo>
                <a:lnTo>
                  <a:pt x="2309722" y="287547"/>
                </a:lnTo>
                <a:lnTo>
                  <a:pt x="2253887" y="247862"/>
                </a:lnTo>
                <a:lnTo>
                  <a:pt x="2203240" y="224295"/>
                </a:lnTo>
                <a:lnTo>
                  <a:pt x="2155019" y="199061"/>
                </a:lnTo>
                <a:lnTo>
                  <a:pt x="2100955" y="174624"/>
                </a:lnTo>
                <a:lnTo>
                  <a:pt x="2054964" y="152079"/>
                </a:lnTo>
                <a:lnTo>
                  <a:pt x="2007824" y="134962"/>
                </a:lnTo>
                <a:lnTo>
                  <a:pt x="1954021" y="121512"/>
                </a:lnTo>
                <a:lnTo>
                  <a:pt x="1902508" y="102828"/>
                </a:lnTo>
                <a:lnTo>
                  <a:pt x="1847411" y="86856"/>
                </a:lnTo>
                <a:lnTo>
                  <a:pt x="1795513" y="73745"/>
                </a:lnTo>
                <a:lnTo>
                  <a:pt x="1740303" y="61481"/>
                </a:lnTo>
                <a:lnTo>
                  <a:pt x="1682050" y="49469"/>
                </a:lnTo>
                <a:lnTo>
                  <a:pt x="1622899" y="37532"/>
                </a:lnTo>
                <a:lnTo>
                  <a:pt x="1569801" y="25616"/>
                </a:lnTo>
                <a:lnTo>
                  <a:pt x="1514234" y="20027"/>
                </a:lnTo>
                <a:lnTo>
                  <a:pt x="1455877" y="12051"/>
                </a:lnTo>
                <a:lnTo>
                  <a:pt x="1396693" y="7630"/>
                </a:lnTo>
                <a:lnTo>
                  <a:pt x="1337265" y="0"/>
                </a:lnTo>
                <a:lnTo>
                  <a:pt x="1277764" y="2001"/>
                </a:lnTo>
                <a:lnTo>
                  <a:pt x="1234556" y="4094"/>
                </a:lnTo>
                <a:lnTo>
                  <a:pt x="1190217" y="5024"/>
                </a:lnTo>
                <a:lnTo>
                  <a:pt x="1148463" y="5438"/>
                </a:lnTo>
                <a:lnTo>
                  <a:pt x="1107856" y="5621"/>
                </a:lnTo>
                <a:lnTo>
                  <a:pt x="1066438" y="7026"/>
                </a:lnTo>
                <a:lnTo>
                  <a:pt x="1021571" y="12060"/>
                </a:lnTo>
                <a:lnTo>
                  <a:pt x="978700" y="18707"/>
                </a:lnTo>
                <a:lnTo>
                  <a:pt x="936274" y="26071"/>
                </a:lnTo>
                <a:lnTo>
                  <a:pt x="890960" y="33754"/>
                </a:lnTo>
                <a:lnTo>
                  <a:pt x="847889" y="41578"/>
                </a:lnTo>
                <a:lnTo>
                  <a:pt x="789982" y="53420"/>
                </a:lnTo>
                <a:lnTo>
                  <a:pt x="738255" y="66381"/>
                </a:lnTo>
                <a:lnTo>
                  <a:pt x="678496" y="8911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81935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1"/>
            <a:ext cx="7766991" cy="646331"/>
          </a:xfrm>
          <a:prstGeom prst="rect">
            <a:avLst/>
          </a:prstGeom>
        </p:spPr>
        <p:txBody>
          <a:bodyPr wrap="square">
            <a:spAutoFit/>
          </a:bodyPr>
          <a:lstStyle/>
          <a:p>
            <a:pPr lvl="0" algn="ctr"/>
            <a:r>
              <a:rPr lang="en-US" sz="3600" b="1" dirty="0"/>
              <a:t>The Bill of Rights and the states</a:t>
            </a:r>
          </a:p>
        </p:txBody>
      </p:sp>
      <p:sp>
        <p:nvSpPr>
          <p:cNvPr id="7" name="Rectangle 6"/>
          <p:cNvSpPr/>
          <p:nvPr/>
        </p:nvSpPr>
        <p:spPr>
          <a:xfrm>
            <a:off x="2901009" y="646332"/>
            <a:ext cx="7766991" cy="5693867"/>
          </a:xfrm>
          <a:prstGeom prst="rect">
            <a:avLst/>
          </a:prstGeom>
        </p:spPr>
        <p:txBody>
          <a:bodyPr wrap="square">
            <a:spAutoFit/>
          </a:bodyPr>
          <a:lstStyle/>
          <a:p>
            <a:pPr lvl="0"/>
            <a:r>
              <a:rPr lang="en-US" sz="3000" b="1" dirty="0">
                <a:solidFill>
                  <a:srgbClr val="FF0000"/>
                </a:solidFill>
              </a:rPr>
              <a:t>The scope of the Bill of Rights</a:t>
            </a:r>
          </a:p>
          <a:p>
            <a:r>
              <a:rPr lang="en-US" sz="2800" dirty="0"/>
              <a:t> </a:t>
            </a:r>
          </a:p>
          <a:p>
            <a:pPr marL="4114800" lvl="8" indent="-457200">
              <a:buClr>
                <a:srgbClr val="3366FF"/>
              </a:buClr>
              <a:buFont typeface="Arial"/>
              <a:buChar char="•"/>
            </a:pPr>
            <a:r>
              <a:rPr lang="en-US" sz="2800" dirty="0"/>
              <a:t>In 1791, every state constitution included a bill of rights</a:t>
            </a:r>
          </a:p>
          <a:p>
            <a:pPr marL="4114800" lvl="8" indent="-457200">
              <a:buClr>
                <a:srgbClr val="3366FF"/>
              </a:buClr>
              <a:buFont typeface="Arial"/>
              <a:buChar char="•"/>
            </a:pPr>
            <a:r>
              <a:rPr lang="en-US" sz="2800" dirty="0"/>
              <a:t>First ten amendments were intended to restrict the new federal government, not the existing state governments</a:t>
            </a:r>
          </a:p>
          <a:p>
            <a:pPr marL="457200" indent="-457200">
              <a:buClr>
                <a:srgbClr val="3366FF"/>
              </a:buClr>
              <a:buFont typeface="Arial"/>
              <a:buChar char="•"/>
            </a:pPr>
            <a:r>
              <a:rPr lang="en-US" sz="2800" dirty="0"/>
              <a:t>Note First Amendment begins with the words, “Congress shall make no law…”</a:t>
            </a:r>
          </a:p>
        </p:txBody>
      </p:sp>
      <p:pic>
        <p:nvPicPr>
          <p:cNvPr id="8" name="Picture 7"/>
          <p:cNvPicPr>
            <a:picLocks noChangeAspect="1"/>
          </p:cNvPicPr>
          <p:nvPr/>
        </p:nvPicPr>
        <p:blipFill>
          <a:blip r:embed="rId5"/>
          <a:stretch>
            <a:fillRect/>
          </a:stretch>
        </p:blipFill>
        <p:spPr>
          <a:xfrm>
            <a:off x="3054099" y="1324619"/>
            <a:ext cx="3529700" cy="4022470"/>
          </a:xfrm>
          <a:prstGeom prst="rect">
            <a:avLst/>
          </a:prstGeom>
          <a:ln w="12700" cmpd="sng">
            <a:solidFill>
              <a:schemeClr val="tx1"/>
            </a:solidFill>
          </a:ln>
        </p:spPr>
      </p:pic>
    </p:spTree>
    <p:extLst>
      <p:ext uri="{BB962C8B-B14F-4D97-AF65-F5344CB8AC3E}">
        <p14:creationId xmlns:p14="http://schemas.microsoft.com/office/powerpoint/2010/main" val="2080162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1"/>
            <a:ext cx="7766991" cy="646331"/>
          </a:xfrm>
          <a:prstGeom prst="rect">
            <a:avLst/>
          </a:prstGeom>
        </p:spPr>
        <p:txBody>
          <a:bodyPr wrap="square">
            <a:spAutoFit/>
          </a:bodyPr>
          <a:lstStyle/>
          <a:p>
            <a:pPr lvl="0" algn="ctr"/>
            <a:r>
              <a:rPr lang="en-US" sz="3600" b="1" dirty="0"/>
              <a:t>The Bill of Rights and the states</a:t>
            </a:r>
          </a:p>
        </p:txBody>
      </p:sp>
      <p:sp>
        <p:nvSpPr>
          <p:cNvPr id="2" name="Rectangle 1"/>
          <p:cNvSpPr/>
          <p:nvPr/>
        </p:nvSpPr>
        <p:spPr>
          <a:xfrm>
            <a:off x="2901009" y="646332"/>
            <a:ext cx="7766991" cy="5693867"/>
          </a:xfrm>
          <a:prstGeom prst="rect">
            <a:avLst/>
          </a:prstGeom>
        </p:spPr>
        <p:txBody>
          <a:bodyPr wrap="square">
            <a:spAutoFit/>
          </a:bodyPr>
          <a:lstStyle/>
          <a:p>
            <a:pPr lvl="0"/>
            <a:r>
              <a:rPr lang="en-US" sz="3000" b="1" i="1" dirty="0">
                <a:solidFill>
                  <a:srgbClr val="FE00FC"/>
                </a:solidFill>
              </a:rPr>
              <a:t>Barron v. Baltimore </a:t>
            </a:r>
            <a:r>
              <a:rPr lang="en-US" sz="3000" b="1" dirty="0">
                <a:solidFill>
                  <a:srgbClr val="FE00FC"/>
                </a:solidFill>
              </a:rPr>
              <a:t>(1833)</a:t>
            </a:r>
          </a:p>
          <a:p>
            <a:r>
              <a:rPr lang="en-US" sz="2800" dirty="0"/>
              <a:t> </a:t>
            </a:r>
          </a:p>
          <a:p>
            <a:pPr marL="457200" indent="-457200">
              <a:buClr>
                <a:srgbClr val="3366FF"/>
              </a:buClr>
              <a:buFont typeface="Arial"/>
              <a:buChar char="•"/>
            </a:pPr>
            <a:r>
              <a:rPr lang="en-US" sz="2800" dirty="0"/>
              <a:t>John Marshall -- Bill of Rights “contains no expression indicating an intention to apply them to the state government. The court cannot so apply them.”</a:t>
            </a:r>
          </a:p>
          <a:p>
            <a:pPr marL="457200" indent="-457200">
              <a:buClr>
                <a:srgbClr val="3366FF"/>
              </a:buClr>
              <a:buFont typeface="Arial"/>
              <a:buChar char="•"/>
            </a:pPr>
            <a:r>
              <a:rPr lang="en-US" sz="2800" dirty="0"/>
              <a:t>Supreme Court                                                    established a                                                          precedent that                                                                the freedoms                                                         guaranteed by                                                         the Bill of Rights did not restrict the state governments</a:t>
            </a:r>
          </a:p>
        </p:txBody>
      </p:sp>
      <p:pic>
        <p:nvPicPr>
          <p:cNvPr id="9" name="Picture 8"/>
          <p:cNvPicPr>
            <a:picLocks noChangeAspect="1"/>
          </p:cNvPicPr>
          <p:nvPr/>
        </p:nvPicPr>
        <p:blipFill>
          <a:blip r:embed="rId5"/>
          <a:stretch>
            <a:fillRect/>
          </a:stretch>
        </p:blipFill>
        <p:spPr>
          <a:xfrm>
            <a:off x="5784885" y="2858755"/>
            <a:ext cx="4643501" cy="2513130"/>
          </a:xfrm>
          <a:prstGeom prst="rect">
            <a:avLst/>
          </a:prstGeom>
          <a:ln w="12700" cmpd="sng">
            <a:solidFill>
              <a:schemeClr val="tx1"/>
            </a:solidFill>
          </a:ln>
        </p:spPr>
      </p:pic>
    </p:spTree>
    <p:extLst>
      <p:ext uri="{BB962C8B-B14F-4D97-AF65-F5344CB8AC3E}">
        <p14:creationId xmlns:p14="http://schemas.microsoft.com/office/powerpoint/2010/main" val="4158270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pic>
        <p:nvPicPr>
          <p:cNvPr id="2" name="Picture 1"/>
          <p:cNvPicPr>
            <a:picLocks noChangeAspect="1"/>
          </p:cNvPicPr>
          <p:nvPr/>
        </p:nvPicPr>
        <p:blipFill>
          <a:blip r:embed="rId5"/>
          <a:stretch>
            <a:fillRect/>
          </a:stretch>
        </p:blipFill>
        <p:spPr>
          <a:xfrm>
            <a:off x="2901008" y="-1"/>
            <a:ext cx="7730401" cy="6858001"/>
          </a:xfrm>
          <a:prstGeom prst="rect">
            <a:avLst/>
          </a:prstGeom>
        </p:spPr>
      </p:pic>
    </p:spTree>
    <p:extLst>
      <p:ext uri="{BB962C8B-B14F-4D97-AF65-F5344CB8AC3E}">
        <p14:creationId xmlns:p14="http://schemas.microsoft.com/office/powerpoint/2010/main" val="1589838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9" y="652879"/>
            <a:ext cx="7766991" cy="6155532"/>
          </a:xfrm>
          <a:prstGeom prst="rect">
            <a:avLst/>
          </a:prstGeom>
        </p:spPr>
        <p:txBody>
          <a:bodyPr wrap="square">
            <a:spAutoFit/>
          </a:bodyPr>
          <a:lstStyle/>
          <a:p>
            <a:pPr lvl="0"/>
            <a:r>
              <a:rPr lang="en-US" sz="3000" b="1" dirty="0">
                <a:solidFill>
                  <a:srgbClr val="FF0000"/>
                </a:solidFill>
              </a:rPr>
              <a:t>Fourteenth Amendment </a:t>
            </a:r>
          </a:p>
          <a:p>
            <a:pPr marL="457200" indent="-457200">
              <a:buClr>
                <a:srgbClr val="3366FF"/>
              </a:buClr>
              <a:buFont typeface="Arial"/>
              <a:buChar char="•"/>
            </a:pPr>
            <a:r>
              <a:rPr lang="en-US" sz="2800" dirty="0"/>
              <a:t>Contains two keys clauses that have had a significant                                                                         impact on                                                                  Supreme                                                                    Court                                                                          decisions                                                                                   and U.S.                                                                        politics:</a:t>
            </a:r>
          </a:p>
          <a:p>
            <a:pPr marL="914400" lvl="1" indent="-457200">
              <a:buClr>
                <a:srgbClr val="660066"/>
              </a:buClr>
              <a:buFont typeface="Arial"/>
              <a:buChar char="•"/>
            </a:pPr>
            <a:r>
              <a:rPr lang="en-US" sz="2800" b="1" dirty="0">
                <a:solidFill>
                  <a:srgbClr val="FF0000"/>
                </a:solidFill>
              </a:rPr>
              <a:t>Due Process                                                   Clause</a:t>
            </a:r>
          </a:p>
          <a:p>
            <a:pPr marL="914400" lvl="1" indent="-457200">
              <a:buClr>
                <a:srgbClr val="660066"/>
              </a:buClr>
              <a:buFont typeface="Arial"/>
              <a:buChar char="•"/>
            </a:pPr>
            <a:r>
              <a:rPr lang="en-US" sz="2800" b="1" dirty="0">
                <a:solidFill>
                  <a:srgbClr val="FF0000"/>
                </a:solidFill>
              </a:rPr>
              <a:t>Equal                                                            Protection                                                                 Clause</a:t>
            </a:r>
          </a:p>
        </p:txBody>
      </p:sp>
      <p:sp>
        <p:nvSpPr>
          <p:cNvPr id="7" name="Rectangle 6"/>
          <p:cNvSpPr/>
          <p:nvPr/>
        </p:nvSpPr>
        <p:spPr>
          <a:xfrm>
            <a:off x="2901010" y="1"/>
            <a:ext cx="7766991" cy="646331"/>
          </a:xfrm>
          <a:prstGeom prst="rect">
            <a:avLst/>
          </a:prstGeom>
        </p:spPr>
        <p:txBody>
          <a:bodyPr wrap="square">
            <a:spAutoFit/>
          </a:bodyPr>
          <a:lstStyle/>
          <a:p>
            <a:pPr lvl="0" algn="ctr"/>
            <a:r>
              <a:rPr lang="en-US" sz="3600" b="1" dirty="0"/>
              <a:t>The Bill of Rights and the states</a:t>
            </a:r>
          </a:p>
        </p:txBody>
      </p:sp>
      <p:pic>
        <p:nvPicPr>
          <p:cNvPr id="8" name="Picture 7" descr="thumbn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0819" y="1741390"/>
            <a:ext cx="4998345" cy="2491355"/>
          </a:xfrm>
          <a:prstGeom prst="rect">
            <a:avLst/>
          </a:prstGeom>
          <a:ln w="12700" cmpd="sng">
            <a:solidFill>
              <a:schemeClr val="tx1"/>
            </a:solidFill>
          </a:ln>
        </p:spPr>
      </p:pic>
      <p:pic>
        <p:nvPicPr>
          <p:cNvPr id="9" name="Picture 8"/>
          <p:cNvPicPr>
            <a:picLocks/>
          </p:cNvPicPr>
          <p:nvPr/>
        </p:nvPicPr>
        <p:blipFill>
          <a:blip r:embed="rId6"/>
          <a:stretch>
            <a:fillRect/>
          </a:stretch>
        </p:blipFill>
        <p:spPr>
          <a:xfrm>
            <a:off x="5846339" y="4329153"/>
            <a:ext cx="4673778" cy="2463457"/>
          </a:xfrm>
          <a:prstGeom prst="rect">
            <a:avLst/>
          </a:prstGeom>
          <a:ln w="12700" cmpd="sng">
            <a:solidFill>
              <a:schemeClr val="tx1"/>
            </a:solidFill>
          </a:ln>
        </p:spPr>
      </p:pic>
    </p:spTree>
    <p:extLst>
      <p:ext uri="{BB962C8B-B14F-4D97-AF65-F5344CB8AC3E}">
        <p14:creationId xmlns:p14="http://schemas.microsoft.com/office/powerpoint/2010/main" val="2115439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8" y="646332"/>
            <a:ext cx="7766992" cy="3170099"/>
          </a:xfrm>
          <a:prstGeom prst="rect">
            <a:avLst/>
          </a:prstGeom>
        </p:spPr>
        <p:txBody>
          <a:bodyPr wrap="square">
            <a:spAutoFit/>
          </a:bodyPr>
          <a:lstStyle/>
          <a:p>
            <a:r>
              <a:rPr lang="en-US" sz="3000" b="1" i="1" dirty="0" err="1">
                <a:solidFill>
                  <a:srgbClr val="FE00FC"/>
                </a:solidFill>
              </a:rPr>
              <a:t>Gitlow</a:t>
            </a:r>
            <a:r>
              <a:rPr lang="en-US" sz="3000" b="1" i="1" dirty="0">
                <a:solidFill>
                  <a:srgbClr val="FE00FC"/>
                </a:solidFill>
              </a:rPr>
              <a:t> v. New York </a:t>
            </a:r>
            <a:r>
              <a:rPr lang="en-US" sz="3000" b="1" dirty="0">
                <a:solidFill>
                  <a:srgbClr val="FE00FC"/>
                </a:solidFill>
              </a:rPr>
              <a:t>(1925)</a:t>
            </a:r>
          </a:p>
          <a:p>
            <a:endParaRPr lang="en-US" sz="3000" b="1" dirty="0">
              <a:solidFill>
                <a:srgbClr val="FF0000"/>
              </a:solidFill>
            </a:endParaRPr>
          </a:p>
          <a:p>
            <a:pPr marL="457200" indent="-457200">
              <a:buClr>
                <a:srgbClr val="3366FF"/>
              </a:buClr>
              <a:buFont typeface="Arial"/>
              <a:buChar char="•"/>
            </a:pPr>
            <a:r>
              <a:rPr lang="en-US" sz="2800" dirty="0"/>
              <a:t>Court says freedoms of speech and press “were fundamental personal rights and liberties protected by the due process clause of the Fourteenth Amendment from impairment by the states”</a:t>
            </a:r>
          </a:p>
        </p:txBody>
      </p:sp>
      <p:sp>
        <p:nvSpPr>
          <p:cNvPr id="7" name="Rectangle 6"/>
          <p:cNvSpPr/>
          <p:nvPr/>
        </p:nvSpPr>
        <p:spPr>
          <a:xfrm>
            <a:off x="2901010" y="1"/>
            <a:ext cx="7766991" cy="646331"/>
          </a:xfrm>
          <a:prstGeom prst="rect">
            <a:avLst/>
          </a:prstGeom>
        </p:spPr>
        <p:txBody>
          <a:bodyPr wrap="square">
            <a:spAutoFit/>
          </a:bodyPr>
          <a:lstStyle/>
          <a:p>
            <a:pPr lvl="0" algn="ctr"/>
            <a:r>
              <a:rPr lang="en-US" sz="3600" b="1" dirty="0"/>
              <a:t>The Bill of Rights and the states</a:t>
            </a:r>
          </a:p>
        </p:txBody>
      </p:sp>
      <p:pic>
        <p:nvPicPr>
          <p:cNvPr id="8" name="Picture 7"/>
          <p:cNvPicPr>
            <a:picLocks noChangeAspect="1"/>
          </p:cNvPicPr>
          <p:nvPr/>
        </p:nvPicPr>
        <p:blipFill>
          <a:blip r:embed="rId5"/>
          <a:stretch>
            <a:fillRect/>
          </a:stretch>
        </p:blipFill>
        <p:spPr>
          <a:xfrm>
            <a:off x="6649202" y="3816430"/>
            <a:ext cx="3810000" cy="2765146"/>
          </a:xfrm>
          <a:prstGeom prst="rect">
            <a:avLst/>
          </a:prstGeom>
          <a:ln w="12700" cmpd="sng">
            <a:solidFill>
              <a:schemeClr val="tx1"/>
            </a:solidFill>
          </a:ln>
        </p:spPr>
      </p:pic>
      <p:pic>
        <p:nvPicPr>
          <p:cNvPr id="10" name="Picture 9"/>
          <p:cNvPicPr>
            <a:picLocks noChangeAspect="1"/>
          </p:cNvPicPr>
          <p:nvPr/>
        </p:nvPicPr>
        <p:blipFill rotWithShape="1">
          <a:blip r:embed="rId6"/>
          <a:srcRect b="11576"/>
          <a:stretch/>
        </p:blipFill>
        <p:spPr>
          <a:xfrm>
            <a:off x="3787866" y="3753651"/>
            <a:ext cx="1812654" cy="2641857"/>
          </a:xfrm>
          <a:prstGeom prst="rect">
            <a:avLst/>
          </a:prstGeom>
        </p:spPr>
      </p:pic>
    </p:spTree>
    <p:extLst>
      <p:ext uri="{BB962C8B-B14F-4D97-AF65-F5344CB8AC3E}">
        <p14:creationId xmlns:p14="http://schemas.microsoft.com/office/powerpoint/2010/main" val="3795885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8" y="27887"/>
            <a:ext cx="7766992" cy="646331"/>
          </a:xfrm>
          <a:prstGeom prst="rect">
            <a:avLst/>
          </a:prstGeom>
        </p:spPr>
        <p:txBody>
          <a:bodyPr wrap="square">
            <a:spAutoFit/>
          </a:bodyPr>
          <a:lstStyle/>
          <a:p>
            <a:pPr lvl="0" algn="ctr"/>
            <a:r>
              <a:rPr lang="en-US" sz="3600" b="1" dirty="0"/>
              <a:t>The Incorporation Doctrine</a:t>
            </a:r>
          </a:p>
        </p:txBody>
      </p:sp>
      <p:sp>
        <p:nvSpPr>
          <p:cNvPr id="7" name="Rectangle 6"/>
          <p:cNvSpPr/>
          <p:nvPr/>
        </p:nvSpPr>
        <p:spPr>
          <a:xfrm>
            <a:off x="2901009" y="674218"/>
            <a:ext cx="7766991" cy="5693867"/>
          </a:xfrm>
          <a:prstGeom prst="rect">
            <a:avLst/>
          </a:prstGeom>
        </p:spPr>
        <p:txBody>
          <a:bodyPr wrap="square">
            <a:spAutoFit/>
          </a:bodyPr>
          <a:lstStyle/>
          <a:p>
            <a:pPr marL="285750" indent="-285750">
              <a:buClr>
                <a:srgbClr val="3366FF"/>
              </a:buClr>
              <a:buFont typeface="Arial"/>
              <a:buChar char="•"/>
            </a:pPr>
            <a:r>
              <a:rPr lang="en-US" sz="2800" b="1" i="1" dirty="0">
                <a:solidFill>
                  <a:srgbClr val="FE00FC"/>
                </a:solidFill>
              </a:rPr>
              <a:t>Barron v. Baltimore</a:t>
            </a:r>
            <a:r>
              <a:rPr lang="en-US" sz="2800" dirty="0"/>
              <a:t>, Supreme Court ruled that federal courts could not stop   enforcement of state laws that restricted the rights enumerated in the Bill of Rights</a:t>
            </a:r>
          </a:p>
          <a:p>
            <a:pPr marL="285750" indent="-285750">
              <a:buClr>
                <a:srgbClr val="3366FF"/>
              </a:buClr>
              <a:buFont typeface="Arial"/>
              <a:buChar char="•"/>
            </a:pPr>
            <a:r>
              <a:rPr lang="en-US" sz="2800" b="1" i="1" dirty="0" err="1">
                <a:solidFill>
                  <a:srgbClr val="FE00FC"/>
                </a:solidFill>
              </a:rPr>
              <a:t>Gitlow</a:t>
            </a:r>
            <a:r>
              <a:rPr lang="en-US" sz="2800" b="1" i="1" dirty="0">
                <a:solidFill>
                  <a:srgbClr val="FE00FC"/>
                </a:solidFill>
              </a:rPr>
              <a:t> v. New York </a:t>
            </a:r>
            <a:r>
              <a:rPr lang="en-US" sz="2800" dirty="0"/>
              <a:t>began the incorporation process of using the Due Process Clause of the Fourteenth Amendment to extend most of the requirements of the Bill of Rights to the states</a:t>
            </a:r>
          </a:p>
          <a:p>
            <a:pPr marL="285750" indent="-285750">
              <a:buClr>
                <a:srgbClr val="3366FF"/>
              </a:buClr>
              <a:buFont typeface="Arial"/>
              <a:buChar char="•"/>
            </a:pPr>
            <a:r>
              <a:rPr lang="en-US" sz="2800" dirty="0"/>
              <a:t>Incorporation process did not occur at once -- gradual process by which Supreme Court has used a series of individual decisions to incorporate the Bill of Rights into the Due Process Clause of the Fourteenth Amendment</a:t>
            </a:r>
          </a:p>
        </p:txBody>
      </p:sp>
    </p:spTree>
    <p:extLst>
      <p:ext uri="{BB962C8B-B14F-4D97-AF65-F5344CB8AC3E}">
        <p14:creationId xmlns:p14="http://schemas.microsoft.com/office/powerpoint/2010/main" val="3350548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7"/>
          <a:srcRect l="5070" t="3457" r="4607" b="3212"/>
          <a:stretch/>
        </p:blipFill>
        <p:spPr>
          <a:xfrm>
            <a:off x="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7"/>
          <a:srcRect l="5070" t="3457" r="4607" b="3212"/>
          <a:stretch/>
        </p:blipFill>
        <p:spPr>
          <a:xfrm>
            <a:off x="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7"/>
          <a:srcRect l="5070" t="3457" r="4607" b="3212"/>
          <a:stretch/>
        </p:blipFill>
        <p:spPr>
          <a:xfrm>
            <a:off x="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8"/>
          <a:srcRect l="6705" t="17042" r="5802" b="19846"/>
          <a:stretch/>
        </p:blipFill>
        <p:spPr>
          <a:xfrm>
            <a:off x="1" y="0"/>
            <a:ext cx="1377008" cy="1166436"/>
          </a:xfrm>
          <a:prstGeom prst="rect">
            <a:avLst/>
          </a:prstGeom>
          <a:ln w="12700" cmpd="sng">
            <a:solidFill>
              <a:schemeClr val="tx1"/>
            </a:solidFill>
          </a:ln>
        </p:spPr>
      </p:pic>
      <p:sp>
        <p:nvSpPr>
          <p:cNvPr id="2" name="Rectangle 1"/>
          <p:cNvSpPr/>
          <p:nvPr/>
        </p:nvSpPr>
        <p:spPr>
          <a:xfrm>
            <a:off x="2901008" y="27887"/>
            <a:ext cx="7766992" cy="646331"/>
          </a:xfrm>
          <a:prstGeom prst="rect">
            <a:avLst/>
          </a:prstGeom>
        </p:spPr>
        <p:txBody>
          <a:bodyPr wrap="square">
            <a:spAutoFit/>
          </a:bodyPr>
          <a:lstStyle/>
          <a:p>
            <a:pPr lvl="0" algn="ctr"/>
            <a:r>
              <a:rPr lang="en-US" sz="3600" b="1" dirty="0"/>
              <a:t>The Incorporation Doctrine</a:t>
            </a:r>
          </a:p>
        </p:txBody>
      </p:sp>
      <p:pic>
        <p:nvPicPr>
          <p:cNvPr id="8" name="Slow Motion Water Droplet Falling Breaks Surface Tension 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866697" y="1849396"/>
            <a:ext cx="5147730" cy="2895598"/>
          </a:xfrm>
          <a:prstGeom prst="rect">
            <a:avLst/>
          </a:prstGeom>
        </p:spPr>
      </p:pic>
      <p:pic>
        <p:nvPicPr>
          <p:cNvPr id="9" name="Amazing Mega Flood At Dam In Taiwa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482813" y="1849396"/>
            <a:ext cx="5147730" cy="2895598"/>
          </a:xfrm>
          <a:prstGeom prst="rect">
            <a:avLst/>
          </a:prstGeom>
        </p:spPr>
      </p:pic>
      <p:sp>
        <p:nvSpPr>
          <p:cNvPr id="10" name="TextBox 9"/>
          <p:cNvSpPr txBox="1"/>
          <p:nvPr/>
        </p:nvSpPr>
        <p:spPr>
          <a:xfrm>
            <a:off x="1944130" y="1166436"/>
            <a:ext cx="4234248" cy="369332"/>
          </a:xfrm>
          <a:prstGeom prst="rect">
            <a:avLst/>
          </a:prstGeom>
          <a:noFill/>
        </p:spPr>
        <p:txBody>
          <a:bodyPr wrap="square" rtlCol="0">
            <a:spAutoFit/>
          </a:bodyPr>
          <a:lstStyle/>
          <a:p>
            <a:pPr algn="ctr"/>
            <a:r>
              <a:rPr lang="en-US" dirty="0" smtClean="0"/>
              <a:t>Total Incorporation?</a:t>
            </a:r>
            <a:endParaRPr lang="en-US" dirty="0"/>
          </a:p>
        </p:txBody>
      </p:sp>
      <p:sp>
        <p:nvSpPr>
          <p:cNvPr id="11" name="TextBox 10"/>
          <p:cNvSpPr txBox="1"/>
          <p:nvPr/>
        </p:nvSpPr>
        <p:spPr>
          <a:xfrm>
            <a:off x="7323438" y="1166436"/>
            <a:ext cx="4234248" cy="369332"/>
          </a:xfrm>
          <a:prstGeom prst="rect">
            <a:avLst/>
          </a:prstGeom>
          <a:noFill/>
        </p:spPr>
        <p:txBody>
          <a:bodyPr wrap="square" rtlCol="0">
            <a:spAutoFit/>
          </a:bodyPr>
          <a:lstStyle/>
          <a:p>
            <a:pPr algn="ctr"/>
            <a:r>
              <a:rPr lang="en-US" dirty="0" smtClean="0"/>
              <a:t>Selective Incorporation?</a:t>
            </a:r>
            <a:endParaRPr lang="en-US" dirty="0"/>
          </a:p>
        </p:txBody>
      </p:sp>
    </p:spTree>
    <p:extLst>
      <p:ext uri="{BB962C8B-B14F-4D97-AF65-F5344CB8AC3E}">
        <p14:creationId xmlns:p14="http://schemas.microsoft.com/office/powerpoint/2010/main" val="66822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fill="hold" display="0">
                  <p:stCondLst>
                    <p:cond delay="indefinite"/>
                  </p:stCondLst>
                </p:cTn>
                <p:tgtEl>
                  <p:spTgt spid="8"/>
                </p:tgtEl>
              </p:cMediaNode>
            </p:video>
            <p:video>
              <p:cMediaNode vol="80000" mute="1">
                <p:cTn id="13"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48374"/>
            <a:ext cx="7766991" cy="646331"/>
          </a:xfrm>
          <a:prstGeom prst="rect">
            <a:avLst/>
          </a:prstGeom>
        </p:spPr>
        <p:txBody>
          <a:bodyPr wrap="square">
            <a:spAutoFit/>
          </a:bodyPr>
          <a:lstStyle/>
          <a:p>
            <a:pPr lvl="0"/>
            <a:r>
              <a:rPr lang="en-US" sz="3600" b="1" dirty="0"/>
              <a:t>         Freedom of Religion </a:t>
            </a:r>
          </a:p>
        </p:txBody>
      </p:sp>
      <p:sp>
        <p:nvSpPr>
          <p:cNvPr id="7" name="Rectangle 6"/>
          <p:cNvSpPr/>
          <p:nvPr/>
        </p:nvSpPr>
        <p:spPr>
          <a:xfrm>
            <a:off x="2901008" y="694705"/>
            <a:ext cx="7766992" cy="5724645"/>
          </a:xfrm>
          <a:prstGeom prst="rect">
            <a:avLst/>
          </a:prstGeom>
        </p:spPr>
        <p:txBody>
          <a:bodyPr wrap="square">
            <a:spAutoFit/>
          </a:bodyPr>
          <a:lstStyle/>
          <a:p>
            <a:pPr lvl="0"/>
            <a:r>
              <a:rPr lang="en-US" sz="3000" b="1" dirty="0">
                <a:solidFill>
                  <a:srgbClr val="FF0000"/>
                </a:solidFill>
              </a:rPr>
              <a:t>The First Amendment</a:t>
            </a:r>
          </a:p>
          <a:p>
            <a:r>
              <a:rPr lang="en-US" sz="2800" dirty="0"/>
              <a:t> </a:t>
            </a:r>
          </a:p>
          <a:p>
            <a:pPr marL="457200" indent="-457200">
              <a:buClr>
                <a:srgbClr val="3366FF"/>
              </a:buClr>
              <a:buFont typeface="Arial"/>
              <a:buChar char="•"/>
            </a:pPr>
            <a:r>
              <a:rPr lang="en-US" sz="2800" dirty="0"/>
              <a:t>America’s religious liberties originated in colonial opposition to government-sponsored churches</a:t>
            </a:r>
          </a:p>
          <a:p>
            <a:pPr marL="457200" indent="-457200">
              <a:buClr>
                <a:srgbClr val="3366FF"/>
              </a:buClr>
              <a:buFont typeface="Arial"/>
              <a:buChar char="•"/>
            </a:pPr>
            <a:r>
              <a:rPr lang="en-US" sz="2800" b="1" dirty="0">
                <a:solidFill>
                  <a:srgbClr val="FF0000"/>
                </a:solidFill>
              </a:rPr>
              <a:t>1</a:t>
            </a:r>
            <a:r>
              <a:rPr lang="en-US" sz="2800" b="1" baseline="30000" dirty="0">
                <a:solidFill>
                  <a:srgbClr val="FF0000"/>
                </a:solidFill>
              </a:rPr>
              <a:t>st</a:t>
            </a:r>
            <a:r>
              <a:rPr lang="en-US" sz="2800" b="1" dirty="0">
                <a:solidFill>
                  <a:srgbClr val="FF0000"/>
                </a:solidFill>
              </a:rPr>
              <a:t> Amendment </a:t>
            </a:r>
            <a:r>
              <a:rPr lang="en-US" sz="2800" dirty="0"/>
              <a:t>contains two fundamental guarantees of religious freedom:</a:t>
            </a:r>
          </a:p>
          <a:p>
            <a:pPr marL="914400" lvl="1" indent="-457200">
              <a:buClr>
                <a:srgbClr val="660066"/>
              </a:buClr>
              <a:buFont typeface="Arial"/>
              <a:buChar char="•"/>
            </a:pPr>
            <a:r>
              <a:rPr lang="en-US" sz="2800" b="1" dirty="0">
                <a:solidFill>
                  <a:srgbClr val="FF0000"/>
                </a:solidFill>
              </a:rPr>
              <a:t>Establishment Clause </a:t>
            </a:r>
            <a:r>
              <a:rPr lang="en-US" sz="2800" dirty="0"/>
              <a:t>prohibiting “an establishment of religion…”</a:t>
            </a:r>
          </a:p>
          <a:p>
            <a:pPr marL="914400" lvl="1" indent="-457200">
              <a:buClr>
                <a:srgbClr val="660066"/>
              </a:buClr>
              <a:buFont typeface="Arial"/>
              <a:buChar char="•"/>
            </a:pPr>
            <a:r>
              <a:rPr lang="en-US" sz="2800" b="1" dirty="0">
                <a:solidFill>
                  <a:srgbClr val="FF0000"/>
                </a:solidFill>
              </a:rPr>
              <a:t>Free Exercise Clause </a:t>
            </a:r>
            <a:r>
              <a:rPr lang="en-US" sz="2800" dirty="0"/>
              <a:t>prohibits government from interfering with the practice of religion</a:t>
            </a:r>
          </a:p>
          <a:p>
            <a:pPr marL="457200" indent="-457200">
              <a:buClr>
                <a:srgbClr val="3366FF"/>
              </a:buClr>
              <a:buFont typeface="Arial"/>
              <a:buChar char="•"/>
            </a:pPr>
            <a:r>
              <a:rPr lang="en-US" sz="2800" dirty="0"/>
              <a:t>Note: both these protections have been extended to the states by the Due Process Clause of the Fourteenth Amendment</a:t>
            </a:r>
          </a:p>
        </p:txBody>
      </p:sp>
      <p:pic>
        <p:nvPicPr>
          <p:cNvPr id="8" name="Picture 7"/>
          <p:cNvPicPr>
            <a:picLocks noChangeAspect="1"/>
          </p:cNvPicPr>
          <p:nvPr/>
        </p:nvPicPr>
        <p:blipFill>
          <a:blip r:embed="rId5"/>
          <a:stretch>
            <a:fillRect/>
          </a:stretch>
        </p:blipFill>
        <p:spPr>
          <a:xfrm>
            <a:off x="7888600" y="264197"/>
            <a:ext cx="1358253" cy="1358253"/>
          </a:xfrm>
          <a:prstGeom prst="rect">
            <a:avLst/>
          </a:prstGeom>
          <a:ln w="12700" cmpd="sng">
            <a:solidFill>
              <a:schemeClr val="tx1"/>
            </a:solidFill>
          </a:ln>
        </p:spPr>
      </p:pic>
      <p:pic>
        <p:nvPicPr>
          <p:cNvPr id="10" name="Picture 9"/>
          <p:cNvPicPr>
            <a:picLocks noChangeAspect="1"/>
          </p:cNvPicPr>
          <p:nvPr/>
        </p:nvPicPr>
        <p:blipFill>
          <a:blip r:embed="rId6"/>
          <a:stretch>
            <a:fillRect/>
          </a:stretch>
        </p:blipFill>
        <p:spPr>
          <a:xfrm>
            <a:off x="10071812" y="0"/>
            <a:ext cx="596188" cy="701830"/>
          </a:xfrm>
          <a:prstGeom prst="rect">
            <a:avLst/>
          </a:prstGeom>
        </p:spPr>
      </p:pic>
    </p:spTree>
    <p:extLst>
      <p:ext uri="{BB962C8B-B14F-4D97-AF65-F5344CB8AC3E}">
        <p14:creationId xmlns:p14="http://schemas.microsoft.com/office/powerpoint/2010/main" val="3314257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4"/>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4"/>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5"/>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48374"/>
            <a:ext cx="7766991" cy="646331"/>
          </a:xfrm>
          <a:prstGeom prst="rect">
            <a:avLst/>
          </a:prstGeom>
        </p:spPr>
        <p:txBody>
          <a:bodyPr wrap="square">
            <a:spAutoFit/>
          </a:bodyPr>
          <a:lstStyle/>
          <a:p>
            <a:pPr lvl="0" algn="ctr"/>
            <a:r>
              <a:rPr lang="en-US" sz="3600" b="1" dirty="0"/>
              <a:t>Freedom of Religion </a:t>
            </a:r>
          </a:p>
        </p:txBody>
      </p:sp>
      <p:sp>
        <p:nvSpPr>
          <p:cNvPr id="2" name="Rectangle 1"/>
          <p:cNvSpPr/>
          <p:nvPr/>
        </p:nvSpPr>
        <p:spPr>
          <a:xfrm>
            <a:off x="2913172" y="694704"/>
            <a:ext cx="7754828" cy="5755422"/>
          </a:xfrm>
          <a:prstGeom prst="rect">
            <a:avLst/>
          </a:prstGeom>
        </p:spPr>
        <p:txBody>
          <a:bodyPr wrap="square">
            <a:spAutoFit/>
          </a:bodyPr>
          <a:lstStyle/>
          <a:p>
            <a:r>
              <a:rPr lang="en-US" sz="3000" b="1" dirty="0">
                <a:solidFill>
                  <a:srgbClr val="FF0000"/>
                </a:solidFill>
              </a:rPr>
              <a:t>Establishment clause</a:t>
            </a:r>
          </a:p>
          <a:p>
            <a:pPr marL="457200" indent="-457200">
              <a:buClr>
                <a:srgbClr val="3366FF"/>
              </a:buClr>
              <a:buFont typeface="Arial"/>
              <a:buChar char="•"/>
            </a:pPr>
            <a:r>
              <a:rPr lang="en-US" sz="2600" dirty="0"/>
              <a:t>“Congress shall make no law respecting an establishment of religion.”</a:t>
            </a:r>
          </a:p>
          <a:p>
            <a:pPr marL="914400" lvl="1" indent="-457200">
              <a:buClr>
                <a:srgbClr val="660066"/>
              </a:buClr>
              <a:buFont typeface="Arial"/>
              <a:buChar char="•"/>
            </a:pPr>
            <a:r>
              <a:rPr lang="en-US" sz="2600" dirty="0"/>
              <a:t>Clearly prohibits an establishment of a national church</a:t>
            </a:r>
          </a:p>
          <a:p>
            <a:pPr marL="457200" indent="-457200">
              <a:buClr>
                <a:srgbClr val="3366FF"/>
              </a:buClr>
              <a:buFont typeface="Arial"/>
              <a:buChar char="•"/>
            </a:pPr>
            <a:r>
              <a:rPr lang="en-US" sz="2600" dirty="0"/>
              <a:t>What else was                                       meant by this? TJ argued that 1</a:t>
            </a:r>
            <a:r>
              <a:rPr lang="en-US" sz="2600" baseline="30000" dirty="0"/>
              <a:t>st</a:t>
            </a:r>
            <a:r>
              <a:rPr lang="en-US" sz="2600" dirty="0"/>
              <a:t>                                   Amendment created a “wall of                                 separation” between church                                    and state,                                  which would prohibit                           not only                                   favoritism but any support for religion at all</a:t>
            </a:r>
          </a:p>
          <a:p>
            <a:pPr marL="457200" indent="-457200">
              <a:buClr>
                <a:srgbClr val="3366FF"/>
              </a:buClr>
              <a:buFont typeface="Arial"/>
              <a:buChar char="•"/>
            </a:pPr>
            <a:r>
              <a:rPr lang="en-US" sz="2600" dirty="0"/>
              <a:t>"It does me no injury for my neighbor to say there are twenty gods, or no God.  It neither picks my pocket nor breaks my leg.” </a:t>
            </a:r>
            <a:r>
              <a:rPr lang="en-US" sz="2600" b="1" dirty="0"/>
              <a:t>-- </a:t>
            </a:r>
            <a:r>
              <a:rPr lang="en-US" sz="2600" b="1" i="1" dirty="0"/>
              <a:t>TJ</a:t>
            </a:r>
            <a:endParaRPr lang="en-US" sz="2600" dirty="0"/>
          </a:p>
        </p:txBody>
      </p:sp>
      <p:graphicFrame>
        <p:nvGraphicFramePr>
          <p:cNvPr id="10" name="Object 76"/>
          <p:cNvGraphicFramePr>
            <a:graphicFrameLocks noChangeAspect="1"/>
          </p:cNvGraphicFramePr>
          <p:nvPr>
            <p:extLst>
              <p:ext uri="{D42A27DB-BD31-4B8C-83A1-F6EECF244321}">
                <p14:modId xmlns:p14="http://schemas.microsoft.com/office/powerpoint/2010/main" val="2480143249"/>
              </p:ext>
            </p:extLst>
          </p:nvPr>
        </p:nvGraphicFramePr>
        <p:xfrm>
          <a:off x="5997675" y="2444537"/>
          <a:ext cx="2219325" cy="2245465"/>
        </p:xfrm>
        <a:graphic>
          <a:graphicData uri="http://schemas.openxmlformats.org/presentationml/2006/ole">
            <mc:AlternateContent xmlns:mc="http://schemas.openxmlformats.org/markup-compatibility/2006">
              <mc:Choice xmlns:v="urn:schemas-microsoft-com:vml" Requires="v">
                <p:oleObj spid="_x0000_s1037" name="Clip" r:id="rId6" imgW="3048000" imgH="4546600" progId="MS_ClipArt_Gallery.2">
                  <p:embed/>
                </p:oleObj>
              </mc:Choice>
              <mc:Fallback>
                <p:oleObj name="Clip" r:id="rId6" imgW="3048000" imgH="454660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7675" y="2444537"/>
                        <a:ext cx="2219325" cy="2245465"/>
                      </a:xfrm>
                      <a:prstGeom prst="rect">
                        <a:avLst/>
                      </a:prstGeom>
                      <a:noFill/>
                      <a:ln>
                        <a:noFill/>
                      </a:ln>
                      <a:effectLst/>
                    </p:spPr>
                  </p:pic>
                </p:oleObj>
              </mc:Fallback>
            </mc:AlternateContent>
          </a:graphicData>
        </a:graphic>
      </p:graphicFrame>
      <p:pic>
        <p:nvPicPr>
          <p:cNvPr id="11" name="Picture 10"/>
          <p:cNvPicPr>
            <a:picLocks noChangeAspect="1"/>
          </p:cNvPicPr>
          <p:nvPr/>
        </p:nvPicPr>
        <p:blipFill>
          <a:blip r:embed="rId8"/>
          <a:stretch>
            <a:fillRect/>
          </a:stretch>
        </p:blipFill>
        <p:spPr>
          <a:xfrm>
            <a:off x="10071812" y="0"/>
            <a:ext cx="596188" cy="701830"/>
          </a:xfrm>
          <a:prstGeom prst="rect">
            <a:avLst/>
          </a:prstGeom>
        </p:spPr>
      </p:pic>
      <p:pic>
        <p:nvPicPr>
          <p:cNvPr id="8" name="Picture 7"/>
          <p:cNvPicPr>
            <a:picLocks noChangeAspect="1"/>
          </p:cNvPicPr>
          <p:nvPr/>
        </p:nvPicPr>
        <p:blipFill>
          <a:blip r:embed="rId9"/>
          <a:stretch>
            <a:fillRect/>
          </a:stretch>
        </p:blipFill>
        <p:spPr>
          <a:xfrm>
            <a:off x="7917118" y="5946666"/>
            <a:ext cx="599765" cy="824892"/>
          </a:xfrm>
          <a:prstGeom prst="rect">
            <a:avLst/>
          </a:prstGeom>
        </p:spPr>
      </p:pic>
    </p:spTree>
    <p:extLst>
      <p:ext uri="{BB962C8B-B14F-4D97-AF65-F5344CB8AC3E}">
        <p14:creationId xmlns:p14="http://schemas.microsoft.com/office/powerpoint/2010/main" val="86609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48374"/>
            <a:ext cx="7766991" cy="646331"/>
          </a:xfrm>
          <a:prstGeom prst="rect">
            <a:avLst/>
          </a:prstGeom>
        </p:spPr>
        <p:txBody>
          <a:bodyPr wrap="square">
            <a:spAutoFit/>
          </a:bodyPr>
          <a:lstStyle/>
          <a:p>
            <a:pPr lvl="0" algn="ctr"/>
            <a:r>
              <a:rPr lang="en-US" sz="3600" b="1" dirty="0"/>
              <a:t>Freedom of Religion </a:t>
            </a:r>
          </a:p>
        </p:txBody>
      </p:sp>
      <p:sp>
        <p:nvSpPr>
          <p:cNvPr id="2" name="Rectangle 1"/>
          <p:cNvSpPr/>
          <p:nvPr/>
        </p:nvSpPr>
        <p:spPr>
          <a:xfrm>
            <a:off x="2901010" y="702103"/>
            <a:ext cx="7766991" cy="6894196"/>
          </a:xfrm>
          <a:prstGeom prst="rect">
            <a:avLst/>
          </a:prstGeom>
        </p:spPr>
        <p:txBody>
          <a:bodyPr wrap="square">
            <a:spAutoFit/>
          </a:bodyPr>
          <a:lstStyle/>
          <a:p>
            <a:r>
              <a:rPr lang="en-US" sz="3000" b="1" dirty="0">
                <a:solidFill>
                  <a:srgbClr val="FF0000"/>
                </a:solidFill>
              </a:rPr>
              <a:t>Establishment clause</a:t>
            </a:r>
          </a:p>
          <a:p>
            <a:pPr lvl="0"/>
            <a:r>
              <a:rPr lang="en-US" sz="3000" b="1" dirty="0"/>
              <a:t>School prayer</a:t>
            </a:r>
            <a:r>
              <a:rPr lang="en-US" sz="3000" b="1" i="1" dirty="0"/>
              <a:t>: </a:t>
            </a:r>
            <a:r>
              <a:rPr lang="en-US" sz="3000" b="1" i="1" dirty="0">
                <a:solidFill>
                  <a:srgbClr val="FE00FC"/>
                </a:solidFill>
              </a:rPr>
              <a:t>Engel v. Vitale </a:t>
            </a:r>
            <a:r>
              <a:rPr lang="en-US" sz="3000" b="1" dirty="0">
                <a:solidFill>
                  <a:srgbClr val="FE00FC"/>
                </a:solidFill>
              </a:rPr>
              <a:t>(1962)</a:t>
            </a:r>
          </a:p>
          <a:p>
            <a:pPr marL="457200" indent="-457200">
              <a:buClr>
                <a:srgbClr val="3366FF"/>
              </a:buClr>
              <a:buFont typeface="Arial"/>
              <a:buChar char="•"/>
            </a:pPr>
            <a:r>
              <a:rPr lang="en-US" sz="2800" dirty="0"/>
              <a:t>NY State Board of Regents approved                                     a prayer for recital each morning in                                               New York public schools</a:t>
            </a:r>
          </a:p>
          <a:p>
            <a:pPr marL="457200" indent="-457200">
              <a:buClr>
                <a:srgbClr val="3366FF"/>
              </a:buClr>
              <a:buFont typeface="Arial"/>
              <a:buChar char="•"/>
            </a:pPr>
            <a:r>
              <a:rPr lang="en-US" sz="2800" dirty="0"/>
              <a:t>Engel (a parent in the district) argued that the Regents’ prayer violated the Establishment Clause of the First Amendment as applied to the states through the Fourteenth Amendment</a:t>
            </a:r>
          </a:p>
          <a:p>
            <a:pPr marL="457200" indent="-457200">
              <a:buClr>
                <a:srgbClr val="3366FF"/>
              </a:buClr>
              <a:buFont typeface="Arial"/>
              <a:buChar char="•"/>
            </a:pPr>
            <a:r>
              <a:rPr lang="en-US" sz="2800" dirty="0"/>
              <a:t>Supreme Court ruled that state-sponsored prayer in public schools was an unconstitutional violation of the Establishment Clause that “breaks the constitutional wall of separation between Church and State.”</a:t>
            </a:r>
          </a:p>
          <a:p>
            <a:r>
              <a:rPr lang="en-US" sz="2800" dirty="0"/>
              <a:t> </a:t>
            </a:r>
          </a:p>
          <a:p>
            <a:endParaRPr lang="en-US" b="1" dirty="0">
              <a:solidFill>
                <a:srgbClr val="FF0000"/>
              </a:solidFill>
            </a:endParaRPr>
          </a:p>
        </p:txBody>
      </p:sp>
      <p:pic>
        <p:nvPicPr>
          <p:cNvPr id="8" name="Picture 7"/>
          <p:cNvPicPr>
            <a:picLocks/>
          </p:cNvPicPr>
          <p:nvPr/>
        </p:nvPicPr>
        <p:blipFill>
          <a:blip r:embed="rId5"/>
          <a:stretch>
            <a:fillRect/>
          </a:stretch>
        </p:blipFill>
        <p:spPr>
          <a:xfrm>
            <a:off x="8857637" y="880938"/>
            <a:ext cx="1718900" cy="2056088"/>
          </a:xfrm>
          <a:prstGeom prst="rect">
            <a:avLst/>
          </a:prstGeom>
          <a:ln w="12700" cmpd="sng">
            <a:solidFill>
              <a:schemeClr val="tx1"/>
            </a:solidFill>
          </a:ln>
        </p:spPr>
      </p:pic>
      <p:pic>
        <p:nvPicPr>
          <p:cNvPr id="9" name="Picture 8"/>
          <p:cNvPicPr>
            <a:picLocks noChangeAspect="1"/>
          </p:cNvPicPr>
          <p:nvPr/>
        </p:nvPicPr>
        <p:blipFill>
          <a:blip r:embed="rId6"/>
          <a:stretch>
            <a:fillRect/>
          </a:stretch>
        </p:blipFill>
        <p:spPr>
          <a:xfrm>
            <a:off x="10071812" y="0"/>
            <a:ext cx="596188" cy="701830"/>
          </a:xfrm>
          <a:prstGeom prst="rect">
            <a:avLst/>
          </a:prstGeom>
        </p:spPr>
      </p:pic>
    </p:spTree>
    <p:extLst>
      <p:ext uri="{BB962C8B-B14F-4D97-AF65-F5344CB8AC3E}">
        <p14:creationId xmlns:p14="http://schemas.microsoft.com/office/powerpoint/2010/main" val="3137437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6147" name="Rectangle 3"/>
          <p:cNvSpPr>
            <a:spLocks noGrp="1" noChangeArrowheads="1"/>
          </p:cNvSpPr>
          <p:nvPr>
            <p:ph type="body" idx="1"/>
          </p:nvPr>
        </p:nvSpPr>
        <p:spPr>
          <a:xfrm>
            <a:off x="1752600" y="1600200"/>
            <a:ext cx="8686800" cy="5486400"/>
          </a:xfrm>
        </p:spPr>
        <p:txBody>
          <a:bodyPr/>
          <a:lstStyle/>
          <a:p>
            <a:pPr marL="609600" indent="-609600">
              <a:buFontTx/>
              <a:buAutoNum type="alphaUcPeriod"/>
            </a:pPr>
            <a:r>
              <a:rPr lang="en-US" altLang="en-US" sz="4000"/>
              <a:t>Jefferson (Republican) defeats Adams (Federalist) in the Election of 1800</a:t>
            </a:r>
          </a:p>
          <a:p>
            <a:pPr marL="609600" indent="-609600">
              <a:buNone/>
            </a:pPr>
            <a:endParaRPr lang="en-US" altLang="en-US" sz="4000"/>
          </a:p>
          <a:p>
            <a:pPr marL="609600" indent="-609600">
              <a:buNone/>
            </a:pPr>
            <a:r>
              <a:rPr lang="en-US" altLang="en-US" sz="4000"/>
              <a:t>	</a:t>
            </a:r>
          </a:p>
          <a:p>
            <a:pPr marL="609600" indent="-609600">
              <a:buNone/>
            </a:pPr>
            <a:r>
              <a:rPr lang="en-US" altLang="en-US" sz="4000"/>
              <a:t>	</a:t>
            </a:r>
          </a:p>
        </p:txBody>
      </p:sp>
      <p:pic>
        <p:nvPicPr>
          <p:cNvPr id="6148" name="Picture 4" descr="MCj03013660000[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00600" y="3429000"/>
            <a:ext cx="2514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SMARTInkShape-Group2"/>
          <p:cNvGrpSpPr/>
          <p:nvPr/>
        </p:nvGrpSpPr>
        <p:grpSpPr>
          <a:xfrm>
            <a:off x="4750594" y="1309688"/>
            <a:ext cx="1880680" cy="438113"/>
            <a:chOff x="4750594" y="1309688"/>
            <a:chExt cx="1880680" cy="438113"/>
          </a:xfrm>
        </p:grpSpPr>
        <p:sp>
          <p:nvSpPr>
            <p:cNvPr id="2" name="SMARTInkShape-2"/>
            <p:cNvSpPr/>
            <p:nvPr>
              <p:custDataLst>
                <p:tags r:id="rId1"/>
              </p:custDataLst>
            </p:nvPr>
          </p:nvSpPr>
          <p:spPr>
            <a:xfrm>
              <a:off x="4798219" y="1440656"/>
              <a:ext cx="23813" cy="307145"/>
            </a:xfrm>
            <a:custGeom>
              <a:avLst/>
              <a:gdLst/>
              <a:ahLst/>
              <a:cxnLst/>
              <a:rect l="0" t="0" r="0" b="0"/>
              <a:pathLst>
                <a:path w="23813" h="307145">
                  <a:moveTo>
                    <a:pt x="0" y="0"/>
                  </a:moveTo>
                  <a:lnTo>
                    <a:pt x="6320" y="6321"/>
                  </a:lnTo>
                  <a:lnTo>
                    <a:pt x="9424" y="12952"/>
                  </a:lnTo>
                  <a:lnTo>
                    <a:pt x="11761" y="62641"/>
                  </a:lnTo>
                  <a:lnTo>
                    <a:pt x="11887" y="119472"/>
                  </a:lnTo>
                  <a:lnTo>
                    <a:pt x="11904" y="178648"/>
                  </a:lnTo>
                  <a:lnTo>
                    <a:pt x="11906" y="231812"/>
                  </a:lnTo>
                  <a:lnTo>
                    <a:pt x="13229" y="264120"/>
                  </a:lnTo>
                  <a:lnTo>
                    <a:pt x="22157" y="288961"/>
                  </a:lnTo>
                  <a:lnTo>
                    <a:pt x="23667" y="307144"/>
                  </a:lnTo>
                  <a:lnTo>
                    <a:pt x="23812" y="250460"/>
                  </a:lnTo>
                  <a:lnTo>
                    <a:pt x="23812" y="2381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MARTInkShape-3"/>
            <p:cNvSpPr/>
            <p:nvPr>
              <p:custDataLst>
                <p:tags r:id="rId2"/>
              </p:custDataLst>
            </p:nvPr>
          </p:nvSpPr>
          <p:spPr>
            <a:xfrm>
              <a:off x="4750594" y="1395322"/>
              <a:ext cx="249761" cy="331085"/>
            </a:xfrm>
            <a:custGeom>
              <a:avLst/>
              <a:gdLst/>
              <a:ahLst/>
              <a:cxnLst/>
              <a:rect l="0" t="0" r="0" b="0"/>
              <a:pathLst>
                <a:path w="249761" h="331085">
                  <a:moveTo>
                    <a:pt x="0" y="33428"/>
                  </a:moveTo>
                  <a:lnTo>
                    <a:pt x="0" y="27107"/>
                  </a:lnTo>
                  <a:lnTo>
                    <a:pt x="3528" y="20476"/>
                  </a:lnTo>
                  <a:lnTo>
                    <a:pt x="6320" y="16856"/>
                  </a:lnTo>
                  <a:lnTo>
                    <a:pt x="29213" y="5440"/>
                  </a:lnTo>
                  <a:lnTo>
                    <a:pt x="54811" y="0"/>
                  </a:lnTo>
                  <a:lnTo>
                    <a:pt x="71103" y="2255"/>
                  </a:lnTo>
                  <a:lnTo>
                    <a:pt x="128456" y="21921"/>
                  </a:lnTo>
                  <a:lnTo>
                    <a:pt x="187797" y="48897"/>
                  </a:lnTo>
                  <a:lnTo>
                    <a:pt x="213511" y="73730"/>
                  </a:lnTo>
                  <a:lnTo>
                    <a:pt x="239584" y="111357"/>
                  </a:lnTo>
                  <a:lnTo>
                    <a:pt x="246935" y="142508"/>
                  </a:lnTo>
                  <a:lnTo>
                    <a:pt x="249760" y="195619"/>
                  </a:lnTo>
                  <a:lnTo>
                    <a:pt x="242855" y="211787"/>
                  </a:lnTo>
                  <a:lnTo>
                    <a:pt x="216864" y="243725"/>
                  </a:lnTo>
                  <a:lnTo>
                    <a:pt x="164211" y="281142"/>
                  </a:lnTo>
                  <a:lnTo>
                    <a:pt x="105284" y="310689"/>
                  </a:lnTo>
                  <a:lnTo>
                    <a:pt x="58447" y="328684"/>
                  </a:lnTo>
                  <a:lnTo>
                    <a:pt x="35719" y="33108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4"/>
            <p:cNvSpPr/>
            <p:nvPr>
              <p:custDataLst>
                <p:tags r:id="rId3"/>
              </p:custDataLst>
            </p:nvPr>
          </p:nvSpPr>
          <p:spPr>
            <a:xfrm>
              <a:off x="5000625" y="1477086"/>
              <a:ext cx="178595" cy="201633"/>
            </a:xfrm>
            <a:custGeom>
              <a:avLst/>
              <a:gdLst/>
              <a:ahLst/>
              <a:cxnLst/>
              <a:rect l="0" t="0" r="0" b="0"/>
              <a:pathLst>
                <a:path w="178595" h="201633">
                  <a:moveTo>
                    <a:pt x="0" y="154070"/>
                  </a:moveTo>
                  <a:lnTo>
                    <a:pt x="39749" y="154070"/>
                  </a:lnTo>
                  <a:lnTo>
                    <a:pt x="80077" y="137498"/>
                  </a:lnTo>
                  <a:lnTo>
                    <a:pt x="133094" y="102458"/>
                  </a:lnTo>
                  <a:lnTo>
                    <a:pt x="158589" y="68411"/>
                  </a:lnTo>
                  <a:lnTo>
                    <a:pt x="163088" y="56027"/>
                  </a:lnTo>
                  <a:lnTo>
                    <a:pt x="165977" y="32839"/>
                  </a:lnTo>
                  <a:lnTo>
                    <a:pt x="163568" y="28270"/>
                  </a:lnTo>
                  <a:lnTo>
                    <a:pt x="139802" y="7385"/>
                  </a:lnTo>
                  <a:lnTo>
                    <a:pt x="127839" y="2887"/>
                  </a:lnTo>
                  <a:lnTo>
                    <a:pt x="98600" y="0"/>
                  </a:lnTo>
                  <a:lnTo>
                    <a:pt x="75223" y="5820"/>
                  </a:lnTo>
                  <a:lnTo>
                    <a:pt x="43620" y="20962"/>
                  </a:lnTo>
                  <a:lnTo>
                    <a:pt x="21156" y="40694"/>
                  </a:lnTo>
                  <a:lnTo>
                    <a:pt x="10284" y="55615"/>
                  </a:lnTo>
                  <a:lnTo>
                    <a:pt x="4571" y="71066"/>
                  </a:lnTo>
                  <a:lnTo>
                    <a:pt x="3047" y="78890"/>
                  </a:lnTo>
                  <a:lnTo>
                    <a:pt x="4882" y="94639"/>
                  </a:lnTo>
                  <a:lnTo>
                    <a:pt x="13627" y="134240"/>
                  </a:lnTo>
                  <a:lnTo>
                    <a:pt x="38608" y="167595"/>
                  </a:lnTo>
                  <a:lnTo>
                    <a:pt x="79977" y="193551"/>
                  </a:lnTo>
                  <a:lnTo>
                    <a:pt x="103366" y="199282"/>
                  </a:lnTo>
                  <a:lnTo>
                    <a:pt x="151737" y="201632"/>
                  </a:lnTo>
                  <a:lnTo>
                    <a:pt x="178594" y="18978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5"/>
            <p:cNvSpPr/>
            <p:nvPr>
              <p:custDataLst>
                <p:tags r:id="rId4"/>
              </p:custDataLst>
            </p:nvPr>
          </p:nvSpPr>
          <p:spPr>
            <a:xfrm>
              <a:off x="5203032" y="1488894"/>
              <a:ext cx="166688" cy="212952"/>
            </a:xfrm>
            <a:custGeom>
              <a:avLst/>
              <a:gdLst/>
              <a:ahLst/>
              <a:cxnLst/>
              <a:rect l="0" t="0" r="0" b="0"/>
              <a:pathLst>
                <a:path w="166688" h="212952">
                  <a:moveTo>
                    <a:pt x="11906" y="35106"/>
                  </a:moveTo>
                  <a:lnTo>
                    <a:pt x="1654" y="35106"/>
                  </a:lnTo>
                  <a:lnTo>
                    <a:pt x="1103" y="36429"/>
                  </a:lnTo>
                  <a:lnTo>
                    <a:pt x="8" y="90929"/>
                  </a:lnTo>
                  <a:lnTo>
                    <a:pt x="0" y="148406"/>
                  </a:lnTo>
                  <a:lnTo>
                    <a:pt x="1322" y="160868"/>
                  </a:lnTo>
                  <a:lnTo>
                    <a:pt x="11170" y="200908"/>
                  </a:lnTo>
                  <a:lnTo>
                    <a:pt x="11862" y="212951"/>
                  </a:lnTo>
                  <a:lnTo>
                    <a:pt x="13228" y="161270"/>
                  </a:lnTo>
                  <a:lnTo>
                    <a:pt x="26604" y="106495"/>
                  </a:lnTo>
                  <a:lnTo>
                    <a:pt x="46165" y="52547"/>
                  </a:lnTo>
                  <a:lnTo>
                    <a:pt x="47432" y="37664"/>
                  </a:lnTo>
                  <a:lnTo>
                    <a:pt x="48819" y="36811"/>
                  </a:lnTo>
                  <a:lnTo>
                    <a:pt x="53888" y="35864"/>
                  </a:lnTo>
                  <a:lnTo>
                    <a:pt x="55769" y="36934"/>
                  </a:lnTo>
                  <a:lnTo>
                    <a:pt x="57023" y="38971"/>
                  </a:lnTo>
                  <a:lnTo>
                    <a:pt x="58788" y="48157"/>
                  </a:lnTo>
                  <a:lnTo>
                    <a:pt x="60845" y="98864"/>
                  </a:lnTo>
                  <a:lnTo>
                    <a:pt x="69780" y="121930"/>
                  </a:lnTo>
                  <a:lnTo>
                    <a:pt x="71291" y="139867"/>
                  </a:lnTo>
                  <a:lnTo>
                    <a:pt x="72663" y="140666"/>
                  </a:lnTo>
                  <a:lnTo>
                    <a:pt x="81675" y="142052"/>
                  </a:lnTo>
                  <a:lnTo>
                    <a:pt x="82231" y="140799"/>
                  </a:lnTo>
                  <a:lnTo>
                    <a:pt x="82849" y="135879"/>
                  </a:lnTo>
                  <a:lnTo>
                    <a:pt x="86651" y="129283"/>
                  </a:lnTo>
                  <a:lnTo>
                    <a:pt x="91428" y="121942"/>
                  </a:lnTo>
                  <a:lnTo>
                    <a:pt x="107276" y="66379"/>
                  </a:lnTo>
                  <a:lnTo>
                    <a:pt x="120027" y="13094"/>
                  </a:lnTo>
                  <a:lnTo>
                    <a:pt x="130464" y="0"/>
                  </a:lnTo>
                  <a:lnTo>
                    <a:pt x="130964" y="55712"/>
                  </a:lnTo>
                  <a:lnTo>
                    <a:pt x="129644" y="95033"/>
                  </a:lnTo>
                  <a:lnTo>
                    <a:pt x="119797" y="153960"/>
                  </a:lnTo>
                  <a:lnTo>
                    <a:pt x="119207" y="179557"/>
                  </a:lnTo>
                  <a:lnTo>
                    <a:pt x="122654" y="188824"/>
                  </a:lnTo>
                  <a:lnTo>
                    <a:pt x="127273" y="197352"/>
                  </a:lnTo>
                  <a:lnTo>
                    <a:pt x="129325" y="205552"/>
                  </a:lnTo>
                  <a:lnTo>
                    <a:pt x="131196" y="208268"/>
                  </a:lnTo>
                  <a:lnTo>
                    <a:pt x="133766" y="210078"/>
                  </a:lnTo>
                  <a:lnTo>
                    <a:pt x="136802" y="211286"/>
                  </a:lnTo>
                  <a:lnTo>
                    <a:pt x="140149" y="210767"/>
                  </a:lnTo>
                  <a:lnTo>
                    <a:pt x="154644" y="202755"/>
                  </a:lnTo>
                  <a:lnTo>
                    <a:pt x="166687" y="20179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6"/>
            <p:cNvSpPr/>
            <p:nvPr>
              <p:custDataLst>
                <p:tags r:id="rId5"/>
              </p:custDataLst>
            </p:nvPr>
          </p:nvSpPr>
          <p:spPr>
            <a:xfrm>
              <a:off x="5417549" y="1476375"/>
              <a:ext cx="83091" cy="200382"/>
            </a:xfrm>
            <a:custGeom>
              <a:avLst/>
              <a:gdLst/>
              <a:ahLst/>
              <a:cxnLst/>
              <a:rect l="0" t="0" r="0" b="0"/>
              <a:pathLst>
                <a:path w="83091" h="200382">
                  <a:moveTo>
                    <a:pt x="59326" y="0"/>
                  </a:moveTo>
                  <a:lnTo>
                    <a:pt x="53005" y="6321"/>
                  </a:lnTo>
                  <a:lnTo>
                    <a:pt x="49902" y="12952"/>
                  </a:lnTo>
                  <a:lnTo>
                    <a:pt x="49075" y="16572"/>
                  </a:lnTo>
                  <a:lnTo>
                    <a:pt x="15560" y="75883"/>
                  </a:lnTo>
                  <a:lnTo>
                    <a:pt x="5054" y="99360"/>
                  </a:lnTo>
                  <a:lnTo>
                    <a:pt x="0" y="156404"/>
                  </a:lnTo>
                  <a:lnTo>
                    <a:pt x="6177" y="176282"/>
                  </a:lnTo>
                  <a:lnTo>
                    <a:pt x="9341" y="181021"/>
                  </a:lnTo>
                  <a:lnTo>
                    <a:pt x="18792" y="189014"/>
                  </a:lnTo>
                  <a:lnTo>
                    <a:pt x="21467" y="195572"/>
                  </a:lnTo>
                  <a:lnTo>
                    <a:pt x="23504" y="197850"/>
                  </a:lnTo>
                  <a:lnTo>
                    <a:pt x="29294" y="200381"/>
                  </a:lnTo>
                  <a:lnTo>
                    <a:pt x="32690" y="199734"/>
                  </a:lnTo>
                  <a:lnTo>
                    <a:pt x="43791" y="192501"/>
                  </a:lnTo>
                  <a:lnTo>
                    <a:pt x="63340" y="174366"/>
                  </a:lnTo>
                  <a:lnTo>
                    <a:pt x="67724" y="163045"/>
                  </a:lnTo>
                  <a:lnTo>
                    <a:pt x="81278" y="110912"/>
                  </a:lnTo>
                  <a:lnTo>
                    <a:pt x="83030" y="54253"/>
                  </a:lnTo>
                  <a:lnTo>
                    <a:pt x="83090" y="44838"/>
                  </a:lnTo>
                  <a:lnTo>
                    <a:pt x="79589" y="36244"/>
                  </a:lnTo>
                  <a:lnTo>
                    <a:pt x="72883" y="26268"/>
                  </a:lnTo>
                  <a:lnTo>
                    <a:pt x="68438" y="24904"/>
                  </a:lnTo>
                  <a:lnTo>
                    <a:pt x="61126" y="24028"/>
                  </a:lnTo>
                  <a:lnTo>
                    <a:pt x="60526" y="25279"/>
                  </a:lnTo>
                  <a:lnTo>
                    <a:pt x="59326" y="5953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
            <p:cNvSpPr/>
            <p:nvPr>
              <p:custDataLst>
                <p:tags r:id="rId6"/>
              </p:custDataLst>
            </p:nvPr>
          </p:nvSpPr>
          <p:spPr>
            <a:xfrm>
              <a:off x="5584241" y="1476388"/>
              <a:ext cx="142666" cy="177867"/>
            </a:xfrm>
            <a:custGeom>
              <a:avLst/>
              <a:gdLst/>
              <a:ahLst/>
              <a:cxnLst/>
              <a:rect l="0" t="0" r="0" b="0"/>
              <a:pathLst>
                <a:path w="142666" h="177867">
                  <a:moveTo>
                    <a:pt x="83134" y="11893"/>
                  </a:moveTo>
                  <a:lnTo>
                    <a:pt x="93385" y="11893"/>
                  </a:lnTo>
                  <a:lnTo>
                    <a:pt x="93937" y="10570"/>
                  </a:lnTo>
                  <a:lnTo>
                    <a:pt x="94997" y="477"/>
                  </a:lnTo>
                  <a:lnTo>
                    <a:pt x="67051" y="0"/>
                  </a:lnTo>
                  <a:lnTo>
                    <a:pt x="48971" y="6311"/>
                  </a:lnTo>
                  <a:lnTo>
                    <a:pt x="37964" y="16468"/>
                  </a:lnTo>
                  <a:lnTo>
                    <a:pt x="7872" y="57472"/>
                  </a:lnTo>
                  <a:lnTo>
                    <a:pt x="2185" y="79932"/>
                  </a:lnTo>
                  <a:lnTo>
                    <a:pt x="0" y="127037"/>
                  </a:lnTo>
                  <a:lnTo>
                    <a:pt x="3412" y="139356"/>
                  </a:lnTo>
                  <a:lnTo>
                    <a:pt x="6173" y="144494"/>
                  </a:lnTo>
                  <a:lnTo>
                    <a:pt x="38034" y="170438"/>
                  </a:lnTo>
                  <a:lnTo>
                    <a:pt x="50301" y="174962"/>
                  </a:lnTo>
                  <a:lnTo>
                    <a:pt x="73415" y="177866"/>
                  </a:lnTo>
                  <a:lnTo>
                    <a:pt x="92895" y="172048"/>
                  </a:lnTo>
                  <a:lnTo>
                    <a:pt x="109104" y="161946"/>
                  </a:lnTo>
                  <a:lnTo>
                    <a:pt x="142665" y="1190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8"/>
            <p:cNvSpPr/>
            <p:nvPr>
              <p:custDataLst>
                <p:tags r:id="rId7"/>
              </p:custDataLst>
            </p:nvPr>
          </p:nvSpPr>
          <p:spPr>
            <a:xfrm>
              <a:off x="5750719" y="1478192"/>
              <a:ext cx="273845" cy="176067"/>
            </a:xfrm>
            <a:custGeom>
              <a:avLst/>
              <a:gdLst/>
              <a:ahLst/>
              <a:cxnLst/>
              <a:rect l="0" t="0" r="0" b="0"/>
              <a:pathLst>
                <a:path w="273845" h="176067">
                  <a:moveTo>
                    <a:pt x="0" y="57714"/>
                  </a:moveTo>
                  <a:lnTo>
                    <a:pt x="0" y="113315"/>
                  </a:lnTo>
                  <a:lnTo>
                    <a:pt x="0" y="121231"/>
                  </a:lnTo>
                  <a:lnTo>
                    <a:pt x="3527" y="129159"/>
                  </a:lnTo>
                  <a:lnTo>
                    <a:pt x="8182" y="137093"/>
                  </a:lnTo>
                  <a:lnTo>
                    <a:pt x="11170" y="152965"/>
                  </a:lnTo>
                  <a:lnTo>
                    <a:pt x="11902" y="164809"/>
                  </a:lnTo>
                  <a:lnTo>
                    <a:pt x="11906" y="111668"/>
                  </a:lnTo>
                  <a:lnTo>
                    <a:pt x="13229" y="65510"/>
                  </a:lnTo>
                  <a:lnTo>
                    <a:pt x="24032" y="27520"/>
                  </a:lnTo>
                  <a:lnTo>
                    <a:pt x="33919" y="12646"/>
                  </a:lnTo>
                  <a:lnTo>
                    <a:pt x="38446" y="11226"/>
                  </a:lnTo>
                  <a:lnTo>
                    <a:pt x="63659" y="10156"/>
                  </a:lnTo>
                  <a:lnTo>
                    <a:pt x="71508" y="13647"/>
                  </a:lnTo>
                  <a:lnTo>
                    <a:pt x="111373" y="40655"/>
                  </a:lnTo>
                  <a:lnTo>
                    <a:pt x="125897" y="45604"/>
                  </a:lnTo>
                  <a:lnTo>
                    <a:pt x="138579" y="53538"/>
                  </a:lnTo>
                  <a:lnTo>
                    <a:pt x="150715" y="56477"/>
                  </a:lnTo>
                  <a:lnTo>
                    <a:pt x="170643" y="57551"/>
                  </a:lnTo>
                  <a:lnTo>
                    <a:pt x="178588" y="54114"/>
                  </a:lnTo>
                  <a:lnTo>
                    <a:pt x="186529" y="49500"/>
                  </a:lnTo>
                  <a:lnTo>
                    <a:pt x="198436" y="45579"/>
                  </a:lnTo>
                  <a:lnTo>
                    <a:pt x="206374" y="39973"/>
                  </a:lnTo>
                  <a:lnTo>
                    <a:pt x="210784" y="33072"/>
                  </a:lnTo>
                  <a:lnTo>
                    <a:pt x="213615" y="24184"/>
                  </a:lnTo>
                  <a:lnTo>
                    <a:pt x="204000" y="11936"/>
                  </a:lnTo>
                  <a:lnTo>
                    <a:pt x="196558" y="4316"/>
                  </a:lnTo>
                  <a:lnTo>
                    <a:pt x="189664" y="909"/>
                  </a:lnTo>
                  <a:lnTo>
                    <a:pt x="185974" y="0"/>
                  </a:lnTo>
                  <a:lnTo>
                    <a:pt x="183514" y="717"/>
                  </a:lnTo>
                  <a:lnTo>
                    <a:pt x="181874" y="2518"/>
                  </a:lnTo>
                  <a:lnTo>
                    <a:pt x="180780" y="5042"/>
                  </a:lnTo>
                  <a:lnTo>
                    <a:pt x="178728" y="6725"/>
                  </a:lnTo>
                  <a:lnTo>
                    <a:pt x="145133" y="22844"/>
                  </a:lnTo>
                  <a:lnTo>
                    <a:pt x="140411" y="26530"/>
                  </a:lnTo>
                  <a:lnTo>
                    <a:pt x="135165" y="37681"/>
                  </a:lnTo>
                  <a:lnTo>
                    <a:pt x="131511" y="50134"/>
                  </a:lnTo>
                  <a:lnTo>
                    <a:pt x="123339" y="65904"/>
                  </a:lnTo>
                  <a:lnTo>
                    <a:pt x="119112" y="121057"/>
                  </a:lnTo>
                  <a:lnTo>
                    <a:pt x="120418" y="123755"/>
                  </a:lnTo>
                  <a:lnTo>
                    <a:pt x="122612" y="125554"/>
                  </a:lnTo>
                  <a:lnTo>
                    <a:pt x="129318" y="128441"/>
                  </a:lnTo>
                  <a:lnTo>
                    <a:pt x="141075" y="129089"/>
                  </a:lnTo>
                  <a:lnTo>
                    <a:pt x="159288" y="112574"/>
                  </a:lnTo>
                  <a:lnTo>
                    <a:pt x="163398" y="105027"/>
                  </a:lnTo>
                  <a:lnTo>
                    <a:pt x="166548" y="97263"/>
                  </a:lnTo>
                  <a:lnTo>
                    <a:pt x="172358" y="89402"/>
                  </a:lnTo>
                  <a:lnTo>
                    <a:pt x="175822" y="77972"/>
                  </a:lnTo>
                  <a:lnTo>
                    <a:pt x="178046" y="61716"/>
                  </a:lnTo>
                  <a:lnTo>
                    <a:pt x="189995" y="46402"/>
                  </a:lnTo>
                  <a:lnTo>
                    <a:pt x="191793" y="78277"/>
                  </a:lnTo>
                  <a:lnTo>
                    <a:pt x="200747" y="107573"/>
                  </a:lnTo>
                  <a:lnTo>
                    <a:pt x="203401" y="133023"/>
                  </a:lnTo>
                  <a:lnTo>
                    <a:pt x="217085" y="164633"/>
                  </a:lnTo>
                  <a:lnTo>
                    <a:pt x="220130" y="168681"/>
                  </a:lnTo>
                  <a:lnTo>
                    <a:pt x="227040" y="173179"/>
                  </a:lnTo>
                  <a:lnTo>
                    <a:pt x="242256" y="176066"/>
                  </a:lnTo>
                  <a:lnTo>
                    <a:pt x="250103" y="172933"/>
                  </a:lnTo>
                  <a:lnTo>
                    <a:pt x="271496" y="155091"/>
                  </a:lnTo>
                  <a:lnTo>
                    <a:pt x="273844" y="12915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9"/>
            <p:cNvSpPr/>
            <p:nvPr>
              <p:custDataLst>
                <p:tags r:id="rId8"/>
              </p:custDataLst>
            </p:nvPr>
          </p:nvSpPr>
          <p:spPr>
            <a:xfrm>
              <a:off x="6072188" y="1309688"/>
              <a:ext cx="35706" cy="404439"/>
            </a:xfrm>
            <a:custGeom>
              <a:avLst/>
              <a:gdLst/>
              <a:ahLst/>
              <a:cxnLst/>
              <a:rect l="0" t="0" r="0" b="0"/>
              <a:pathLst>
                <a:path w="35706" h="404439">
                  <a:moveTo>
                    <a:pt x="0" y="0"/>
                  </a:moveTo>
                  <a:lnTo>
                    <a:pt x="0" y="6320"/>
                  </a:lnTo>
                  <a:lnTo>
                    <a:pt x="1323" y="8182"/>
                  </a:lnTo>
                  <a:lnTo>
                    <a:pt x="3527" y="9423"/>
                  </a:lnTo>
                  <a:lnTo>
                    <a:pt x="6320" y="10251"/>
                  </a:lnTo>
                  <a:lnTo>
                    <a:pt x="8182" y="12125"/>
                  </a:lnTo>
                  <a:lnTo>
                    <a:pt x="10251" y="17736"/>
                  </a:lnTo>
                  <a:lnTo>
                    <a:pt x="15216" y="48915"/>
                  </a:lnTo>
                  <a:lnTo>
                    <a:pt x="19991" y="65396"/>
                  </a:lnTo>
                  <a:lnTo>
                    <a:pt x="23309" y="119834"/>
                  </a:lnTo>
                  <a:lnTo>
                    <a:pt x="23746" y="178695"/>
                  </a:lnTo>
                  <a:lnTo>
                    <a:pt x="23803" y="238138"/>
                  </a:lnTo>
                  <a:lnTo>
                    <a:pt x="27339" y="282224"/>
                  </a:lnTo>
                  <a:lnTo>
                    <a:pt x="34063" y="323124"/>
                  </a:lnTo>
                  <a:lnTo>
                    <a:pt x="35622" y="376418"/>
                  </a:lnTo>
                  <a:lnTo>
                    <a:pt x="35705" y="400550"/>
                  </a:lnTo>
                  <a:lnTo>
                    <a:pt x="34387" y="401971"/>
                  </a:lnTo>
                  <a:lnTo>
                    <a:pt x="25466" y="404438"/>
                  </a:lnTo>
                  <a:lnTo>
                    <a:pt x="24915" y="403240"/>
                  </a:lnTo>
                  <a:lnTo>
                    <a:pt x="23812" y="392906"/>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0"/>
            <p:cNvSpPr/>
            <p:nvPr>
              <p:custDataLst>
                <p:tags r:id="rId9"/>
              </p:custDataLst>
            </p:nvPr>
          </p:nvSpPr>
          <p:spPr>
            <a:xfrm>
              <a:off x="6000750" y="1512094"/>
              <a:ext cx="119064" cy="23813"/>
            </a:xfrm>
            <a:custGeom>
              <a:avLst/>
              <a:gdLst/>
              <a:ahLst/>
              <a:cxnLst/>
              <a:rect l="0" t="0" r="0" b="0"/>
              <a:pathLst>
                <a:path w="119064" h="23813">
                  <a:moveTo>
                    <a:pt x="0" y="0"/>
                  </a:moveTo>
                  <a:lnTo>
                    <a:pt x="0" y="6320"/>
                  </a:lnTo>
                  <a:lnTo>
                    <a:pt x="1323" y="8182"/>
                  </a:lnTo>
                  <a:lnTo>
                    <a:pt x="3528" y="9423"/>
                  </a:lnTo>
                  <a:lnTo>
                    <a:pt x="20308" y="12902"/>
                  </a:lnTo>
                  <a:lnTo>
                    <a:pt x="31888" y="19992"/>
                  </a:lnTo>
                  <a:lnTo>
                    <a:pt x="45020" y="22680"/>
                  </a:lnTo>
                  <a:lnTo>
                    <a:pt x="100308" y="23793"/>
                  </a:lnTo>
                  <a:lnTo>
                    <a:pt x="119063" y="2381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1"/>
            <p:cNvSpPr/>
            <p:nvPr>
              <p:custDataLst>
                <p:tags r:id="rId10"/>
              </p:custDataLst>
            </p:nvPr>
          </p:nvSpPr>
          <p:spPr>
            <a:xfrm>
              <a:off x="6191250" y="1512094"/>
              <a:ext cx="11907" cy="154416"/>
            </a:xfrm>
            <a:custGeom>
              <a:avLst/>
              <a:gdLst/>
              <a:ahLst/>
              <a:cxnLst/>
              <a:rect l="0" t="0" r="0" b="0"/>
              <a:pathLst>
                <a:path w="11907" h="154416">
                  <a:moveTo>
                    <a:pt x="0" y="0"/>
                  </a:moveTo>
                  <a:lnTo>
                    <a:pt x="0" y="53270"/>
                  </a:lnTo>
                  <a:lnTo>
                    <a:pt x="1323" y="110949"/>
                  </a:lnTo>
                  <a:lnTo>
                    <a:pt x="9424" y="133678"/>
                  </a:lnTo>
                  <a:lnTo>
                    <a:pt x="11863" y="154415"/>
                  </a:lnTo>
                  <a:lnTo>
                    <a:pt x="11906" y="13096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2"/>
            <p:cNvSpPr/>
            <p:nvPr>
              <p:custDataLst>
                <p:tags r:id="rId11"/>
              </p:custDataLst>
            </p:nvPr>
          </p:nvSpPr>
          <p:spPr>
            <a:xfrm>
              <a:off x="6179344" y="1440656"/>
              <a:ext cx="59532" cy="11908"/>
            </a:xfrm>
            <a:custGeom>
              <a:avLst/>
              <a:gdLst/>
              <a:ahLst/>
              <a:cxnLst/>
              <a:rect l="0" t="0" r="0" b="0"/>
              <a:pathLst>
                <a:path w="59532" h="11908">
                  <a:moveTo>
                    <a:pt x="0" y="0"/>
                  </a:moveTo>
                  <a:lnTo>
                    <a:pt x="33915" y="0"/>
                  </a:lnTo>
                  <a:lnTo>
                    <a:pt x="59531" y="11907"/>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3"/>
            <p:cNvSpPr/>
            <p:nvPr>
              <p:custDataLst>
                <p:tags r:id="rId12"/>
              </p:custDataLst>
            </p:nvPr>
          </p:nvSpPr>
          <p:spPr>
            <a:xfrm>
              <a:off x="6298612" y="1488281"/>
              <a:ext cx="106952" cy="154783"/>
            </a:xfrm>
            <a:custGeom>
              <a:avLst/>
              <a:gdLst/>
              <a:ahLst/>
              <a:cxnLst/>
              <a:rect l="0" t="0" r="0" b="0"/>
              <a:pathLst>
                <a:path w="106952" h="154783">
                  <a:moveTo>
                    <a:pt x="83138" y="0"/>
                  </a:moveTo>
                  <a:lnTo>
                    <a:pt x="55151" y="0"/>
                  </a:lnTo>
                  <a:lnTo>
                    <a:pt x="47327" y="3528"/>
                  </a:lnTo>
                  <a:lnTo>
                    <a:pt x="39441" y="8183"/>
                  </a:lnTo>
                  <a:lnTo>
                    <a:pt x="27563" y="12126"/>
                  </a:lnTo>
                  <a:lnTo>
                    <a:pt x="19633" y="17737"/>
                  </a:lnTo>
                  <a:lnTo>
                    <a:pt x="7730" y="34654"/>
                  </a:lnTo>
                  <a:lnTo>
                    <a:pt x="2145" y="50102"/>
                  </a:lnTo>
                  <a:lnTo>
                    <a:pt x="0" y="85527"/>
                  </a:lnTo>
                  <a:lnTo>
                    <a:pt x="6176" y="105010"/>
                  </a:lnTo>
                  <a:lnTo>
                    <a:pt x="16384" y="121220"/>
                  </a:lnTo>
                  <a:lnTo>
                    <a:pt x="54296" y="149384"/>
                  </a:lnTo>
                  <a:lnTo>
                    <a:pt x="66949" y="153182"/>
                  </a:lnTo>
                  <a:lnTo>
                    <a:pt x="106951" y="15478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4"/>
            <p:cNvSpPr/>
            <p:nvPr>
              <p:custDataLst>
                <p:tags r:id="rId13"/>
              </p:custDataLst>
            </p:nvPr>
          </p:nvSpPr>
          <p:spPr>
            <a:xfrm>
              <a:off x="6465094" y="1571625"/>
              <a:ext cx="166180" cy="23814"/>
            </a:xfrm>
            <a:custGeom>
              <a:avLst/>
              <a:gdLst/>
              <a:ahLst/>
              <a:cxnLst/>
              <a:rect l="0" t="0" r="0" b="0"/>
              <a:pathLst>
                <a:path w="166180" h="23814">
                  <a:moveTo>
                    <a:pt x="0" y="23813"/>
                  </a:moveTo>
                  <a:lnTo>
                    <a:pt x="56897" y="23813"/>
                  </a:lnTo>
                  <a:lnTo>
                    <a:pt x="85659" y="23813"/>
                  </a:lnTo>
                  <a:lnTo>
                    <a:pt x="94516" y="20285"/>
                  </a:lnTo>
                  <a:lnTo>
                    <a:pt x="102861" y="15630"/>
                  </a:lnTo>
                  <a:lnTo>
                    <a:pt x="118998" y="12642"/>
                  </a:lnTo>
                  <a:lnTo>
                    <a:pt x="166179" y="11906"/>
                  </a:lnTo>
                  <a:lnTo>
                    <a:pt x="154781"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734974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48374"/>
            <a:ext cx="7766991" cy="646331"/>
          </a:xfrm>
          <a:prstGeom prst="rect">
            <a:avLst/>
          </a:prstGeom>
        </p:spPr>
        <p:txBody>
          <a:bodyPr wrap="square">
            <a:spAutoFit/>
          </a:bodyPr>
          <a:lstStyle/>
          <a:p>
            <a:pPr lvl="0" algn="ctr"/>
            <a:r>
              <a:rPr lang="en-US" sz="3600" b="1" dirty="0"/>
              <a:t>Freedom of Religion </a:t>
            </a:r>
          </a:p>
        </p:txBody>
      </p:sp>
      <p:sp>
        <p:nvSpPr>
          <p:cNvPr id="8" name="Rectangle 7"/>
          <p:cNvSpPr/>
          <p:nvPr/>
        </p:nvSpPr>
        <p:spPr>
          <a:xfrm>
            <a:off x="2901008" y="694704"/>
            <a:ext cx="7766992" cy="5909310"/>
          </a:xfrm>
          <a:prstGeom prst="rect">
            <a:avLst/>
          </a:prstGeom>
        </p:spPr>
        <p:txBody>
          <a:bodyPr wrap="square">
            <a:spAutoFit/>
          </a:bodyPr>
          <a:lstStyle/>
          <a:p>
            <a:r>
              <a:rPr lang="en-US" sz="3000" b="1" dirty="0">
                <a:solidFill>
                  <a:srgbClr val="FF0000"/>
                </a:solidFill>
              </a:rPr>
              <a:t>Establishment clause</a:t>
            </a:r>
          </a:p>
          <a:p>
            <a:pPr lvl="0"/>
            <a:r>
              <a:rPr lang="en-US" sz="3000" dirty="0"/>
              <a:t>Aid to parochial schools</a:t>
            </a:r>
            <a:r>
              <a:rPr lang="en-US" sz="3000" b="1" dirty="0"/>
              <a:t>:</a:t>
            </a:r>
            <a:r>
              <a:rPr lang="en-US" sz="3000" b="1" i="1" dirty="0">
                <a:solidFill>
                  <a:srgbClr val="FF0000"/>
                </a:solidFill>
              </a:rPr>
              <a:t> </a:t>
            </a:r>
            <a:r>
              <a:rPr lang="en-US" sz="3000" b="1" i="1" dirty="0">
                <a:solidFill>
                  <a:srgbClr val="FE00FC"/>
                </a:solidFill>
              </a:rPr>
              <a:t>Lemon v. </a:t>
            </a:r>
            <a:r>
              <a:rPr lang="en-US" sz="3000" b="1" i="1" dirty="0" err="1">
                <a:solidFill>
                  <a:srgbClr val="FE00FC"/>
                </a:solidFill>
              </a:rPr>
              <a:t>Kurtzman</a:t>
            </a:r>
            <a:r>
              <a:rPr lang="en-US" sz="3000" b="1" i="1" dirty="0">
                <a:solidFill>
                  <a:srgbClr val="FE00FC"/>
                </a:solidFill>
              </a:rPr>
              <a:t> </a:t>
            </a:r>
            <a:r>
              <a:rPr lang="en-US" sz="3000" b="1" dirty="0">
                <a:solidFill>
                  <a:srgbClr val="FE00FC"/>
                </a:solidFill>
              </a:rPr>
              <a:t>(1971)</a:t>
            </a:r>
          </a:p>
          <a:p>
            <a:pPr marL="285750" indent="-285750">
              <a:buClr>
                <a:srgbClr val="3366FF"/>
              </a:buClr>
              <a:buFont typeface="Arial"/>
              <a:buChar char="•"/>
            </a:pPr>
            <a:r>
              <a:rPr lang="en-US" sz="2800" dirty="0"/>
              <a:t>Supreme Court declared that aid to church-related schools must meet the following three tests: </a:t>
            </a:r>
          </a:p>
          <a:p>
            <a:pPr marL="285750" indent="-285750">
              <a:buClr>
                <a:srgbClr val="3366FF"/>
              </a:buClr>
              <a:buFont typeface="Arial"/>
              <a:buChar char="•"/>
            </a:pPr>
            <a:r>
              <a:rPr lang="en-US" sz="2800" dirty="0"/>
              <a:t>The test (</a:t>
            </a:r>
            <a:r>
              <a:rPr lang="en-US" sz="2800" b="1" dirty="0">
                <a:solidFill>
                  <a:srgbClr val="FF0000"/>
                </a:solidFill>
              </a:rPr>
              <a:t>Lemon Test</a:t>
            </a:r>
            <a:r>
              <a:rPr lang="en-US" sz="2800" dirty="0"/>
              <a:t>) -- </a:t>
            </a:r>
          </a:p>
          <a:p>
            <a:pPr marL="800100" lvl="1" indent="-342900">
              <a:buClr>
                <a:srgbClr val="660066"/>
              </a:buClr>
              <a:buFont typeface="+mj-ea"/>
              <a:buAutoNum type="circleNumDbPlain"/>
            </a:pPr>
            <a:r>
              <a:rPr lang="en-US" sz="2800" dirty="0"/>
              <a:t>Statute must have a                                           secular purpose</a:t>
            </a:r>
          </a:p>
          <a:p>
            <a:pPr marL="800100" lvl="1" indent="-342900">
              <a:buClr>
                <a:srgbClr val="660066"/>
              </a:buClr>
              <a:buFont typeface="+mj-ea"/>
              <a:buAutoNum type="circleNumDbPlain"/>
            </a:pPr>
            <a:r>
              <a:rPr lang="en-US" sz="2800" dirty="0"/>
              <a:t>Primary effect of the statute should not be to advance or inhibit religion</a:t>
            </a:r>
          </a:p>
          <a:p>
            <a:pPr marL="800100" lvl="1" indent="-342900">
              <a:buClr>
                <a:srgbClr val="660066"/>
              </a:buClr>
              <a:buFont typeface="+mj-ea"/>
              <a:buAutoNum type="circleNumDbPlain"/>
            </a:pPr>
            <a:r>
              <a:rPr lang="en-US" sz="2800" dirty="0"/>
              <a:t>Statute must not excessively entangle government with religion</a:t>
            </a:r>
          </a:p>
          <a:p>
            <a:pPr lvl="0"/>
            <a:endParaRPr lang="en-US" dirty="0"/>
          </a:p>
          <a:p>
            <a:endParaRPr lang="en-US" b="1" dirty="0">
              <a:solidFill>
                <a:srgbClr val="FF0000"/>
              </a:solidFill>
            </a:endParaRPr>
          </a:p>
        </p:txBody>
      </p:sp>
      <p:pic>
        <p:nvPicPr>
          <p:cNvPr id="10" name="Picture 9"/>
          <p:cNvPicPr>
            <a:picLocks noChangeAspect="1"/>
          </p:cNvPicPr>
          <p:nvPr/>
        </p:nvPicPr>
        <p:blipFill>
          <a:blip r:embed="rId5"/>
          <a:stretch>
            <a:fillRect/>
          </a:stretch>
        </p:blipFill>
        <p:spPr>
          <a:xfrm>
            <a:off x="10668000" y="2836995"/>
            <a:ext cx="1227254" cy="1638978"/>
          </a:xfrm>
          <a:prstGeom prst="rect">
            <a:avLst/>
          </a:prstGeom>
          <a:ln w="12700" cmpd="sng">
            <a:solidFill>
              <a:srgbClr val="FFFF00"/>
            </a:solidFill>
          </a:ln>
        </p:spPr>
      </p:pic>
      <p:pic>
        <p:nvPicPr>
          <p:cNvPr id="11" name="Picture 10"/>
          <p:cNvPicPr>
            <a:picLocks noChangeAspect="1"/>
          </p:cNvPicPr>
          <p:nvPr/>
        </p:nvPicPr>
        <p:blipFill>
          <a:blip r:embed="rId5"/>
          <a:stretch>
            <a:fillRect/>
          </a:stretch>
        </p:blipFill>
        <p:spPr>
          <a:xfrm>
            <a:off x="10718229" y="4760441"/>
            <a:ext cx="1227086" cy="1638754"/>
          </a:xfrm>
          <a:prstGeom prst="rect">
            <a:avLst/>
          </a:prstGeom>
          <a:ln w="12700" cmpd="sng">
            <a:solidFill>
              <a:srgbClr val="FFFF00"/>
            </a:solidFill>
          </a:ln>
        </p:spPr>
      </p:pic>
      <p:pic>
        <p:nvPicPr>
          <p:cNvPr id="12" name="Picture 11"/>
          <p:cNvPicPr>
            <a:picLocks noChangeAspect="1"/>
          </p:cNvPicPr>
          <p:nvPr/>
        </p:nvPicPr>
        <p:blipFill>
          <a:blip r:embed="rId6"/>
          <a:stretch>
            <a:fillRect/>
          </a:stretch>
        </p:blipFill>
        <p:spPr>
          <a:xfrm>
            <a:off x="10071812" y="0"/>
            <a:ext cx="596188" cy="701830"/>
          </a:xfrm>
          <a:prstGeom prst="rect">
            <a:avLst/>
          </a:prstGeom>
        </p:spPr>
      </p:pic>
    </p:spTree>
    <p:extLst>
      <p:ext uri="{BB962C8B-B14F-4D97-AF65-F5344CB8AC3E}">
        <p14:creationId xmlns:p14="http://schemas.microsoft.com/office/powerpoint/2010/main" val="22390563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9" y="687493"/>
            <a:ext cx="7766991" cy="5816977"/>
          </a:xfrm>
          <a:prstGeom prst="rect">
            <a:avLst/>
          </a:prstGeom>
        </p:spPr>
        <p:txBody>
          <a:bodyPr wrap="square">
            <a:spAutoFit/>
          </a:bodyPr>
          <a:lstStyle/>
          <a:p>
            <a:r>
              <a:rPr lang="en-US" sz="3000" b="1" dirty="0">
                <a:solidFill>
                  <a:srgbClr val="FF0000"/>
                </a:solidFill>
              </a:rPr>
              <a:t>Establishment clause</a:t>
            </a:r>
          </a:p>
          <a:p>
            <a:endParaRPr lang="en-US" sz="800" b="1" dirty="0">
              <a:solidFill>
                <a:srgbClr val="FE00FC"/>
              </a:solidFill>
            </a:endParaRPr>
          </a:p>
          <a:p>
            <a:r>
              <a:rPr lang="en-US" sz="2400" b="1" dirty="0">
                <a:solidFill>
                  <a:srgbClr val="FE00FC"/>
                </a:solidFill>
              </a:rPr>
              <a:t>Zelman v. Simmons-Harris (2002)</a:t>
            </a:r>
          </a:p>
          <a:p>
            <a:r>
              <a:rPr lang="en-US" sz="2400" dirty="0"/>
              <a:t>Court upheld (it’s OK) program that provided some families in Cleveland, Ohio, with vouchers that could be used to pay tuition at religious schools</a:t>
            </a:r>
          </a:p>
          <a:p>
            <a:endParaRPr lang="en-US" sz="2500" dirty="0"/>
          </a:p>
          <a:p>
            <a:r>
              <a:rPr lang="en-US" sz="2100" dirty="0"/>
              <a:t>"The place of religion in our society is an exalted one, achieved through a long tradition of reliance on the home, the church and the inviolable citadel of the individual heart and mind. We have come to recognize through bitter experience that it is not within the power of government to invade that citadel, whether its purpose or effect be to aid or oppose, to advance or retard. In the relationship between man and religion, the State is firmly committed to a position of neutrality.”</a:t>
            </a:r>
          </a:p>
          <a:p>
            <a:r>
              <a:rPr lang="en-US" sz="2200" b="1" dirty="0"/>
              <a:t>-- Justice Tom Clark         </a:t>
            </a:r>
            <a:r>
              <a:rPr lang="en-US" sz="2100" b="1" i="1" dirty="0">
                <a:solidFill>
                  <a:srgbClr val="FE00FC"/>
                </a:solidFill>
              </a:rPr>
              <a:t>Abington School District v. </a:t>
            </a:r>
            <a:r>
              <a:rPr lang="en-US" sz="2100" b="1" i="1" dirty="0" err="1">
                <a:solidFill>
                  <a:srgbClr val="FE00FC"/>
                </a:solidFill>
              </a:rPr>
              <a:t>Schempp</a:t>
            </a:r>
            <a:r>
              <a:rPr lang="en-US" sz="2100" b="1" i="1" dirty="0">
                <a:solidFill>
                  <a:srgbClr val="FE00FC"/>
                </a:solidFill>
              </a:rPr>
              <a:t> </a:t>
            </a:r>
            <a:r>
              <a:rPr lang="en-US" sz="2100" b="1" dirty="0">
                <a:solidFill>
                  <a:srgbClr val="FE00FC"/>
                </a:solidFill>
              </a:rPr>
              <a:t>(1963)</a:t>
            </a:r>
          </a:p>
          <a:p>
            <a:r>
              <a:rPr lang="en-US" sz="2200" dirty="0"/>
              <a:t>(School-sponsored Bible reading in </a:t>
            </a:r>
            <a:r>
              <a:rPr lang="en-US" sz="2200" dirty="0">
                <a:hlinkClick r:id="rId5" tooltip="Public school (government funded)"/>
              </a:rPr>
              <a:t>public schools</a:t>
            </a:r>
            <a:r>
              <a:rPr lang="en-US" sz="2200" dirty="0"/>
              <a:t> in the United States to be </a:t>
            </a:r>
            <a:r>
              <a:rPr lang="en-US" sz="2200" dirty="0">
                <a:hlinkClick r:id="rId6" tooltip="Unconstitutional"/>
              </a:rPr>
              <a:t>unconstitutional</a:t>
            </a:r>
            <a:r>
              <a:rPr lang="en-US" sz="2200" dirty="0"/>
              <a:t>)</a:t>
            </a:r>
            <a:endParaRPr lang="en-US" sz="2200" dirty="0">
              <a:solidFill>
                <a:srgbClr val="FE00FC"/>
              </a:solidFill>
            </a:endParaRPr>
          </a:p>
        </p:txBody>
      </p:sp>
      <p:sp>
        <p:nvSpPr>
          <p:cNvPr id="7" name="Rectangle 6"/>
          <p:cNvSpPr/>
          <p:nvPr/>
        </p:nvSpPr>
        <p:spPr>
          <a:xfrm>
            <a:off x="2901010" y="48374"/>
            <a:ext cx="7766991" cy="646331"/>
          </a:xfrm>
          <a:prstGeom prst="rect">
            <a:avLst/>
          </a:prstGeom>
        </p:spPr>
        <p:txBody>
          <a:bodyPr wrap="square">
            <a:spAutoFit/>
          </a:bodyPr>
          <a:lstStyle/>
          <a:p>
            <a:pPr lvl="0" algn="ctr"/>
            <a:r>
              <a:rPr lang="en-US" sz="3600" b="1" dirty="0"/>
              <a:t>Freedom of Religion </a:t>
            </a:r>
          </a:p>
        </p:txBody>
      </p:sp>
      <p:pic>
        <p:nvPicPr>
          <p:cNvPr id="8" name="Picture 7"/>
          <p:cNvPicPr>
            <a:picLocks noChangeAspect="1"/>
          </p:cNvPicPr>
          <p:nvPr/>
        </p:nvPicPr>
        <p:blipFill>
          <a:blip r:embed="rId7"/>
          <a:stretch>
            <a:fillRect/>
          </a:stretch>
        </p:blipFill>
        <p:spPr>
          <a:xfrm>
            <a:off x="10071812" y="0"/>
            <a:ext cx="596188" cy="701830"/>
          </a:xfrm>
          <a:prstGeom prst="rect">
            <a:avLst/>
          </a:prstGeom>
        </p:spPr>
      </p:pic>
      <p:pic>
        <p:nvPicPr>
          <p:cNvPr id="9" name="Picture 8"/>
          <p:cNvPicPr>
            <a:picLocks noChangeAspect="1"/>
          </p:cNvPicPr>
          <p:nvPr/>
        </p:nvPicPr>
        <p:blipFill>
          <a:blip r:embed="rId8"/>
          <a:stretch>
            <a:fillRect/>
          </a:stretch>
        </p:blipFill>
        <p:spPr>
          <a:xfrm>
            <a:off x="5317130" y="5429294"/>
            <a:ext cx="406171" cy="622196"/>
          </a:xfrm>
          <a:prstGeom prst="rect">
            <a:avLst/>
          </a:prstGeom>
          <a:ln w="12700" cmpd="sng">
            <a:solidFill>
              <a:schemeClr val="tx1"/>
            </a:solidFill>
          </a:ln>
        </p:spPr>
      </p:pic>
    </p:spTree>
    <p:extLst>
      <p:ext uri="{BB962C8B-B14F-4D97-AF65-F5344CB8AC3E}">
        <p14:creationId xmlns:p14="http://schemas.microsoft.com/office/powerpoint/2010/main" val="1340014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48374"/>
            <a:ext cx="7766991" cy="646331"/>
          </a:xfrm>
          <a:prstGeom prst="rect">
            <a:avLst/>
          </a:prstGeom>
        </p:spPr>
        <p:txBody>
          <a:bodyPr wrap="square">
            <a:spAutoFit/>
          </a:bodyPr>
          <a:lstStyle/>
          <a:p>
            <a:pPr lvl="0" algn="ctr"/>
            <a:r>
              <a:rPr lang="en-US" sz="3600" b="1" dirty="0"/>
              <a:t>Freedom of Religion </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9" name="Rectangle 8"/>
          <p:cNvSpPr/>
          <p:nvPr/>
        </p:nvSpPr>
        <p:spPr>
          <a:xfrm>
            <a:off x="2901009" y="694704"/>
            <a:ext cx="7766991" cy="6124754"/>
          </a:xfrm>
          <a:prstGeom prst="rect">
            <a:avLst/>
          </a:prstGeom>
        </p:spPr>
        <p:txBody>
          <a:bodyPr wrap="square">
            <a:spAutoFit/>
          </a:bodyPr>
          <a:lstStyle/>
          <a:p>
            <a:pPr lvl="0"/>
            <a:r>
              <a:rPr lang="en-US" sz="3000" b="1" dirty="0">
                <a:solidFill>
                  <a:srgbClr val="FF0000"/>
                </a:solidFill>
              </a:rPr>
              <a:t>Free Exercise Clause</a:t>
            </a:r>
          </a:p>
          <a:p>
            <a:r>
              <a:rPr lang="en-US" sz="2800" dirty="0"/>
              <a:t> </a:t>
            </a:r>
          </a:p>
          <a:p>
            <a:pPr lvl="0"/>
            <a:r>
              <a:rPr lang="en-US" sz="2800" b="1" dirty="0"/>
              <a:t>General Points</a:t>
            </a:r>
          </a:p>
          <a:p>
            <a:pPr marL="457200" indent="-457200">
              <a:buClr>
                <a:srgbClr val="3366FF"/>
              </a:buClr>
              <a:buFont typeface="Arial"/>
              <a:buChar char="•"/>
            </a:pPr>
            <a:r>
              <a:rPr lang="en-US" sz="2800" dirty="0"/>
              <a:t>First Amendment’s </a:t>
            </a:r>
            <a:r>
              <a:rPr lang="en-US" sz="2800" b="1" dirty="0">
                <a:solidFill>
                  <a:srgbClr val="FF0000"/>
                </a:solidFill>
              </a:rPr>
              <a:t>Free Exercise Clause </a:t>
            </a:r>
            <a:r>
              <a:rPr lang="en-US" sz="2800" dirty="0"/>
              <a:t>guarantees each person the right to believe what they want</a:t>
            </a:r>
          </a:p>
          <a:p>
            <a:pPr marL="457200" indent="-457200">
              <a:buClr>
                <a:srgbClr val="3366FF"/>
              </a:buClr>
              <a:buFont typeface="Arial"/>
              <a:buChar char="•"/>
            </a:pPr>
            <a:r>
              <a:rPr lang="en-US" sz="2800" dirty="0"/>
              <a:t>Religion cannot make an act legal that would otherwise be illegal</a:t>
            </a:r>
          </a:p>
          <a:p>
            <a:pPr marL="457200" indent="-457200">
              <a:buClr>
                <a:srgbClr val="3366FF"/>
              </a:buClr>
              <a:buFont typeface="Arial"/>
              <a:buChar char="•"/>
            </a:pPr>
            <a:r>
              <a:rPr lang="en-US" sz="2800" dirty="0"/>
              <a:t>Government can act when religious practices violate criminal laws, offend public morals, or threaten community safety</a:t>
            </a:r>
          </a:p>
          <a:p>
            <a:pPr marL="914400" lvl="1" indent="-457200">
              <a:buClr>
                <a:srgbClr val="660066"/>
              </a:buClr>
              <a:buFont typeface="Arial"/>
              <a:buChar char="•"/>
            </a:pPr>
            <a:r>
              <a:rPr lang="en-US" sz="2800" dirty="0"/>
              <a:t>Example, in </a:t>
            </a:r>
            <a:r>
              <a:rPr lang="en-US" sz="2800" b="1" i="1" dirty="0">
                <a:solidFill>
                  <a:srgbClr val="FE00FC"/>
                </a:solidFill>
              </a:rPr>
              <a:t>Oregon v. Smith </a:t>
            </a:r>
            <a:r>
              <a:rPr lang="en-US" sz="2800" b="1" dirty="0">
                <a:solidFill>
                  <a:srgbClr val="FE00FC"/>
                </a:solidFill>
              </a:rPr>
              <a:t>(1990)</a:t>
            </a:r>
            <a:r>
              <a:rPr lang="en-US" sz="2800" dirty="0"/>
              <a:t>, </a:t>
            </a:r>
            <a:r>
              <a:rPr lang="en-US" sz="2800" i="1" dirty="0"/>
              <a:t>SC</a:t>
            </a:r>
            <a:r>
              <a:rPr lang="en-US" sz="2800" dirty="0"/>
              <a:t> banned the use of illegal drugs in religious ceremonies</a:t>
            </a:r>
          </a:p>
        </p:txBody>
      </p:sp>
    </p:spTree>
    <p:extLst>
      <p:ext uri="{BB962C8B-B14F-4D97-AF65-F5344CB8AC3E}">
        <p14:creationId xmlns:p14="http://schemas.microsoft.com/office/powerpoint/2010/main" val="3111562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48374"/>
            <a:ext cx="7766991" cy="646331"/>
          </a:xfrm>
          <a:prstGeom prst="rect">
            <a:avLst/>
          </a:prstGeom>
        </p:spPr>
        <p:txBody>
          <a:bodyPr wrap="square">
            <a:spAutoFit/>
          </a:bodyPr>
          <a:lstStyle/>
          <a:p>
            <a:pPr lvl="0" algn="ctr"/>
            <a:r>
              <a:rPr lang="en-US" sz="3600" b="1" dirty="0"/>
              <a:t>Freedom of Religion </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9" name="Rectangle 8"/>
          <p:cNvSpPr/>
          <p:nvPr/>
        </p:nvSpPr>
        <p:spPr>
          <a:xfrm>
            <a:off x="2901009" y="694705"/>
            <a:ext cx="7766991" cy="7017307"/>
          </a:xfrm>
          <a:prstGeom prst="rect">
            <a:avLst/>
          </a:prstGeom>
        </p:spPr>
        <p:txBody>
          <a:bodyPr wrap="square">
            <a:spAutoFit/>
          </a:bodyPr>
          <a:lstStyle/>
          <a:p>
            <a:pPr lvl="0"/>
            <a:r>
              <a:rPr lang="en-US" sz="3000" b="1" dirty="0">
                <a:solidFill>
                  <a:srgbClr val="FF0000"/>
                </a:solidFill>
              </a:rPr>
              <a:t>Free Exercise Clause</a:t>
            </a:r>
          </a:p>
          <a:p>
            <a:pPr lvl="0"/>
            <a:r>
              <a:rPr lang="en-US" sz="2600" b="1" dirty="0"/>
              <a:t>Limits on the Free Exercise Clause: </a:t>
            </a:r>
            <a:r>
              <a:rPr lang="en-US" sz="2600" b="1" i="1" dirty="0">
                <a:solidFill>
                  <a:srgbClr val="FE00FC"/>
                </a:solidFill>
              </a:rPr>
              <a:t>Reynolds v. United States</a:t>
            </a:r>
            <a:r>
              <a:rPr lang="en-US" sz="2600" b="1" dirty="0">
                <a:solidFill>
                  <a:srgbClr val="FE00FC"/>
                </a:solidFill>
              </a:rPr>
              <a:t> (1879)</a:t>
            </a:r>
          </a:p>
          <a:p>
            <a:pPr lvl="0"/>
            <a:r>
              <a:rPr lang="en-US" sz="2600" dirty="0"/>
              <a:t>Issue – Polygamy “duty to marry many women”</a:t>
            </a:r>
          </a:p>
          <a:p>
            <a:pPr marL="457200" indent="-457200">
              <a:buClr>
                <a:srgbClr val="3366FF"/>
              </a:buClr>
              <a:buFont typeface="Arial"/>
              <a:buChar char="•"/>
            </a:pPr>
            <a:r>
              <a:rPr lang="en-US" sz="2600" i="1" dirty="0"/>
              <a:t>SC</a:t>
            </a:r>
            <a:r>
              <a:rPr lang="en-US" sz="2600" dirty="0"/>
              <a:t> made an important distinction between religious beliefs and religious practices</a:t>
            </a:r>
          </a:p>
          <a:p>
            <a:pPr marL="457200" indent="-457200">
              <a:buClr>
                <a:srgbClr val="3366FF"/>
              </a:buClr>
              <a:buFont typeface="Arial"/>
              <a:buChar char="•"/>
            </a:pPr>
            <a:r>
              <a:rPr lang="en-US" sz="2600" dirty="0"/>
              <a:t>Court cannot restrict what a person believes because that “lies solely between a man and his God.” </a:t>
            </a:r>
          </a:p>
          <a:p>
            <a:pPr marL="457200" indent="-457200">
              <a:buClr>
                <a:srgbClr val="3366FF"/>
              </a:buClr>
              <a:buFont typeface="Arial"/>
              <a:buChar char="•"/>
            </a:pPr>
            <a:r>
              <a:rPr lang="en-US" sz="2600" dirty="0"/>
              <a:t>(However) society has a right to legislate against religious activities that violate a law of the land</a:t>
            </a:r>
          </a:p>
          <a:p>
            <a:pPr marL="457200" indent="-457200">
              <a:buClr>
                <a:srgbClr val="3366FF"/>
              </a:buClr>
              <a:buFont typeface="Arial"/>
              <a:buChar char="•"/>
            </a:pPr>
            <a:r>
              <a:rPr lang="en-US" sz="2600" i="1" dirty="0"/>
              <a:t>SC</a:t>
            </a:r>
            <a:r>
              <a:rPr lang="en-US" sz="2600" dirty="0"/>
              <a:t> rules against Reynolds, arguing that permitting polygamy would “make the professed doctrines of religious belief superior to the law of the land, and in effect to permit every citizen to become a maw unto himself.”</a:t>
            </a:r>
          </a:p>
          <a:p>
            <a:r>
              <a:rPr lang="en-US" sz="2800" dirty="0"/>
              <a:t> </a:t>
            </a:r>
          </a:p>
          <a:p>
            <a:r>
              <a:rPr lang="en-US" sz="2800" dirty="0"/>
              <a:t> </a:t>
            </a:r>
          </a:p>
        </p:txBody>
      </p:sp>
    </p:spTree>
    <p:extLst>
      <p:ext uri="{BB962C8B-B14F-4D97-AF65-F5344CB8AC3E}">
        <p14:creationId xmlns:p14="http://schemas.microsoft.com/office/powerpoint/2010/main" val="3735354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7" name="Picture 6"/>
          <p:cNvPicPr>
            <a:picLocks noChangeAspect="1"/>
          </p:cNvPicPr>
          <p:nvPr/>
        </p:nvPicPr>
        <p:blipFill>
          <a:blip r:embed="rId5"/>
          <a:stretch>
            <a:fillRect/>
          </a:stretch>
        </p:blipFill>
        <p:spPr>
          <a:xfrm>
            <a:off x="10071812" y="0"/>
            <a:ext cx="596188" cy="701830"/>
          </a:xfrm>
          <a:prstGeom prst="rect">
            <a:avLst/>
          </a:prstGeom>
        </p:spPr>
      </p:pic>
      <p:sp>
        <p:nvSpPr>
          <p:cNvPr id="8" name="Rectangle 7"/>
          <p:cNvSpPr/>
          <p:nvPr/>
        </p:nvSpPr>
        <p:spPr>
          <a:xfrm>
            <a:off x="2901010" y="701831"/>
            <a:ext cx="7766990" cy="5940089"/>
          </a:xfrm>
          <a:prstGeom prst="rect">
            <a:avLst/>
          </a:prstGeom>
        </p:spPr>
        <p:txBody>
          <a:bodyPr wrap="square">
            <a:spAutoFit/>
          </a:bodyPr>
          <a:lstStyle/>
          <a:p>
            <a:pPr algn="ctr"/>
            <a:r>
              <a:rPr lang="en-US" sz="2800" b="1" dirty="0"/>
              <a:t>Does “no law” in the First Amendment </a:t>
            </a:r>
          </a:p>
          <a:p>
            <a:pPr algn="ctr"/>
            <a:r>
              <a:rPr lang="en-US" sz="2800" b="1" dirty="0"/>
              <a:t>really mean “no law”?</a:t>
            </a:r>
          </a:p>
          <a:p>
            <a:endParaRPr lang="en-US" sz="800" dirty="0"/>
          </a:p>
          <a:p>
            <a:r>
              <a:rPr lang="en-US" sz="2800" dirty="0"/>
              <a:t>Is freedom of expression                                                  absolute? -- Not always!		</a:t>
            </a:r>
          </a:p>
          <a:p>
            <a:endParaRPr lang="en-US" sz="800" dirty="0"/>
          </a:p>
          <a:p>
            <a:r>
              <a:rPr lang="en-US" sz="2800" b="1" dirty="0">
                <a:solidFill>
                  <a:srgbClr val="FF6600"/>
                </a:solidFill>
              </a:rPr>
              <a:t>IMPORTANT</a:t>
            </a:r>
            <a:r>
              <a:rPr lang="en-US" sz="2800" dirty="0"/>
              <a:t> -- Must find                                                              a balance between freedom                                                of expression and competing                                  values like public order,                                            national security, and the                                                     right to a fair trial</a:t>
            </a:r>
          </a:p>
          <a:p>
            <a:endParaRPr lang="en-US" sz="2800" dirty="0"/>
          </a:p>
          <a:p>
            <a:r>
              <a:rPr lang="en-US" sz="2800" dirty="0"/>
              <a:t>What exactly is speech?</a:t>
            </a:r>
          </a:p>
          <a:p>
            <a:r>
              <a:rPr lang="en-US" sz="2800" dirty="0"/>
              <a:t>(like picketing) -- non verbal – symbolic speech?</a:t>
            </a:r>
          </a:p>
        </p:txBody>
      </p:sp>
      <p:pic>
        <p:nvPicPr>
          <p:cNvPr id="9" name="Picture 8"/>
          <p:cNvPicPr>
            <a:picLocks noChangeAspect="1"/>
          </p:cNvPicPr>
          <p:nvPr/>
        </p:nvPicPr>
        <p:blipFill>
          <a:blip r:embed="rId6"/>
          <a:stretch>
            <a:fillRect/>
          </a:stretch>
        </p:blipFill>
        <p:spPr>
          <a:xfrm>
            <a:off x="7235004" y="1707229"/>
            <a:ext cx="3288206" cy="4420970"/>
          </a:xfrm>
          <a:prstGeom prst="rect">
            <a:avLst/>
          </a:prstGeom>
        </p:spPr>
      </p:pic>
    </p:spTree>
    <p:extLst>
      <p:ext uri="{BB962C8B-B14F-4D97-AF65-F5344CB8AC3E}">
        <p14:creationId xmlns:p14="http://schemas.microsoft.com/office/powerpoint/2010/main" val="3443126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668886"/>
            <a:ext cx="7766990" cy="6124754"/>
          </a:xfrm>
          <a:prstGeom prst="rect">
            <a:avLst/>
          </a:prstGeom>
        </p:spPr>
        <p:txBody>
          <a:bodyPr wrap="square">
            <a:spAutoFit/>
          </a:bodyPr>
          <a:lstStyle/>
          <a:p>
            <a:pPr lvl="0"/>
            <a:r>
              <a:rPr lang="en-US" sz="2800" b="1" dirty="0">
                <a:solidFill>
                  <a:srgbClr val="FF0000"/>
                </a:solidFill>
              </a:rPr>
              <a:t>The Defense of Free Speech</a:t>
            </a:r>
          </a:p>
          <a:p>
            <a:r>
              <a:rPr lang="en-US" sz="2800" dirty="0"/>
              <a:t> </a:t>
            </a:r>
          </a:p>
          <a:p>
            <a:pPr lvl="0"/>
            <a:r>
              <a:rPr lang="en-US" sz="2800" b="1" dirty="0"/>
              <a:t>The First Amendment</a:t>
            </a:r>
          </a:p>
          <a:p>
            <a:pPr marL="457200" indent="-457200">
              <a:buClr>
                <a:srgbClr val="3366FF"/>
              </a:buClr>
              <a:buFont typeface="Arial"/>
              <a:buChar char="•"/>
            </a:pPr>
            <a:r>
              <a:rPr lang="en-US" sz="2800" dirty="0"/>
              <a:t>Framers believed right                                                to free speech is a                                                fundamental natural                                                       right</a:t>
            </a:r>
          </a:p>
          <a:p>
            <a:pPr marL="457200" indent="-457200">
              <a:buClr>
                <a:srgbClr val="3366FF"/>
              </a:buClr>
              <a:buFont typeface="Arial"/>
              <a:buChar char="•"/>
            </a:pPr>
            <a:r>
              <a:rPr lang="en-US" sz="2800" dirty="0"/>
              <a:t>1</a:t>
            </a:r>
            <a:r>
              <a:rPr lang="en-US" sz="2800" baseline="30000" dirty="0"/>
              <a:t>st</a:t>
            </a:r>
            <a:r>
              <a:rPr lang="en-US" sz="2800" dirty="0"/>
              <a:t> AM clearly states that,                                                                 “Congress shall make no                                                 law… abridging the                                                                 freedom of speech or of the press.”</a:t>
            </a:r>
          </a:p>
          <a:p>
            <a:pPr marL="457200" indent="-457200">
              <a:buClr>
                <a:srgbClr val="3366FF"/>
              </a:buClr>
              <a:buFont typeface="Arial"/>
              <a:buChar char="•"/>
            </a:pPr>
            <a:r>
              <a:rPr lang="en-US" sz="2800" dirty="0"/>
              <a:t>First and Fourteenth Amendments protect free speech from incursions of both federal and state governments</a:t>
            </a:r>
          </a:p>
        </p:txBody>
      </p:sp>
      <p:pic>
        <p:nvPicPr>
          <p:cNvPr id="9" name="Picture 8"/>
          <p:cNvPicPr>
            <a:picLocks noChangeAspect="1"/>
          </p:cNvPicPr>
          <p:nvPr/>
        </p:nvPicPr>
        <p:blipFill>
          <a:blip r:embed="rId6"/>
          <a:stretch>
            <a:fillRect/>
          </a:stretch>
        </p:blipFill>
        <p:spPr>
          <a:xfrm>
            <a:off x="7149766" y="818230"/>
            <a:ext cx="3239639" cy="4142582"/>
          </a:xfrm>
          <a:prstGeom prst="rect">
            <a:avLst/>
          </a:prstGeom>
        </p:spPr>
      </p:pic>
    </p:spTree>
    <p:extLst>
      <p:ext uri="{BB962C8B-B14F-4D97-AF65-F5344CB8AC3E}">
        <p14:creationId xmlns:p14="http://schemas.microsoft.com/office/powerpoint/2010/main" val="2972884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668886"/>
            <a:ext cx="7766990" cy="5539978"/>
          </a:xfrm>
          <a:prstGeom prst="rect">
            <a:avLst/>
          </a:prstGeom>
        </p:spPr>
        <p:txBody>
          <a:bodyPr wrap="square">
            <a:spAutoFit/>
          </a:bodyPr>
          <a:lstStyle/>
          <a:p>
            <a:r>
              <a:rPr lang="en-US" sz="3000" b="1" dirty="0">
                <a:solidFill>
                  <a:srgbClr val="FF0000"/>
                </a:solidFill>
              </a:rPr>
              <a:t>The Defense of Free Speech</a:t>
            </a:r>
          </a:p>
          <a:p>
            <a:pPr lvl="0"/>
            <a:endParaRPr lang="en-US" sz="800" dirty="0"/>
          </a:p>
          <a:p>
            <a:pPr lvl="0"/>
            <a:r>
              <a:rPr lang="en-US" sz="2800" b="1" dirty="0"/>
              <a:t>Protections of unpopular views</a:t>
            </a:r>
          </a:p>
          <a:p>
            <a:pPr marL="3086100" lvl="6" indent="-342900">
              <a:buClr>
                <a:srgbClr val="3366FF"/>
              </a:buClr>
              <a:buSzPct val="108000"/>
              <a:buFont typeface="Arial"/>
              <a:buChar char="•"/>
            </a:pPr>
            <a:r>
              <a:rPr lang="en-US" sz="2400" dirty="0"/>
              <a:t>Guarantees of free speech are intended to protect expressions of unpopular views</a:t>
            </a:r>
          </a:p>
          <a:p>
            <a:pPr marL="3086100" lvl="6" indent="-342900">
              <a:buClr>
                <a:srgbClr val="3366FF"/>
              </a:buClr>
              <a:buSzPct val="108000"/>
              <a:buFont typeface="Arial"/>
              <a:buChar char="•"/>
            </a:pPr>
            <a:r>
              <a:rPr lang="en-US" sz="2400" dirty="0"/>
              <a:t>“The freedom to differ,” Justice Jackson wrote, “ is not limited to things that do not matter much.”</a:t>
            </a:r>
          </a:p>
          <a:p>
            <a:pPr marL="3086100" lvl="6" indent="-342900">
              <a:buClr>
                <a:srgbClr val="3366FF"/>
              </a:buClr>
              <a:buSzPct val="108000"/>
              <a:buFont typeface="Arial"/>
              <a:buChar char="•"/>
            </a:pPr>
            <a:r>
              <a:rPr lang="en-US" sz="2400" dirty="0"/>
              <a:t>Even if a doctrine is “wrong,” it does not follow that it should be silenced</a:t>
            </a:r>
          </a:p>
          <a:p>
            <a:pPr marL="342900" indent="-342900">
              <a:buClr>
                <a:srgbClr val="3366FF"/>
              </a:buClr>
              <a:buSzPct val="108000"/>
              <a:buFont typeface="Arial"/>
              <a:buChar char="•"/>
            </a:pPr>
            <a:r>
              <a:rPr lang="en-US" sz="2400" dirty="0"/>
              <a:t>English philosopher John Stuart Mill argued that wrong or offensive ideas force us to sharpen our own views</a:t>
            </a:r>
          </a:p>
          <a:p>
            <a:pPr marL="342900" indent="-342900">
              <a:buClr>
                <a:srgbClr val="3366FF"/>
              </a:buClr>
              <a:buSzPct val="108000"/>
              <a:buFont typeface="Arial"/>
              <a:buChar char="•"/>
            </a:pPr>
            <a:r>
              <a:rPr lang="en-US" sz="2400" dirty="0"/>
              <a:t>IF we believed in free expression, we must believe in its power to overcome error in a fair debate</a:t>
            </a:r>
          </a:p>
        </p:txBody>
      </p:sp>
      <p:pic>
        <p:nvPicPr>
          <p:cNvPr id="9" name="Picture 8"/>
          <p:cNvPicPr>
            <a:picLocks noChangeAspect="1"/>
          </p:cNvPicPr>
          <p:nvPr/>
        </p:nvPicPr>
        <p:blipFill>
          <a:blip r:embed="rId6"/>
          <a:stretch>
            <a:fillRect/>
          </a:stretch>
        </p:blipFill>
        <p:spPr>
          <a:xfrm>
            <a:off x="2999829" y="1778267"/>
            <a:ext cx="2666780" cy="2892460"/>
          </a:xfrm>
          <a:prstGeom prst="rect">
            <a:avLst/>
          </a:prstGeom>
          <a:ln w="12700" cmpd="sng">
            <a:solidFill>
              <a:schemeClr val="tx1"/>
            </a:solidFill>
          </a:ln>
        </p:spPr>
      </p:pic>
    </p:spTree>
    <p:extLst>
      <p:ext uri="{BB962C8B-B14F-4D97-AF65-F5344CB8AC3E}">
        <p14:creationId xmlns:p14="http://schemas.microsoft.com/office/powerpoint/2010/main" val="989375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 Bagley - Salt Lake Tribune - Westboro Baptist Color - English - Baptist, Westboro, Alito, Supreme Court, First Amendment, Protest, Speech, Hate, Fred Phelps, Church, Fag, Homosexual, Gay, Bible, Homosexuality, Rever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542"/>
            <a:ext cx="9144000" cy="6915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2661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22851" y="593694"/>
            <a:ext cx="7745149" cy="6155532"/>
          </a:xfrm>
          <a:prstGeom prst="rect">
            <a:avLst/>
          </a:prstGeom>
        </p:spPr>
        <p:txBody>
          <a:bodyPr wrap="square">
            <a:spAutoFit/>
          </a:bodyPr>
          <a:lstStyle/>
          <a:p>
            <a:pPr lvl="0"/>
            <a:r>
              <a:rPr lang="en-US" sz="3000" b="1" dirty="0">
                <a:solidFill>
                  <a:srgbClr val="FF0000"/>
                </a:solidFill>
              </a:rPr>
              <a:t>The “Clear and Present Danger” Test</a:t>
            </a:r>
          </a:p>
          <a:p>
            <a:r>
              <a:rPr lang="en-US" dirty="0"/>
              <a:t> </a:t>
            </a:r>
            <a:r>
              <a:rPr lang="en-US" sz="2800" b="1" i="1" dirty="0" err="1">
                <a:solidFill>
                  <a:srgbClr val="FE00FC"/>
                </a:solidFill>
              </a:rPr>
              <a:t>Schenck</a:t>
            </a:r>
            <a:r>
              <a:rPr lang="en-US" sz="2800" b="1" i="1" dirty="0">
                <a:solidFill>
                  <a:srgbClr val="FE00FC"/>
                </a:solidFill>
              </a:rPr>
              <a:t> v. United States </a:t>
            </a:r>
            <a:r>
              <a:rPr lang="en-US" sz="2800" b="1" dirty="0">
                <a:solidFill>
                  <a:srgbClr val="FE00FC"/>
                </a:solidFill>
              </a:rPr>
              <a:t>(1919) </a:t>
            </a:r>
          </a:p>
          <a:p>
            <a:pPr marL="457200" indent="-457200">
              <a:buClr>
                <a:srgbClr val="3366FF"/>
              </a:buClr>
              <a:buFont typeface="Arial"/>
              <a:buChar char="•"/>
            </a:pPr>
            <a:r>
              <a:rPr lang="en-US" sz="2600" dirty="0"/>
              <a:t>Espionage Act of 1917 prohibited forms of dissent deemed to be harmful to the nation’s war effort in World War 1</a:t>
            </a:r>
          </a:p>
          <a:p>
            <a:pPr marL="457200" indent="-457200">
              <a:buClr>
                <a:srgbClr val="3366FF"/>
              </a:buClr>
              <a:buFont typeface="Arial"/>
              <a:buChar char="•"/>
            </a:pPr>
            <a:r>
              <a:rPr lang="en-US" sz="2600" dirty="0"/>
              <a:t>Charles </a:t>
            </a:r>
            <a:r>
              <a:rPr lang="en-US" sz="2600" dirty="0" err="1"/>
              <a:t>Schenck</a:t>
            </a:r>
            <a:r>
              <a:rPr lang="en-US" sz="2600" dirty="0"/>
              <a:t> opposed America’s participation in World War I so he mailed 15,000 leaflets to potential draftees comparing military conscription to slavery and urged his readers to “assert your rights” by resisting the military draft</a:t>
            </a:r>
          </a:p>
          <a:p>
            <a:pPr marL="457200" indent="-457200">
              <a:buClr>
                <a:srgbClr val="3366FF"/>
              </a:buClr>
              <a:buFont typeface="Arial"/>
              <a:buChar char="•"/>
            </a:pPr>
            <a:r>
              <a:rPr lang="en-US" sz="2600" dirty="0"/>
              <a:t>Government responded by arresting </a:t>
            </a:r>
            <a:r>
              <a:rPr lang="en-US" sz="2600" dirty="0" err="1"/>
              <a:t>Schenck</a:t>
            </a:r>
            <a:r>
              <a:rPr lang="en-US" sz="2600" dirty="0"/>
              <a:t> for violating the Espionage Act </a:t>
            </a:r>
          </a:p>
          <a:p>
            <a:pPr marL="457200" indent="-457200">
              <a:buClr>
                <a:srgbClr val="3366FF"/>
              </a:buClr>
              <a:buFont typeface="Arial"/>
              <a:buChar char="•"/>
            </a:pPr>
            <a:r>
              <a:rPr lang="en-US" sz="2600" dirty="0" err="1"/>
              <a:t>Schenck</a:t>
            </a:r>
            <a:r>
              <a:rPr lang="en-US" sz="2600" dirty="0"/>
              <a:t> argued Espionage Act unconstitutional because it violated the 1</a:t>
            </a:r>
            <a:r>
              <a:rPr lang="en-US" sz="2600" baseline="30000" dirty="0"/>
              <a:t>st</a:t>
            </a:r>
            <a:r>
              <a:rPr lang="en-US" sz="2600" dirty="0"/>
              <a:t>  Amendment’s promises of free speech </a:t>
            </a:r>
          </a:p>
        </p:txBody>
      </p:sp>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Tree>
    <p:extLst>
      <p:ext uri="{BB962C8B-B14F-4D97-AF65-F5344CB8AC3E}">
        <p14:creationId xmlns:p14="http://schemas.microsoft.com/office/powerpoint/2010/main" val="963140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22851" y="593694"/>
            <a:ext cx="9129241" cy="6571030"/>
          </a:xfrm>
          <a:prstGeom prst="rect">
            <a:avLst/>
          </a:prstGeom>
        </p:spPr>
        <p:txBody>
          <a:bodyPr wrap="square">
            <a:spAutoFit/>
          </a:bodyPr>
          <a:lstStyle/>
          <a:p>
            <a:pPr lvl="0"/>
            <a:r>
              <a:rPr lang="en-US" sz="2800" b="1" dirty="0">
                <a:solidFill>
                  <a:srgbClr val="FF0000"/>
                </a:solidFill>
              </a:rPr>
              <a:t>The “Clear and Present Danger” Test</a:t>
            </a:r>
          </a:p>
          <a:p>
            <a:r>
              <a:rPr lang="en-US" dirty="0"/>
              <a:t> </a:t>
            </a:r>
          </a:p>
          <a:p>
            <a:pPr lvl="0"/>
            <a:r>
              <a:rPr lang="en-US" sz="2400" dirty="0"/>
              <a:t>									</a:t>
            </a:r>
            <a:r>
              <a:rPr lang="en-US" sz="2700" dirty="0"/>
              <a:t>Justice Oliver Wendell 									Holmes wrote, “[T]he  									character of every act 									depends on the 									circumstances in which       									it is done. The most stringent protection of free speech would not protect a man in falsely shouting fire in a theatre, and causing a panic… The question in every case is whether the words are used in such circumstances and are of such a nature as to create a clear and present danger that they will bring about substantive evils that Congress has the right to prevent.”</a:t>
            </a:r>
          </a:p>
        </p:txBody>
      </p:sp>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pic>
        <p:nvPicPr>
          <p:cNvPr id="9" name="Picture 8"/>
          <p:cNvPicPr>
            <a:picLocks noChangeAspect="1"/>
          </p:cNvPicPr>
          <p:nvPr/>
        </p:nvPicPr>
        <p:blipFill rotWithShape="1">
          <a:blip r:embed="rId6"/>
          <a:srcRect t="14168"/>
          <a:stretch/>
        </p:blipFill>
        <p:spPr>
          <a:xfrm rot="10800000" flipV="1">
            <a:off x="8510212" y="593695"/>
            <a:ext cx="895345" cy="767207"/>
          </a:xfrm>
          <a:prstGeom prst="rect">
            <a:avLst/>
          </a:prstGeom>
        </p:spPr>
      </p:pic>
    </p:spTree>
    <p:extLst>
      <p:ext uri="{BB962C8B-B14F-4D97-AF65-F5344CB8AC3E}">
        <p14:creationId xmlns:p14="http://schemas.microsoft.com/office/powerpoint/2010/main" val="220893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8195" name="Rectangle 3"/>
          <p:cNvSpPr>
            <a:spLocks noGrp="1" noChangeArrowheads="1"/>
          </p:cNvSpPr>
          <p:nvPr>
            <p:ph type="body" idx="1"/>
          </p:nvPr>
        </p:nvSpPr>
        <p:spPr>
          <a:xfrm>
            <a:off x="1676400" y="1600201"/>
            <a:ext cx="8991600" cy="4525963"/>
          </a:xfrm>
        </p:spPr>
        <p:txBody>
          <a:bodyPr/>
          <a:lstStyle/>
          <a:p>
            <a:pPr eaLnBrk="1" hangingPunct="1">
              <a:buFontTx/>
              <a:buNone/>
            </a:pPr>
            <a:r>
              <a:rPr lang="en-US" altLang="en-US" sz="4000"/>
              <a:t>	1. On his last day, Adams fills courts</a:t>
            </a:r>
          </a:p>
          <a:p>
            <a:pPr eaLnBrk="1" hangingPunct="1">
              <a:buFontTx/>
              <a:buNone/>
            </a:pPr>
            <a:r>
              <a:rPr lang="en-US" altLang="en-US" sz="4000"/>
              <a:t>       with as many Federalist judges as</a:t>
            </a:r>
          </a:p>
          <a:p>
            <a:pPr eaLnBrk="1" hangingPunct="1">
              <a:buFontTx/>
              <a:buNone/>
            </a:pPr>
            <a:r>
              <a:rPr lang="en-US" altLang="en-US" sz="4000"/>
              <a:t>       possible</a:t>
            </a:r>
          </a:p>
        </p:txBody>
      </p:sp>
      <p:sp>
        <p:nvSpPr>
          <p:cNvPr id="8196" name="Text Box 6"/>
          <p:cNvSpPr txBox="1">
            <a:spLocks noChangeArrowheads="1"/>
          </p:cNvSpPr>
          <p:nvPr/>
        </p:nvSpPr>
        <p:spPr bwMode="auto">
          <a:xfrm>
            <a:off x="1676400" y="5449889"/>
            <a:ext cx="8763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C0000"/>
                </a:solidFill>
              </a:rPr>
              <a:t>They were called “midnight judges” - Adams waited until 9 o’clock on his last night as President to appoint them.</a:t>
            </a:r>
          </a:p>
          <a:p>
            <a:pPr eaLnBrk="1" hangingPunct="1">
              <a:spcBef>
                <a:spcPct val="0"/>
              </a:spcBef>
              <a:buFontTx/>
              <a:buNone/>
            </a:pPr>
            <a:endParaRPr lang="en-US" altLang="en-US" sz="2800" b="1">
              <a:solidFill>
                <a:srgbClr val="CC0000"/>
              </a:solidFill>
            </a:endParaRPr>
          </a:p>
        </p:txBody>
      </p:sp>
      <p:pic>
        <p:nvPicPr>
          <p:cNvPr id="8197" name="Picture 8" descr="MCPE02668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810000"/>
            <a:ext cx="17351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MCPE02668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810000"/>
            <a:ext cx="17351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4" descr="MCHH02154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3810000"/>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4346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22851" y="593694"/>
            <a:ext cx="7745149" cy="6401754"/>
          </a:xfrm>
          <a:prstGeom prst="rect">
            <a:avLst/>
          </a:prstGeom>
        </p:spPr>
        <p:txBody>
          <a:bodyPr wrap="square">
            <a:spAutoFit/>
          </a:bodyPr>
          <a:lstStyle/>
          <a:p>
            <a:pPr lvl="0"/>
            <a:r>
              <a:rPr lang="en-US" sz="2800" b="1" dirty="0">
                <a:solidFill>
                  <a:srgbClr val="FF0000"/>
                </a:solidFill>
              </a:rPr>
              <a:t>The “Clear and Present Danger” Test</a:t>
            </a:r>
          </a:p>
          <a:p>
            <a:pPr marL="457200" indent="-457200">
              <a:buClr>
                <a:srgbClr val="3366FF"/>
              </a:buClr>
              <a:buFont typeface="Arial"/>
              <a:buChar char="•"/>
            </a:pPr>
            <a:r>
              <a:rPr lang="en-US" sz="2800" dirty="0"/>
              <a:t>Clear and present danger test created a precedent that First Amendment guarantees of free speech are </a:t>
            </a:r>
            <a:r>
              <a:rPr lang="en-US" sz="2800" b="1" i="1" u="sng" dirty="0">
                <a:solidFill>
                  <a:srgbClr val="000090"/>
                </a:solidFill>
              </a:rPr>
              <a:t>not absolute</a:t>
            </a:r>
          </a:p>
          <a:p>
            <a:pPr marL="457200" indent="-457200">
              <a:buClr>
                <a:srgbClr val="3366FF"/>
              </a:buClr>
              <a:buFont typeface="Arial"/>
              <a:buChar char="•"/>
            </a:pPr>
            <a:r>
              <a:rPr lang="en-US" sz="2800" dirty="0"/>
              <a:t>Smith Act of 1940 forbade advocacy of violent overthrow of American government</a:t>
            </a:r>
          </a:p>
          <a:p>
            <a:pPr marL="457200" indent="-457200">
              <a:buClr>
                <a:srgbClr val="3366FF"/>
              </a:buClr>
              <a:buFont typeface="Arial"/>
              <a:buChar char="•"/>
            </a:pPr>
            <a:r>
              <a:rPr lang="en-US" sz="2800" dirty="0"/>
              <a:t>Free speech advocates did little to stem the relentless persecution known as McCarthyism during the “cold war” of the 1950s, when Senator Joseph McCarthy’s unproven accusations that many public officials were Communists created an atmosphere in which broad restrictions were placed on freedom of expression</a:t>
            </a:r>
          </a:p>
          <a:p>
            <a:endParaRPr lang="en-US" dirty="0"/>
          </a:p>
        </p:txBody>
      </p:sp>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Tree>
    <p:extLst>
      <p:ext uri="{BB962C8B-B14F-4D97-AF65-F5344CB8AC3E}">
        <p14:creationId xmlns:p14="http://schemas.microsoft.com/office/powerpoint/2010/main" val="25977093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22851" y="593694"/>
            <a:ext cx="7745149" cy="6617196"/>
          </a:xfrm>
          <a:prstGeom prst="rect">
            <a:avLst/>
          </a:prstGeom>
        </p:spPr>
        <p:txBody>
          <a:bodyPr wrap="square">
            <a:spAutoFit/>
          </a:bodyPr>
          <a:lstStyle/>
          <a:p>
            <a:pPr lvl="0"/>
            <a:r>
              <a:rPr lang="en-US" sz="2800" b="1" dirty="0">
                <a:solidFill>
                  <a:srgbClr val="FF0000"/>
                </a:solidFill>
              </a:rPr>
              <a:t>The “Clear and Present Danger” Test</a:t>
            </a:r>
          </a:p>
          <a:p>
            <a:pPr marL="457200" indent="-457200">
              <a:buClr>
                <a:srgbClr val="3366FF"/>
              </a:buClr>
              <a:buFont typeface="Arial"/>
              <a:buChar char="•"/>
            </a:pPr>
            <a:r>
              <a:rPr lang="en-US" sz="2700" dirty="0"/>
              <a:t>1960s, political climate changed Court narrowed interpretation of Smith Act so that government could no longer use it to prosecute dissenters </a:t>
            </a:r>
            <a:r>
              <a:rPr lang="en-US" sz="2700" b="1" i="1" dirty="0">
                <a:solidFill>
                  <a:srgbClr val="FE00FC"/>
                </a:solidFill>
              </a:rPr>
              <a:t>Brandenburg v. Ohio </a:t>
            </a:r>
            <a:r>
              <a:rPr lang="en-US" sz="2700" b="1" dirty="0">
                <a:solidFill>
                  <a:srgbClr val="FE00FC"/>
                </a:solidFill>
              </a:rPr>
              <a:t>(1969) </a:t>
            </a:r>
          </a:p>
          <a:p>
            <a:pPr marL="914400" lvl="1" indent="-457200">
              <a:buClr>
                <a:srgbClr val="660066"/>
              </a:buClr>
              <a:buFont typeface="Arial"/>
              <a:buChar char="•"/>
            </a:pPr>
            <a:r>
              <a:rPr lang="en-US" sz="2700" dirty="0"/>
              <a:t>SC limited the                                                         clear and                                                              present danger                                                        test by ruling                                                            that the                                                               government                                                         could punish the advocacy of illegal action only if “such advocacy is directed to inciting or producing imminent lawless action and is likely to incite or produce such action.”</a:t>
            </a:r>
          </a:p>
          <a:p>
            <a:endParaRPr lang="en-US" dirty="0"/>
          </a:p>
        </p:txBody>
      </p:sp>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pic>
        <p:nvPicPr>
          <p:cNvPr id="9" name="Picture 8"/>
          <p:cNvPicPr>
            <a:picLocks noChangeAspect="1"/>
          </p:cNvPicPr>
          <p:nvPr/>
        </p:nvPicPr>
        <p:blipFill>
          <a:blip r:embed="rId6"/>
          <a:stretch>
            <a:fillRect/>
          </a:stretch>
        </p:blipFill>
        <p:spPr>
          <a:xfrm>
            <a:off x="6143947" y="2706416"/>
            <a:ext cx="4371392" cy="2458658"/>
          </a:xfrm>
          <a:prstGeom prst="rect">
            <a:avLst/>
          </a:prstGeom>
        </p:spPr>
      </p:pic>
    </p:spTree>
    <p:extLst>
      <p:ext uri="{BB962C8B-B14F-4D97-AF65-F5344CB8AC3E}">
        <p14:creationId xmlns:p14="http://schemas.microsoft.com/office/powerpoint/2010/main" val="3565607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701831"/>
            <a:ext cx="7766990" cy="5878533"/>
          </a:xfrm>
          <a:prstGeom prst="rect">
            <a:avLst/>
          </a:prstGeom>
        </p:spPr>
        <p:txBody>
          <a:bodyPr wrap="square">
            <a:spAutoFit/>
          </a:bodyPr>
          <a:lstStyle/>
          <a:p>
            <a:pPr lvl="0">
              <a:buClr>
                <a:srgbClr val="660066"/>
              </a:buClr>
            </a:pPr>
            <a:r>
              <a:rPr lang="en-US" sz="3000" b="1" dirty="0">
                <a:solidFill>
                  <a:srgbClr val="FF0000"/>
                </a:solidFill>
              </a:rPr>
              <a:t>Limits on Free Speech</a:t>
            </a:r>
          </a:p>
          <a:p>
            <a:pPr lvl="0">
              <a:buClr>
                <a:srgbClr val="660066"/>
              </a:buClr>
            </a:pPr>
            <a:r>
              <a:rPr lang="en-US" sz="3000" b="1" dirty="0">
                <a:solidFill>
                  <a:srgbClr val="0000DD"/>
                </a:solidFill>
              </a:rPr>
              <a:t>Libel and Slander</a:t>
            </a:r>
          </a:p>
          <a:p>
            <a:pPr lvl="0">
              <a:buClr>
                <a:srgbClr val="660066"/>
              </a:buClr>
            </a:pPr>
            <a:endParaRPr lang="en-US" sz="800" b="1" dirty="0">
              <a:solidFill>
                <a:srgbClr val="FF0000"/>
              </a:solidFill>
            </a:endParaRPr>
          </a:p>
          <a:p>
            <a:pPr marL="457200" indent="-457200">
              <a:buClr>
                <a:srgbClr val="3366FF"/>
              </a:buClr>
              <a:buFont typeface="Arial"/>
              <a:buChar char="•"/>
            </a:pPr>
            <a:r>
              <a:rPr lang="en-US" sz="2800" b="1" dirty="0">
                <a:solidFill>
                  <a:srgbClr val="FF0000"/>
                </a:solidFill>
              </a:rPr>
              <a:t>libel</a:t>
            </a:r>
            <a:r>
              <a:rPr lang="en-US" sz="2800" dirty="0"/>
              <a:t> -- publication of statements known to be false that tend to damage a person’s reputation</a:t>
            </a:r>
          </a:p>
          <a:p>
            <a:pPr marL="457200" indent="-457200">
              <a:buClr>
                <a:srgbClr val="3366FF"/>
              </a:buClr>
              <a:buFont typeface="Arial"/>
              <a:buChar char="•"/>
            </a:pPr>
            <a:r>
              <a:rPr lang="en-US" sz="2800" b="1" dirty="0">
                <a:solidFill>
                  <a:srgbClr val="FF0000"/>
                </a:solidFill>
              </a:rPr>
              <a:t>slander</a:t>
            </a:r>
            <a:r>
              <a:rPr lang="en-US" sz="2800" dirty="0"/>
              <a:t> -- spoken defamation</a:t>
            </a:r>
          </a:p>
          <a:p>
            <a:pPr marL="457200" indent="-457200">
              <a:buClr>
                <a:srgbClr val="3366FF"/>
              </a:buClr>
              <a:buFont typeface="Arial"/>
              <a:buChar char="•"/>
            </a:pPr>
            <a:endParaRPr lang="en-US" sz="2800" dirty="0"/>
          </a:p>
          <a:p>
            <a:pPr>
              <a:buClr>
                <a:srgbClr val="3366FF"/>
              </a:buClr>
            </a:pPr>
            <a:r>
              <a:rPr lang="en-US" sz="2800" dirty="0"/>
              <a:t>	      </a:t>
            </a:r>
            <a:r>
              <a:rPr lang="en-US" sz="2800" b="1" u="sng" dirty="0">
                <a:solidFill>
                  <a:srgbClr val="0000DD"/>
                </a:solidFill>
              </a:rPr>
              <a:t>Not protected by the First Amendment</a:t>
            </a:r>
            <a:r>
              <a:rPr lang="en-US" sz="2800" b="1" dirty="0">
                <a:solidFill>
                  <a:srgbClr val="FF0000"/>
                </a:solidFill>
              </a:rPr>
              <a:t>!</a:t>
            </a:r>
            <a:endParaRPr lang="en-US" sz="2800" b="1" u="sng" dirty="0">
              <a:solidFill>
                <a:srgbClr val="FF0000"/>
              </a:solidFill>
            </a:endParaRPr>
          </a:p>
          <a:p>
            <a:pPr>
              <a:buClr>
                <a:srgbClr val="3366FF"/>
              </a:buClr>
            </a:pPr>
            <a:endParaRPr lang="en-US" sz="2800" dirty="0"/>
          </a:p>
          <a:p>
            <a:pPr marL="457200" indent="-457200">
              <a:buClr>
                <a:srgbClr val="3366FF"/>
              </a:buClr>
              <a:buFont typeface="Arial"/>
              <a:buChar char="•"/>
            </a:pPr>
            <a:r>
              <a:rPr lang="en-US" sz="2800" dirty="0"/>
              <a:t>Libel / slander involve freedom of expression issues that involve competing values</a:t>
            </a:r>
          </a:p>
          <a:p>
            <a:pPr marL="914400" lvl="1" indent="-457200">
              <a:buClr>
                <a:srgbClr val="660066"/>
              </a:buClr>
              <a:buFont typeface="Arial"/>
              <a:buChar char="•"/>
            </a:pPr>
            <a:r>
              <a:rPr lang="en-US" sz="2800" dirty="0"/>
              <a:t>If public debate is not free, no democracy</a:t>
            </a:r>
          </a:p>
          <a:p>
            <a:pPr marL="914400" lvl="1" indent="-457200">
              <a:buClr>
                <a:srgbClr val="660066"/>
              </a:buClr>
              <a:buFont typeface="Arial"/>
              <a:buChar char="•"/>
            </a:pPr>
            <a:r>
              <a:rPr lang="en-US" sz="2800" dirty="0"/>
              <a:t>Conversely, some reputations may be unfairly damaged in process</a:t>
            </a:r>
          </a:p>
        </p:txBody>
      </p:sp>
    </p:spTree>
    <p:extLst>
      <p:ext uri="{BB962C8B-B14F-4D97-AF65-F5344CB8AC3E}">
        <p14:creationId xmlns:p14="http://schemas.microsoft.com/office/powerpoint/2010/main" val="33153057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701831"/>
            <a:ext cx="7766990" cy="6463307"/>
          </a:xfrm>
          <a:prstGeom prst="rect">
            <a:avLst/>
          </a:prstGeom>
        </p:spPr>
        <p:txBody>
          <a:bodyPr wrap="square">
            <a:spAutoFit/>
          </a:bodyPr>
          <a:lstStyle/>
          <a:p>
            <a:pPr lvl="0"/>
            <a:r>
              <a:rPr lang="en-US" sz="3000" b="1" dirty="0">
                <a:solidFill>
                  <a:srgbClr val="FF0000"/>
                </a:solidFill>
              </a:rPr>
              <a:t>Limits on Free Speech</a:t>
            </a:r>
          </a:p>
          <a:p>
            <a:pPr lvl="0"/>
            <a:r>
              <a:rPr lang="en-US" sz="3000" b="1" dirty="0">
                <a:solidFill>
                  <a:srgbClr val="0000DD"/>
                </a:solidFill>
              </a:rPr>
              <a:t>Libel and Slander</a:t>
            </a:r>
          </a:p>
          <a:p>
            <a:pPr marL="457200" indent="-457200">
              <a:buClr>
                <a:srgbClr val="3366FF"/>
              </a:buClr>
              <a:buFont typeface="Arial"/>
              <a:buChar char="•"/>
            </a:pPr>
            <a:r>
              <a:rPr lang="en-US" sz="2400" dirty="0"/>
              <a:t>Court says                                                                             statements about                                                                     public figures are                                                                     libelous only if                                                                       made with malice                                                                         and reckless                                                                                   disregard for the                                                                     truth </a:t>
            </a:r>
          </a:p>
          <a:p>
            <a:pPr marL="457200" indent="-457200">
              <a:buClr>
                <a:srgbClr val="3366FF"/>
              </a:buClr>
              <a:buFont typeface="Arial"/>
              <a:buChar char="•"/>
            </a:pPr>
            <a:r>
              <a:rPr lang="en-US" sz="2400" b="1" i="1" dirty="0">
                <a:solidFill>
                  <a:srgbClr val="FE00FC"/>
                </a:solidFill>
              </a:rPr>
              <a:t>New York Times v. Sullivan </a:t>
            </a:r>
            <a:r>
              <a:rPr lang="en-US" sz="2400" b="1" dirty="0">
                <a:solidFill>
                  <a:srgbClr val="FE00FC"/>
                </a:solidFill>
              </a:rPr>
              <a:t>(1964)</a:t>
            </a:r>
            <a:r>
              <a:rPr lang="en-US" sz="2400" dirty="0"/>
              <a:t>, </a:t>
            </a:r>
            <a:r>
              <a:rPr lang="en-US" sz="2400" i="1" dirty="0"/>
              <a:t>SC</a:t>
            </a:r>
            <a:r>
              <a:rPr lang="en-US" sz="2400" dirty="0"/>
              <a:t> ruled statements about public figures are libelous only when both false and purposely malicious</a:t>
            </a:r>
          </a:p>
          <a:p>
            <a:pPr marL="457200" indent="-457200">
              <a:buClr>
                <a:srgbClr val="3366FF"/>
              </a:buClr>
              <a:buFont typeface="Arial"/>
              <a:buChar char="•"/>
            </a:pPr>
            <a:r>
              <a:rPr lang="en-US" sz="2400" dirty="0"/>
              <a:t>Private persons only need to show that statements about them were defamatory falsehoods and that the author was negligent</a:t>
            </a:r>
          </a:p>
          <a:p>
            <a:pPr lvl="0"/>
            <a:endParaRPr lang="en-US" dirty="0"/>
          </a:p>
        </p:txBody>
      </p:sp>
      <p:pic>
        <p:nvPicPr>
          <p:cNvPr id="9" name="Picture 8"/>
          <p:cNvPicPr>
            <a:picLocks noChangeAspect="1"/>
          </p:cNvPicPr>
          <p:nvPr/>
        </p:nvPicPr>
        <p:blipFill>
          <a:blip r:embed="rId6"/>
          <a:stretch>
            <a:fillRect/>
          </a:stretch>
        </p:blipFill>
        <p:spPr>
          <a:xfrm>
            <a:off x="5837731" y="1390576"/>
            <a:ext cx="4474991" cy="3084005"/>
          </a:xfrm>
          <a:prstGeom prst="rect">
            <a:avLst/>
          </a:prstGeom>
          <a:ln w="12700" cmpd="sng">
            <a:solidFill>
              <a:schemeClr val="tx1"/>
            </a:solidFill>
          </a:ln>
        </p:spPr>
      </p:pic>
      <p:pic>
        <p:nvPicPr>
          <p:cNvPr id="10" name="Picture 9" descr="no-free-spee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3746" y="98717"/>
            <a:ext cx="927476" cy="1140339"/>
          </a:xfrm>
          <a:prstGeom prst="rect">
            <a:avLst/>
          </a:prstGeom>
        </p:spPr>
      </p:pic>
    </p:spTree>
    <p:extLst>
      <p:ext uri="{BB962C8B-B14F-4D97-AF65-F5344CB8AC3E}">
        <p14:creationId xmlns:p14="http://schemas.microsoft.com/office/powerpoint/2010/main" val="38436190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701830"/>
            <a:ext cx="7766990" cy="6217088"/>
          </a:xfrm>
          <a:prstGeom prst="rect">
            <a:avLst/>
          </a:prstGeom>
        </p:spPr>
        <p:txBody>
          <a:bodyPr wrap="square">
            <a:spAutoFit/>
          </a:bodyPr>
          <a:lstStyle/>
          <a:p>
            <a:pPr lvl="0"/>
            <a:r>
              <a:rPr lang="en-US" sz="3000" b="1" dirty="0">
                <a:solidFill>
                  <a:srgbClr val="FF0000"/>
                </a:solidFill>
              </a:rPr>
              <a:t>Limits on Free Speech</a:t>
            </a:r>
          </a:p>
          <a:p>
            <a:r>
              <a:rPr lang="en-US" sz="3000" b="1" dirty="0">
                <a:solidFill>
                  <a:srgbClr val="0000DD"/>
                </a:solidFill>
              </a:rPr>
              <a:t>Obscenity</a:t>
            </a:r>
          </a:p>
          <a:p>
            <a:pPr marL="4000500" lvl="8" indent="-342900">
              <a:buClr>
                <a:srgbClr val="3366FF"/>
              </a:buClr>
              <a:buFont typeface="Arial"/>
              <a:buChar char="•"/>
            </a:pPr>
            <a:r>
              <a:rPr lang="en-US" sz="2800" dirty="0"/>
              <a:t>Public standards vary from time to time, place to place, and person to person</a:t>
            </a:r>
          </a:p>
          <a:p>
            <a:pPr marL="4000500" lvl="8" indent="-342900">
              <a:buClr>
                <a:srgbClr val="3366FF"/>
              </a:buClr>
              <a:buFont typeface="Arial"/>
              <a:buChar char="•"/>
            </a:pPr>
            <a:r>
              <a:rPr lang="en-US" sz="2800" dirty="0"/>
              <a:t>Work that some call “obscene” may be “art” to others</a:t>
            </a:r>
          </a:p>
          <a:p>
            <a:pPr marL="4000500" lvl="8" indent="-342900">
              <a:buClr>
                <a:srgbClr val="3366FF"/>
              </a:buClr>
              <a:buFont typeface="Arial"/>
              <a:buChar char="•"/>
            </a:pPr>
            <a:r>
              <a:rPr lang="en-US" sz="2800" dirty="0"/>
              <a:t>No nationwide consensus exists that offensive material should be banned</a:t>
            </a:r>
          </a:p>
          <a:p>
            <a:pPr lvl="0"/>
            <a:endParaRPr lang="en-US" sz="2800" b="1" dirty="0">
              <a:solidFill>
                <a:srgbClr val="FF0000"/>
              </a:solidFill>
            </a:endParaRPr>
          </a:p>
        </p:txBody>
      </p:sp>
      <p:pic>
        <p:nvPicPr>
          <p:cNvPr id="10" name="Picture 9"/>
          <p:cNvPicPr>
            <a:picLocks noChangeAspect="1"/>
          </p:cNvPicPr>
          <p:nvPr/>
        </p:nvPicPr>
        <p:blipFill>
          <a:blip r:embed="rId6"/>
          <a:stretch>
            <a:fillRect/>
          </a:stretch>
        </p:blipFill>
        <p:spPr>
          <a:xfrm>
            <a:off x="3042118" y="1747645"/>
            <a:ext cx="3581761" cy="4944071"/>
          </a:xfrm>
          <a:prstGeom prst="rect">
            <a:avLst/>
          </a:prstGeom>
        </p:spPr>
      </p:pic>
    </p:spTree>
    <p:extLst>
      <p:ext uri="{BB962C8B-B14F-4D97-AF65-F5344CB8AC3E}">
        <p14:creationId xmlns:p14="http://schemas.microsoft.com/office/powerpoint/2010/main" val="233669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701831"/>
            <a:ext cx="7766990" cy="5324535"/>
          </a:xfrm>
          <a:prstGeom prst="rect">
            <a:avLst/>
          </a:prstGeom>
        </p:spPr>
        <p:txBody>
          <a:bodyPr wrap="square">
            <a:spAutoFit/>
          </a:bodyPr>
          <a:lstStyle/>
          <a:p>
            <a:pPr lvl="0"/>
            <a:r>
              <a:rPr lang="en-US" sz="3000" b="1" dirty="0">
                <a:solidFill>
                  <a:srgbClr val="FF0000"/>
                </a:solidFill>
              </a:rPr>
              <a:t>Limits on Free Speech</a:t>
            </a:r>
          </a:p>
          <a:p>
            <a:r>
              <a:rPr lang="en-US" sz="3000" b="1" dirty="0">
                <a:solidFill>
                  <a:srgbClr val="0000DD"/>
                </a:solidFill>
              </a:rPr>
              <a:t>Obscenity</a:t>
            </a:r>
          </a:p>
          <a:p>
            <a:pPr marL="457200" indent="-457200">
              <a:buClr>
                <a:srgbClr val="3366FF"/>
              </a:buClr>
              <a:buFont typeface="Arial"/>
              <a:buChar char="•"/>
            </a:pPr>
            <a:r>
              <a:rPr lang="en-US" sz="2800" b="1" i="1" dirty="0">
                <a:solidFill>
                  <a:srgbClr val="FE00FC"/>
                </a:solidFill>
              </a:rPr>
              <a:t>Roth v. United States </a:t>
            </a:r>
            <a:r>
              <a:rPr lang="en-US" sz="2800" b="1" dirty="0">
                <a:solidFill>
                  <a:srgbClr val="FE00FC"/>
                </a:solidFill>
              </a:rPr>
              <a:t>(1957)</a:t>
            </a:r>
            <a:r>
              <a:rPr lang="en-US" sz="2800" dirty="0"/>
              <a:t>, Supreme Court ruled that                                                                  “obscenity is                                                                           not within the                                                                       area of                                                                                  constitutionally                                                           protected speech                                                                             or press.”</a:t>
            </a:r>
          </a:p>
          <a:p>
            <a:endParaRPr lang="en-US" sz="2800" dirty="0"/>
          </a:p>
          <a:p>
            <a:r>
              <a:rPr lang="en-US" sz="2800" b="1" dirty="0">
                <a:solidFill>
                  <a:srgbClr val="FF6600"/>
                </a:solidFill>
              </a:rPr>
              <a:t>       </a:t>
            </a:r>
          </a:p>
        </p:txBody>
      </p:sp>
      <p:pic>
        <p:nvPicPr>
          <p:cNvPr id="11" name="Picture 10"/>
          <p:cNvPicPr>
            <a:picLocks noChangeAspect="1"/>
          </p:cNvPicPr>
          <p:nvPr/>
        </p:nvPicPr>
        <p:blipFill rotWithShape="1">
          <a:blip r:embed="rId6"/>
          <a:srcRect l="5096" t="3138" r="4085" b="3632"/>
          <a:stretch/>
        </p:blipFill>
        <p:spPr>
          <a:xfrm>
            <a:off x="6019149" y="2136512"/>
            <a:ext cx="4474992" cy="4353646"/>
          </a:xfrm>
          <a:prstGeom prst="rect">
            <a:avLst/>
          </a:prstGeom>
          <a:ln w="12700" cmpd="sng">
            <a:solidFill>
              <a:schemeClr val="tx1"/>
            </a:solidFill>
          </a:ln>
        </p:spPr>
      </p:pic>
      <p:sp>
        <p:nvSpPr>
          <p:cNvPr id="9" name="TextBox 8"/>
          <p:cNvSpPr txBox="1"/>
          <p:nvPr/>
        </p:nvSpPr>
        <p:spPr>
          <a:xfrm>
            <a:off x="3062271" y="5385426"/>
            <a:ext cx="2735145" cy="1384995"/>
          </a:xfrm>
          <a:prstGeom prst="rect">
            <a:avLst/>
          </a:prstGeom>
          <a:solidFill>
            <a:schemeClr val="accent1">
              <a:lumMod val="40000"/>
              <a:lumOff val="60000"/>
            </a:schemeClr>
          </a:solidFill>
          <a:ln w="19050" cmpd="sng">
            <a:solidFill>
              <a:schemeClr val="tx1"/>
            </a:solidFill>
          </a:ln>
        </p:spPr>
        <p:txBody>
          <a:bodyPr wrap="square" rtlCol="0">
            <a:spAutoFit/>
          </a:bodyPr>
          <a:lstStyle/>
          <a:p>
            <a:pPr algn="ctr"/>
            <a:r>
              <a:rPr lang="en-US" sz="2800" b="1" dirty="0">
                <a:solidFill>
                  <a:srgbClr val="FF6600"/>
                </a:solidFill>
              </a:rPr>
              <a:t>Problem – </a:t>
            </a:r>
          </a:p>
          <a:p>
            <a:pPr algn="ctr"/>
            <a:r>
              <a:rPr lang="en-US" sz="2800" b="1" dirty="0">
                <a:solidFill>
                  <a:srgbClr val="FF6600"/>
                </a:solidFill>
              </a:rPr>
              <a:t>What is obscene???</a:t>
            </a:r>
            <a:endParaRPr lang="en-US" dirty="0"/>
          </a:p>
        </p:txBody>
      </p:sp>
    </p:spTree>
    <p:extLst>
      <p:ext uri="{BB962C8B-B14F-4D97-AF65-F5344CB8AC3E}">
        <p14:creationId xmlns:p14="http://schemas.microsoft.com/office/powerpoint/2010/main" val="1051232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701831"/>
            <a:ext cx="7766990" cy="6617197"/>
          </a:xfrm>
          <a:prstGeom prst="rect">
            <a:avLst/>
          </a:prstGeom>
        </p:spPr>
        <p:txBody>
          <a:bodyPr wrap="square">
            <a:spAutoFit/>
          </a:bodyPr>
          <a:lstStyle/>
          <a:p>
            <a:pPr lvl="0"/>
            <a:r>
              <a:rPr lang="en-US" sz="3000" b="1" dirty="0">
                <a:solidFill>
                  <a:srgbClr val="FF0000"/>
                </a:solidFill>
              </a:rPr>
              <a:t>Limits on Free Speech</a:t>
            </a:r>
          </a:p>
          <a:p>
            <a:r>
              <a:rPr lang="en-US" sz="3000" b="1" dirty="0">
                <a:solidFill>
                  <a:srgbClr val="0000DD"/>
                </a:solidFill>
              </a:rPr>
              <a:t>Obscenity</a:t>
            </a:r>
          </a:p>
          <a:p>
            <a:r>
              <a:rPr lang="en-US" sz="2800" b="1" i="1" dirty="0">
                <a:solidFill>
                  <a:srgbClr val="FE00FC"/>
                </a:solidFill>
              </a:rPr>
              <a:t>Miller v. California </a:t>
            </a:r>
            <a:r>
              <a:rPr lang="en-US" sz="2800" b="1" dirty="0">
                <a:solidFill>
                  <a:srgbClr val="FE00FC"/>
                </a:solidFill>
              </a:rPr>
              <a:t>(1973)</a:t>
            </a:r>
          </a:p>
          <a:p>
            <a:pPr marL="457200" indent="-457200">
              <a:buClr>
                <a:srgbClr val="3366FF"/>
              </a:buClr>
              <a:buFont typeface="Arial"/>
              <a:buChar char="•"/>
            </a:pPr>
            <a:r>
              <a:rPr lang="en-US" sz="2800" dirty="0"/>
              <a:t>Court tried to clarify what could be classified as obscene</a:t>
            </a:r>
          </a:p>
          <a:p>
            <a:pPr marL="457200" indent="-457200">
              <a:buClr>
                <a:srgbClr val="3366FF"/>
              </a:buClr>
              <a:buFont typeface="Arial"/>
              <a:buChar char="•"/>
            </a:pPr>
            <a:r>
              <a:rPr lang="en-US" sz="2800" dirty="0"/>
              <a:t>Chief Justice Warren Burger wrote that materials were obscene if the work, taken as a whole, appealed to a “prurient interest” in sex; and if it showed “patently offensive sexual contact”; and if it “lacked serious artistic, literary, political, or scientific merit.”</a:t>
            </a:r>
          </a:p>
          <a:p>
            <a:pPr marL="457200" indent="-457200">
              <a:buClr>
                <a:srgbClr val="3366FF"/>
              </a:buClr>
              <a:buFont typeface="Arial"/>
              <a:buChar char="•"/>
            </a:pPr>
            <a:r>
              <a:rPr lang="en-US" sz="2800" i="1" dirty="0"/>
              <a:t>Miller</a:t>
            </a:r>
            <a:r>
              <a:rPr lang="en-US" sz="2800" dirty="0"/>
              <a:t>, Court ruled decisions should be made to reflect standards of local (not national) communities</a:t>
            </a:r>
          </a:p>
          <a:p>
            <a:pPr marL="457200" indent="-457200">
              <a:buFont typeface="Arial"/>
              <a:buChar char="•"/>
            </a:pPr>
            <a:endParaRPr lang="en-US" sz="2800" b="1" dirty="0">
              <a:solidFill>
                <a:srgbClr val="FF6600"/>
              </a:solidFill>
            </a:endParaRPr>
          </a:p>
        </p:txBody>
      </p:sp>
    </p:spTree>
    <p:extLst>
      <p:ext uri="{BB962C8B-B14F-4D97-AF65-F5344CB8AC3E}">
        <p14:creationId xmlns:p14="http://schemas.microsoft.com/office/powerpoint/2010/main" val="4739606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701830"/>
            <a:ext cx="7766990" cy="6155530"/>
          </a:xfrm>
          <a:prstGeom prst="rect">
            <a:avLst/>
          </a:prstGeom>
        </p:spPr>
        <p:txBody>
          <a:bodyPr wrap="square">
            <a:spAutoFit/>
          </a:bodyPr>
          <a:lstStyle/>
          <a:p>
            <a:pPr lvl="0"/>
            <a:r>
              <a:rPr lang="en-US" sz="3000" b="1" dirty="0">
                <a:solidFill>
                  <a:srgbClr val="FF0000"/>
                </a:solidFill>
              </a:rPr>
              <a:t>Limits on Free Speech</a:t>
            </a:r>
          </a:p>
          <a:p>
            <a:pPr lvl="0"/>
            <a:r>
              <a:rPr lang="en-US" sz="2800" b="1" dirty="0">
                <a:solidFill>
                  <a:srgbClr val="0000DD"/>
                </a:solidFill>
              </a:rPr>
              <a:t>Symbolic speech</a:t>
            </a:r>
          </a:p>
          <a:p>
            <a:pPr marL="342900" indent="-342900">
              <a:buClr>
                <a:srgbClr val="3366FF"/>
              </a:buClr>
              <a:buFont typeface="Arial"/>
              <a:buChar char="•"/>
            </a:pPr>
            <a:r>
              <a:rPr lang="en-US" sz="2400" dirty="0"/>
              <a:t>Symbolic speech                                                                            includes forms of                                                                         nonverbal                                                                      communication                                                                                  such as carrying                                                                                        signs, wearing                                                                         armbands, or                                                                                burning flags</a:t>
            </a:r>
          </a:p>
          <a:p>
            <a:pPr marL="342900" indent="-342900">
              <a:buClr>
                <a:srgbClr val="3366FF"/>
              </a:buClr>
              <a:buFont typeface="Arial"/>
              <a:buChar char="•"/>
            </a:pPr>
            <a:r>
              <a:rPr lang="en-US" sz="2400" b="1" i="1" dirty="0">
                <a:solidFill>
                  <a:srgbClr val="FE00FC"/>
                </a:solidFill>
              </a:rPr>
              <a:t>Tinker v. Des Moines Independent School District </a:t>
            </a:r>
            <a:r>
              <a:rPr lang="en-US" sz="2400" b="1" dirty="0">
                <a:solidFill>
                  <a:srgbClr val="FE00FC"/>
                </a:solidFill>
              </a:rPr>
              <a:t>(1969)</a:t>
            </a:r>
          </a:p>
          <a:p>
            <a:pPr marL="800100" lvl="1" indent="-342900">
              <a:buClr>
                <a:srgbClr val="660066"/>
              </a:buClr>
              <a:buFont typeface="Arial"/>
              <a:buChar char="•"/>
            </a:pPr>
            <a:r>
              <a:rPr lang="en-US" sz="2400" dirty="0"/>
              <a:t>Free expression case</a:t>
            </a:r>
          </a:p>
          <a:p>
            <a:pPr marL="800100" lvl="1" indent="-342900">
              <a:buClr>
                <a:srgbClr val="660066"/>
              </a:buClr>
              <a:buFont typeface="Arial"/>
              <a:buChar char="•"/>
            </a:pPr>
            <a:r>
              <a:rPr lang="en-US" sz="2400" dirty="0"/>
              <a:t>Justice Abe Fortas states that students and teachers do not “shed their constitutional right to freedom of speech or expression at the school house gate.”</a:t>
            </a:r>
          </a:p>
          <a:p>
            <a:pPr>
              <a:buClr>
                <a:srgbClr val="660066"/>
              </a:buClr>
            </a:pPr>
            <a:endParaRPr lang="en-US" sz="2400" b="1" dirty="0">
              <a:solidFill>
                <a:srgbClr val="FF6600"/>
              </a:solidFill>
            </a:endParaRPr>
          </a:p>
        </p:txBody>
      </p:sp>
      <p:pic>
        <p:nvPicPr>
          <p:cNvPr id="10" name="Picture 9"/>
          <p:cNvPicPr>
            <a:picLocks noChangeAspect="1"/>
          </p:cNvPicPr>
          <p:nvPr/>
        </p:nvPicPr>
        <p:blipFill>
          <a:blip r:embed="rId6"/>
          <a:stretch>
            <a:fillRect/>
          </a:stretch>
        </p:blipFill>
        <p:spPr>
          <a:xfrm>
            <a:off x="5588000" y="1310125"/>
            <a:ext cx="4926298" cy="3209111"/>
          </a:xfrm>
          <a:prstGeom prst="rect">
            <a:avLst/>
          </a:prstGeom>
          <a:ln w="12700" cmpd="sng">
            <a:solidFill>
              <a:schemeClr val="tx1"/>
            </a:solidFill>
          </a:ln>
        </p:spPr>
      </p:pic>
    </p:spTree>
    <p:extLst>
      <p:ext uri="{BB962C8B-B14F-4D97-AF65-F5344CB8AC3E}">
        <p14:creationId xmlns:p14="http://schemas.microsoft.com/office/powerpoint/2010/main" val="1112873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701830"/>
            <a:ext cx="7766990" cy="6155532"/>
          </a:xfrm>
          <a:prstGeom prst="rect">
            <a:avLst/>
          </a:prstGeom>
        </p:spPr>
        <p:txBody>
          <a:bodyPr wrap="square">
            <a:spAutoFit/>
          </a:bodyPr>
          <a:lstStyle/>
          <a:p>
            <a:pPr lvl="0"/>
            <a:r>
              <a:rPr lang="en-US" sz="3000" b="1" dirty="0">
                <a:solidFill>
                  <a:srgbClr val="FF0000"/>
                </a:solidFill>
              </a:rPr>
              <a:t>Limits on Free Speech</a:t>
            </a:r>
          </a:p>
          <a:p>
            <a:pPr lvl="0"/>
            <a:r>
              <a:rPr lang="en-US" sz="2800" b="1" dirty="0">
                <a:solidFill>
                  <a:srgbClr val="0000DD"/>
                </a:solidFill>
              </a:rPr>
              <a:t>Symbolic speech</a:t>
            </a:r>
          </a:p>
          <a:p>
            <a:pPr marL="457200" indent="-457200">
              <a:buClr>
                <a:srgbClr val="3366FF"/>
              </a:buClr>
              <a:buFont typeface="Arial"/>
              <a:buChar char="•"/>
            </a:pPr>
            <a:r>
              <a:rPr lang="en-US" sz="2800" b="1" i="1" dirty="0">
                <a:solidFill>
                  <a:srgbClr val="FE00FC"/>
                </a:solidFill>
              </a:rPr>
              <a:t>Texas v. Johnson </a:t>
            </a:r>
            <a:r>
              <a:rPr lang="en-US" sz="2800" b="1" dirty="0">
                <a:solidFill>
                  <a:srgbClr val="FE00FC"/>
                </a:solidFill>
              </a:rPr>
              <a:t>(1989)</a:t>
            </a:r>
            <a:r>
              <a:rPr lang="en-US" sz="2800" dirty="0"/>
              <a:t>, </a:t>
            </a:r>
            <a:r>
              <a:rPr lang="en-US" sz="2800" i="1" dirty="0"/>
              <a:t>SC</a:t>
            </a:r>
            <a:r>
              <a:rPr lang="en-US" sz="2800" dirty="0"/>
              <a:t> ruled that flag burning is a form of                                              symbolic speech                                                         protected by 1</a:t>
            </a:r>
            <a:r>
              <a:rPr lang="en-US" sz="2800" baseline="30000" dirty="0"/>
              <a:t>st</a:t>
            </a:r>
            <a:r>
              <a:rPr lang="en-US" sz="2800" dirty="0"/>
              <a:t>  Am.</a:t>
            </a:r>
          </a:p>
          <a:p>
            <a:pPr marL="457200" indent="-457200">
              <a:buClr>
                <a:srgbClr val="3366FF"/>
              </a:buClr>
              <a:buFont typeface="Arial"/>
              <a:buChar char="•"/>
            </a:pPr>
            <a:r>
              <a:rPr lang="en-US" sz="2800" dirty="0"/>
              <a:t>Note </a:t>
            </a:r>
            <a:r>
              <a:rPr lang="en-US" sz="2800" i="1" dirty="0"/>
              <a:t>SC </a:t>
            </a:r>
            <a:r>
              <a:rPr lang="en-US" sz="2800" dirty="0"/>
              <a:t>has ruled 1</a:t>
            </a:r>
            <a:r>
              <a:rPr lang="en-US" sz="2800" baseline="30000" dirty="0"/>
              <a:t>st</a:t>
            </a:r>
            <a:r>
              <a:rPr lang="en-US" sz="2800" dirty="0"/>
              <a:t>                                          Amendment does not                                                  protect symbolic                                                            speech intended to                                                                                   incite illegal actions</a:t>
            </a:r>
          </a:p>
          <a:p>
            <a:pPr marL="914400" lvl="1" indent="-457200">
              <a:buClr>
                <a:srgbClr val="660066"/>
              </a:buClr>
              <a:buFont typeface="Arial"/>
              <a:buChar char="•"/>
            </a:pPr>
            <a:r>
              <a:rPr lang="en-US" sz="2800" dirty="0"/>
              <a:t>Example, states may make it a crime to burn a cross with the intent to threaten racial terror</a:t>
            </a:r>
          </a:p>
          <a:p>
            <a:pPr lvl="0"/>
            <a:endParaRPr lang="en-US" sz="2800" dirty="0"/>
          </a:p>
        </p:txBody>
      </p:sp>
      <p:pic>
        <p:nvPicPr>
          <p:cNvPr id="9" name="Picture 8"/>
          <p:cNvPicPr>
            <a:picLocks noChangeAspect="1"/>
          </p:cNvPicPr>
          <p:nvPr/>
        </p:nvPicPr>
        <p:blipFill rotWithShape="1">
          <a:blip r:embed="rId6"/>
          <a:srcRect t="5052"/>
          <a:stretch/>
        </p:blipFill>
        <p:spPr>
          <a:xfrm>
            <a:off x="6764981" y="2113758"/>
            <a:ext cx="3629353" cy="3408922"/>
          </a:xfrm>
          <a:prstGeom prst="rect">
            <a:avLst/>
          </a:prstGeom>
          <a:ln w="12700" cmpd="sng">
            <a:solidFill>
              <a:schemeClr val="tx1"/>
            </a:solidFill>
          </a:ln>
        </p:spPr>
      </p:pic>
    </p:spTree>
    <p:extLst>
      <p:ext uri="{BB962C8B-B14F-4D97-AF65-F5344CB8AC3E}">
        <p14:creationId xmlns:p14="http://schemas.microsoft.com/office/powerpoint/2010/main" val="37980432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709431"/>
            <a:ext cx="7766990" cy="3939541"/>
          </a:xfrm>
          <a:prstGeom prst="rect">
            <a:avLst/>
          </a:prstGeom>
        </p:spPr>
        <p:txBody>
          <a:bodyPr wrap="square">
            <a:spAutoFit/>
          </a:bodyPr>
          <a:lstStyle/>
          <a:p>
            <a:r>
              <a:rPr lang="en-US" sz="3000" b="1" dirty="0">
                <a:solidFill>
                  <a:srgbClr val="FF0000"/>
                </a:solidFill>
              </a:rPr>
              <a:t>Free press versus free trial</a:t>
            </a:r>
          </a:p>
          <a:p>
            <a:endParaRPr lang="en-US" sz="800" b="1" dirty="0">
              <a:solidFill>
                <a:srgbClr val="FF0000"/>
              </a:solidFill>
            </a:endParaRPr>
          </a:p>
          <a:p>
            <a:pPr algn="ctr"/>
            <a:r>
              <a:rPr lang="en-US" sz="2800" b="1" dirty="0"/>
              <a:t>Bill of Rights is a source of potential conflicts between different types of freedoms</a:t>
            </a:r>
          </a:p>
          <a:p>
            <a:pPr marL="457200" indent="-457200">
              <a:buFont typeface="Arial"/>
              <a:buChar char="•"/>
            </a:pPr>
            <a:endParaRPr lang="en-US" sz="800" dirty="0"/>
          </a:p>
          <a:p>
            <a:pPr marL="457200" indent="-457200">
              <a:buClr>
                <a:srgbClr val="3366FF"/>
              </a:buClr>
              <a:buFont typeface="Arial"/>
              <a:buChar char="•"/>
            </a:pPr>
            <a:r>
              <a:rPr lang="en-US" sz="2800" dirty="0"/>
              <a:t>Constitution clearly meant to guarantee the right to a fair trial as well as the right to a free press</a:t>
            </a:r>
          </a:p>
          <a:p>
            <a:endParaRPr lang="en-US" sz="800" dirty="0"/>
          </a:p>
          <a:p>
            <a:r>
              <a:rPr lang="en-US" sz="2800" b="1" dirty="0">
                <a:solidFill>
                  <a:srgbClr val="149B50"/>
                </a:solidFill>
              </a:rPr>
              <a:t>Problem:</a:t>
            </a:r>
          </a:p>
          <a:p>
            <a:r>
              <a:rPr lang="en-US" sz="2800" dirty="0"/>
              <a:t>Trial may not be fair if pretrial press coverage makes it impossible to select an impartial jury</a:t>
            </a:r>
          </a:p>
        </p:txBody>
      </p:sp>
      <p:pic>
        <p:nvPicPr>
          <p:cNvPr id="10" name="Picture 9"/>
          <p:cNvPicPr>
            <a:picLocks noChangeAspect="1"/>
          </p:cNvPicPr>
          <p:nvPr/>
        </p:nvPicPr>
        <p:blipFill>
          <a:blip r:embed="rId6"/>
          <a:stretch>
            <a:fillRect/>
          </a:stretch>
        </p:blipFill>
        <p:spPr>
          <a:xfrm>
            <a:off x="4325910" y="4960812"/>
            <a:ext cx="5160351" cy="1608754"/>
          </a:xfrm>
          <a:prstGeom prst="rect">
            <a:avLst/>
          </a:prstGeom>
          <a:ln w="12700" cmpd="sng">
            <a:solidFill>
              <a:schemeClr val="tx1"/>
            </a:solidFill>
          </a:ln>
        </p:spPr>
      </p:pic>
    </p:spTree>
    <p:extLst>
      <p:ext uri="{BB962C8B-B14F-4D97-AF65-F5344CB8AC3E}">
        <p14:creationId xmlns:p14="http://schemas.microsoft.com/office/powerpoint/2010/main" val="2233547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10243" name="Rectangle 3"/>
          <p:cNvSpPr>
            <a:spLocks noGrp="1" noChangeArrowheads="1"/>
          </p:cNvSpPr>
          <p:nvPr>
            <p:ph type="body" idx="1"/>
          </p:nvPr>
        </p:nvSpPr>
        <p:spPr>
          <a:xfrm>
            <a:off x="1752600" y="1600200"/>
            <a:ext cx="8686800" cy="4953000"/>
          </a:xfrm>
        </p:spPr>
        <p:txBody>
          <a:bodyPr/>
          <a:lstStyle/>
          <a:p>
            <a:pPr eaLnBrk="1" hangingPunct="1">
              <a:buFontTx/>
              <a:buNone/>
            </a:pPr>
            <a:r>
              <a:rPr lang="en-US" altLang="en-US" sz="4000"/>
              <a:t>	2. Jefferson becomes President the 	next day but some of Adams’ 	judges have not yet received 	their official forms </a:t>
            </a:r>
          </a:p>
          <a:p>
            <a:pPr eaLnBrk="1" hangingPunct="1">
              <a:buFontTx/>
              <a:buNone/>
            </a:pPr>
            <a:endParaRPr lang="en-US" altLang="en-US" sz="4000"/>
          </a:p>
          <a:p>
            <a:pPr eaLnBrk="1" hangingPunct="1">
              <a:buFontTx/>
              <a:buNone/>
            </a:pPr>
            <a:r>
              <a:rPr lang="en-US" altLang="en-US" sz="4000"/>
              <a:t>		a.  Jefferson says they cannot </a:t>
            </a:r>
          </a:p>
          <a:p>
            <a:pPr eaLnBrk="1" hangingPunct="1">
              <a:buFontTx/>
              <a:buNone/>
            </a:pPr>
            <a:r>
              <a:rPr lang="en-US" altLang="en-US" sz="4000"/>
              <a:t>           be judges</a:t>
            </a:r>
          </a:p>
        </p:txBody>
      </p:sp>
      <p:pic>
        <p:nvPicPr>
          <p:cNvPr id="10244" name="Picture 4" descr="MMj0283618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581400"/>
            <a:ext cx="289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MCj0242001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5562600"/>
            <a:ext cx="1219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6186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668887"/>
            <a:ext cx="7766990" cy="5724645"/>
          </a:xfrm>
          <a:prstGeom prst="rect">
            <a:avLst/>
          </a:prstGeom>
        </p:spPr>
        <p:txBody>
          <a:bodyPr wrap="square">
            <a:spAutoFit/>
          </a:bodyPr>
          <a:lstStyle/>
          <a:p>
            <a:pPr lvl="0"/>
            <a:r>
              <a:rPr lang="en-US" sz="3000" b="1" dirty="0">
                <a:solidFill>
                  <a:srgbClr val="FF0000"/>
                </a:solidFill>
              </a:rPr>
              <a:t>Prior Restraint</a:t>
            </a:r>
          </a:p>
          <a:p>
            <a:r>
              <a:rPr lang="en-US" sz="2800" dirty="0"/>
              <a:t> </a:t>
            </a:r>
          </a:p>
          <a:p>
            <a:pPr marL="457200" indent="-457200">
              <a:buClr>
                <a:srgbClr val="3366FF"/>
              </a:buClr>
              <a:buFont typeface="Arial"/>
              <a:buChar char="•"/>
            </a:pPr>
            <a:r>
              <a:rPr lang="en-US" sz="2800" dirty="0"/>
              <a:t>Prior restraint attempt to limit freedom of press by preventing material from being published</a:t>
            </a:r>
          </a:p>
          <a:p>
            <a:pPr marL="914400" lvl="1" indent="-457200">
              <a:buClr>
                <a:srgbClr val="660066"/>
              </a:buClr>
              <a:buFont typeface="Arial"/>
              <a:buChar char="•"/>
            </a:pPr>
            <a:r>
              <a:rPr lang="en-US" sz="2800" dirty="0"/>
              <a:t>Prior restraint is thus a form of censorship</a:t>
            </a:r>
          </a:p>
          <a:p>
            <a:pPr marL="457200" indent="-457200">
              <a:buClr>
                <a:srgbClr val="3366FF"/>
              </a:buClr>
              <a:buFont typeface="Arial"/>
              <a:buChar char="•"/>
            </a:pPr>
            <a:r>
              <a:rPr lang="en-US" sz="2800" dirty="0"/>
              <a:t>Supreme Court has repeatedly ruled that prior restraint is a violation 1</a:t>
            </a:r>
            <a:r>
              <a:rPr lang="en-US" sz="2800" baseline="30000" dirty="0"/>
              <a:t>st</a:t>
            </a:r>
            <a:r>
              <a:rPr lang="en-US" sz="2800" dirty="0"/>
              <a:t>  Amendment protection of freedom of press</a:t>
            </a:r>
          </a:p>
          <a:p>
            <a:pPr marL="3200400" lvl="6" indent="-457200">
              <a:buClr>
                <a:srgbClr val="3366FF"/>
              </a:buClr>
              <a:buFont typeface="Arial"/>
              <a:buChar char="•"/>
            </a:pPr>
            <a:r>
              <a:rPr lang="en-US" sz="2800" dirty="0"/>
              <a:t>Important test cases have included </a:t>
            </a:r>
            <a:r>
              <a:rPr lang="en-US" sz="2800" b="1" i="1" dirty="0">
                <a:solidFill>
                  <a:srgbClr val="FE00FC"/>
                </a:solidFill>
              </a:rPr>
              <a:t>Near v. Minnesota </a:t>
            </a:r>
            <a:r>
              <a:rPr lang="en-US" sz="2800" b="1" dirty="0">
                <a:solidFill>
                  <a:srgbClr val="FE00FC"/>
                </a:solidFill>
              </a:rPr>
              <a:t>(1931) </a:t>
            </a:r>
            <a:r>
              <a:rPr lang="en-US" sz="2800" dirty="0"/>
              <a:t>and </a:t>
            </a:r>
            <a:r>
              <a:rPr lang="en-US" sz="2800" b="1" i="1" dirty="0">
                <a:solidFill>
                  <a:srgbClr val="FE00FC"/>
                </a:solidFill>
              </a:rPr>
              <a:t>New York Times Company v. United States</a:t>
            </a:r>
            <a:r>
              <a:rPr lang="en-US" sz="2800" b="1" dirty="0">
                <a:solidFill>
                  <a:srgbClr val="FE00FC"/>
                </a:solidFill>
              </a:rPr>
              <a:t> (1971)</a:t>
            </a:r>
          </a:p>
        </p:txBody>
      </p:sp>
      <p:pic>
        <p:nvPicPr>
          <p:cNvPr id="9" name="Picture 8"/>
          <p:cNvPicPr>
            <a:picLocks noChangeAspect="1"/>
          </p:cNvPicPr>
          <p:nvPr/>
        </p:nvPicPr>
        <p:blipFill>
          <a:blip r:embed="rId6"/>
          <a:stretch>
            <a:fillRect/>
          </a:stretch>
        </p:blipFill>
        <p:spPr>
          <a:xfrm>
            <a:off x="3102587" y="4313638"/>
            <a:ext cx="2594041" cy="2281451"/>
          </a:xfrm>
          <a:prstGeom prst="rect">
            <a:avLst/>
          </a:prstGeom>
          <a:ln w="12700" cmpd="sng">
            <a:solidFill>
              <a:srgbClr val="4F81BD"/>
            </a:solidFill>
          </a:ln>
        </p:spPr>
      </p:pic>
    </p:spTree>
    <p:extLst>
      <p:ext uri="{BB962C8B-B14F-4D97-AF65-F5344CB8AC3E}">
        <p14:creationId xmlns:p14="http://schemas.microsoft.com/office/powerpoint/2010/main" val="7560951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22556"/>
            <a:ext cx="7766990" cy="646331"/>
          </a:xfrm>
          <a:prstGeom prst="rect">
            <a:avLst/>
          </a:prstGeom>
        </p:spPr>
        <p:txBody>
          <a:bodyPr wrap="square">
            <a:spAutoFit/>
          </a:bodyPr>
          <a:lstStyle/>
          <a:p>
            <a:pPr lvl="0" algn="ctr"/>
            <a:r>
              <a:rPr lang="en-US" sz="3600" b="1" dirty="0"/>
              <a:t>Freedom of Speech and Press</a:t>
            </a:r>
          </a:p>
        </p:txBody>
      </p:sp>
      <p:pic>
        <p:nvPicPr>
          <p:cNvPr id="8" name="Picture 7"/>
          <p:cNvPicPr>
            <a:picLocks noChangeAspect="1"/>
          </p:cNvPicPr>
          <p:nvPr/>
        </p:nvPicPr>
        <p:blipFill>
          <a:blip r:embed="rId5"/>
          <a:stretch>
            <a:fillRect/>
          </a:stretch>
        </p:blipFill>
        <p:spPr>
          <a:xfrm>
            <a:off x="10071812" y="0"/>
            <a:ext cx="596188" cy="701830"/>
          </a:xfrm>
          <a:prstGeom prst="rect">
            <a:avLst/>
          </a:prstGeom>
        </p:spPr>
      </p:pic>
      <p:sp>
        <p:nvSpPr>
          <p:cNvPr id="2" name="Rectangle 1"/>
          <p:cNvSpPr/>
          <p:nvPr/>
        </p:nvSpPr>
        <p:spPr>
          <a:xfrm>
            <a:off x="2901010" y="668886"/>
            <a:ext cx="7766990" cy="6278642"/>
          </a:xfrm>
          <a:prstGeom prst="rect">
            <a:avLst/>
          </a:prstGeom>
        </p:spPr>
        <p:txBody>
          <a:bodyPr wrap="square">
            <a:spAutoFit/>
          </a:bodyPr>
          <a:lstStyle/>
          <a:p>
            <a:pPr lvl="0"/>
            <a:r>
              <a:rPr lang="en-US" sz="3000" b="1" dirty="0">
                <a:solidFill>
                  <a:srgbClr val="FF0000"/>
                </a:solidFill>
              </a:rPr>
              <a:t>Prior Restraint</a:t>
            </a:r>
          </a:p>
          <a:p>
            <a:pPr lvl="0"/>
            <a:endParaRPr lang="en-US" sz="800" dirty="0"/>
          </a:p>
          <a:p>
            <a:pPr lvl="0"/>
            <a:r>
              <a:rPr lang="en-US" sz="2800" b="1" i="1" dirty="0">
                <a:solidFill>
                  <a:srgbClr val="FE00FC"/>
                </a:solidFill>
              </a:rPr>
              <a:t>Hazelwood School District v. </a:t>
            </a:r>
            <a:r>
              <a:rPr lang="en-US" sz="2800" b="1" i="1" dirty="0" err="1">
                <a:solidFill>
                  <a:srgbClr val="FE00FC"/>
                </a:solidFill>
              </a:rPr>
              <a:t>Kuhlmeier</a:t>
            </a:r>
            <a:r>
              <a:rPr lang="en-US" sz="2800" b="1" i="1" dirty="0">
                <a:solidFill>
                  <a:srgbClr val="FE00FC"/>
                </a:solidFill>
              </a:rPr>
              <a:t> </a:t>
            </a:r>
            <a:r>
              <a:rPr lang="en-US" sz="2800" b="1" dirty="0">
                <a:solidFill>
                  <a:srgbClr val="FE00FC"/>
                </a:solidFill>
              </a:rPr>
              <a:t>(1988)</a:t>
            </a:r>
          </a:p>
          <a:p>
            <a:pPr marL="457200" indent="-457200">
              <a:buClr>
                <a:srgbClr val="3366FF"/>
              </a:buClr>
              <a:buFont typeface="Arial"/>
              <a:buChar char="•"/>
            </a:pPr>
            <a:r>
              <a:rPr lang="en-US" sz="2800" dirty="0"/>
              <a:t>Supreme Court ruled school administrators can exercise “editorial control over the style and content of                                                                  student                                                                          speech in                                                                   school-sponsored                                                expressive                                                                   activities so long                                                            as their actions                                                                   are reasonably                                                           related to legitimate pedagogical concerns.”</a:t>
            </a:r>
          </a:p>
          <a:p>
            <a:endParaRPr lang="en-US" sz="2800" dirty="0"/>
          </a:p>
        </p:txBody>
      </p:sp>
      <p:pic>
        <p:nvPicPr>
          <p:cNvPr id="10" name="Picture 9" descr="images-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9622" y="2600095"/>
            <a:ext cx="4415500" cy="3466791"/>
          </a:xfrm>
          <a:prstGeom prst="rect">
            <a:avLst/>
          </a:prstGeom>
          <a:ln w="12700" cmpd="sng">
            <a:solidFill>
              <a:schemeClr val="tx1"/>
            </a:solidFill>
          </a:ln>
        </p:spPr>
      </p:pic>
    </p:spTree>
    <p:extLst>
      <p:ext uri="{BB962C8B-B14F-4D97-AF65-F5344CB8AC3E}">
        <p14:creationId xmlns:p14="http://schemas.microsoft.com/office/powerpoint/2010/main" val="793417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9" y="1"/>
            <a:ext cx="7766991" cy="646331"/>
          </a:xfrm>
          <a:prstGeom prst="rect">
            <a:avLst/>
          </a:prstGeom>
        </p:spPr>
        <p:txBody>
          <a:bodyPr wrap="square">
            <a:spAutoFit/>
          </a:bodyPr>
          <a:lstStyle/>
          <a:p>
            <a:pPr algn="ctr"/>
            <a:r>
              <a:rPr lang="en-US" sz="3600" b="1" dirty="0"/>
              <a:t>Freedom of Assembly</a:t>
            </a:r>
            <a:r>
              <a:rPr lang="en-US" sz="3600" dirty="0"/>
              <a:t> </a:t>
            </a:r>
          </a:p>
        </p:txBody>
      </p:sp>
      <p:sp>
        <p:nvSpPr>
          <p:cNvPr id="7" name="Rectangle 6"/>
          <p:cNvSpPr/>
          <p:nvPr/>
        </p:nvSpPr>
        <p:spPr>
          <a:xfrm>
            <a:off x="2901009" y="646331"/>
            <a:ext cx="7766990" cy="2831544"/>
          </a:xfrm>
          <a:prstGeom prst="rect">
            <a:avLst/>
          </a:prstGeom>
        </p:spPr>
        <p:txBody>
          <a:bodyPr wrap="square">
            <a:spAutoFit/>
          </a:bodyPr>
          <a:lstStyle/>
          <a:p>
            <a:r>
              <a:rPr lang="en-US" sz="3000" b="1" dirty="0">
                <a:solidFill>
                  <a:srgbClr val="FF0000"/>
                </a:solidFill>
              </a:rPr>
              <a:t>Freedom of assembly </a:t>
            </a:r>
          </a:p>
          <a:p>
            <a:pPr marL="457200" indent="-457200">
              <a:buClr>
                <a:srgbClr val="3366FF"/>
              </a:buClr>
              <a:buFont typeface="Arial"/>
              <a:buChar char="•"/>
            </a:pPr>
            <a:r>
              <a:rPr lang="en-US" sz="2400" dirty="0"/>
              <a:t>Constitutional basis for forming interest groups / political parties, for picketing and protesting in groups</a:t>
            </a:r>
          </a:p>
          <a:p>
            <a:pPr marL="457200" indent="-457200">
              <a:buClr>
                <a:srgbClr val="3366FF"/>
              </a:buClr>
              <a:buFont typeface="Arial"/>
              <a:buChar char="•"/>
            </a:pPr>
            <a:r>
              <a:rPr lang="en-US" sz="2400" dirty="0"/>
              <a:t>Two facets of freedom of assembly </a:t>
            </a:r>
          </a:p>
          <a:p>
            <a:pPr marL="914400" lvl="1" indent="-457200">
              <a:buClr>
                <a:srgbClr val="660066"/>
              </a:buClr>
              <a:buFont typeface="Arial"/>
              <a:buChar char="•"/>
            </a:pPr>
            <a:r>
              <a:rPr lang="en-US" sz="2400" dirty="0"/>
              <a:t>Right to assemble </a:t>
            </a:r>
          </a:p>
          <a:p>
            <a:pPr marL="914400" lvl="1" indent="-457200">
              <a:buClr>
                <a:srgbClr val="660066"/>
              </a:buClr>
              <a:buFont typeface="Arial"/>
              <a:buChar char="•"/>
            </a:pPr>
            <a:r>
              <a:rPr lang="en-US" sz="2400" dirty="0"/>
              <a:t>Right to associate </a:t>
            </a:r>
          </a:p>
          <a:p>
            <a:pPr marL="457200" indent="-457200">
              <a:buClr>
                <a:srgbClr val="3366FF"/>
              </a:buClr>
              <a:buFont typeface="Arial"/>
              <a:buChar char="•"/>
            </a:pPr>
            <a:endParaRPr lang="en-US" sz="2800" dirty="0"/>
          </a:p>
        </p:txBody>
      </p:sp>
      <p:pic>
        <p:nvPicPr>
          <p:cNvPr id="8" name="Picture 7"/>
          <p:cNvPicPr>
            <a:picLocks/>
          </p:cNvPicPr>
          <p:nvPr/>
        </p:nvPicPr>
        <p:blipFill rotWithShape="1">
          <a:blip r:embed="rId5"/>
          <a:srcRect b="8618"/>
          <a:stretch/>
        </p:blipFill>
        <p:spPr>
          <a:xfrm>
            <a:off x="3076138" y="3063625"/>
            <a:ext cx="7516716" cy="3757798"/>
          </a:xfrm>
          <a:prstGeom prst="rect">
            <a:avLst/>
          </a:prstGeom>
        </p:spPr>
      </p:pic>
    </p:spTree>
    <p:extLst>
      <p:ext uri="{BB962C8B-B14F-4D97-AF65-F5344CB8AC3E}">
        <p14:creationId xmlns:p14="http://schemas.microsoft.com/office/powerpoint/2010/main" val="10336760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9" y="1"/>
            <a:ext cx="7766991" cy="646331"/>
          </a:xfrm>
          <a:prstGeom prst="rect">
            <a:avLst/>
          </a:prstGeom>
        </p:spPr>
        <p:txBody>
          <a:bodyPr wrap="square">
            <a:spAutoFit/>
          </a:bodyPr>
          <a:lstStyle/>
          <a:p>
            <a:pPr algn="ctr"/>
            <a:r>
              <a:rPr lang="en-US" sz="3600" b="1" dirty="0"/>
              <a:t>Freedom of Assembly</a:t>
            </a:r>
            <a:r>
              <a:rPr lang="en-US" sz="3600" dirty="0"/>
              <a:t> </a:t>
            </a:r>
          </a:p>
        </p:txBody>
      </p:sp>
      <p:sp>
        <p:nvSpPr>
          <p:cNvPr id="9" name="Rectangle 8"/>
          <p:cNvSpPr/>
          <p:nvPr/>
        </p:nvSpPr>
        <p:spPr>
          <a:xfrm>
            <a:off x="2901009" y="646331"/>
            <a:ext cx="7766990" cy="6432530"/>
          </a:xfrm>
          <a:prstGeom prst="rect">
            <a:avLst/>
          </a:prstGeom>
        </p:spPr>
        <p:txBody>
          <a:bodyPr wrap="square">
            <a:spAutoFit/>
          </a:bodyPr>
          <a:lstStyle/>
          <a:p>
            <a:r>
              <a:rPr lang="en-US" sz="3000" b="1" dirty="0">
                <a:solidFill>
                  <a:srgbClr val="FF0000"/>
                </a:solidFill>
              </a:rPr>
              <a:t>Right to assemble</a:t>
            </a:r>
          </a:p>
          <a:p>
            <a:pPr marL="457200" indent="-457200">
              <a:buClr>
                <a:srgbClr val="3366FF"/>
              </a:buClr>
              <a:buFont typeface="Arial"/>
              <a:buChar char="•"/>
            </a:pPr>
            <a:r>
              <a:rPr lang="en-US" sz="2400" dirty="0"/>
              <a:t>Right to gather together in order to make a statement within reasonable limits </a:t>
            </a:r>
          </a:p>
          <a:p>
            <a:pPr marL="914400" lvl="1" indent="-457200">
              <a:buClr>
                <a:srgbClr val="660066"/>
              </a:buClr>
              <a:buFont typeface="Arial"/>
              <a:buChar char="•"/>
            </a:pPr>
            <a:r>
              <a:rPr lang="en-US" sz="2400" dirty="0"/>
              <a:t>Called time, place, and manner restrictions</a:t>
            </a:r>
          </a:p>
          <a:p>
            <a:pPr marL="1371600" lvl="2" indent="-457200">
              <a:buClr>
                <a:srgbClr val="FF6600"/>
              </a:buClr>
              <a:buFont typeface="Arial"/>
              <a:buChar char="•"/>
            </a:pPr>
            <a:r>
              <a:rPr lang="en-US" sz="2400" dirty="0"/>
              <a:t>Includes rights to parade, picket, protest</a:t>
            </a:r>
          </a:p>
          <a:p>
            <a:pPr marL="457200" indent="-457200">
              <a:buClr>
                <a:srgbClr val="3366FF"/>
              </a:buClr>
              <a:buFont typeface="Arial"/>
              <a:buChar char="•"/>
            </a:pPr>
            <a:r>
              <a:rPr lang="en-US" sz="2400" dirty="0"/>
              <a:t>Supreme Court has generally upheld the right of any group -- no matter how                                                controversial or                                                                   offensive – to peaceably                                                                                                                                                   assemble on public                                                            property</a:t>
            </a:r>
          </a:p>
          <a:p>
            <a:pPr marL="914400" lvl="1" indent="-457200">
              <a:buClr>
                <a:srgbClr val="660066"/>
              </a:buClr>
              <a:buFont typeface="Arial"/>
              <a:buChar char="•"/>
            </a:pPr>
            <a:r>
              <a:rPr lang="en-US" sz="2400" dirty="0"/>
              <a:t>Balance between                                                             freedom and order</a:t>
            </a:r>
          </a:p>
          <a:p>
            <a:pPr marL="914400" lvl="1" indent="-457200">
              <a:buClr>
                <a:srgbClr val="660066"/>
              </a:buClr>
              <a:buFont typeface="Arial"/>
              <a:buChar char="•"/>
            </a:pPr>
            <a:r>
              <a:rPr lang="en-US" sz="2400" dirty="0"/>
              <a:t>When does protest                                                                  verge on harassment?</a:t>
            </a:r>
          </a:p>
          <a:p>
            <a:pPr marL="1371600" lvl="2" indent="-457200">
              <a:buClr>
                <a:srgbClr val="FF6600"/>
              </a:buClr>
              <a:buFont typeface="Arial"/>
              <a:buChar char="•"/>
            </a:pPr>
            <a:r>
              <a:rPr lang="en-US" sz="2000" dirty="0" err="1"/>
              <a:t>Westboro</a:t>
            </a:r>
            <a:r>
              <a:rPr lang="en-US" sz="2000" dirty="0"/>
              <a:t> Baptist Church</a:t>
            </a:r>
            <a:r>
              <a:rPr lang="en-US" dirty="0"/>
              <a:t>		</a:t>
            </a:r>
            <a:r>
              <a:rPr lang="en-US" sz="2800" dirty="0"/>
              <a:t>	</a:t>
            </a:r>
            <a:r>
              <a:rPr lang="en-US" dirty="0"/>
              <a:t>		</a:t>
            </a:r>
          </a:p>
        </p:txBody>
      </p:sp>
      <p:pic>
        <p:nvPicPr>
          <p:cNvPr id="7" name="Picture 6"/>
          <p:cNvPicPr>
            <a:picLocks/>
          </p:cNvPicPr>
          <p:nvPr/>
        </p:nvPicPr>
        <p:blipFill>
          <a:blip r:embed="rId5"/>
          <a:stretch>
            <a:fillRect/>
          </a:stretch>
        </p:blipFill>
        <p:spPr>
          <a:xfrm>
            <a:off x="7033279" y="3063629"/>
            <a:ext cx="3536491" cy="3736208"/>
          </a:xfrm>
          <a:prstGeom prst="rect">
            <a:avLst/>
          </a:prstGeom>
          <a:ln w="12700" cmpd="sng">
            <a:solidFill>
              <a:schemeClr val="tx1"/>
            </a:solidFill>
          </a:ln>
        </p:spPr>
      </p:pic>
    </p:spTree>
    <p:extLst>
      <p:ext uri="{BB962C8B-B14F-4D97-AF65-F5344CB8AC3E}">
        <p14:creationId xmlns:p14="http://schemas.microsoft.com/office/powerpoint/2010/main" val="10065440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9" y="1"/>
            <a:ext cx="7766991" cy="646331"/>
          </a:xfrm>
          <a:prstGeom prst="rect">
            <a:avLst/>
          </a:prstGeom>
        </p:spPr>
        <p:txBody>
          <a:bodyPr wrap="square">
            <a:spAutoFit/>
          </a:bodyPr>
          <a:lstStyle/>
          <a:p>
            <a:pPr algn="ctr"/>
            <a:r>
              <a:rPr lang="en-US" sz="3600" b="1" dirty="0"/>
              <a:t>Freedom of Assembly</a:t>
            </a:r>
            <a:r>
              <a:rPr lang="en-US" sz="3600" dirty="0"/>
              <a:t> </a:t>
            </a:r>
          </a:p>
        </p:txBody>
      </p:sp>
      <p:sp>
        <p:nvSpPr>
          <p:cNvPr id="7" name="Rectangle 6"/>
          <p:cNvSpPr/>
          <p:nvPr/>
        </p:nvSpPr>
        <p:spPr>
          <a:xfrm>
            <a:off x="2901009" y="652281"/>
            <a:ext cx="7766990" cy="4401205"/>
          </a:xfrm>
          <a:prstGeom prst="rect">
            <a:avLst/>
          </a:prstGeom>
        </p:spPr>
        <p:txBody>
          <a:bodyPr wrap="square">
            <a:spAutoFit/>
          </a:bodyPr>
          <a:lstStyle/>
          <a:p>
            <a:r>
              <a:rPr lang="en-US" sz="3000" b="1" dirty="0">
                <a:solidFill>
                  <a:srgbClr val="FF0000"/>
                </a:solidFill>
              </a:rPr>
              <a:t>Right to associate</a:t>
            </a:r>
          </a:p>
          <a:p>
            <a:pPr marL="457200" indent="-457200">
              <a:buClr>
                <a:srgbClr val="3366FF"/>
              </a:buClr>
              <a:buFont typeface="Arial"/>
              <a:buChar char="•"/>
            </a:pPr>
            <a:r>
              <a:rPr lang="en-US" sz="2800" dirty="0"/>
              <a:t>Freedom to associate with people who share a common interest</a:t>
            </a:r>
          </a:p>
          <a:p>
            <a:pPr marL="457200" indent="-457200">
              <a:buClr>
                <a:srgbClr val="3366FF"/>
              </a:buClr>
              <a:buFont typeface="Arial"/>
              <a:buChar char="•"/>
            </a:pPr>
            <a:r>
              <a:rPr lang="en-US" sz="2800" dirty="0"/>
              <a:t>Includes right to meet with people who want to create political change</a:t>
            </a:r>
          </a:p>
          <a:p>
            <a:pPr marL="457200" indent="-457200">
              <a:buClr>
                <a:srgbClr val="3366FF"/>
              </a:buClr>
              <a:buFont typeface="Arial"/>
              <a:buChar char="•"/>
            </a:pPr>
            <a:r>
              <a:rPr lang="en-US" sz="2800" dirty="0"/>
              <a:t>Court found Alabama’s attempt to require NAACP to turn over its membership list to be an unconstitutional restriction of freedom of association </a:t>
            </a:r>
          </a:p>
          <a:p>
            <a:pPr marL="914400" lvl="1" indent="-457200">
              <a:buClr>
                <a:srgbClr val="660066"/>
              </a:buClr>
              <a:buFont typeface="Arial"/>
              <a:buChar char="•"/>
            </a:pPr>
            <a:r>
              <a:rPr lang="en-US" sz="2800" b="1" i="1" dirty="0">
                <a:solidFill>
                  <a:srgbClr val="FE00FC"/>
                </a:solidFill>
              </a:rPr>
              <a:t>NAACP v. Alabama </a:t>
            </a:r>
            <a:r>
              <a:rPr lang="en-US" sz="2800" b="1" dirty="0">
                <a:solidFill>
                  <a:srgbClr val="FE00FC"/>
                </a:solidFill>
              </a:rPr>
              <a:t>(1958)</a:t>
            </a:r>
          </a:p>
        </p:txBody>
      </p:sp>
      <p:pic>
        <p:nvPicPr>
          <p:cNvPr id="8" name="Picture 7"/>
          <p:cNvPicPr>
            <a:picLocks noChangeAspect="1"/>
          </p:cNvPicPr>
          <p:nvPr/>
        </p:nvPicPr>
        <p:blipFill>
          <a:blip r:embed="rId5"/>
          <a:stretch>
            <a:fillRect/>
          </a:stretch>
        </p:blipFill>
        <p:spPr>
          <a:xfrm>
            <a:off x="7873676" y="4313677"/>
            <a:ext cx="2502518" cy="2331710"/>
          </a:xfrm>
          <a:prstGeom prst="rect">
            <a:avLst/>
          </a:prstGeom>
          <a:ln w="12700" cmpd="sng">
            <a:solidFill>
              <a:schemeClr val="tx2">
                <a:lumMod val="40000"/>
                <a:lumOff val="60000"/>
              </a:schemeClr>
            </a:solidFill>
          </a:ln>
        </p:spPr>
      </p:pic>
    </p:spTree>
    <p:extLst>
      <p:ext uri="{BB962C8B-B14F-4D97-AF65-F5344CB8AC3E}">
        <p14:creationId xmlns:p14="http://schemas.microsoft.com/office/powerpoint/2010/main" val="39878742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36303"/>
            <a:ext cx="7766991" cy="646331"/>
          </a:xfrm>
          <a:prstGeom prst="rect">
            <a:avLst/>
          </a:prstGeom>
        </p:spPr>
        <p:txBody>
          <a:bodyPr wrap="square">
            <a:spAutoFit/>
          </a:bodyPr>
          <a:lstStyle/>
          <a:p>
            <a:pPr lvl="0" algn="ctr"/>
            <a:r>
              <a:rPr lang="en-US" sz="3600" b="1" dirty="0"/>
              <a:t>Rights of the Accused</a:t>
            </a:r>
          </a:p>
        </p:txBody>
      </p:sp>
      <p:sp>
        <p:nvSpPr>
          <p:cNvPr id="9" name="Rectangle 8"/>
          <p:cNvSpPr/>
          <p:nvPr/>
        </p:nvSpPr>
        <p:spPr>
          <a:xfrm>
            <a:off x="2901009" y="737057"/>
            <a:ext cx="7766991" cy="5955476"/>
          </a:xfrm>
          <a:prstGeom prst="rect">
            <a:avLst/>
          </a:prstGeom>
        </p:spPr>
        <p:txBody>
          <a:bodyPr wrap="square">
            <a:spAutoFit/>
          </a:bodyPr>
          <a:lstStyle/>
          <a:p>
            <a:r>
              <a:rPr lang="en-US" sz="3000" b="1" dirty="0">
                <a:solidFill>
                  <a:srgbClr val="FF0000"/>
                </a:solidFill>
              </a:rPr>
              <a:t>Interpreting defendants’ rights</a:t>
            </a:r>
          </a:p>
          <a:p>
            <a:pPr marL="457200" indent="-457200">
              <a:buClr>
                <a:srgbClr val="3366FF"/>
              </a:buClr>
              <a:buFont typeface="Arial"/>
              <a:buChar char="•"/>
            </a:pPr>
            <a:r>
              <a:rPr lang="en-US" sz="2700" dirty="0"/>
              <a:t>First Amendment guarantees freedoms of religion, speech, press, assembly</a:t>
            </a:r>
          </a:p>
          <a:p>
            <a:pPr marL="457200" indent="-457200">
              <a:buClr>
                <a:srgbClr val="3366FF"/>
              </a:buClr>
              <a:buFont typeface="Arial"/>
              <a:buChar char="•"/>
            </a:pPr>
            <a:r>
              <a:rPr lang="en-US" sz="2700" b="1" i="1" u="sng" dirty="0"/>
              <a:t>Most </a:t>
            </a:r>
            <a:r>
              <a:rPr lang="en-US" sz="2700" dirty="0"/>
              <a:t>of remaining rights in the Bill of Rights concern rights of people accused of crimes</a:t>
            </a:r>
          </a:p>
          <a:p>
            <a:pPr marL="914400" lvl="1" indent="-457200">
              <a:buClr>
                <a:srgbClr val="660066"/>
              </a:buClr>
              <a:buFont typeface="Arial"/>
              <a:buChar char="•"/>
            </a:pPr>
            <a:r>
              <a:rPr lang="en-US" sz="2700" dirty="0"/>
              <a:t>Rights were originally intended to protect accused in political arrests and trials</a:t>
            </a:r>
          </a:p>
          <a:p>
            <a:pPr marL="914400" lvl="1" indent="-457200">
              <a:buClr>
                <a:srgbClr val="660066"/>
              </a:buClr>
              <a:buFont typeface="Arial"/>
              <a:buChar char="•"/>
            </a:pPr>
            <a:r>
              <a:rPr lang="en-US" sz="2700" dirty="0"/>
              <a:t>Today -- protections in Fourth, Fifth, Sixth, Eighth Amendments are primarily applied in criminal justice cases</a:t>
            </a:r>
          </a:p>
          <a:p>
            <a:pPr marL="457200" indent="-457200">
              <a:buClr>
                <a:srgbClr val="3366FF"/>
              </a:buClr>
              <a:buFont typeface="Arial"/>
              <a:buChar char="•"/>
            </a:pPr>
            <a:r>
              <a:rPr lang="en-US" sz="2700" dirty="0"/>
              <a:t>Language of the B of R vague, defendants’ rights are not well defined</a:t>
            </a:r>
          </a:p>
          <a:p>
            <a:pPr marL="914400" lvl="1" indent="-457200">
              <a:buClr>
                <a:srgbClr val="660066"/>
              </a:buClr>
              <a:buFont typeface="Arial"/>
              <a:buChar char="•"/>
            </a:pPr>
            <a:r>
              <a:rPr lang="en-US" sz="2700" dirty="0"/>
              <a:t>Incorporation -- these rights at state level as well</a:t>
            </a:r>
          </a:p>
        </p:txBody>
      </p:sp>
    </p:spTree>
    <p:extLst>
      <p:ext uri="{BB962C8B-B14F-4D97-AF65-F5344CB8AC3E}">
        <p14:creationId xmlns:p14="http://schemas.microsoft.com/office/powerpoint/2010/main" val="38339253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36303"/>
            <a:ext cx="7766991" cy="646331"/>
          </a:xfrm>
          <a:prstGeom prst="rect">
            <a:avLst/>
          </a:prstGeom>
        </p:spPr>
        <p:txBody>
          <a:bodyPr wrap="square">
            <a:spAutoFit/>
          </a:bodyPr>
          <a:lstStyle/>
          <a:p>
            <a:pPr lvl="0" algn="ctr"/>
            <a:r>
              <a:rPr lang="en-US" sz="3600" b="1" dirty="0"/>
              <a:t>Rights of the Accused</a:t>
            </a:r>
          </a:p>
        </p:txBody>
      </p:sp>
      <p:sp>
        <p:nvSpPr>
          <p:cNvPr id="7" name="Rectangle 6"/>
          <p:cNvSpPr/>
          <p:nvPr/>
        </p:nvSpPr>
        <p:spPr>
          <a:xfrm>
            <a:off x="2901009" y="692825"/>
            <a:ext cx="7766991" cy="6247865"/>
          </a:xfrm>
          <a:prstGeom prst="rect">
            <a:avLst/>
          </a:prstGeom>
        </p:spPr>
        <p:txBody>
          <a:bodyPr wrap="square">
            <a:spAutoFit/>
          </a:bodyPr>
          <a:lstStyle/>
          <a:p>
            <a:pPr lvl="0"/>
            <a:r>
              <a:rPr lang="en-US" sz="3000" b="1" dirty="0">
                <a:solidFill>
                  <a:srgbClr val="FF0000"/>
                </a:solidFill>
              </a:rPr>
              <a:t>Rights in the original Constitution</a:t>
            </a:r>
          </a:p>
          <a:p>
            <a:pPr lvl="0"/>
            <a:endParaRPr lang="en-US" sz="800" dirty="0"/>
          </a:p>
          <a:p>
            <a:pPr lvl="0" algn="ctr"/>
            <a:r>
              <a:rPr lang="en-US" sz="2800" b="1" dirty="0"/>
              <a:t>Constitution expressly states, “The Privilege of the </a:t>
            </a:r>
            <a:r>
              <a:rPr lang="en-US" sz="2800" b="1" dirty="0">
                <a:solidFill>
                  <a:srgbClr val="FF0000"/>
                </a:solidFill>
              </a:rPr>
              <a:t>Writ of Habeas Corpus </a:t>
            </a:r>
            <a:r>
              <a:rPr lang="en-US" sz="2800" b="1" dirty="0"/>
              <a:t>shall not be suspended, unless when in cases of Rebellion or Invasion the public safety may require it.”</a:t>
            </a:r>
          </a:p>
          <a:p>
            <a:pPr lvl="0" algn="ctr"/>
            <a:endParaRPr lang="en-US" sz="800" b="1" dirty="0"/>
          </a:p>
          <a:p>
            <a:pPr marL="3200400" lvl="6" indent="-457200">
              <a:buClr>
                <a:srgbClr val="3366FF"/>
              </a:buClr>
              <a:buFont typeface="Arial"/>
              <a:buChar char="•"/>
            </a:pPr>
            <a:r>
              <a:rPr lang="en-US" sz="2800" dirty="0"/>
              <a:t>Writ of habeas corpus is a court order directing that a prisoner be brought before a court and that court officers show cause why the prisoner should not be released</a:t>
            </a:r>
          </a:p>
          <a:p>
            <a:pPr marL="457200" indent="-457200">
              <a:buClr>
                <a:srgbClr val="3366FF"/>
              </a:buClr>
              <a:buFont typeface="Arial"/>
              <a:buChar char="•"/>
            </a:pPr>
            <a:r>
              <a:rPr lang="en-US" sz="2800" dirty="0"/>
              <a:t>Writ of habeas corpus thus prevents unjust arrests and imprisonments</a:t>
            </a:r>
          </a:p>
          <a:p>
            <a:r>
              <a:rPr lang="en-US" dirty="0"/>
              <a:t> </a:t>
            </a:r>
          </a:p>
        </p:txBody>
      </p:sp>
      <p:pic>
        <p:nvPicPr>
          <p:cNvPr id="8" name="Picture 7"/>
          <p:cNvPicPr>
            <a:picLocks noChangeAspect="1"/>
          </p:cNvPicPr>
          <p:nvPr/>
        </p:nvPicPr>
        <p:blipFill>
          <a:blip r:embed="rId5"/>
          <a:stretch>
            <a:fillRect/>
          </a:stretch>
        </p:blipFill>
        <p:spPr>
          <a:xfrm>
            <a:off x="3042112" y="3063624"/>
            <a:ext cx="2614200" cy="2640458"/>
          </a:xfrm>
          <a:prstGeom prst="rect">
            <a:avLst/>
          </a:prstGeom>
        </p:spPr>
      </p:pic>
    </p:spTree>
    <p:extLst>
      <p:ext uri="{BB962C8B-B14F-4D97-AF65-F5344CB8AC3E}">
        <p14:creationId xmlns:p14="http://schemas.microsoft.com/office/powerpoint/2010/main" val="6712364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36303"/>
            <a:ext cx="7766991" cy="646331"/>
          </a:xfrm>
          <a:prstGeom prst="rect">
            <a:avLst/>
          </a:prstGeom>
        </p:spPr>
        <p:txBody>
          <a:bodyPr wrap="square">
            <a:spAutoFit/>
          </a:bodyPr>
          <a:lstStyle/>
          <a:p>
            <a:pPr lvl="0" algn="ctr"/>
            <a:r>
              <a:rPr lang="en-US" sz="3600" b="1" dirty="0"/>
              <a:t>Rights of the Accused</a:t>
            </a:r>
          </a:p>
        </p:txBody>
      </p:sp>
      <p:sp>
        <p:nvSpPr>
          <p:cNvPr id="7" name="Rectangle 6"/>
          <p:cNvSpPr/>
          <p:nvPr/>
        </p:nvSpPr>
        <p:spPr>
          <a:xfrm>
            <a:off x="2901009" y="692825"/>
            <a:ext cx="7766991" cy="6093977"/>
          </a:xfrm>
          <a:prstGeom prst="rect">
            <a:avLst/>
          </a:prstGeom>
        </p:spPr>
        <p:txBody>
          <a:bodyPr wrap="square">
            <a:spAutoFit/>
          </a:bodyPr>
          <a:lstStyle/>
          <a:p>
            <a:pPr lvl="0"/>
            <a:r>
              <a:rPr lang="en-US" sz="3000" b="1" dirty="0">
                <a:solidFill>
                  <a:srgbClr val="FF0000"/>
                </a:solidFill>
              </a:rPr>
              <a:t>Rights in the original Constitution</a:t>
            </a:r>
          </a:p>
          <a:p>
            <a:pPr lvl="0"/>
            <a:endParaRPr lang="en-US" sz="800" dirty="0"/>
          </a:p>
          <a:p>
            <a:pPr lvl="0"/>
            <a:r>
              <a:rPr lang="en-US" sz="2800" b="1" dirty="0">
                <a:solidFill>
                  <a:srgbClr val="FF0000"/>
                </a:solidFill>
              </a:rPr>
              <a:t>Bills of Attainder</a:t>
            </a:r>
          </a:p>
          <a:p>
            <a:pPr marL="457200" indent="-457200">
              <a:buClr>
                <a:srgbClr val="3366FF"/>
              </a:buClr>
              <a:buFont typeface="Arial"/>
              <a:buChar char="•"/>
            </a:pPr>
            <a:r>
              <a:rPr lang="en-US" sz="2800" dirty="0"/>
              <a:t>Constitution prohibits Congress and the state legislatures from passing a bill of attainder</a:t>
            </a:r>
          </a:p>
          <a:p>
            <a:pPr marL="914400" lvl="1" indent="-457200">
              <a:buClr>
                <a:srgbClr val="660066"/>
              </a:buClr>
              <a:buFont typeface="Arial"/>
              <a:buChar char="•"/>
            </a:pPr>
            <a:r>
              <a:rPr lang="en-US" sz="2800" dirty="0"/>
              <a:t>Legislative act that provides for the punishment of a person without a court trail</a:t>
            </a:r>
          </a:p>
          <a:p>
            <a:endParaRPr lang="en-US" sz="800" dirty="0"/>
          </a:p>
          <a:p>
            <a:pPr lvl="0"/>
            <a:r>
              <a:rPr lang="en-US" sz="2800" b="1" dirty="0">
                <a:solidFill>
                  <a:srgbClr val="FF0000"/>
                </a:solidFill>
              </a:rPr>
              <a:t>Ex post facto laws</a:t>
            </a:r>
          </a:p>
          <a:p>
            <a:pPr marL="457200" indent="-457200">
              <a:buClr>
                <a:srgbClr val="3366FF"/>
              </a:buClr>
              <a:buFont typeface="Arial"/>
              <a:buChar char="•"/>
            </a:pPr>
            <a:r>
              <a:rPr lang="en-US" sz="2800" dirty="0"/>
              <a:t>Constitution prohibits Congress and the state legislatures from enacting ex post facto laws</a:t>
            </a:r>
          </a:p>
          <a:p>
            <a:pPr marL="914400" lvl="1" indent="-457200">
              <a:buClr>
                <a:srgbClr val="660066"/>
              </a:buClr>
              <a:buFont typeface="Arial"/>
              <a:buChar char="•"/>
            </a:pPr>
            <a:r>
              <a:rPr lang="en-US" sz="2800" dirty="0"/>
              <a:t>Ex post facto law is a law applied to an act committed before the law was enacted</a:t>
            </a:r>
          </a:p>
          <a:p>
            <a:r>
              <a:rPr lang="en-US" sz="2800" dirty="0"/>
              <a:t> </a:t>
            </a:r>
          </a:p>
          <a:p>
            <a:pPr lvl="0"/>
            <a:endParaRPr lang="en-US" sz="2800" b="1" dirty="0">
              <a:solidFill>
                <a:srgbClr val="FF0000"/>
              </a:solidFill>
            </a:endParaRPr>
          </a:p>
          <a:p>
            <a:pPr lvl="0"/>
            <a:endParaRPr lang="en-US" sz="800" dirty="0"/>
          </a:p>
        </p:txBody>
      </p:sp>
    </p:spTree>
    <p:extLst>
      <p:ext uri="{BB962C8B-B14F-4D97-AF65-F5344CB8AC3E}">
        <p14:creationId xmlns:p14="http://schemas.microsoft.com/office/powerpoint/2010/main" val="457026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36303"/>
            <a:ext cx="7766991" cy="646331"/>
          </a:xfrm>
          <a:prstGeom prst="rect">
            <a:avLst/>
          </a:prstGeom>
        </p:spPr>
        <p:txBody>
          <a:bodyPr wrap="square">
            <a:spAutoFit/>
          </a:bodyPr>
          <a:lstStyle/>
          <a:p>
            <a:pPr lvl="0" algn="ctr"/>
            <a:r>
              <a:rPr lang="en-US" sz="3600" b="1" dirty="0"/>
              <a:t>Rights of the Accused</a:t>
            </a:r>
          </a:p>
        </p:txBody>
      </p:sp>
      <p:sp>
        <p:nvSpPr>
          <p:cNvPr id="8" name="Rectangle 7"/>
          <p:cNvSpPr/>
          <p:nvPr/>
        </p:nvSpPr>
        <p:spPr>
          <a:xfrm>
            <a:off x="2901009" y="682633"/>
            <a:ext cx="7766991" cy="4555094"/>
          </a:xfrm>
          <a:prstGeom prst="rect">
            <a:avLst/>
          </a:prstGeom>
        </p:spPr>
        <p:txBody>
          <a:bodyPr wrap="square">
            <a:spAutoFit/>
          </a:bodyPr>
          <a:lstStyle/>
          <a:p>
            <a:pPr lvl="0"/>
            <a:r>
              <a:rPr lang="en-US" sz="3000" b="1" dirty="0">
                <a:solidFill>
                  <a:srgbClr val="FF0000"/>
                </a:solidFill>
              </a:rPr>
              <a:t>Search and Seizures</a:t>
            </a:r>
          </a:p>
          <a:p>
            <a:endParaRPr lang="en-US" sz="800" dirty="0"/>
          </a:p>
          <a:p>
            <a:pPr marL="457200" indent="-457200">
              <a:buClr>
                <a:srgbClr val="3366FF"/>
              </a:buClr>
              <a:buFont typeface="Arial"/>
              <a:buChar char="•"/>
            </a:pPr>
            <a:r>
              <a:rPr lang="en-US" sz="2800" dirty="0"/>
              <a:t>4</a:t>
            </a:r>
            <a:r>
              <a:rPr lang="en-US" sz="2800" baseline="30000" dirty="0"/>
              <a:t>th</a:t>
            </a:r>
            <a:r>
              <a:rPr lang="en-US" sz="2800" dirty="0"/>
              <a:t> Amendment                                                     declares, “The right                                                               of the people to be                                                             secure in their persons,                                                     houses, papers, and                                                    effects, against                                                                unreasonable searches                                                    and seizures, shall not                                                          be violated….”</a:t>
            </a:r>
          </a:p>
        </p:txBody>
      </p:sp>
      <p:pic>
        <p:nvPicPr>
          <p:cNvPr id="9" name="Picture 8"/>
          <p:cNvPicPr>
            <a:picLocks/>
          </p:cNvPicPr>
          <p:nvPr/>
        </p:nvPicPr>
        <p:blipFill rotWithShape="1">
          <a:blip r:embed="rId5"/>
          <a:srcRect t="5206"/>
          <a:stretch/>
        </p:blipFill>
        <p:spPr>
          <a:xfrm>
            <a:off x="6858006" y="877675"/>
            <a:ext cx="3745981" cy="5564830"/>
          </a:xfrm>
          <a:prstGeom prst="rect">
            <a:avLst/>
          </a:prstGeom>
          <a:ln w="12700" cmpd="sng">
            <a:solidFill>
              <a:schemeClr val="tx1"/>
            </a:solidFill>
          </a:ln>
        </p:spPr>
      </p:pic>
      <p:pic>
        <p:nvPicPr>
          <p:cNvPr id="10" name="Picture 9"/>
          <p:cNvPicPr>
            <a:picLocks noChangeAspect="1"/>
          </p:cNvPicPr>
          <p:nvPr/>
        </p:nvPicPr>
        <p:blipFill>
          <a:blip r:embed="rId6"/>
          <a:stretch>
            <a:fillRect/>
          </a:stretch>
        </p:blipFill>
        <p:spPr>
          <a:xfrm>
            <a:off x="3466255" y="5184597"/>
            <a:ext cx="3044109" cy="1609903"/>
          </a:xfrm>
          <a:prstGeom prst="rect">
            <a:avLst/>
          </a:prstGeom>
          <a:ln w="12700" cmpd="sng">
            <a:solidFill>
              <a:srgbClr val="953735"/>
            </a:solidFill>
          </a:ln>
        </p:spPr>
      </p:pic>
    </p:spTree>
    <p:extLst>
      <p:ext uri="{BB962C8B-B14F-4D97-AF65-F5344CB8AC3E}">
        <p14:creationId xmlns:p14="http://schemas.microsoft.com/office/powerpoint/2010/main" val="31984027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36303"/>
            <a:ext cx="7766991" cy="646331"/>
          </a:xfrm>
          <a:prstGeom prst="rect">
            <a:avLst/>
          </a:prstGeom>
        </p:spPr>
        <p:txBody>
          <a:bodyPr wrap="square">
            <a:spAutoFit/>
          </a:bodyPr>
          <a:lstStyle/>
          <a:p>
            <a:pPr lvl="0" algn="ctr"/>
            <a:r>
              <a:rPr lang="en-US" sz="3600" b="1" dirty="0"/>
              <a:t>Rights of the Accused</a:t>
            </a:r>
          </a:p>
        </p:txBody>
      </p:sp>
      <p:sp>
        <p:nvSpPr>
          <p:cNvPr id="7" name="Rectangle 6"/>
          <p:cNvSpPr/>
          <p:nvPr/>
        </p:nvSpPr>
        <p:spPr>
          <a:xfrm>
            <a:off x="2901009" y="713495"/>
            <a:ext cx="7766991" cy="4985980"/>
          </a:xfrm>
          <a:prstGeom prst="rect">
            <a:avLst/>
          </a:prstGeom>
        </p:spPr>
        <p:txBody>
          <a:bodyPr wrap="square">
            <a:spAutoFit/>
          </a:bodyPr>
          <a:lstStyle/>
          <a:p>
            <a:pPr lvl="0"/>
            <a:r>
              <a:rPr lang="en-US" sz="3000" b="1" dirty="0">
                <a:solidFill>
                  <a:srgbClr val="FF0000"/>
                </a:solidFill>
              </a:rPr>
              <a:t>The exclusionary rule</a:t>
            </a:r>
          </a:p>
          <a:p>
            <a:pPr marL="342900" indent="-342900">
              <a:buClr>
                <a:srgbClr val="3366FF"/>
              </a:buClr>
              <a:buFont typeface="Arial"/>
              <a:buChar char="•"/>
            </a:pPr>
            <a:r>
              <a:rPr lang="en-US" sz="2400" dirty="0"/>
              <a:t>Exclusionary rule prohibits evidence obtained by illegal searches or seizures from being admitted in court</a:t>
            </a:r>
          </a:p>
          <a:p>
            <a:pPr marL="342900" indent="-342900">
              <a:buClr>
                <a:srgbClr val="3366FF"/>
              </a:buClr>
              <a:buFont typeface="Arial"/>
              <a:buChar char="•"/>
            </a:pPr>
            <a:r>
              <a:rPr lang="en-US" sz="2400" dirty="0"/>
              <a:t>Supreme Court first established the exclusionary rule in </a:t>
            </a:r>
            <a:r>
              <a:rPr lang="en-US" sz="2400" b="1" i="1" dirty="0">
                <a:solidFill>
                  <a:srgbClr val="FE00FC"/>
                </a:solidFill>
              </a:rPr>
              <a:t>Weeks v. United States </a:t>
            </a:r>
            <a:r>
              <a:rPr lang="en-US" sz="2400" b="1" dirty="0">
                <a:solidFill>
                  <a:srgbClr val="FE00FC"/>
                </a:solidFill>
              </a:rPr>
              <a:t>(1914)</a:t>
            </a:r>
          </a:p>
          <a:p>
            <a:pPr marL="4000500" lvl="8" indent="-342900">
              <a:buClr>
                <a:srgbClr val="3366FF"/>
              </a:buClr>
              <a:buFont typeface="Arial"/>
              <a:buChar char="•"/>
            </a:pPr>
            <a:r>
              <a:rPr lang="en-US" sz="2400" b="1" i="1" dirty="0" err="1">
                <a:solidFill>
                  <a:srgbClr val="FE00FC"/>
                </a:solidFill>
              </a:rPr>
              <a:t>Mapp</a:t>
            </a:r>
            <a:r>
              <a:rPr lang="en-US" sz="2400" b="1" i="1" dirty="0">
                <a:solidFill>
                  <a:srgbClr val="FE00FC"/>
                </a:solidFill>
              </a:rPr>
              <a:t> v. Ohio </a:t>
            </a:r>
            <a:r>
              <a:rPr lang="en-US" sz="2400" b="1" dirty="0">
                <a:solidFill>
                  <a:srgbClr val="FE00FC"/>
                </a:solidFill>
              </a:rPr>
              <a:t>(1961)</a:t>
            </a:r>
          </a:p>
          <a:p>
            <a:pPr marL="4000500" lvl="8" indent="-342900">
              <a:buClr>
                <a:srgbClr val="3366FF"/>
              </a:buClr>
              <a:buFont typeface="Arial"/>
              <a:buChar char="•"/>
            </a:pPr>
            <a:r>
              <a:rPr lang="en-US" sz="2400" dirty="0"/>
              <a:t>Case illustrates process of incorporation by which the Fourth Amendment was applied to the states through the Due Process Clause of the Fourteenth Amendment</a:t>
            </a:r>
          </a:p>
          <a:p>
            <a:pPr marL="4000500" lvl="8" indent="-342900">
              <a:buClr>
                <a:srgbClr val="3366FF"/>
              </a:buClr>
              <a:buFont typeface="Arial"/>
              <a:buChar char="•"/>
            </a:pPr>
            <a:endParaRPr lang="en-US" sz="2400" b="1" dirty="0">
              <a:solidFill>
                <a:srgbClr val="FE00FC"/>
              </a:solidFill>
            </a:endParaRPr>
          </a:p>
        </p:txBody>
      </p:sp>
      <p:pic>
        <p:nvPicPr>
          <p:cNvPr id="11" name="Picture 10"/>
          <p:cNvPicPr>
            <a:picLocks/>
          </p:cNvPicPr>
          <p:nvPr/>
        </p:nvPicPr>
        <p:blipFill rotWithShape="1">
          <a:blip r:embed="rId5"/>
          <a:srcRect r="9950"/>
          <a:stretch/>
        </p:blipFill>
        <p:spPr>
          <a:xfrm>
            <a:off x="3036718" y="2707721"/>
            <a:ext cx="3510997" cy="4059786"/>
          </a:xfrm>
          <a:prstGeom prst="rect">
            <a:avLst/>
          </a:prstGeom>
          <a:ln w="12700" cmpd="sng">
            <a:solidFill>
              <a:schemeClr val="tx1"/>
            </a:solidFill>
          </a:ln>
        </p:spPr>
      </p:pic>
    </p:spTree>
    <p:extLst>
      <p:ext uri="{BB962C8B-B14F-4D97-AF65-F5344CB8AC3E}">
        <p14:creationId xmlns:p14="http://schemas.microsoft.com/office/powerpoint/2010/main" val="806770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12291" name="Rectangle 3"/>
          <p:cNvSpPr>
            <a:spLocks noGrp="1" noChangeArrowheads="1"/>
          </p:cNvSpPr>
          <p:nvPr>
            <p:ph type="body" idx="1"/>
          </p:nvPr>
        </p:nvSpPr>
        <p:spPr>
          <a:xfrm>
            <a:off x="1676400" y="1600201"/>
            <a:ext cx="8763000" cy="4525963"/>
          </a:xfrm>
        </p:spPr>
        <p:txBody>
          <a:bodyPr/>
          <a:lstStyle/>
          <a:p>
            <a:pPr eaLnBrk="1" hangingPunct="1">
              <a:buFontTx/>
              <a:buNone/>
            </a:pPr>
            <a:r>
              <a:rPr lang="en-US" altLang="en-US" smtClean="0"/>
              <a:t>		</a:t>
            </a:r>
            <a:r>
              <a:rPr lang="en-US" altLang="en-US" sz="4000"/>
              <a:t>b.  Jefferson orders James 	 	  	     Madison (Secretary of State) 	     </a:t>
            </a:r>
            <a:r>
              <a:rPr lang="en-US" altLang="en-US" sz="4000" b="1"/>
              <a:t>not</a:t>
            </a:r>
            <a:r>
              <a:rPr lang="en-US" altLang="en-US" sz="4000"/>
              <a:t> to give out the papers to 		     the judges</a:t>
            </a:r>
            <a:endParaRPr lang="en-US" altLang="en-US" smtClean="0"/>
          </a:p>
        </p:txBody>
      </p:sp>
      <p:pic>
        <p:nvPicPr>
          <p:cNvPr id="12292" name="Picture 4" descr="MCj041130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1" y="4038600"/>
            <a:ext cx="364172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7118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9" y="682633"/>
            <a:ext cx="7766991" cy="6124754"/>
          </a:xfrm>
          <a:prstGeom prst="rect">
            <a:avLst/>
          </a:prstGeom>
        </p:spPr>
        <p:txBody>
          <a:bodyPr wrap="square">
            <a:spAutoFit/>
          </a:bodyPr>
          <a:lstStyle/>
          <a:p>
            <a:pPr lvl="0"/>
            <a:r>
              <a:rPr lang="en-US" sz="3000" b="1" dirty="0">
                <a:solidFill>
                  <a:srgbClr val="FF0000"/>
                </a:solidFill>
              </a:rPr>
              <a:t>The Miranda Rule</a:t>
            </a:r>
          </a:p>
          <a:p>
            <a:r>
              <a:rPr lang="en-US" sz="800" dirty="0"/>
              <a:t> </a:t>
            </a:r>
          </a:p>
          <a:p>
            <a:pPr marL="457200" indent="-457200">
              <a:buClr>
                <a:srgbClr val="3366FF"/>
              </a:buClr>
              <a:buFont typeface="Arial"/>
              <a:buChar char="•"/>
            </a:pPr>
            <a:r>
              <a:rPr lang="en-US" sz="2800" dirty="0"/>
              <a:t>The </a:t>
            </a:r>
            <a:r>
              <a:rPr lang="en-US" sz="2800" b="1" dirty="0">
                <a:solidFill>
                  <a:srgbClr val="FF0000"/>
                </a:solidFill>
              </a:rPr>
              <a:t>Fifth Amendment                                                  </a:t>
            </a:r>
            <a:r>
              <a:rPr lang="en-US" sz="2800" dirty="0"/>
              <a:t>forbids forced                                                               self-incrimination,                                                   stating that no person                                          “shall be compelled to                                                     be a witness against himself.”</a:t>
            </a:r>
          </a:p>
          <a:p>
            <a:pPr marL="457200" indent="-457200">
              <a:buClr>
                <a:srgbClr val="3366FF"/>
              </a:buClr>
              <a:buFont typeface="Arial"/>
              <a:buChar char="•"/>
            </a:pPr>
            <a:r>
              <a:rPr lang="en-US" sz="2800" dirty="0"/>
              <a:t>Suspects cannot be compelled to provide evidence that can be used against them</a:t>
            </a:r>
          </a:p>
          <a:p>
            <a:pPr marL="457200" indent="-457200">
              <a:buClr>
                <a:srgbClr val="3366FF"/>
              </a:buClr>
              <a:buFont typeface="Arial"/>
              <a:buChar char="•"/>
            </a:pPr>
            <a:r>
              <a:rPr lang="en-US" sz="2800" dirty="0"/>
              <a:t>Burden of proof rests on police and prosecutors, </a:t>
            </a:r>
            <a:r>
              <a:rPr lang="en-US" sz="2800" b="1" i="1" u="sng" dirty="0"/>
              <a:t>not the defendant</a:t>
            </a:r>
            <a:endParaRPr lang="en-US" sz="2800" dirty="0"/>
          </a:p>
          <a:p>
            <a:pPr marL="457200" indent="-457200">
              <a:buClr>
                <a:srgbClr val="3366FF"/>
              </a:buClr>
              <a:buFont typeface="Arial"/>
              <a:buChar char="•"/>
            </a:pPr>
            <a:r>
              <a:rPr lang="en-US" sz="2800" dirty="0"/>
              <a:t>Right applies to congressional hearings and police stations, as well as to courtrooms</a:t>
            </a:r>
          </a:p>
          <a:p>
            <a:r>
              <a:rPr lang="en-US" dirty="0"/>
              <a:t>			</a:t>
            </a:r>
          </a:p>
        </p:txBody>
      </p:sp>
      <p:sp>
        <p:nvSpPr>
          <p:cNvPr id="7" name="Rectangle 6"/>
          <p:cNvSpPr/>
          <p:nvPr/>
        </p:nvSpPr>
        <p:spPr>
          <a:xfrm>
            <a:off x="2901010" y="36303"/>
            <a:ext cx="7766991" cy="646331"/>
          </a:xfrm>
          <a:prstGeom prst="rect">
            <a:avLst/>
          </a:prstGeom>
        </p:spPr>
        <p:txBody>
          <a:bodyPr wrap="square">
            <a:spAutoFit/>
          </a:bodyPr>
          <a:lstStyle/>
          <a:p>
            <a:pPr lvl="0"/>
            <a:r>
              <a:rPr lang="en-US" sz="3600" b="1" dirty="0"/>
              <a:t>               Rights of the Accused</a:t>
            </a:r>
          </a:p>
        </p:txBody>
      </p:sp>
      <p:pic>
        <p:nvPicPr>
          <p:cNvPr id="8" name="Picture 7"/>
          <p:cNvPicPr>
            <a:picLocks noChangeAspect="1"/>
          </p:cNvPicPr>
          <p:nvPr/>
        </p:nvPicPr>
        <p:blipFill>
          <a:blip r:embed="rId5"/>
          <a:stretch>
            <a:fillRect/>
          </a:stretch>
        </p:blipFill>
        <p:spPr>
          <a:xfrm>
            <a:off x="6753145" y="682633"/>
            <a:ext cx="3641726" cy="2696148"/>
          </a:xfrm>
          <a:prstGeom prst="rect">
            <a:avLst/>
          </a:prstGeom>
        </p:spPr>
      </p:pic>
    </p:spTree>
    <p:extLst>
      <p:ext uri="{BB962C8B-B14F-4D97-AF65-F5344CB8AC3E}">
        <p14:creationId xmlns:p14="http://schemas.microsoft.com/office/powerpoint/2010/main" val="20275680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1" y="1"/>
            <a:ext cx="9143999" cy="7002722"/>
          </a:xfrm>
          <a:prstGeom prst="rect">
            <a:avLst/>
          </a:prstGeom>
        </p:spPr>
      </p:pic>
    </p:spTree>
    <p:extLst>
      <p:ext uri="{BB962C8B-B14F-4D97-AF65-F5344CB8AC3E}">
        <p14:creationId xmlns:p14="http://schemas.microsoft.com/office/powerpoint/2010/main" val="18077908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9" y="682633"/>
            <a:ext cx="7766991" cy="6709528"/>
          </a:xfrm>
          <a:prstGeom prst="rect">
            <a:avLst/>
          </a:prstGeom>
        </p:spPr>
        <p:txBody>
          <a:bodyPr wrap="square">
            <a:spAutoFit/>
          </a:bodyPr>
          <a:lstStyle/>
          <a:p>
            <a:r>
              <a:rPr lang="en-US" sz="3000" b="1" i="1" dirty="0">
                <a:solidFill>
                  <a:srgbClr val="FE00FC"/>
                </a:solidFill>
              </a:rPr>
              <a:t>Miranda v. Arizona </a:t>
            </a:r>
            <a:r>
              <a:rPr lang="en-US" sz="3000" b="1" dirty="0">
                <a:solidFill>
                  <a:srgbClr val="FE00FC"/>
                </a:solidFill>
              </a:rPr>
              <a:t>(1966)</a:t>
            </a:r>
          </a:p>
          <a:p>
            <a:pPr marL="457200" indent="-457200">
              <a:buClr>
                <a:srgbClr val="3366FF"/>
              </a:buClr>
              <a:buFont typeface="Arial"/>
              <a:buChar char="•"/>
            </a:pPr>
            <a:r>
              <a:rPr lang="en-US" sz="2800" dirty="0"/>
              <a:t>Set guidelines for police questioning of suspects</a:t>
            </a:r>
          </a:p>
          <a:p>
            <a:pPr marL="457200" indent="-457200">
              <a:buClr>
                <a:srgbClr val="3366FF"/>
              </a:buClr>
              <a:buFont typeface="Arial"/>
              <a:buChar char="•"/>
            </a:pPr>
            <a:r>
              <a:rPr lang="en-US" sz="2800" dirty="0"/>
              <a:t>Suspects must be informed of their constitutional right to remain silent</a:t>
            </a:r>
          </a:p>
          <a:p>
            <a:pPr marL="457200" indent="-457200">
              <a:buClr>
                <a:srgbClr val="3366FF"/>
              </a:buClr>
              <a:buFont typeface="Arial"/>
              <a:buChar char="•"/>
            </a:pPr>
            <a:r>
              <a:rPr lang="en-US" sz="2800" dirty="0"/>
              <a:t>Suspects must be warned that what they say can be used against them in a court of law</a:t>
            </a:r>
          </a:p>
          <a:p>
            <a:pPr marL="457200" indent="-457200">
              <a:buClr>
                <a:srgbClr val="3366FF"/>
              </a:buClr>
              <a:buFont typeface="Arial"/>
              <a:buChar char="•"/>
            </a:pPr>
            <a:r>
              <a:rPr lang="en-US" sz="2800" dirty="0"/>
              <a:t>Suspects must be told that they have a right to have a lawyer present during</a:t>
            </a:r>
          </a:p>
          <a:p>
            <a:pPr marL="457200" indent="-457200">
              <a:buClr>
                <a:srgbClr val="3366FF"/>
              </a:buClr>
              <a:buFont typeface="Arial"/>
              <a:buChar char="•"/>
            </a:pPr>
            <a:r>
              <a:rPr lang="en-US" sz="2800" dirty="0"/>
              <a:t>Questioning, and that a lawyer will be provided if the accused cannot afford one</a:t>
            </a:r>
          </a:p>
          <a:p>
            <a:pPr algn="ctr"/>
            <a:r>
              <a:rPr lang="en-US" sz="2400" b="1" dirty="0">
                <a:solidFill>
                  <a:srgbClr val="FF6600"/>
                </a:solidFill>
                <a:effectLst>
                  <a:outerShdw blurRad="50800" dist="38100" algn="tr" rotWithShape="0">
                    <a:prstClr val="black">
                      <a:alpha val="40000"/>
                    </a:prstClr>
                  </a:outerShdw>
                </a:effectLst>
              </a:rPr>
              <a:t>"</a:t>
            </a:r>
            <a:r>
              <a:rPr lang="en-US" sz="2400" b="1" i="1" dirty="0">
                <a:solidFill>
                  <a:srgbClr val="149B50"/>
                </a:solidFill>
              </a:rPr>
              <a:t>You have the right to remain silent. Anything you say can and will be used against you in a court of law. You have the right to have an attorney present during questioning. If you cannot afford an attorney, one will be appointed for you. Do you understand these rights?</a:t>
            </a:r>
            <a:r>
              <a:rPr lang="en-US" sz="2400" b="1" dirty="0">
                <a:solidFill>
                  <a:srgbClr val="149B50"/>
                </a:solidFill>
                <a:effectLst>
                  <a:outerShdw blurRad="50800" dist="38100" algn="tr" rotWithShape="0">
                    <a:prstClr val="black">
                      <a:alpha val="40000"/>
                    </a:prstClr>
                  </a:outerShdw>
                </a:effectLst>
              </a:rPr>
              <a:t> </a:t>
            </a:r>
            <a:r>
              <a:rPr lang="en-US" sz="2400" b="1" dirty="0">
                <a:solidFill>
                  <a:srgbClr val="FF6600"/>
                </a:solidFill>
                <a:effectLst>
                  <a:outerShdw blurRad="50800" dist="38100" algn="tr" rotWithShape="0">
                    <a:prstClr val="black">
                      <a:alpha val="40000"/>
                    </a:prstClr>
                  </a:outerShdw>
                </a:effectLst>
              </a:rPr>
              <a:t>"</a:t>
            </a:r>
            <a:endParaRPr lang="en-US" sz="2400" dirty="0">
              <a:solidFill>
                <a:srgbClr val="FF6600"/>
              </a:solidFill>
            </a:endParaRPr>
          </a:p>
          <a:p>
            <a:endParaRPr lang="en-US" sz="2800" dirty="0"/>
          </a:p>
        </p:txBody>
      </p:sp>
      <p:sp>
        <p:nvSpPr>
          <p:cNvPr id="7" name="Rectangle 6"/>
          <p:cNvSpPr/>
          <p:nvPr/>
        </p:nvSpPr>
        <p:spPr>
          <a:xfrm>
            <a:off x="2901010" y="36303"/>
            <a:ext cx="7766991" cy="646331"/>
          </a:xfrm>
          <a:prstGeom prst="rect">
            <a:avLst/>
          </a:prstGeom>
        </p:spPr>
        <p:txBody>
          <a:bodyPr wrap="square">
            <a:spAutoFit/>
          </a:bodyPr>
          <a:lstStyle/>
          <a:p>
            <a:pPr lvl="0"/>
            <a:r>
              <a:rPr lang="en-US" sz="3600" b="1" dirty="0"/>
              <a:t>               Rights of the Accused</a:t>
            </a:r>
          </a:p>
        </p:txBody>
      </p:sp>
    </p:spTree>
    <p:extLst>
      <p:ext uri="{BB962C8B-B14F-4D97-AF65-F5344CB8AC3E}">
        <p14:creationId xmlns:p14="http://schemas.microsoft.com/office/powerpoint/2010/main" val="28331940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36303"/>
            <a:ext cx="7766991" cy="646331"/>
          </a:xfrm>
          <a:prstGeom prst="rect">
            <a:avLst/>
          </a:prstGeom>
        </p:spPr>
        <p:txBody>
          <a:bodyPr wrap="square">
            <a:spAutoFit/>
          </a:bodyPr>
          <a:lstStyle/>
          <a:p>
            <a:pPr lvl="0"/>
            <a:r>
              <a:rPr lang="en-US" sz="3600" b="1" dirty="0"/>
              <a:t>               Rights of the Accused</a:t>
            </a:r>
          </a:p>
        </p:txBody>
      </p:sp>
      <p:sp>
        <p:nvSpPr>
          <p:cNvPr id="8" name="Rectangle 7"/>
          <p:cNvSpPr/>
          <p:nvPr/>
        </p:nvSpPr>
        <p:spPr>
          <a:xfrm>
            <a:off x="2901009" y="682633"/>
            <a:ext cx="7766991" cy="6124754"/>
          </a:xfrm>
          <a:prstGeom prst="rect">
            <a:avLst/>
          </a:prstGeom>
        </p:spPr>
        <p:txBody>
          <a:bodyPr wrap="square">
            <a:spAutoFit/>
          </a:bodyPr>
          <a:lstStyle/>
          <a:p>
            <a:r>
              <a:rPr lang="en-US" sz="2800" b="1" i="1" dirty="0">
                <a:solidFill>
                  <a:srgbClr val="FE00FC"/>
                </a:solidFill>
              </a:rPr>
              <a:t>Arizona v. </a:t>
            </a:r>
            <a:r>
              <a:rPr lang="en-US" sz="2800" b="1" i="1" dirty="0" err="1">
                <a:solidFill>
                  <a:srgbClr val="FE00FC"/>
                </a:solidFill>
              </a:rPr>
              <a:t>Fulminante</a:t>
            </a:r>
            <a:r>
              <a:rPr lang="en-US" sz="2800" b="1" i="1" dirty="0">
                <a:solidFill>
                  <a:srgbClr val="FE00FC"/>
                </a:solidFill>
              </a:rPr>
              <a:t> </a:t>
            </a:r>
            <a:r>
              <a:rPr lang="en-US" sz="2800" b="1" dirty="0">
                <a:solidFill>
                  <a:srgbClr val="FE00FC"/>
                </a:solidFill>
              </a:rPr>
              <a:t>(1991)</a:t>
            </a:r>
          </a:p>
          <a:p>
            <a:pPr marL="285750" indent="-285750">
              <a:buClr>
                <a:srgbClr val="3366FF"/>
              </a:buClr>
              <a:buFont typeface="Arial"/>
              <a:buChar char="•"/>
            </a:pPr>
            <a:r>
              <a:rPr lang="en-US" sz="2800" dirty="0"/>
              <a:t>Court held that a                                                       coerced confession is                                                  “harmless error” if                                                        other evidence is                                                    sufficient for conviction                                                </a:t>
            </a:r>
          </a:p>
          <a:p>
            <a:pPr marL="285750" indent="-285750">
              <a:buClr>
                <a:srgbClr val="3366FF"/>
              </a:buClr>
              <a:buFont typeface="Arial"/>
              <a:buChar char="•"/>
            </a:pPr>
            <a:r>
              <a:rPr lang="en-US" sz="2800" dirty="0"/>
              <a:t>If law enforcement                                                   officials encourage                                                   persons to commit                                                    crimes (such as                                                     accepting bribes or purchasing illicit drugs) that they otherwise would not commit, convictions for these crimes will be overturned by the courts</a:t>
            </a:r>
          </a:p>
          <a:p>
            <a:r>
              <a:rPr lang="en-US" sz="2800" dirty="0"/>
              <a:t> </a:t>
            </a:r>
          </a:p>
        </p:txBody>
      </p:sp>
      <p:pic>
        <p:nvPicPr>
          <p:cNvPr id="9" name="Picture 8"/>
          <p:cNvPicPr>
            <a:picLocks noChangeAspect="1"/>
          </p:cNvPicPr>
          <p:nvPr/>
        </p:nvPicPr>
        <p:blipFill rotWithShape="1">
          <a:blip r:embed="rId5"/>
          <a:srcRect t="17809"/>
          <a:stretch/>
        </p:blipFill>
        <p:spPr>
          <a:xfrm>
            <a:off x="6712194" y="1236929"/>
            <a:ext cx="3810000" cy="3653390"/>
          </a:xfrm>
          <a:prstGeom prst="rect">
            <a:avLst/>
          </a:prstGeom>
          <a:ln w="12700" cmpd="sng">
            <a:solidFill>
              <a:schemeClr val="tx1"/>
            </a:solidFill>
          </a:ln>
        </p:spPr>
      </p:pic>
    </p:spTree>
    <p:extLst>
      <p:ext uri="{BB962C8B-B14F-4D97-AF65-F5344CB8AC3E}">
        <p14:creationId xmlns:p14="http://schemas.microsoft.com/office/powerpoint/2010/main" val="4850757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9" y="682634"/>
            <a:ext cx="7766991" cy="3539431"/>
          </a:xfrm>
          <a:prstGeom prst="rect">
            <a:avLst/>
          </a:prstGeom>
        </p:spPr>
        <p:txBody>
          <a:bodyPr wrap="square">
            <a:spAutoFit/>
          </a:bodyPr>
          <a:lstStyle/>
          <a:p>
            <a:pPr lvl="0"/>
            <a:r>
              <a:rPr lang="en-US" sz="3000" b="1" dirty="0">
                <a:solidFill>
                  <a:srgbClr val="FF0000"/>
                </a:solidFill>
              </a:rPr>
              <a:t>The Right to Counsel</a:t>
            </a:r>
          </a:p>
          <a:p>
            <a:r>
              <a:rPr lang="en-US" sz="2800" dirty="0"/>
              <a:t> </a:t>
            </a:r>
          </a:p>
          <a:p>
            <a:pPr marL="457200" indent="-457200">
              <a:buClr>
                <a:srgbClr val="3366FF"/>
              </a:buClr>
              <a:buFont typeface="Arial"/>
              <a:buChar char="•"/>
            </a:pPr>
            <a:r>
              <a:rPr lang="en-US" sz="2800" b="1" dirty="0">
                <a:solidFill>
                  <a:srgbClr val="FF0000"/>
                </a:solidFill>
              </a:rPr>
              <a:t>6</a:t>
            </a:r>
            <a:r>
              <a:rPr lang="en-US" sz="2800" b="1" baseline="30000" dirty="0">
                <a:solidFill>
                  <a:srgbClr val="FF0000"/>
                </a:solidFill>
              </a:rPr>
              <a:t>th</a:t>
            </a:r>
            <a:r>
              <a:rPr lang="en-US" sz="2800" b="1" dirty="0">
                <a:solidFill>
                  <a:srgbClr val="FF0000"/>
                </a:solidFill>
              </a:rPr>
              <a:t>  Amendment </a:t>
            </a:r>
            <a:r>
              <a:rPr lang="en-US" sz="2800" dirty="0"/>
              <a:t>states, “The accused shall enjoy the right… to have the assistance of counsel for his defense.”</a:t>
            </a:r>
          </a:p>
          <a:p>
            <a:pPr marL="457200" indent="-457200">
              <a:buClr>
                <a:srgbClr val="3366FF"/>
              </a:buClr>
              <a:buFont typeface="Arial"/>
              <a:buChar char="•"/>
            </a:pPr>
            <a:r>
              <a:rPr lang="en-US" sz="2800" dirty="0"/>
              <a:t>Note when Sixth Amendment was ratified,</a:t>
            </a:r>
          </a:p>
          <a:p>
            <a:pPr marL="457200" indent="-457200">
              <a:buFont typeface="Arial"/>
              <a:buChar char="•"/>
            </a:pPr>
            <a:r>
              <a:rPr lang="en-US" sz="2800" dirty="0"/>
              <a:t>                                 that right did not apply to</a:t>
            </a:r>
          </a:p>
          <a:p>
            <a:pPr marL="457200" indent="-457200">
              <a:buFont typeface="Arial"/>
              <a:buChar char="•"/>
            </a:pPr>
            <a:r>
              <a:rPr lang="en-US" sz="2800" dirty="0"/>
              <a:t>                                 people tried in states courts</a:t>
            </a:r>
          </a:p>
        </p:txBody>
      </p:sp>
      <p:sp>
        <p:nvSpPr>
          <p:cNvPr id="7" name="Rectangle 6"/>
          <p:cNvSpPr/>
          <p:nvPr/>
        </p:nvSpPr>
        <p:spPr>
          <a:xfrm>
            <a:off x="2901010" y="36303"/>
            <a:ext cx="7766991" cy="646331"/>
          </a:xfrm>
          <a:prstGeom prst="rect">
            <a:avLst/>
          </a:prstGeom>
        </p:spPr>
        <p:txBody>
          <a:bodyPr wrap="square">
            <a:spAutoFit/>
          </a:bodyPr>
          <a:lstStyle/>
          <a:p>
            <a:pPr lvl="0" algn="ctr"/>
            <a:r>
              <a:rPr lang="en-US" sz="3600" b="1" dirty="0"/>
              <a:t>Rights of the Accused</a:t>
            </a:r>
          </a:p>
        </p:txBody>
      </p:sp>
      <p:pic>
        <p:nvPicPr>
          <p:cNvPr id="8" name="Picture 7"/>
          <p:cNvPicPr>
            <a:picLocks noChangeAspect="1"/>
          </p:cNvPicPr>
          <p:nvPr/>
        </p:nvPicPr>
        <p:blipFill rotWithShape="1">
          <a:blip r:embed="rId5"/>
          <a:srcRect b="23423"/>
          <a:stretch/>
        </p:blipFill>
        <p:spPr>
          <a:xfrm>
            <a:off x="2980690" y="3335198"/>
            <a:ext cx="2935252" cy="2883220"/>
          </a:xfrm>
          <a:prstGeom prst="rect">
            <a:avLst/>
          </a:prstGeom>
        </p:spPr>
      </p:pic>
    </p:spTree>
    <p:extLst>
      <p:ext uri="{BB962C8B-B14F-4D97-AF65-F5344CB8AC3E}">
        <p14:creationId xmlns:p14="http://schemas.microsoft.com/office/powerpoint/2010/main" val="33692095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09" y="682634"/>
            <a:ext cx="7766991" cy="6586417"/>
          </a:xfrm>
          <a:prstGeom prst="rect">
            <a:avLst/>
          </a:prstGeom>
        </p:spPr>
        <p:txBody>
          <a:bodyPr wrap="square">
            <a:spAutoFit/>
          </a:bodyPr>
          <a:lstStyle/>
          <a:p>
            <a:pPr lvl="0"/>
            <a:r>
              <a:rPr lang="en-US" sz="3000" b="1" dirty="0">
                <a:solidFill>
                  <a:srgbClr val="FF0000"/>
                </a:solidFill>
              </a:rPr>
              <a:t>The Right to Counsel</a:t>
            </a:r>
          </a:p>
          <a:p>
            <a:pPr lvl="0"/>
            <a:r>
              <a:rPr lang="en-US" sz="2800" b="1" i="1" dirty="0">
                <a:solidFill>
                  <a:srgbClr val="FE00FC"/>
                </a:solidFill>
              </a:rPr>
              <a:t>Gideon v. Wainwright </a:t>
            </a:r>
            <a:r>
              <a:rPr lang="en-US" sz="2800" b="1" dirty="0">
                <a:solidFill>
                  <a:srgbClr val="FE00FC"/>
                </a:solidFill>
              </a:rPr>
              <a:t>(1963)</a:t>
            </a:r>
          </a:p>
          <a:p>
            <a:pPr marL="342900" indent="-342900">
              <a:buClr>
                <a:srgbClr val="3366FF"/>
              </a:buClr>
              <a:buFont typeface="Arial"/>
              <a:buChar char="•"/>
            </a:pPr>
            <a:r>
              <a:rPr lang="en-US" sz="2400" dirty="0"/>
              <a:t>Gideon was accused of breaking and entering a Florida poolroom and stealing a small amount of money</a:t>
            </a:r>
          </a:p>
          <a:p>
            <a:pPr marL="342900" indent="-342900">
              <a:buClr>
                <a:srgbClr val="3366FF"/>
              </a:buClr>
              <a:buFont typeface="Arial"/>
              <a:buChar char="•"/>
            </a:pPr>
            <a:r>
              <a:rPr lang="en-US" sz="2400" dirty="0"/>
              <a:t>Judge refused Gideon’s request for a court-appointed free lawyer</a:t>
            </a:r>
          </a:p>
          <a:p>
            <a:pPr marL="342900" indent="-342900">
              <a:buClr>
                <a:srgbClr val="3366FF"/>
              </a:buClr>
              <a:buFont typeface="Arial"/>
              <a:buChar char="•"/>
            </a:pPr>
            <a:r>
              <a:rPr lang="en-US" sz="2400" dirty="0"/>
              <a:t>Gideon appealed his conviction, arguing that by refusing to appoint a lawyer to help him, the Florida court violated his rights promised by the Sixth and Fourteenth Amendments</a:t>
            </a:r>
          </a:p>
          <a:p>
            <a:pPr marL="342900" indent="-342900">
              <a:buClr>
                <a:srgbClr val="3366FF"/>
              </a:buClr>
              <a:buFont typeface="Arial"/>
              <a:buChar char="•"/>
            </a:pPr>
            <a:r>
              <a:rPr lang="en-US" sz="2400" dirty="0"/>
              <a:t>Unanimous decision, the Supreme Court ruled that to those accused of major crimes under state laws</a:t>
            </a:r>
          </a:p>
          <a:p>
            <a:pPr marL="342900" indent="-342900">
              <a:buClr>
                <a:srgbClr val="3366FF"/>
              </a:buClr>
              <a:buFont typeface="Arial"/>
              <a:buChar char="•"/>
            </a:pPr>
            <a:r>
              <a:rPr lang="en-US" sz="2400" dirty="0"/>
              <a:t>This landmark case illustrates the process of incorporation, by which the Sixth Amendment was applied to the states through the Due Process Clause of the Fourteenth Amendment.</a:t>
            </a:r>
          </a:p>
          <a:p>
            <a:endParaRPr lang="en-US" sz="2800" dirty="0"/>
          </a:p>
        </p:txBody>
      </p:sp>
      <p:sp>
        <p:nvSpPr>
          <p:cNvPr id="7" name="Rectangle 6"/>
          <p:cNvSpPr/>
          <p:nvPr/>
        </p:nvSpPr>
        <p:spPr>
          <a:xfrm>
            <a:off x="2901010" y="36303"/>
            <a:ext cx="7766991" cy="646331"/>
          </a:xfrm>
          <a:prstGeom prst="rect">
            <a:avLst/>
          </a:prstGeom>
        </p:spPr>
        <p:txBody>
          <a:bodyPr wrap="square">
            <a:spAutoFit/>
          </a:bodyPr>
          <a:lstStyle/>
          <a:p>
            <a:pPr lvl="0"/>
            <a:r>
              <a:rPr lang="en-US" sz="3600" b="1" dirty="0"/>
              <a:t>               Rights of the Accused</a:t>
            </a:r>
          </a:p>
        </p:txBody>
      </p:sp>
      <p:pic>
        <p:nvPicPr>
          <p:cNvPr id="10" name="Picture 9"/>
          <p:cNvPicPr>
            <a:picLocks noChangeAspect="1"/>
          </p:cNvPicPr>
          <p:nvPr/>
        </p:nvPicPr>
        <p:blipFill>
          <a:blip r:embed="rId5"/>
          <a:stretch>
            <a:fillRect/>
          </a:stretch>
        </p:blipFill>
        <p:spPr>
          <a:xfrm>
            <a:off x="7350761" y="682633"/>
            <a:ext cx="3317239" cy="1002954"/>
          </a:xfrm>
          <a:prstGeom prst="rect">
            <a:avLst/>
          </a:prstGeom>
        </p:spPr>
      </p:pic>
    </p:spTree>
    <p:extLst>
      <p:ext uri="{BB962C8B-B14F-4D97-AF65-F5344CB8AC3E}">
        <p14:creationId xmlns:p14="http://schemas.microsoft.com/office/powerpoint/2010/main" val="5202479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36303"/>
            <a:ext cx="7766991" cy="646331"/>
          </a:xfrm>
          <a:prstGeom prst="rect">
            <a:avLst/>
          </a:prstGeom>
        </p:spPr>
        <p:txBody>
          <a:bodyPr wrap="square">
            <a:spAutoFit/>
          </a:bodyPr>
          <a:lstStyle/>
          <a:p>
            <a:pPr lvl="0"/>
            <a:r>
              <a:rPr lang="en-US" sz="3600" b="1" dirty="0"/>
              <a:t>               Rights of the Accused</a:t>
            </a:r>
          </a:p>
        </p:txBody>
      </p:sp>
      <p:pic>
        <p:nvPicPr>
          <p:cNvPr id="8" name="Picture 7"/>
          <p:cNvPicPr>
            <a:picLocks noChangeAspect="1"/>
          </p:cNvPicPr>
          <p:nvPr/>
        </p:nvPicPr>
        <p:blipFill>
          <a:blip r:embed="rId5"/>
          <a:stretch>
            <a:fillRect/>
          </a:stretch>
        </p:blipFill>
        <p:spPr>
          <a:xfrm>
            <a:off x="3724794" y="749300"/>
            <a:ext cx="7766990" cy="6108700"/>
          </a:xfrm>
          <a:prstGeom prst="rect">
            <a:avLst/>
          </a:prstGeom>
        </p:spPr>
      </p:pic>
    </p:spTree>
    <p:extLst>
      <p:ext uri="{BB962C8B-B14F-4D97-AF65-F5344CB8AC3E}">
        <p14:creationId xmlns:p14="http://schemas.microsoft.com/office/powerpoint/2010/main" val="10077872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7" name="Rectangle 6"/>
          <p:cNvSpPr/>
          <p:nvPr/>
        </p:nvSpPr>
        <p:spPr>
          <a:xfrm>
            <a:off x="2901010" y="36303"/>
            <a:ext cx="7766991" cy="646331"/>
          </a:xfrm>
          <a:prstGeom prst="rect">
            <a:avLst/>
          </a:prstGeom>
        </p:spPr>
        <p:txBody>
          <a:bodyPr wrap="square">
            <a:spAutoFit/>
          </a:bodyPr>
          <a:lstStyle/>
          <a:p>
            <a:pPr lvl="0"/>
            <a:r>
              <a:rPr lang="en-US" sz="3600" b="1" dirty="0"/>
              <a:t>               Rights of the Accused</a:t>
            </a:r>
          </a:p>
        </p:txBody>
      </p:sp>
      <p:sp>
        <p:nvSpPr>
          <p:cNvPr id="2" name="Rectangle 1"/>
          <p:cNvSpPr/>
          <p:nvPr/>
        </p:nvSpPr>
        <p:spPr>
          <a:xfrm>
            <a:off x="2901009" y="682633"/>
            <a:ext cx="7766991" cy="6401754"/>
          </a:xfrm>
          <a:prstGeom prst="rect">
            <a:avLst/>
          </a:prstGeom>
        </p:spPr>
        <p:txBody>
          <a:bodyPr wrap="square">
            <a:spAutoFit/>
          </a:bodyPr>
          <a:lstStyle/>
          <a:p>
            <a:r>
              <a:rPr lang="en-US" sz="2800" b="1" i="1" u="sng" dirty="0"/>
              <a:t>Eighth Amendment </a:t>
            </a:r>
            <a:r>
              <a:rPr lang="en-US" sz="2800" dirty="0"/>
              <a:t>--	forbids cruel and unusual punishment</a:t>
            </a:r>
          </a:p>
          <a:p>
            <a:r>
              <a:rPr lang="en-US" sz="2800" dirty="0"/>
              <a:t>What does that mean???</a:t>
            </a:r>
          </a:p>
          <a:p>
            <a:pPr marL="457200" indent="-457200">
              <a:buClr>
                <a:srgbClr val="3366FF"/>
              </a:buClr>
              <a:buFont typeface="Arial"/>
              <a:buChar char="•"/>
            </a:pPr>
            <a:r>
              <a:rPr lang="en-US" sz="2800" dirty="0"/>
              <a:t>Most constitutional debate over cruel and unusual has centered on death penalty</a:t>
            </a:r>
          </a:p>
          <a:p>
            <a:pPr marL="457200" indent="-457200">
              <a:buClr>
                <a:srgbClr val="3366FF"/>
              </a:buClr>
              <a:buFont typeface="Arial"/>
              <a:buChar char="•"/>
            </a:pPr>
            <a:r>
              <a:rPr lang="en-US" sz="2800" b="1" i="1" dirty="0">
                <a:solidFill>
                  <a:srgbClr val="FE00FC"/>
                </a:solidFill>
              </a:rPr>
              <a:t>Gregg v. Georgia </a:t>
            </a:r>
            <a:r>
              <a:rPr lang="en-US" sz="2800" b="1" dirty="0">
                <a:solidFill>
                  <a:srgbClr val="FE00FC"/>
                </a:solidFill>
              </a:rPr>
              <a:t>(1976)</a:t>
            </a:r>
          </a:p>
          <a:p>
            <a:pPr marL="914400" lvl="1" indent="-457200">
              <a:buClr>
                <a:srgbClr val="660066"/>
              </a:buClr>
              <a:buFont typeface="Arial"/>
              <a:buChar char="•"/>
            </a:pPr>
            <a:r>
              <a:rPr lang="en-US" sz="2800" dirty="0"/>
              <a:t>found death penalty is “an extreme sanction, suitable to the most extreme of crimes”</a:t>
            </a:r>
          </a:p>
          <a:p>
            <a:pPr marL="457200" indent="-457200">
              <a:buClr>
                <a:srgbClr val="3366FF"/>
              </a:buClr>
              <a:buFont typeface="Arial"/>
              <a:buChar char="•"/>
            </a:pPr>
            <a:r>
              <a:rPr lang="en-US" sz="2800" dirty="0"/>
              <a:t>Court has recently held constitutionally unacceptable to execute 16- or 17-year-olds or mentally challenged persons</a:t>
            </a:r>
          </a:p>
          <a:p>
            <a:pPr marL="457200" indent="-457200">
              <a:buClr>
                <a:srgbClr val="3366FF"/>
              </a:buClr>
              <a:buFont typeface="Arial"/>
              <a:buChar char="•"/>
            </a:pPr>
            <a:r>
              <a:rPr lang="en-US" sz="2800" dirty="0"/>
              <a:t>death sentences in steep decline today due to DNA testing and public concerns over wrongful sentences</a:t>
            </a:r>
          </a:p>
          <a:p>
            <a:r>
              <a:rPr lang="en-US" dirty="0"/>
              <a:t> </a:t>
            </a:r>
          </a:p>
        </p:txBody>
      </p:sp>
    </p:spTree>
    <p:extLst>
      <p:ext uri="{BB962C8B-B14F-4D97-AF65-F5344CB8AC3E}">
        <p14:creationId xmlns:p14="http://schemas.microsoft.com/office/powerpoint/2010/main" val="3010192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31635"/>
            <a:ext cx="7766991" cy="1200329"/>
          </a:xfrm>
          <a:prstGeom prst="rect">
            <a:avLst/>
          </a:prstGeom>
        </p:spPr>
        <p:txBody>
          <a:bodyPr wrap="square">
            <a:spAutoFit/>
          </a:bodyPr>
          <a:lstStyle/>
          <a:p>
            <a:pPr algn="ctr"/>
            <a:r>
              <a:rPr lang="en-US" sz="3600" b="1" dirty="0"/>
              <a:t>The rights to privacy and </a:t>
            </a:r>
          </a:p>
          <a:p>
            <a:pPr algn="ctr"/>
            <a:r>
              <a:rPr lang="en-US" sz="3600" b="1" dirty="0"/>
              <a:t>abortion rights </a:t>
            </a:r>
          </a:p>
        </p:txBody>
      </p:sp>
      <p:sp>
        <p:nvSpPr>
          <p:cNvPr id="7" name="Rectangle 6"/>
          <p:cNvSpPr/>
          <p:nvPr/>
        </p:nvSpPr>
        <p:spPr>
          <a:xfrm>
            <a:off x="2901009" y="1166437"/>
            <a:ext cx="7766991" cy="5693865"/>
          </a:xfrm>
          <a:prstGeom prst="rect">
            <a:avLst/>
          </a:prstGeom>
        </p:spPr>
        <p:txBody>
          <a:bodyPr wrap="square">
            <a:spAutoFit/>
          </a:bodyPr>
          <a:lstStyle/>
          <a:p>
            <a:pPr lvl="0"/>
            <a:r>
              <a:rPr lang="en-US" sz="3000" b="1" dirty="0">
                <a:solidFill>
                  <a:srgbClr val="FF0000"/>
                </a:solidFill>
              </a:rPr>
              <a:t>The right to privacy</a:t>
            </a:r>
          </a:p>
          <a:p>
            <a:pPr marL="457200" indent="-457200">
              <a:buClr>
                <a:srgbClr val="3366FF"/>
              </a:buClr>
              <a:buFont typeface="Arial"/>
              <a:buChar char="•"/>
            </a:pPr>
            <a:r>
              <a:rPr lang="en-US" sz="2400" dirty="0"/>
              <a:t>Justice Louis D, Brandeis defined privacy as “the right to be left alone.”</a:t>
            </a:r>
          </a:p>
          <a:p>
            <a:pPr marL="457200" indent="-457200">
              <a:buClr>
                <a:srgbClr val="3366FF"/>
              </a:buClr>
              <a:buFont typeface="Arial"/>
              <a:buChar char="•"/>
            </a:pPr>
            <a:r>
              <a:rPr lang="en-US" sz="2400" dirty="0"/>
              <a:t>Bill of Rights doesn’t specifically grant Americans a right to privacy</a:t>
            </a:r>
          </a:p>
          <a:p>
            <a:pPr marL="914400" lvl="1" indent="-457200">
              <a:buClr>
                <a:srgbClr val="660066"/>
              </a:buClr>
              <a:buFont typeface="Arial"/>
              <a:buChar char="•"/>
            </a:pPr>
            <a:r>
              <a:rPr lang="en-US" sz="2400" dirty="0"/>
              <a:t>(However) following constitutional provisions imply a right to privacy:</a:t>
            </a:r>
          </a:p>
          <a:p>
            <a:pPr marL="1371600" lvl="2" indent="-457200">
              <a:buClr>
                <a:srgbClr val="FF6600"/>
              </a:buClr>
              <a:buFont typeface="Arial"/>
              <a:buChar char="•"/>
            </a:pPr>
            <a:r>
              <a:rPr lang="en-US" sz="2400" dirty="0"/>
              <a:t>1</a:t>
            </a:r>
            <a:r>
              <a:rPr lang="en-US" sz="2400" baseline="30000" dirty="0"/>
              <a:t>st</a:t>
            </a:r>
            <a:r>
              <a:rPr lang="en-US" sz="2400" dirty="0"/>
              <a:t> AM’s guarantee of freedom of religion</a:t>
            </a:r>
          </a:p>
          <a:p>
            <a:pPr marL="1371600" lvl="2" indent="-457200">
              <a:buClr>
                <a:srgbClr val="FF6600"/>
              </a:buClr>
              <a:buFont typeface="Arial"/>
              <a:buChar char="•"/>
            </a:pPr>
            <a:r>
              <a:rPr lang="en-US" sz="2400" dirty="0"/>
              <a:t>3</a:t>
            </a:r>
            <a:r>
              <a:rPr lang="en-US" sz="2400" baseline="30000" dirty="0"/>
              <a:t>rd</a:t>
            </a:r>
            <a:r>
              <a:rPr lang="en-US" sz="2400" dirty="0"/>
              <a:t> AM’s prohibition against the government forcing citizens to quarter soldiers in their homes </a:t>
            </a:r>
          </a:p>
          <a:p>
            <a:pPr marL="1371600" lvl="2" indent="-457200">
              <a:buClr>
                <a:srgbClr val="FF6600"/>
              </a:buClr>
              <a:buFont typeface="Arial"/>
              <a:buChar char="•"/>
            </a:pPr>
            <a:r>
              <a:rPr lang="en-US" sz="2400" dirty="0"/>
              <a:t>4</a:t>
            </a:r>
            <a:r>
              <a:rPr lang="en-US" sz="2400" baseline="30000" dirty="0"/>
              <a:t>th</a:t>
            </a:r>
            <a:r>
              <a:rPr lang="en-US" sz="2400" dirty="0"/>
              <a:t> AM’s protection against unreasonable searches and seizures</a:t>
            </a:r>
          </a:p>
          <a:p>
            <a:pPr marL="1371600" lvl="2" indent="-457200">
              <a:buClr>
                <a:srgbClr val="FF6600"/>
              </a:buClr>
              <a:buFont typeface="Arial"/>
              <a:buChar char="•"/>
            </a:pPr>
            <a:r>
              <a:rPr lang="en-US" sz="2400" dirty="0"/>
              <a:t>5</a:t>
            </a:r>
            <a:r>
              <a:rPr lang="en-US" sz="2400" baseline="30000" dirty="0"/>
              <a:t>th</a:t>
            </a:r>
            <a:r>
              <a:rPr lang="en-US" sz="2400" dirty="0"/>
              <a:t> AM’s rule that private property cannot be seized without “due process of law.”</a:t>
            </a:r>
          </a:p>
          <a:p>
            <a:r>
              <a:rPr lang="en-US" sz="2400" dirty="0"/>
              <a:t> </a:t>
            </a:r>
          </a:p>
        </p:txBody>
      </p:sp>
    </p:spTree>
    <p:extLst>
      <p:ext uri="{BB962C8B-B14F-4D97-AF65-F5344CB8AC3E}">
        <p14:creationId xmlns:p14="http://schemas.microsoft.com/office/powerpoint/2010/main" val="35473636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31635"/>
            <a:ext cx="7766991" cy="1200329"/>
          </a:xfrm>
          <a:prstGeom prst="rect">
            <a:avLst/>
          </a:prstGeom>
        </p:spPr>
        <p:txBody>
          <a:bodyPr wrap="square">
            <a:spAutoFit/>
          </a:bodyPr>
          <a:lstStyle/>
          <a:p>
            <a:pPr algn="ctr"/>
            <a:r>
              <a:rPr lang="en-US" sz="3600" b="1" dirty="0"/>
              <a:t>The rights to privacy and </a:t>
            </a:r>
          </a:p>
          <a:p>
            <a:pPr algn="ctr"/>
            <a:r>
              <a:rPr lang="en-US" sz="3600" b="1" dirty="0"/>
              <a:t>abortion rights </a:t>
            </a:r>
          </a:p>
        </p:txBody>
      </p:sp>
      <p:sp>
        <p:nvSpPr>
          <p:cNvPr id="8" name="Rectangle 7"/>
          <p:cNvSpPr/>
          <p:nvPr/>
        </p:nvSpPr>
        <p:spPr>
          <a:xfrm>
            <a:off x="2901008" y="1281479"/>
            <a:ext cx="7766992" cy="5355312"/>
          </a:xfrm>
          <a:prstGeom prst="rect">
            <a:avLst/>
          </a:prstGeom>
        </p:spPr>
        <p:txBody>
          <a:bodyPr wrap="square">
            <a:spAutoFit/>
          </a:bodyPr>
          <a:lstStyle/>
          <a:p>
            <a:pPr lvl="0"/>
            <a:r>
              <a:rPr lang="en-US" sz="3000" b="1" i="1" dirty="0">
                <a:solidFill>
                  <a:srgbClr val="FE00FC"/>
                </a:solidFill>
              </a:rPr>
              <a:t>Griswold v. Connecticut </a:t>
            </a:r>
            <a:r>
              <a:rPr lang="en-US" sz="3000" b="1" dirty="0">
                <a:solidFill>
                  <a:srgbClr val="FE00FC"/>
                </a:solidFill>
              </a:rPr>
              <a:t>(1965)</a:t>
            </a:r>
          </a:p>
          <a:p>
            <a:pPr marL="342900" indent="-342900">
              <a:buClr>
                <a:srgbClr val="3366FF"/>
              </a:buClr>
              <a:buFont typeface="Arial"/>
              <a:buChar char="•"/>
            </a:pPr>
            <a:r>
              <a:rPr lang="en-US" sz="2400" dirty="0"/>
              <a:t>Estelle Griswold challenged constitutionality of an 1879 Connecticut law that prohibited the use of “any drug, medicinal article or instrument for the purpose of preventing conception.”</a:t>
            </a:r>
          </a:p>
          <a:p>
            <a:pPr marL="342900" indent="-342900">
              <a:buClr>
                <a:srgbClr val="3366FF"/>
              </a:buClr>
              <a:buFont typeface="Arial"/>
              <a:buChar char="•"/>
            </a:pPr>
            <a:r>
              <a:rPr lang="en-US" sz="2400" dirty="0"/>
              <a:t>Supreme Court ruled the Connecticut law criminalizing the use of contraceptives violated the right to marital privacy</a:t>
            </a:r>
          </a:p>
          <a:p>
            <a:pPr marL="342900" indent="-342900">
              <a:buClr>
                <a:srgbClr val="3366FF"/>
              </a:buClr>
              <a:buFont typeface="Arial"/>
              <a:buChar char="•"/>
            </a:pPr>
            <a:r>
              <a:rPr lang="en-US" sz="2400" dirty="0"/>
              <a:t>Justice William O. Douglas argued that the right to privacy was found in the unstated liberties implied by the explicitly stated state rights in the Bill of Rights or  “penumbras”</a:t>
            </a:r>
          </a:p>
          <a:p>
            <a:pPr marL="800100" lvl="1" indent="-342900">
              <a:buClr>
                <a:srgbClr val="660066"/>
              </a:buClr>
              <a:buFont typeface="Arial"/>
              <a:buChar char="•"/>
            </a:pPr>
            <a:r>
              <a:rPr lang="en-US" sz="2400" dirty="0"/>
              <a:t>penumbras -- unstated liberties implied by explicitly stated rights</a:t>
            </a:r>
          </a:p>
          <a:p>
            <a:pPr lvl="0"/>
            <a:endParaRPr lang="en-US" sz="2400" dirty="0"/>
          </a:p>
        </p:txBody>
      </p:sp>
    </p:spTree>
    <p:extLst>
      <p:ext uri="{BB962C8B-B14F-4D97-AF65-F5344CB8AC3E}">
        <p14:creationId xmlns:p14="http://schemas.microsoft.com/office/powerpoint/2010/main" val="1215038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14339" name="Rectangle 3"/>
          <p:cNvSpPr>
            <a:spLocks noGrp="1" noChangeArrowheads="1"/>
          </p:cNvSpPr>
          <p:nvPr>
            <p:ph type="body" idx="1"/>
          </p:nvPr>
        </p:nvSpPr>
        <p:spPr>
          <a:xfrm>
            <a:off x="1752600" y="1600201"/>
            <a:ext cx="8686800" cy="4525963"/>
          </a:xfrm>
        </p:spPr>
        <p:txBody>
          <a:bodyPr/>
          <a:lstStyle/>
          <a:p>
            <a:pPr eaLnBrk="1" hangingPunct="1">
              <a:buFontTx/>
              <a:buNone/>
            </a:pPr>
            <a:r>
              <a:rPr lang="en-US" altLang="en-US" sz="4000"/>
              <a:t>	3.  William Marbury is one of the </a:t>
            </a:r>
          </a:p>
          <a:p>
            <a:pPr eaLnBrk="1" hangingPunct="1">
              <a:buFontTx/>
              <a:buNone/>
            </a:pPr>
            <a:r>
              <a:rPr lang="en-US" altLang="en-US" sz="4000"/>
              <a:t>       judges affected by Jefferson’s</a:t>
            </a:r>
          </a:p>
          <a:p>
            <a:pPr eaLnBrk="1" hangingPunct="1">
              <a:buFontTx/>
              <a:buNone/>
            </a:pPr>
            <a:r>
              <a:rPr lang="en-US" altLang="en-US" sz="4000"/>
              <a:t>		decision</a:t>
            </a:r>
          </a:p>
        </p:txBody>
      </p:sp>
      <p:pic>
        <p:nvPicPr>
          <p:cNvPr id="14340"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05200"/>
            <a:ext cx="2819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3583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4"/>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4"/>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5"/>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31635"/>
            <a:ext cx="7766991" cy="1200329"/>
          </a:xfrm>
          <a:prstGeom prst="rect">
            <a:avLst/>
          </a:prstGeom>
        </p:spPr>
        <p:txBody>
          <a:bodyPr wrap="square">
            <a:spAutoFit/>
          </a:bodyPr>
          <a:lstStyle/>
          <a:p>
            <a:pPr algn="ctr"/>
            <a:r>
              <a:rPr lang="en-US" sz="3600" b="1" dirty="0"/>
              <a:t>The rights to privacy and </a:t>
            </a:r>
          </a:p>
          <a:p>
            <a:pPr algn="ctr"/>
            <a:r>
              <a:rPr lang="en-US" sz="3600" b="1" dirty="0"/>
              <a:t>abortion rights </a:t>
            </a:r>
          </a:p>
        </p:txBody>
      </p:sp>
      <p:sp>
        <p:nvSpPr>
          <p:cNvPr id="7" name="Rectangle 6"/>
          <p:cNvSpPr/>
          <p:nvPr/>
        </p:nvSpPr>
        <p:spPr>
          <a:xfrm>
            <a:off x="2901009" y="1248817"/>
            <a:ext cx="7766991" cy="5970866"/>
          </a:xfrm>
          <a:prstGeom prst="rect">
            <a:avLst/>
          </a:prstGeom>
        </p:spPr>
        <p:txBody>
          <a:bodyPr wrap="square">
            <a:spAutoFit/>
          </a:bodyPr>
          <a:lstStyle/>
          <a:p>
            <a:pPr lvl="0" algn="ctr"/>
            <a:r>
              <a:rPr lang="en-US" sz="2800" dirty="0"/>
              <a:t>Right to privacy established in </a:t>
            </a:r>
            <a:r>
              <a:rPr lang="en-US" sz="2800" b="1" i="1" dirty="0">
                <a:solidFill>
                  <a:srgbClr val="FE00FC"/>
                </a:solidFill>
              </a:rPr>
              <a:t>Griswold v. Connecticut </a:t>
            </a:r>
            <a:r>
              <a:rPr lang="en-US" sz="2800" dirty="0"/>
              <a:t>set an important precedent for </a:t>
            </a:r>
          </a:p>
          <a:p>
            <a:pPr lvl="0" algn="ctr"/>
            <a:r>
              <a:rPr lang="en-US" sz="2800" b="1" i="1" dirty="0">
                <a:solidFill>
                  <a:srgbClr val="FE00FC"/>
                </a:solidFill>
              </a:rPr>
              <a:t>Roe v. Wade</a:t>
            </a:r>
          </a:p>
          <a:p>
            <a:r>
              <a:rPr lang="en-US" sz="2800" b="1" i="1" dirty="0">
                <a:solidFill>
                  <a:srgbClr val="FE00FC"/>
                </a:solidFill>
              </a:rPr>
              <a:t>Roe v. Wade </a:t>
            </a:r>
            <a:r>
              <a:rPr lang="en-US" sz="2800" b="1" dirty="0">
                <a:solidFill>
                  <a:srgbClr val="FE00FC"/>
                </a:solidFill>
              </a:rPr>
              <a:t>(1973)</a:t>
            </a:r>
          </a:p>
          <a:p>
            <a:pPr marL="457200" indent="-457200">
              <a:buClr>
                <a:srgbClr val="3366FF"/>
              </a:buClr>
              <a:buFont typeface="Arial"/>
              <a:buChar char="•"/>
            </a:pPr>
            <a:r>
              <a:rPr lang="en-US" sz="2800" dirty="0"/>
              <a:t>Jane Roe (A pseudonym for Norma </a:t>
            </a:r>
            <a:r>
              <a:rPr lang="en-US" sz="2800" dirty="0" err="1"/>
              <a:t>McCorvey</a:t>
            </a:r>
            <a:r>
              <a:rPr lang="en-US" sz="2800" dirty="0"/>
              <a:t>) challenged constitutionality of a Texas law allowing abortions only to save the life of the mother</a:t>
            </a:r>
          </a:p>
          <a:p>
            <a:pPr marL="457200" indent="-457200">
              <a:buClr>
                <a:srgbClr val="3366FF"/>
              </a:buClr>
              <a:buFont typeface="Arial"/>
              <a:buChar char="•"/>
            </a:pPr>
            <a:r>
              <a:rPr lang="en-US" sz="2800" dirty="0"/>
              <a:t>Roe argued that the decision to obtain an abortion should be protected by the right to privacy implied in the Bill of Rights</a:t>
            </a:r>
          </a:p>
          <a:p>
            <a:pPr marL="457200" indent="-457200">
              <a:buClr>
                <a:srgbClr val="3366FF"/>
              </a:buClr>
              <a:buFont typeface="Arial"/>
              <a:buChar char="•"/>
            </a:pPr>
            <a:r>
              <a:rPr lang="en-US" sz="2800" dirty="0"/>
              <a:t>The Supreme Court struck down the Texas law by a vote of 7 to 2</a:t>
            </a:r>
          </a:p>
          <a:p>
            <a:pPr lvl="0"/>
            <a:endParaRPr lang="en-US" b="1" i="1" dirty="0">
              <a:solidFill>
                <a:srgbClr val="FE00FC"/>
              </a:solidFill>
            </a:endParaRPr>
          </a:p>
        </p:txBody>
      </p:sp>
      <p:sp>
        <p:nvSpPr>
          <p:cNvPr id="10" name="SMARTInkShape-3"/>
          <p:cNvSpPr/>
          <p:nvPr>
            <p:custDataLst>
              <p:tags r:id="rId1"/>
            </p:custDataLst>
          </p:nvPr>
        </p:nvSpPr>
        <p:spPr>
          <a:xfrm>
            <a:off x="7724198" y="1643972"/>
            <a:ext cx="1784343" cy="618217"/>
          </a:xfrm>
          <a:custGeom>
            <a:avLst/>
            <a:gdLst/>
            <a:ahLst/>
            <a:cxnLst/>
            <a:rect l="0" t="0" r="0" b="0"/>
            <a:pathLst>
              <a:path w="1784343" h="618217">
                <a:moveTo>
                  <a:pt x="252990" y="546778"/>
                </a:moveTo>
                <a:lnTo>
                  <a:pt x="259310" y="540457"/>
                </a:lnTo>
                <a:lnTo>
                  <a:pt x="262414" y="533827"/>
                </a:lnTo>
                <a:lnTo>
                  <a:pt x="263241" y="530206"/>
                </a:lnTo>
                <a:lnTo>
                  <a:pt x="271216" y="522656"/>
                </a:lnTo>
                <a:lnTo>
                  <a:pt x="277047" y="518790"/>
                </a:lnTo>
                <a:lnTo>
                  <a:pt x="332609" y="504404"/>
                </a:lnTo>
                <a:lnTo>
                  <a:pt x="380062" y="500709"/>
                </a:lnTo>
                <a:lnTo>
                  <a:pt x="427636" y="500937"/>
                </a:lnTo>
                <a:lnTo>
                  <a:pt x="476569" y="507472"/>
                </a:lnTo>
                <a:lnTo>
                  <a:pt x="532372" y="511319"/>
                </a:lnTo>
                <a:lnTo>
                  <a:pt x="571187" y="516908"/>
                </a:lnTo>
                <a:lnTo>
                  <a:pt x="614015" y="523801"/>
                </a:lnTo>
                <a:lnTo>
                  <a:pt x="659507" y="529951"/>
                </a:lnTo>
                <a:lnTo>
                  <a:pt x="706185" y="532685"/>
                </a:lnTo>
                <a:lnTo>
                  <a:pt x="756917" y="537427"/>
                </a:lnTo>
                <a:lnTo>
                  <a:pt x="809009" y="543945"/>
                </a:lnTo>
                <a:lnTo>
                  <a:pt x="858619" y="551252"/>
                </a:lnTo>
                <a:lnTo>
                  <a:pt x="910655" y="555381"/>
                </a:lnTo>
                <a:lnTo>
                  <a:pt x="964650" y="558539"/>
                </a:lnTo>
                <a:lnTo>
                  <a:pt x="1019516" y="564352"/>
                </a:lnTo>
                <a:lnTo>
                  <a:pt x="1074769" y="567818"/>
                </a:lnTo>
                <a:lnTo>
                  <a:pt x="1130193" y="569358"/>
                </a:lnTo>
                <a:lnTo>
                  <a:pt x="1185694" y="570043"/>
                </a:lnTo>
                <a:lnTo>
                  <a:pt x="1241230" y="570347"/>
                </a:lnTo>
                <a:lnTo>
                  <a:pt x="1296780" y="569160"/>
                </a:lnTo>
                <a:lnTo>
                  <a:pt x="1352338" y="564222"/>
                </a:lnTo>
                <a:lnTo>
                  <a:pt x="1404370" y="557617"/>
                </a:lnTo>
                <a:lnTo>
                  <a:pt x="1453954" y="550273"/>
                </a:lnTo>
                <a:lnTo>
                  <a:pt x="1502450" y="542598"/>
                </a:lnTo>
                <a:lnTo>
                  <a:pt x="1546934" y="534778"/>
                </a:lnTo>
                <a:lnTo>
                  <a:pt x="1588753" y="526893"/>
                </a:lnTo>
                <a:lnTo>
                  <a:pt x="1648162" y="513693"/>
                </a:lnTo>
                <a:lnTo>
                  <a:pt x="1697220" y="493613"/>
                </a:lnTo>
                <a:lnTo>
                  <a:pt x="1729689" y="469583"/>
                </a:lnTo>
                <a:lnTo>
                  <a:pt x="1772541" y="421372"/>
                </a:lnTo>
                <a:lnTo>
                  <a:pt x="1781627" y="401083"/>
                </a:lnTo>
                <a:lnTo>
                  <a:pt x="1784342" y="378837"/>
                </a:lnTo>
                <a:lnTo>
                  <a:pt x="1777110" y="342677"/>
                </a:lnTo>
                <a:lnTo>
                  <a:pt x="1757476" y="300360"/>
                </a:lnTo>
                <a:lnTo>
                  <a:pt x="1712428" y="246308"/>
                </a:lnTo>
                <a:lnTo>
                  <a:pt x="1664815" y="200663"/>
                </a:lnTo>
                <a:lnTo>
                  <a:pt x="1605287" y="157153"/>
                </a:lnTo>
                <a:lnTo>
                  <a:pt x="1560448" y="131517"/>
                </a:lnTo>
                <a:lnTo>
                  <a:pt x="1514061" y="106895"/>
                </a:lnTo>
                <a:lnTo>
                  <a:pt x="1463458" y="86250"/>
                </a:lnTo>
                <a:lnTo>
                  <a:pt x="1408778" y="68255"/>
                </a:lnTo>
                <a:lnTo>
                  <a:pt x="1379380" y="59752"/>
                </a:lnTo>
                <a:lnTo>
                  <a:pt x="1349198" y="51438"/>
                </a:lnTo>
                <a:lnTo>
                  <a:pt x="1318493" y="43249"/>
                </a:lnTo>
                <a:lnTo>
                  <a:pt x="1287440" y="35144"/>
                </a:lnTo>
                <a:lnTo>
                  <a:pt x="1256155" y="27095"/>
                </a:lnTo>
                <a:lnTo>
                  <a:pt x="1223392" y="20406"/>
                </a:lnTo>
                <a:lnTo>
                  <a:pt x="1189642" y="14624"/>
                </a:lnTo>
                <a:lnTo>
                  <a:pt x="1155238" y="9446"/>
                </a:lnTo>
                <a:lnTo>
                  <a:pt x="1121717" y="5994"/>
                </a:lnTo>
                <a:lnTo>
                  <a:pt x="1088787" y="3693"/>
                </a:lnTo>
                <a:lnTo>
                  <a:pt x="1056251" y="2159"/>
                </a:lnTo>
                <a:lnTo>
                  <a:pt x="1022653" y="1136"/>
                </a:lnTo>
                <a:lnTo>
                  <a:pt x="988348" y="454"/>
                </a:lnTo>
                <a:lnTo>
                  <a:pt x="953572" y="0"/>
                </a:lnTo>
                <a:lnTo>
                  <a:pt x="917160" y="1019"/>
                </a:lnTo>
                <a:lnTo>
                  <a:pt x="879655" y="3022"/>
                </a:lnTo>
                <a:lnTo>
                  <a:pt x="841423" y="5680"/>
                </a:lnTo>
                <a:lnTo>
                  <a:pt x="804028" y="8776"/>
                </a:lnTo>
                <a:lnTo>
                  <a:pt x="767192" y="12162"/>
                </a:lnTo>
                <a:lnTo>
                  <a:pt x="730729" y="15742"/>
                </a:lnTo>
                <a:lnTo>
                  <a:pt x="694514" y="20775"/>
                </a:lnTo>
                <a:lnTo>
                  <a:pt x="658464" y="26776"/>
                </a:lnTo>
                <a:lnTo>
                  <a:pt x="622524" y="33423"/>
                </a:lnTo>
                <a:lnTo>
                  <a:pt x="587981" y="40499"/>
                </a:lnTo>
                <a:lnTo>
                  <a:pt x="554370" y="47863"/>
                </a:lnTo>
                <a:lnTo>
                  <a:pt x="521379" y="55418"/>
                </a:lnTo>
                <a:lnTo>
                  <a:pt x="487478" y="63101"/>
                </a:lnTo>
                <a:lnTo>
                  <a:pt x="452971" y="70868"/>
                </a:lnTo>
                <a:lnTo>
                  <a:pt x="418061" y="78692"/>
                </a:lnTo>
                <a:lnTo>
                  <a:pt x="385527" y="87877"/>
                </a:lnTo>
                <a:lnTo>
                  <a:pt x="354577" y="97969"/>
                </a:lnTo>
                <a:lnTo>
                  <a:pt x="295494" y="121089"/>
                </a:lnTo>
                <a:lnTo>
                  <a:pt x="238366" y="149003"/>
                </a:lnTo>
                <a:lnTo>
                  <a:pt x="189164" y="175520"/>
                </a:lnTo>
                <a:lnTo>
                  <a:pt x="145248" y="201858"/>
                </a:lnTo>
                <a:lnTo>
                  <a:pt x="85982" y="245113"/>
                </a:lnTo>
                <a:lnTo>
                  <a:pt x="43433" y="284976"/>
                </a:lnTo>
                <a:lnTo>
                  <a:pt x="8209" y="341654"/>
                </a:lnTo>
                <a:lnTo>
                  <a:pt x="0" y="366977"/>
                </a:lnTo>
                <a:lnTo>
                  <a:pt x="2817" y="403545"/>
                </a:lnTo>
                <a:lnTo>
                  <a:pt x="13353" y="438193"/>
                </a:lnTo>
                <a:lnTo>
                  <a:pt x="25658" y="457066"/>
                </a:lnTo>
                <a:lnTo>
                  <a:pt x="74128" y="490741"/>
                </a:lnTo>
                <a:lnTo>
                  <a:pt x="120471" y="513565"/>
                </a:lnTo>
                <a:lnTo>
                  <a:pt x="176830" y="530617"/>
                </a:lnTo>
                <a:lnTo>
                  <a:pt x="220464" y="544446"/>
                </a:lnTo>
                <a:lnTo>
                  <a:pt x="269843" y="555884"/>
                </a:lnTo>
                <a:lnTo>
                  <a:pt x="322657" y="566700"/>
                </a:lnTo>
                <a:lnTo>
                  <a:pt x="376997" y="580327"/>
                </a:lnTo>
                <a:lnTo>
                  <a:pt x="428738" y="594269"/>
                </a:lnTo>
                <a:lnTo>
                  <a:pt x="503021" y="618216"/>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539947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3"/>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3"/>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4"/>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31635"/>
            <a:ext cx="7766991" cy="1200329"/>
          </a:xfrm>
          <a:prstGeom prst="rect">
            <a:avLst/>
          </a:prstGeom>
        </p:spPr>
        <p:txBody>
          <a:bodyPr wrap="square">
            <a:spAutoFit/>
          </a:bodyPr>
          <a:lstStyle/>
          <a:p>
            <a:pPr algn="ctr"/>
            <a:r>
              <a:rPr lang="en-US" sz="3600" b="1" dirty="0"/>
              <a:t>The rights to privacy and </a:t>
            </a:r>
          </a:p>
          <a:p>
            <a:pPr algn="ctr"/>
            <a:r>
              <a:rPr lang="en-US" sz="3600" b="1" dirty="0"/>
              <a:t>abortion rights </a:t>
            </a:r>
          </a:p>
        </p:txBody>
      </p:sp>
      <p:sp>
        <p:nvSpPr>
          <p:cNvPr id="8" name="Rectangle 7"/>
          <p:cNvSpPr/>
          <p:nvPr/>
        </p:nvSpPr>
        <p:spPr>
          <a:xfrm>
            <a:off x="2901009" y="1212774"/>
            <a:ext cx="7766991" cy="5324535"/>
          </a:xfrm>
          <a:prstGeom prst="rect">
            <a:avLst/>
          </a:prstGeom>
        </p:spPr>
        <p:txBody>
          <a:bodyPr wrap="square">
            <a:spAutoFit/>
          </a:bodyPr>
          <a:lstStyle/>
          <a:p>
            <a:pPr lvl="0"/>
            <a:r>
              <a:rPr lang="en-US" sz="3000" b="1" dirty="0"/>
              <a:t>Challenges to Roe</a:t>
            </a:r>
          </a:p>
          <a:p>
            <a:pPr lvl="0"/>
            <a:r>
              <a:rPr lang="en-US" sz="2600" b="1" i="1" dirty="0">
                <a:solidFill>
                  <a:srgbClr val="FE00FC"/>
                </a:solidFill>
              </a:rPr>
              <a:t>Webster v. Reproductive Health Services </a:t>
            </a:r>
            <a:r>
              <a:rPr lang="en-US" sz="2600" b="1" dirty="0">
                <a:solidFill>
                  <a:srgbClr val="FE00FC"/>
                </a:solidFill>
              </a:rPr>
              <a:t>(1989)</a:t>
            </a:r>
          </a:p>
          <a:p>
            <a:pPr marL="457200" indent="-457200">
              <a:buClr>
                <a:srgbClr val="3366FF"/>
              </a:buClr>
              <a:buFont typeface="Arial"/>
              <a:buChar char="•"/>
            </a:pPr>
            <a:r>
              <a:rPr lang="en-US" sz="2600" dirty="0"/>
              <a:t>Supreme Court  upheld a Missouri law prohibiting abortion (except those preserving the mother’s health) in any publicly operated hospital or clinic in Missouri</a:t>
            </a:r>
          </a:p>
          <a:p>
            <a:pPr lvl="0">
              <a:buClr>
                <a:srgbClr val="3366FF"/>
              </a:buClr>
            </a:pPr>
            <a:r>
              <a:rPr lang="en-US" sz="2600" b="1" i="1" dirty="0">
                <a:solidFill>
                  <a:srgbClr val="FE00FC"/>
                </a:solidFill>
              </a:rPr>
              <a:t>Planed Parenthood of Southeastern Pennsylvania v. Casey </a:t>
            </a:r>
            <a:r>
              <a:rPr lang="en-US" sz="2600" b="1" dirty="0">
                <a:solidFill>
                  <a:srgbClr val="FE00FC"/>
                </a:solidFill>
              </a:rPr>
              <a:t>(1992)</a:t>
            </a:r>
          </a:p>
          <a:p>
            <a:pPr marL="457200" indent="-457200">
              <a:buClr>
                <a:srgbClr val="3366FF"/>
              </a:buClr>
              <a:buFont typeface="Arial"/>
              <a:buChar char="•"/>
            </a:pPr>
            <a:r>
              <a:rPr lang="en-US" sz="2600" dirty="0"/>
              <a:t>Supreme Court ruled that a state may place reasonable limits that do not place an “undue burden” on a woman’s right to have an abortion</a:t>
            </a:r>
          </a:p>
          <a:p>
            <a:pPr marL="914400" lvl="1" indent="-457200">
              <a:buClr>
                <a:srgbClr val="660066"/>
              </a:buClr>
              <a:buFont typeface="Arial"/>
              <a:buChar char="•"/>
            </a:pPr>
            <a:r>
              <a:rPr lang="en-US" sz="2600" dirty="0"/>
              <a:t>Example, a state may impose a 24-hlour waiting period and require parental consent for minors</a:t>
            </a:r>
          </a:p>
        </p:txBody>
      </p:sp>
    </p:spTree>
    <p:extLst>
      <p:ext uri="{BB962C8B-B14F-4D97-AF65-F5344CB8AC3E}">
        <p14:creationId xmlns:p14="http://schemas.microsoft.com/office/powerpoint/2010/main" val="30463662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8531" y="539646"/>
            <a:ext cx="7475096" cy="584775"/>
          </a:xfrm>
          <a:prstGeom prst="rect">
            <a:avLst/>
          </a:prstGeom>
        </p:spPr>
        <p:txBody>
          <a:bodyPr wrap="square">
            <a:spAutoFit/>
          </a:bodyPr>
          <a:lstStyle/>
          <a:p>
            <a:pPr algn="ctr"/>
            <a:r>
              <a:rPr lang="en-US" sz="3200" dirty="0">
                <a:hlinkClick r:id="rId161"/>
              </a:rPr>
              <a:t>Whole Woman’s Health v. </a:t>
            </a:r>
            <a:r>
              <a:rPr lang="en-US" sz="3200" dirty="0" err="1">
                <a:hlinkClick r:id="rId161"/>
              </a:rPr>
              <a:t>Hellerstedt</a:t>
            </a:r>
            <a:endParaRPr lang="en-US" sz="3200" dirty="0"/>
          </a:p>
        </p:txBody>
      </p:sp>
      <p:sp>
        <p:nvSpPr>
          <p:cNvPr id="591" name="SMARTInkShape-541"/>
          <p:cNvSpPr/>
          <p:nvPr>
            <p:custDataLst>
              <p:tags r:id="rId1"/>
            </p:custDataLst>
          </p:nvPr>
        </p:nvSpPr>
        <p:spPr>
          <a:xfrm>
            <a:off x="8239137" y="4774406"/>
            <a:ext cx="23802" cy="414156"/>
          </a:xfrm>
          <a:custGeom>
            <a:avLst/>
            <a:gdLst/>
            <a:ahLst/>
            <a:cxnLst/>
            <a:rect l="0" t="0" r="0" b="0"/>
            <a:pathLst>
              <a:path w="23802" h="414156">
                <a:moveTo>
                  <a:pt x="23801" y="0"/>
                </a:moveTo>
                <a:lnTo>
                  <a:pt x="22477" y="30591"/>
                </a:lnTo>
                <a:lnTo>
                  <a:pt x="13549" y="67839"/>
                </a:lnTo>
                <a:lnTo>
                  <a:pt x="12040" y="125377"/>
                </a:lnTo>
                <a:lnTo>
                  <a:pt x="8385" y="179425"/>
                </a:lnTo>
                <a:lnTo>
                  <a:pt x="1093" y="238235"/>
                </a:lnTo>
                <a:lnTo>
                  <a:pt x="134" y="297670"/>
                </a:lnTo>
                <a:lnTo>
                  <a:pt x="0" y="352524"/>
                </a:lnTo>
                <a:lnTo>
                  <a:pt x="12114" y="399235"/>
                </a:lnTo>
                <a:lnTo>
                  <a:pt x="22001" y="414155"/>
                </a:lnTo>
                <a:lnTo>
                  <a:pt x="22601" y="413687"/>
                </a:lnTo>
                <a:lnTo>
                  <a:pt x="23695" y="404443"/>
                </a:lnTo>
                <a:lnTo>
                  <a:pt x="23801" y="39290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2" name="SMARTInkShape-542"/>
          <p:cNvSpPr/>
          <p:nvPr>
            <p:custDataLst>
              <p:tags r:id="rId2"/>
            </p:custDataLst>
          </p:nvPr>
        </p:nvSpPr>
        <p:spPr>
          <a:xfrm>
            <a:off x="7812291" y="4810307"/>
            <a:ext cx="247525" cy="390797"/>
          </a:xfrm>
          <a:custGeom>
            <a:avLst/>
            <a:gdLst/>
            <a:ahLst/>
            <a:cxnLst/>
            <a:rect l="0" t="0" r="0" b="0"/>
            <a:pathLst>
              <a:path w="247525" h="390797">
                <a:moveTo>
                  <a:pt x="164897" y="59349"/>
                </a:moveTo>
                <a:lnTo>
                  <a:pt x="154645" y="49098"/>
                </a:lnTo>
                <a:lnTo>
                  <a:pt x="153481" y="41612"/>
                </a:lnTo>
                <a:lnTo>
                  <a:pt x="153136" y="31016"/>
                </a:lnTo>
                <a:lnTo>
                  <a:pt x="149527" y="23385"/>
                </a:lnTo>
                <a:lnTo>
                  <a:pt x="146713" y="19498"/>
                </a:lnTo>
                <a:lnTo>
                  <a:pt x="140058" y="15179"/>
                </a:lnTo>
                <a:lnTo>
                  <a:pt x="125006" y="12407"/>
                </a:lnTo>
                <a:lnTo>
                  <a:pt x="106922" y="18247"/>
                </a:lnTo>
                <a:lnTo>
                  <a:pt x="54953" y="55750"/>
                </a:lnTo>
                <a:lnTo>
                  <a:pt x="39423" y="77833"/>
                </a:lnTo>
                <a:lnTo>
                  <a:pt x="14218" y="135088"/>
                </a:lnTo>
                <a:lnTo>
                  <a:pt x="1763" y="179261"/>
                </a:lnTo>
                <a:lnTo>
                  <a:pt x="0" y="236732"/>
                </a:lnTo>
                <a:lnTo>
                  <a:pt x="14842" y="287238"/>
                </a:lnTo>
                <a:lnTo>
                  <a:pt x="31432" y="324018"/>
                </a:lnTo>
                <a:lnTo>
                  <a:pt x="66394" y="364780"/>
                </a:lnTo>
                <a:lnTo>
                  <a:pt x="89703" y="382387"/>
                </a:lnTo>
                <a:lnTo>
                  <a:pt x="113366" y="389661"/>
                </a:lnTo>
                <a:lnTo>
                  <a:pt x="153248" y="390796"/>
                </a:lnTo>
                <a:lnTo>
                  <a:pt x="196158" y="376073"/>
                </a:lnTo>
                <a:lnTo>
                  <a:pt x="208776" y="365039"/>
                </a:lnTo>
                <a:lnTo>
                  <a:pt x="223318" y="340424"/>
                </a:lnTo>
                <a:lnTo>
                  <a:pt x="242802" y="293135"/>
                </a:lnTo>
                <a:lnTo>
                  <a:pt x="247524" y="237372"/>
                </a:lnTo>
                <a:lnTo>
                  <a:pt x="244619" y="178337"/>
                </a:lnTo>
                <a:lnTo>
                  <a:pt x="226597" y="120194"/>
                </a:lnTo>
                <a:lnTo>
                  <a:pt x="193739" y="67750"/>
                </a:lnTo>
                <a:lnTo>
                  <a:pt x="168958" y="22348"/>
                </a:lnTo>
                <a:lnTo>
                  <a:pt x="141782" y="431"/>
                </a:lnTo>
                <a:lnTo>
                  <a:pt x="147612" y="0"/>
                </a:lnTo>
                <a:lnTo>
                  <a:pt x="154128" y="3426"/>
                </a:lnTo>
                <a:lnTo>
                  <a:pt x="161433" y="8036"/>
                </a:lnTo>
                <a:lnTo>
                  <a:pt x="174307" y="10632"/>
                </a:lnTo>
                <a:lnTo>
                  <a:pt x="224428" y="1172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3" name="SMARTInkShape-543"/>
          <p:cNvSpPr/>
          <p:nvPr>
            <p:custDataLst>
              <p:tags r:id="rId3"/>
            </p:custDataLst>
          </p:nvPr>
        </p:nvSpPr>
        <p:spPr>
          <a:xfrm>
            <a:off x="7573133" y="4798219"/>
            <a:ext cx="213556" cy="390490"/>
          </a:xfrm>
          <a:custGeom>
            <a:avLst/>
            <a:gdLst/>
            <a:ahLst/>
            <a:cxnLst/>
            <a:rect l="0" t="0" r="0" b="0"/>
            <a:pathLst>
              <a:path w="213556" h="390490">
                <a:moveTo>
                  <a:pt x="213555" y="0"/>
                </a:moveTo>
                <a:lnTo>
                  <a:pt x="171931" y="1323"/>
                </a:lnTo>
                <a:lnTo>
                  <a:pt x="133924" y="16572"/>
                </a:lnTo>
                <a:lnTo>
                  <a:pt x="78602" y="57146"/>
                </a:lnTo>
                <a:lnTo>
                  <a:pt x="32314" y="111715"/>
                </a:lnTo>
                <a:lnTo>
                  <a:pt x="4998" y="170811"/>
                </a:lnTo>
                <a:lnTo>
                  <a:pt x="0" y="226761"/>
                </a:lnTo>
                <a:lnTo>
                  <a:pt x="715" y="265768"/>
                </a:lnTo>
                <a:lnTo>
                  <a:pt x="15833" y="315653"/>
                </a:lnTo>
                <a:lnTo>
                  <a:pt x="33556" y="340765"/>
                </a:lnTo>
                <a:lnTo>
                  <a:pt x="55564" y="358642"/>
                </a:lnTo>
                <a:lnTo>
                  <a:pt x="107544" y="380668"/>
                </a:lnTo>
                <a:lnTo>
                  <a:pt x="135288" y="390489"/>
                </a:lnTo>
                <a:lnTo>
                  <a:pt x="177836" y="38100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4" name="SMARTInkShape-544"/>
          <p:cNvSpPr/>
          <p:nvPr>
            <p:custDataLst>
              <p:tags r:id="rId4"/>
            </p:custDataLst>
          </p:nvPr>
        </p:nvSpPr>
        <p:spPr>
          <a:xfrm>
            <a:off x="7274719" y="4589535"/>
            <a:ext cx="237217" cy="696553"/>
          </a:xfrm>
          <a:custGeom>
            <a:avLst/>
            <a:gdLst/>
            <a:ahLst/>
            <a:cxnLst/>
            <a:rect l="0" t="0" r="0" b="0"/>
            <a:pathLst>
              <a:path w="237217" h="696553">
                <a:moveTo>
                  <a:pt x="142875" y="161059"/>
                </a:moveTo>
                <a:lnTo>
                  <a:pt x="151057" y="142048"/>
                </a:lnTo>
                <a:lnTo>
                  <a:pt x="154564" y="85910"/>
                </a:lnTo>
                <a:lnTo>
                  <a:pt x="153449" y="26661"/>
                </a:lnTo>
                <a:lnTo>
                  <a:pt x="148457" y="16219"/>
                </a:lnTo>
                <a:lnTo>
                  <a:pt x="145273" y="12905"/>
                </a:lnTo>
                <a:lnTo>
                  <a:pt x="120472" y="830"/>
                </a:lnTo>
                <a:lnTo>
                  <a:pt x="114711" y="0"/>
                </a:lnTo>
                <a:lnTo>
                  <a:pt x="62943" y="12276"/>
                </a:lnTo>
                <a:lnTo>
                  <a:pt x="45843" y="22754"/>
                </a:lnTo>
                <a:lnTo>
                  <a:pt x="28214" y="47652"/>
                </a:lnTo>
                <a:lnTo>
                  <a:pt x="7994" y="85875"/>
                </a:lnTo>
                <a:lnTo>
                  <a:pt x="1579" y="126952"/>
                </a:lnTo>
                <a:lnTo>
                  <a:pt x="3839" y="173284"/>
                </a:lnTo>
                <a:lnTo>
                  <a:pt x="22954" y="226973"/>
                </a:lnTo>
                <a:lnTo>
                  <a:pt x="52207" y="280353"/>
                </a:lnTo>
                <a:lnTo>
                  <a:pt x="76911" y="325022"/>
                </a:lnTo>
                <a:lnTo>
                  <a:pt x="108778" y="371771"/>
                </a:lnTo>
                <a:lnTo>
                  <a:pt x="142032" y="419137"/>
                </a:lnTo>
                <a:lnTo>
                  <a:pt x="169231" y="466685"/>
                </a:lnTo>
                <a:lnTo>
                  <a:pt x="194046" y="514287"/>
                </a:lnTo>
                <a:lnTo>
                  <a:pt x="216833" y="560582"/>
                </a:lnTo>
                <a:lnTo>
                  <a:pt x="233527" y="612451"/>
                </a:lnTo>
                <a:lnTo>
                  <a:pt x="237216" y="654595"/>
                </a:lnTo>
                <a:lnTo>
                  <a:pt x="231535" y="680207"/>
                </a:lnTo>
                <a:lnTo>
                  <a:pt x="227118" y="685751"/>
                </a:lnTo>
                <a:lnTo>
                  <a:pt x="215153" y="691912"/>
                </a:lnTo>
                <a:lnTo>
                  <a:pt x="161212" y="696552"/>
                </a:lnTo>
                <a:lnTo>
                  <a:pt x="117981" y="693255"/>
                </a:lnTo>
                <a:lnTo>
                  <a:pt x="60712" y="676524"/>
                </a:lnTo>
                <a:lnTo>
                  <a:pt x="16553" y="657090"/>
                </a:lnTo>
                <a:lnTo>
                  <a:pt x="11035" y="651819"/>
                </a:lnTo>
                <a:lnTo>
                  <a:pt x="4904" y="638907"/>
                </a:lnTo>
                <a:lnTo>
                  <a:pt x="0" y="58968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5" name="SMARTInkShape-545"/>
          <p:cNvSpPr/>
          <p:nvPr>
            <p:custDataLst>
              <p:tags r:id="rId5"/>
            </p:custDataLst>
          </p:nvPr>
        </p:nvSpPr>
        <p:spPr>
          <a:xfrm>
            <a:off x="6393699" y="4679156"/>
            <a:ext cx="58952" cy="599740"/>
          </a:xfrm>
          <a:custGeom>
            <a:avLst/>
            <a:gdLst/>
            <a:ahLst/>
            <a:cxnLst/>
            <a:rect l="0" t="0" r="0" b="0"/>
            <a:pathLst>
              <a:path w="58952" h="599740">
                <a:moveTo>
                  <a:pt x="11864" y="0"/>
                </a:moveTo>
                <a:lnTo>
                  <a:pt x="11864" y="54620"/>
                </a:lnTo>
                <a:lnTo>
                  <a:pt x="8336" y="96632"/>
                </a:lnTo>
                <a:lnTo>
                  <a:pt x="1612" y="149469"/>
                </a:lnTo>
                <a:lnTo>
                  <a:pt x="448" y="195247"/>
                </a:lnTo>
                <a:lnTo>
                  <a:pt x="103" y="248645"/>
                </a:lnTo>
                <a:lnTo>
                  <a:pt x="0" y="300039"/>
                </a:lnTo>
                <a:lnTo>
                  <a:pt x="6291" y="355101"/>
                </a:lnTo>
                <a:lnTo>
                  <a:pt x="10212" y="406987"/>
                </a:lnTo>
                <a:lnTo>
                  <a:pt x="19720" y="463745"/>
                </a:lnTo>
                <a:lnTo>
                  <a:pt x="26497" y="517486"/>
                </a:lnTo>
                <a:lnTo>
                  <a:pt x="38398" y="576836"/>
                </a:lnTo>
                <a:lnTo>
                  <a:pt x="44861" y="593366"/>
                </a:lnTo>
                <a:lnTo>
                  <a:pt x="45768" y="597984"/>
                </a:lnTo>
                <a:lnTo>
                  <a:pt x="47695" y="599739"/>
                </a:lnTo>
                <a:lnTo>
                  <a:pt x="50304" y="599586"/>
                </a:lnTo>
                <a:lnTo>
                  <a:pt x="53365" y="598162"/>
                </a:lnTo>
                <a:lnTo>
                  <a:pt x="55406" y="595889"/>
                </a:lnTo>
                <a:lnTo>
                  <a:pt x="57674" y="589836"/>
                </a:lnTo>
                <a:lnTo>
                  <a:pt x="58951" y="572671"/>
                </a:lnTo>
                <a:lnTo>
                  <a:pt x="48058" y="518141"/>
                </a:lnTo>
                <a:lnTo>
                  <a:pt x="47581" y="50006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8" name="SMARTInkShape-Group121"/>
          <p:cNvGrpSpPr/>
          <p:nvPr/>
        </p:nvGrpSpPr>
        <p:grpSpPr>
          <a:xfrm>
            <a:off x="3500512" y="4632309"/>
            <a:ext cx="3452739" cy="830097"/>
            <a:chOff x="3500512" y="4632309"/>
            <a:chExt cx="3452739" cy="830097"/>
          </a:xfrm>
        </p:grpSpPr>
        <p:sp>
          <p:nvSpPr>
            <p:cNvPr id="596" name="SMARTInkShape-546"/>
            <p:cNvSpPr/>
            <p:nvPr>
              <p:custDataLst>
                <p:tags r:id="rId147"/>
              </p:custDataLst>
            </p:nvPr>
          </p:nvSpPr>
          <p:spPr>
            <a:xfrm>
              <a:off x="3500512" y="5083970"/>
              <a:ext cx="95177" cy="165989"/>
            </a:xfrm>
            <a:custGeom>
              <a:avLst/>
              <a:gdLst/>
              <a:ahLst/>
              <a:cxnLst/>
              <a:rect l="0" t="0" r="0" b="0"/>
              <a:pathLst>
                <a:path w="95177" h="165989">
                  <a:moveTo>
                    <a:pt x="95176" y="11905"/>
                  </a:moveTo>
                  <a:lnTo>
                    <a:pt x="95176" y="0"/>
                  </a:lnTo>
                  <a:lnTo>
                    <a:pt x="88855" y="0"/>
                  </a:lnTo>
                  <a:lnTo>
                    <a:pt x="86993" y="1322"/>
                  </a:lnTo>
                  <a:lnTo>
                    <a:pt x="85752" y="3527"/>
                  </a:lnTo>
                  <a:lnTo>
                    <a:pt x="84924" y="6320"/>
                  </a:lnTo>
                  <a:lnTo>
                    <a:pt x="76949" y="12950"/>
                  </a:lnTo>
                  <a:lnTo>
                    <a:pt x="65908" y="21630"/>
                  </a:lnTo>
                  <a:lnTo>
                    <a:pt x="19589" y="76658"/>
                  </a:lnTo>
                  <a:lnTo>
                    <a:pt x="6340" y="98266"/>
                  </a:lnTo>
                  <a:lnTo>
                    <a:pt x="1192" y="118088"/>
                  </a:lnTo>
                  <a:lnTo>
                    <a:pt x="0" y="146786"/>
                  </a:lnTo>
                  <a:lnTo>
                    <a:pt x="3487" y="154755"/>
                  </a:lnTo>
                  <a:lnTo>
                    <a:pt x="6268" y="158732"/>
                  </a:lnTo>
                  <a:lnTo>
                    <a:pt x="12887" y="163151"/>
                  </a:lnTo>
                  <a:lnTo>
                    <a:pt x="24051" y="165639"/>
                  </a:lnTo>
                  <a:lnTo>
                    <a:pt x="27915" y="165988"/>
                  </a:lnTo>
                  <a:lnTo>
                    <a:pt x="35737" y="162848"/>
                  </a:lnTo>
                  <a:lnTo>
                    <a:pt x="43623" y="158366"/>
                  </a:lnTo>
                  <a:lnTo>
                    <a:pt x="51537" y="156374"/>
                  </a:lnTo>
                  <a:lnTo>
                    <a:pt x="59465" y="148433"/>
                  </a:lnTo>
                  <a:lnTo>
                    <a:pt x="79742" y="119550"/>
                  </a:lnTo>
                  <a:lnTo>
                    <a:pt x="82805" y="99282"/>
                  </a:lnTo>
                  <a:lnTo>
                    <a:pt x="83251" y="67470"/>
                  </a:lnTo>
                  <a:lnTo>
                    <a:pt x="79733" y="59531"/>
                  </a:lnTo>
                  <a:lnTo>
                    <a:pt x="75083" y="51593"/>
                  </a:lnTo>
                  <a:lnTo>
                    <a:pt x="72098" y="35718"/>
                  </a:lnTo>
                  <a:lnTo>
                    <a:pt x="71853" y="31749"/>
                  </a:lnTo>
                  <a:lnTo>
                    <a:pt x="70367" y="29103"/>
                  </a:lnTo>
                  <a:lnTo>
                    <a:pt x="68053" y="27339"/>
                  </a:lnTo>
                  <a:lnTo>
                    <a:pt x="59501" y="23829"/>
                  </a:lnTo>
                  <a:lnTo>
                    <a:pt x="69712" y="23813"/>
                  </a:lnTo>
                  <a:lnTo>
                    <a:pt x="83269" y="3571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7" name="SMARTInkShape-547"/>
            <p:cNvSpPr/>
            <p:nvPr>
              <p:custDataLst>
                <p:tags r:id="rId148"/>
              </p:custDataLst>
            </p:nvPr>
          </p:nvSpPr>
          <p:spPr>
            <a:xfrm>
              <a:off x="3645858" y="5013291"/>
              <a:ext cx="174175" cy="427800"/>
            </a:xfrm>
            <a:custGeom>
              <a:avLst/>
              <a:gdLst/>
              <a:ahLst/>
              <a:cxnLst/>
              <a:rect l="0" t="0" r="0" b="0"/>
              <a:pathLst>
                <a:path w="174175" h="427800">
                  <a:moveTo>
                    <a:pt x="80798" y="249272"/>
                  </a:moveTo>
                  <a:lnTo>
                    <a:pt x="80798" y="265843"/>
                  </a:lnTo>
                  <a:lnTo>
                    <a:pt x="69628" y="321045"/>
                  </a:lnTo>
                  <a:lnTo>
                    <a:pt x="68921" y="376039"/>
                  </a:lnTo>
                  <a:lnTo>
                    <a:pt x="68892" y="427799"/>
                  </a:lnTo>
                  <a:lnTo>
                    <a:pt x="68892" y="376983"/>
                  </a:lnTo>
                  <a:lnTo>
                    <a:pt x="67569" y="323789"/>
                  </a:lnTo>
                  <a:lnTo>
                    <a:pt x="59468" y="273692"/>
                  </a:lnTo>
                  <a:lnTo>
                    <a:pt x="57476" y="225579"/>
                  </a:lnTo>
                  <a:lnTo>
                    <a:pt x="48900" y="170998"/>
                  </a:lnTo>
                  <a:lnTo>
                    <a:pt x="45583" y="117141"/>
                  </a:lnTo>
                  <a:lnTo>
                    <a:pt x="45124" y="63335"/>
                  </a:lnTo>
                  <a:lnTo>
                    <a:pt x="51413" y="39104"/>
                  </a:lnTo>
                  <a:lnTo>
                    <a:pt x="66748" y="7890"/>
                  </a:lnTo>
                  <a:lnTo>
                    <a:pt x="70108" y="5007"/>
                  </a:lnTo>
                  <a:lnTo>
                    <a:pt x="86156" y="949"/>
                  </a:lnTo>
                  <a:lnTo>
                    <a:pt x="95527" y="0"/>
                  </a:lnTo>
                  <a:lnTo>
                    <a:pt x="104101" y="3106"/>
                  </a:lnTo>
                  <a:lnTo>
                    <a:pt x="132570" y="20916"/>
                  </a:lnTo>
                  <a:lnTo>
                    <a:pt x="155705" y="55566"/>
                  </a:lnTo>
                  <a:lnTo>
                    <a:pt x="171831" y="110409"/>
                  </a:lnTo>
                  <a:lnTo>
                    <a:pt x="174174" y="126260"/>
                  </a:lnTo>
                  <a:lnTo>
                    <a:pt x="165632" y="173868"/>
                  </a:lnTo>
                  <a:lnTo>
                    <a:pt x="162490" y="180481"/>
                  </a:lnTo>
                  <a:lnTo>
                    <a:pt x="118457" y="223636"/>
                  </a:lnTo>
                  <a:lnTo>
                    <a:pt x="103709" y="231263"/>
                  </a:lnTo>
                  <a:lnTo>
                    <a:pt x="89658" y="235976"/>
                  </a:lnTo>
                  <a:lnTo>
                    <a:pt x="72987" y="244744"/>
                  </a:lnTo>
                  <a:lnTo>
                    <a:pt x="36636" y="248675"/>
                  </a:lnTo>
                  <a:lnTo>
                    <a:pt x="24570" y="245479"/>
                  </a:lnTo>
                  <a:lnTo>
                    <a:pt x="14797" y="240971"/>
                  </a:lnTo>
                  <a:lnTo>
                    <a:pt x="6044" y="238967"/>
                  </a:lnTo>
                  <a:lnTo>
                    <a:pt x="3181" y="235787"/>
                  </a:lnTo>
                  <a:lnTo>
                    <a:pt x="0" y="225199"/>
                  </a:lnTo>
                  <a:lnTo>
                    <a:pt x="474" y="219993"/>
                  </a:lnTo>
                  <a:lnTo>
                    <a:pt x="8786" y="203702"/>
                  </a:lnTo>
                  <a:lnTo>
                    <a:pt x="45080" y="14211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8" name="SMARTInkShape-548"/>
            <p:cNvSpPr/>
            <p:nvPr>
              <p:custDataLst>
                <p:tags r:id="rId149"/>
              </p:custDataLst>
            </p:nvPr>
          </p:nvSpPr>
          <p:spPr>
            <a:xfrm>
              <a:off x="3905586" y="4798219"/>
              <a:ext cx="35384" cy="440532"/>
            </a:xfrm>
            <a:custGeom>
              <a:avLst/>
              <a:gdLst/>
              <a:ahLst/>
              <a:cxnLst/>
              <a:rect l="0" t="0" r="0" b="0"/>
              <a:pathLst>
                <a:path w="35384" h="440532">
                  <a:moveTo>
                    <a:pt x="35383" y="0"/>
                  </a:moveTo>
                  <a:lnTo>
                    <a:pt x="35383" y="6320"/>
                  </a:lnTo>
                  <a:lnTo>
                    <a:pt x="31855" y="12951"/>
                  </a:lnTo>
                  <a:lnTo>
                    <a:pt x="29062" y="16572"/>
                  </a:lnTo>
                  <a:lnTo>
                    <a:pt x="25959" y="27650"/>
                  </a:lnTo>
                  <a:lnTo>
                    <a:pt x="20684" y="48762"/>
                  </a:lnTo>
                  <a:lnTo>
                    <a:pt x="15621" y="65328"/>
                  </a:lnTo>
                  <a:lnTo>
                    <a:pt x="12104" y="119826"/>
                  </a:lnTo>
                  <a:lnTo>
                    <a:pt x="2217" y="178694"/>
                  </a:lnTo>
                  <a:lnTo>
                    <a:pt x="0" y="238138"/>
                  </a:lnTo>
                  <a:lnTo>
                    <a:pt x="3258" y="285752"/>
                  </a:lnTo>
                  <a:lnTo>
                    <a:pt x="11799" y="343959"/>
                  </a:lnTo>
                  <a:lnTo>
                    <a:pt x="22677" y="400974"/>
                  </a:lnTo>
                  <a:lnTo>
                    <a:pt x="22943" y="406223"/>
                  </a:lnTo>
                  <a:lnTo>
                    <a:pt x="26767" y="415581"/>
                  </a:lnTo>
                  <a:lnTo>
                    <a:pt x="33681" y="426048"/>
                  </a:lnTo>
                  <a:lnTo>
                    <a:pt x="35383" y="44053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9" name="SMARTInkShape-549"/>
            <p:cNvSpPr/>
            <p:nvPr>
              <p:custDataLst>
                <p:tags r:id="rId150"/>
              </p:custDataLst>
            </p:nvPr>
          </p:nvSpPr>
          <p:spPr>
            <a:xfrm>
              <a:off x="3952875" y="5001180"/>
              <a:ext cx="261939" cy="225597"/>
            </a:xfrm>
            <a:custGeom>
              <a:avLst/>
              <a:gdLst/>
              <a:ahLst/>
              <a:cxnLst/>
              <a:rect l="0" t="0" r="0" b="0"/>
              <a:pathLst>
                <a:path w="261939" h="225597">
                  <a:moveTo>
                    <a:pt x="0" y="106600"/>
                  </a:moveTo>
                  <a:lnTo>
                    <a:pt x="0" y="118017"/>
                  </a:lnTo>
                  <a:lnTo>
                    <a:pt x="57288" y="118508"/>
                  </a:lnTo>
                  <a:lnTo>
                    <a:pt x="74963" y="118508"/>
                  </a:lnTo>
                  <a:lnTo>
                    <a:pt x="83147" y="114980"/>
                  </a:lnTo>
                  <a:lnTo>
                    <a:pt x="91194" y="110325"/>
                  </a:lnTo>
                  <a:lnTo>
                    <a:pt x="103162" y="106381"/>
                  </a:lnTo>
                  <a:lnTo>
                    <a:pt x="123028" y="90174"/>
                  </a:lnTo>
                  <a:lnTo>
                    <a:pt x="127440" y="82543"/>
                  </a:lnTo>
                  <a:lnTo>
                    <a:pt x="130723" y="74742"/>
                  </a:lnTo>
                  <a:lnTo>
                    <a:pt x="136592" y="66865"/>
                  </a:lnTo>
                  <a:lnTo>
                    <a:pt x="140083" y="55426"/>
                  </a:lnTo>
                  <a:lnTo>
                    <a:pt x="142323" y="32846"/>
                  </a:lnTo>
                  <a:lnTo>
                    <a:pt x="139102" y="23991"/>
                  </a:lnTo>
                  <a:lnTo>
                    <a:pt x="125124" y="5771"/>
                  </a:lnTo>
                  <a:lnTo>
                    <a:pt x="118229" y="2256"/>
                  </a:lnTo>
                  <a:lnTo>
                    <a:pt x="103023" y="0"/>
                  </a:lnTo>
                  <a:lnTo>
                    <a:pt x="95177" y="3219"/>
                  </a:lnTo>
                  <a:lnTo>
                    <a:pt x="68537" y="19786"/>
                  </a:lnTo>
                  <a:lnTo>
                    <a:pt x="54397" y="45518"/>
                  </a:lnTo>
                  <a:lnTo>
                    <a:pt x="49631" y="61309"/>
                  </a:lnTo>
                  <a:lnTo>
                    <a:pt x="47801" y="103186"/>
                  </a:lnTo>
                  <a:lnTo>
                    <a:pt x="53998" y="126609"/>
                  </a:lnTo>
                  <a:lnTo>
                    <a:pt x="85868" y="184335"/>
                  </a:lnTo>
                  <a:lnTo>
                    <a:pt x="98136" y="197595"/>
                  </a:lnTo>
                  <a:lnTo>
                    <a:pt x="127570" y="216884"/>
                  </a:lnTo>
                  <a:lnTo>
                    <a:pt x="150981" y="223063"/>
                  </a:lnTo>
                  <a:lnTo>
                    <a:pt x="203474" y="225321"/>
                  </a:lnTo>
                  <a:lnTo>
                    <a:pt x="231280" y="225596"/>
                  </a:lnTo>
                  <a:lnTo>
                    <a:pt x="261938" y="21375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0" name="SMARTInkShape-550"/>
            <p:cNvSpPr/>
            <p:nvPr>
              <p:custDataLst>
                <p:tags r:id="rId151"/>
              </p:custDataLst>
            </p:nvPr>
          </p:nvSpPr>
          <p:spPr>
            <a:xfrm>
              <a:off x="4417311" y="4907939"/>
              <a:ext cx="690470" cy="554467"/>
            </a:xfrm>
            <a:custGeom>
              <a:avLst/>
              <a:gdLst/>
              <a:ahLst/>
              <a:cxnLst/>
              <a:rect l="0" t="0" r="0" b="0"/>
              <a:pathLst>
                <a:path w="690470" h="554467">
                  <a:moveTo>
                    <a:pt x="59439" y="164124"/>
                  </a:moveTo>
                  <a:lnTo>
                    <a:pt x="59439" y="220444"/>
                  </a:lnTo>
                  <a:lnTo>
                    <a:pt x="59439" y="272425"/>
                  </a:lnTo>
                  <a:lnTo>
                    <a:pt x="59439" y="325452"/>
                  </a:lnTo>
                  <a:lnTo>
                    <a:pt x="59439" y="377377"/>
                  </a:lnTo>
                  <a:lnTo>
                    <a:pt x="59439" y="425852"/>
                  </a:lnTo>
                  <a:lnTo>
                    <a:pt x="62967" y="458190"/>
                  </a:lnTo>
                  <a:lnTo>
                    <a:pt x="69690" y="492820"/>
                  </a:lnTo>
                  <a:lnTo>
                    <a:pt x="72341" y="523817"/>
                  </a:lnTo>
                  <a:lnTo>
                    <a:pt x="82748" y="554466"/>
                  </a:lnTo>
                  <a:lnTo>
                    <a:pt x="81593" y="553998"/>
                  </a:lnTo>
                  <a:lnTo>
                    <a:pt x="76782" y="549950"/>
                  </a:lnTo>
                  <a:lnTo>
                    <a:pt x="73761" y="540213"/>
                  </a:lnTo>
                  <a:lnTo>
                    <a:pt x="65166" y="482953"/>
                  </a:lnTo>
                  <a:lnTo>
                    <a:pt x="51065" y="429264"/>
                  </a:lnTo>
                  <a:lnTo>
                    <a:pt x="35540" y="375541"/>
                  </a:lnTo>
                  <a:lnTo>
                    <a:pt x="23695" y="329953"/>
                  </a:lnTo>
                  <a:lnTo>
                    <a:pt x="11806" y="282932"/>
                  </a:lnTo>
                  <a:lnTo>
                    <a:pt x="2258" y="225956"/>
                  </a:lnTo>
                  <a:lnTo>
                    <a:pt x="372" y="176484"/>
                  </a:lnTo>
                  <a:lnTo>
                    <a:pt x="0" y="128494"/>
                  </a:lnTo>
                  <a:lnTo>
                    <a:pt x="1243" y="78391"/>
                  </a:lnTo>
                  <a:lnTo>
                    <a:pt x="16481" y="37330"/>
                  </a:lnTo>
                  <a:lnTo>
                    <a:pt x="27558" y="24868"/>
                  </a:lnTo>
                  <a:lnTo>
                    <a:pt x="55731" y="3204"/>
                  </a:lnTo>
                  <a:lnTo>
                    <a:pt x="69256" y="0"/>
                  </a:lnTo>
                  <a:lnTo>
                    <a:pt x="84087" y="2103"/>
                  </a:lnTo>
                  <a:lnTo>
                    <a:pt x="138863" y="25490"/>
                  </a:lnTo>
                  <a:lnTo>
                    <a:pt x="151183" y="36804"/>
                  </a:lnTo>
                  <a:lnTo>
                    <a:pt x="182265" y="82611"/>
                  </a:lnTo>
                  <a:lnTo>
                    <a:pt x="186789" y="98791"/>
                  </a:lnTo>
                  <a:lnTo>
                    <a:pt x="190267" y="155740"/>
                  </a:lnTo>
                  <a:lnTo>
                    <a:pt x="190345" y="166130"/>
                  </a:lnTo>
                  <a:lnTo>
                    <a:pt x="184069" y="185738"/>
                  </a:lnTo>
                  <a:lnTo>
                    <a:pt x="170096" y="206562"/>
                  </a:lnTo>
                  <a:lnTo>
                    <a:pt x="162418" y="215175"/>
                  </a:lnTo>
                  <a:lnTo>
                    <a:pt x="154596" y="219886"/>
                  </a:lnTo>
                  <a:lnTo>
                    <a:pt x="139228" y="222538"/>
                  </a:lnTo>
                  <a:lnTo>
                    <a:pt x="126650" y="224481"/>
                  </a:lnTo>
                  <a:lnTo>
                    <a:pt x="116651" y="229755"/>
                  </a:lnTo>
                  <a:lnTo>
                    <a:pt x="112133" y="230367"/>
                  </a:lnTo>
                  <a:lnTo>
                    <a:pt x="89577" y="223993"/>
                  </a:lnTo>
                  <a:lnTo>
                    <a:pt x="87468" y="222558"/>
                  </a:lnTo>
                  <a:lnTo>
                    <a:pt x="86063" y="220277"/>
                  </a:lnTo>
                  <a:lnTo>
                    <a:pt x="85125" y="217435"/>
                  </a:lnTo>
                  <a:lnTo>
                    <a:pt x="85824" y="214217"/>
                  </a:lnTo>
                  <a:lnTo>
                    <a:pt x="93127" y="203366"/>
                  </a:lnTo>
                  <a:lnTo>
                    <a:pt x="128281" y="168081"/>
                  </a:lnTo>
                  <a:lnTo>
                    <a:pt x="148334" y="157505"/>
                  </a:lnTo>
                  <a:lnTo>
                    <a:pt x="202407" y="143103"/>
                  </a:lnTo>
                  <a:lnTo>
                    <a:pt x="218230" y="142875"/>
                  </a:lnTo>
                  <a:lnTo>
                    <a:pt x="271439" y="158096"/>
                  </a:lnTo>
                  <a:lnTo>
                    <a:pt x="282866" y="168500"/>
                  </a:lnTo>
                  <a:lnTo>
                    <a:pt x="303811" y="196204"/>
                  </a:lnTo>
                  <a:lnTo>
                    <a:pt x="311880" y="220977"/>
                  </a:lnTo>
                  <a:lnTo>
                    <a:pt x="315046" y="225838"/>
                  </a:lnTo>
                  <a:lnTo>
                    <a:pt x="319501" y="245322"/>
                  </a:lnTo>
                  <a:lnTo>
                    <a:pt x="320821" y="261530"/>
                  </a:lnTo>
                  <a:lnTo>
                    <a:pt x="317602" y="270474"/>
                  </a:lnTo>
                  <a:lnTo>
                    <a:pt x="313084" y="278860"/>
                  </a:lnTo>
                  <a:lnTo>
                    <a:pt x="310184" y="295022"/>
                  </a:lnTo>
                  <a:lnTo>
                    <a:pt x="309474" y="306937"/>
                  </a:lnTo>
                  <a:lnTo>
                    <a:pt x="309470" y="272688"/>
                  </a:lnTo>
                  <a:lnTo>
                    <a:pt x="312998" y="261763"/>
                  </a:lnTo>
                  <a:lnTo>
                    <a:pt x="317653" y="251175"/>
                  </a:lnTo>
                  <a:lnTo>
                    <a:pt x="321596" y="231662"/>
                  </a:lnTo>
                  <a:lnTo>
                    <a:pt x="341906" y="190655"/>
                  </a:lnTo>
                  <a:lnTo>
                    <a:pt x="345053" y="181207"/>
                  </a:lnTo>
                  <a:lnTo>
                    <a:pt x="352939" y="168450"/>
                  </a:lnTo>
                  <a:lnTo>
                    <a:pt x="357187" y="156292"/>
                  </a:lnTo>
                  <a:lnTo>
                    <a:pt x="364913" y="144312"/>
                  </a:lnTo>
                  <a:lnTo>
                    <a:pt x="367185" y="136356"/>
                  </a:lnTo>
                  <a:lnTo>
                    <a:pt x="369113" y="133706"/>
                  </a:lnTo>
                  <a:lnTo>
                    <a:pt x="371721" y="131939"/>
                  </a:lnTo>
                  <a:lnTo>
                    <a:pt x="374784" y="130761"/>
                  </a:lnTo>
                  <a:lnTo>
                    <a:pt x="376825" y="128652"/>
                  </a:lnTo>
                  <a:lnTo>
                    <a:pt x="379093" y="122783"/>
                  </a:lnTo>
                  <a:lnTo>
                    <a:pt x="381021" y="120688"/>
                  </a:lnTo>
                  <a:lnTo>
                    <a:pt x="386691" y="118360"/>
                  </a:lnTo>
                  <a:lnTo>
                    <a:pt x="432515" y="116512"/>
                  </a:lnTo>
                  <a:lnTo>
                    <a:pt x="440445" y="120032"/>
                  </a:lnTo>
                  <a:lnTo>
                    <a:pt x="448379" y="124684"/>
                  </a:lnTo>
                  <a:lnTo>
                    <a:pt x="461606" y="127302"/>
                  </a:lnTo>
                  <a:lnTo>
                    <a:pt x="521082" y="128385"/>
                  </a:lnTo>
                  <a:lnTo>
                    <a:pt x="525951" y="128392"/>
                  </a:lnTo>
                  <a:lnTo>
                    <a:pt x="534889" y="124871"/>
                  </a:lnTo>
                  <a:lnTo>
                    <a:pt x="559431" y="107809"/>
                  </a:lnTo>
                  <a:lnTo>
                    <a:pt x="567408" y="104698"/>
                  </a:lnTo>
                  <a:lnTo>
                    <a:pt x="580958" y="94529"/>
                  </a:lnTo>
                  <a:lnTo>
                    <a:pt x="582267" y="89978"/>
                  </a:lnTo>
                  <a:lnTo>
                    <a:pt x="583252" y="74998"/>
                  </a:lnTo>
                  <a:lnTo>
                    <a:pt x="579759" y="68067"/>
                  </a:lnTo>
                  <a:lnTo>
                    <a:pt x="576976" y="64368"/>
                  </a:lnTo>
                  <a:lnTo>
                    <a:pt x="570354" y="60257"/>
                  </a:lnTo>
                  <a:lnTo>
                    <a:pt x="555325" y="57617"/>
                  </a:lnTo>
                  <a:lnTo>
                    <a:pt x="543564" y="57159"/>
                  </a:lnTo>
                  <a:lnTo>
                    <a:pt x="535662" y="60581"/>
                  </a:lnTo>
                  <a:lnTo>
                    <a:pt x="497655" y="84960"/>
                  </a:lnTo>
                  <a:lnTo>
                    <a:pt x="492327" y="92780"/>
                  </a:lnTo>
                  <a:lnTo>
                    <a:pt x="478062" y="130724"/>
                  </a:lnTo>
                  <a:lnTo>
                    <a:pt x="476325" y="172613"/>
                  </a:lnTo>
                  <a:lnTo>
                    <a:pt x="479760" y="184654"/>
                  </a:lnTo>
                  <a:lnTo>
                    <a:pt x="497799" y="215530"/>
                  </a:lnTo>
                  <a:lnTo>
                    <a:pt x="532480" y="238982"/>
                  </a:lnTo>
                  <a:lnTo>
                    <a:pt x="585732" y="263294"/>
                  </a:lnTo>
                  <a:lnTo>
                    <a:pt x="613428" y="268914"/>
                  </a:lnTo>
                  <a:lnTo>
                    <a:pt x="660155" y="260821"/>
                  </a:lnTo>
                  <a:lnTo>
                    <a:pt x="690469" y="24746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1" name="SMARTInkShape-551"/>
            <p:cNvSpPr/>
            <p:nvPr>
              <p:custDataLst>
                <p:tags r:id="rId152"/>
              </p:custDataLst>
            </p:nvPr>
          </p:nvSpPr>
          <p:spPr>
            <a:xfrm>
              <a:off x="5085844" y="4632309"/>
              <a:ext cx="283877" cy="594537"/>
            </a:xfrm>
            <a:custGeom>
              <a:avLst/>
              <a:gdLst/>
              <a:ahLst/>
              <a:cxnLst/>
              <a:rect l="0" t="0" r="0" b="0"/>
              <a:pathLst>
                <a:path w="283877" h="594537">
                  <a:moveTo>
                    <a:pt x="141001" y="415941"/>
                  </a:moveTo>
                  <a:lnTo>
                    <a:pt x="141001" y="387954"/>
                  </a:lnTo>
                  <a:lnTo>
                    <a:pt x="137472" y="380130"/>
                  </a:lnTo>
                  <a:lnTo>
                    <a:pt x="134678" y="376191"/>
                  </a:lnTo>
                  <a:lnTo>
                    <a:pt x="128097" y="345848"/>
                  </a:lnTo>
                  <a:lnTo>
                    <a:pt x="122918" y="339368"/>
                  </a:lnTo>
                  <a:lnTo>
                    <a:pt x="116207" y="335607"/>
                  </a:lnTo>
                  <a:lnTo>
                    <a:pt x="101118" y="333191"/>
                  </a:lnTo>
                  <a:lnTo>
                    <a:pt x="83028" y="332773"/>
                  </a:lnTo>
                  <a:lnTo>
                    <a:pt x="72019" y="336203"/>
                  </a:lnTo>
                  <a:lnTo>
                    <a:pt x="47852" y="355505"/>
                  </a:lnTo>
                  <a:lnTo>
                    <a:pt x="18501" y="383763"/>
                  </a:lnTo>
                  <a:lnTo>
                    <a:pt x="13796" y="395466"/>
                  </a:lnTo>
                  <a:lnTo>
                    <a:pt x="10381" y="408164"/>
                  </a:lnTo>
                  <a:lnTo>
                    <a:pt x="2344" y="424073"/>
                  </a:lnTo>
                  <a:lnTo>
                    <a:pt x="0" y="437635"/>
                  </a:lnTo>
                  <a:lnTo>
                    <a:pt x="2486" y="448954"/>
                  </a:lnTo>
                  <a:lnTo>
                    <a:pt x="14862" y="467000"/>
                  </a:lnTo>
                  <a:lnTo>
                    <a:pt x="31368" y="483304"/>
                  </a:lnTo>
                  <a:lnTo>
                    <a:pt x="51337" y="493962"/>
                  </a:lnTo>
                  <a:lnTo>
                    <a:pt x="89619" y="498584"/>
                  </a:lnTo>
                  <a:lnTo>
                    <a:pt x="113282" y="492756"/>
                  </a:lnTo>
                  <a:lnTo>
                    <a:pt x="162338" y="462184"/>
                  </a:lnTo>
                  <a:lnTo>
                    <a:pt x="184364" y="439343"/>
                  </a:lnTo>
                  <a:lnTo>
                    <a:pt x="216090" y="389184"/>
                  </a:lnTo>
                  <a:lnTo>
                    <a:pt x="231876" y="334759"/>
                  </a:lnTo>
                  <a:lnTo>
                    <a:pt x="235386" y="279078"/>
                  </a:lnTo>
                  <a:lnTo>
                    <a:pt x="235994" y="232808"/>
                  </a:lnTo>
                  <a:lnTo>
                    <a:pt x="234877" y="177948"/>
                  </a:lnTo>
                  <a:lnTo>
                    <a:pt x="223289" y="121055"/>
                  </a:lnTo>
                  <a:lnTo>
                    <a:pt x="208260" y="71207"/>
                  </a:lnTo>
                  <a:lnTo>
                    <a:pt x="188598" y="27680"/>
                  </a:lnTo>
                  <a:lnTo>
                    <a:pt x="172744" y="8078"/>
                  </a:lnTo>
                  <a:lnTo>
                    <a:pt x="164810" y="3158"/>
                  </a:lnTo>
                  <a:lnTo>
                    <a:pt x="148937" y="0"/>
                  </a:lnTo>
                  <a:lnTo>
                    <a:pt x="146291" y="1063"/>
                  </a:lnTo>
                  <a:lnTo>
                    <a:pt x="144527" y="3095"/>
                  </a:lnTo>
                  <a:lnTo>
                    <a:pt x="141245" y="8881"/>
                  </a:lnTo>
                  <a:lnTo>
                    <a:pt x="135376" y="15862"/>
                  </a:lnTo>
                  <a:lnTo>
                    <a:pt x="131886" y="26903"/>
                  </a:lnTo>
                  <a:lnTo>
                    <a:pt x="129339" y="83951"/>
                  </a:lnTo>
                  <a:lnTo>
                    <a:pt x="129142" y="136785"/>
                  </a:lnTo>
                  <a:lnTo>
                    <a:pt x="129108" y="182563"/>
                  </a:lnTo>
                  <a:lnTo>
                    <a:pt x="135419" y="229640"/>
                  </a:lnTo>
                  <a:lnTo>
                    <a:pt x="145666" y="277103"/>
                  </a:lnTo>
                  <a:lnTo>
                    <a:pt x="157082" y="331000"/>
                  </a:lnTo>
                  <a:lnTo>
                    <a:pt x="168841" y="382542"/>
                  </a:lnTo>
                  <a:lnTo>
                    <a:pt x="187026" y="431327"/>
                  </a:lnTo>
                  <a:lnTo>
                    <a:pt x="208692" y="487037"/>
                  </a:lnTo>
                  <a:lnTo>
                    <a:pt x="237078" y="540571"/>
                  </a:lnTo>
                  <a:lnTo>
                    <a:pt x="283876" y="59453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2" name="SMARTInkShape-552"/>
            <p:cNvSpPr/>
            <p:nvPr>
              <p:custDataLst>
                <p:tags r:id="rId153"/>
              </p:custDataLst>
            </p:nvPr>
          </p:nvSpPr>
          <p:spPr>
            <a:xfrm>
              <a:off x="5441185" y="5000625"/>
              <a:ext cx="23786" cy="202406"/>
            </a:xfrm>
            <a:custGeom>
              <a:avLst/>
              <a:gdLst/>
              <a:ahLst/>
              <a:cxnLst/>
              <a:rect l="0" t="0" r="0" b="0"/>
              <a:pathLst>
                <a:path w="23786" h="202406">
                  <a:moveTo>
                    <a:pt x="11878" y="0"/>
                  </a:moveTo>
                  <a:lnTo>
                    <a:pt x="11878" y="6321"/>
                  </a:lnTo>
                  <a:lnTo>
                    <a:pt x="10554" y="8182"/>
                  </a:lnTo>
                  <a:lnTo>
                    <a:pt x="8350" y="9424"/>
                  </a:lnTo>
                  <a:lnTo>
                    <a:pt x="5557" y="10251"/>
                  </a:lnTo>
                  <a:lnTo>
                    <a:pt x="3695" y="12126"/>
                  </a:lnTo>
                  <a:lnTo>
                    <a:pt x="1626" y="17737"/>
                  </a:lnTo>
                  <a:lnTo>
                    <a:pt x="0" y="76680"/>
                  </a:lnTo>
                  <a:lnTo>
                    <a:pt x="3505" y="110936"/>
                  </a:lnTo>
                  <a:lnTo>
                    <a:pt x="11388" y="163898"/>
                  </a:lnTo>
                  <a:lnTo>
                    <a:pt x="11732" y="180560"/>
                  </a:lnTo>
                  <a:lnTo>
                    <a:pt x="15341" y="189610"/>
                  </a:lnTo>
                  <a:lnTo>
                    <a:pt x="23785" y="20240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3" name="SMARTInkShape-553"/>
            <p:cNvSpPr/>
            <p:nvPr>
              <p:custDataLst>
                <p:tags r:id="rId154"/>
              </p:custDataLst>
            </p:nvPr>
          </p:nvSpPr>
          <p:spPr>
            <a:xfrm>
              <a:off x="5417345" y="4845844"/>
              <a:ext cx="190501" cy="119062"/>
            </a:xfrm>
            <a:custGeom>
              <a:avLst/>
              <a:gdLst/>
              <a:ahLst/>
              <a:cxnLst/>
              <a:rect l="0" t="0" r="0" b="0"/>
              <a:pathLst>
                <a:path w="190501" h="119062">
                  <a:moveTo>
                    <a:pt x="0" y="0"/>
                  </a:moveTo>
                  <a:lnTo>
                    <a:pt x="0" y="6320"/>
                  </a:lnTo>
                  <a:lnTo>
                    <a:pt x="1322" y="8182"/>
                  </a:lnTo>
                  <a:lnTo>
                    <a:pt x="3526" y="9424"/>
                  </a:lnTo>
                  <a:lnTo>
                    <a:pt x="6319" y="10251"/>
                  </a:lnTo>
                  <a:lnTo>
                    <a:pt x="24121" y="24640"/>
                  </a:lnTo>
                  <a:lnTo>
                    <a:pt x="39337" y="35964"/>
                  </a:lnTo>
                  <a:lnTo>
                    <a:pt x="91492" y="69835"/>
                  </a:lnTo>
                  <a:lnTo>
                    <a:pt x="145533" y="102861"/>
                  </a:lnTo>
                  <a:lnTo>
                    <a:pt x="163639" y="116668"/>
                  </a:lnTo>
                  <a:lnTo>
                    <a:pt x="190500" y="11906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4" name="SMARTInkShape-554"/>
            <p:cNvSpPr/>
            <p:nvPr>
              <p:custDataLst>
                <p:tags r:id="rId155"/>
              </p:custDataLst>
            </p:nvPr>
          </p:nvSpPr>
          <p:spPr>
            <a:xfrm>
              <a:off x="5548532" y="4964905"/>
              <a:ext cx="237907" cy="225510"/>
            </a:xfrm>
            <a:custGeom>
              <a:avLst/>
              <a:gdLst/>
              <a:ahLst/>
              <a:cxnLst/>
              <a:rect l="0" t="0" r="0" b="0"/>
              <a:pathLst>
                <a:path w="237907" h="225510">
                  <a:moveTo>
                    <a:pt x="118843" y="0"/>
                  </a:moveTo>
                  <a:lnTo>
                    <a:pt x="108592" y="10253"/>
                  </a:lnTo>
                  <a:lnTo>
                    <a:pt x="101106" y="11417"/>
                  </a:lnTo>
                  <a:lnTo>
                    <a:pt x="78992" y="11864"/>
                  </a:lnTo>
                  <a:lnTo>
                    <a:pt x="71145" y="15417"/>
                  </a:lnTo>
                  <a:lnTo>
                    <a:pt x="21278" y="61908"/>
                  </a:lnTo>
                  <a:lnTo>
                    <a:pt x="5400" y="87244"/>
                  </a:lnTo>
                  <a:lnTo>
                    <a:pt x="1446" y="103315"/>
                  </a:lnTo>
                  <a:lnTo>
                    <a:pt x="0" y="139447"/>
                  </a:lnTo>
                  <a:lnTo>
                    <a:pt x="3406" y="151494"/>
                  </a:lnTo>
                  <a:lnTo>
                    <a:pt x="27774" y="192623"/>
                  </a:lnTo>
                  <a:lnTo>
                    <a:pt x="45851" y="205829"/>
                  </a:lnTo>
                  <a:lnTo>
                    <a:pt x="83846" y="220820"/>
                  </a:lnTo>
                  <a:lnTo>
                    <a:pt x="132674" y="225509"/>
                  </a:lnTo>
                  <a:lnTo>
                    <a:pt x="167039" y="219689"/>
                  </a:lnTo>
                  <a:lnTo>
                    <a:pt x="225149" y="185302"/>
                  </a:lnTo>
                  <a:lnTo>
                    <a:pt x="237906" y="17859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5" name="SMARTInkShape-555"/>
            <p:cNvSpPr/>
            <p:nvPr>
              <p:custDataLst>
                <p:tags r:id="rId156"/>
              </p:custDataLst>
            </p:nvPr>
          </p:nvSpPr>
          <p:spPr>
            <a:xfrm>
              <a:off x="5810254" y="4715365"/>
              <a:ext cx="59383" cy="532715"/>
            </a:xfrm>
            <a:custGeom>
              <a:avLst/>
              <a:gdLst/>
              <a:ahLst/>
              <a:cxnLst/>
              <a:rect l="0" t="0" r="0" b="0"/>
              <a:pathLst>
                <a:path w="59383" h="532715">
                  <a:moveTo>
                    <a:pt x="11901" y="11416"/>
                  </a:moveTo>
                  <a:lnTo>
                    <a:pt x="1651" y="11416"/>
                  </a:lnTo>
                  <a:lnTo>
                    <a:pt x="1099" y="10093"/>
                  </a:lnTo>
                  <a:lnTo>
                    <a:pt x="39" y="0"/>
                  </a:lnTo>
                  <a:lnTo>
                    <a:pt x="0" y="16125"/>
                  </a:lnTo>
                  <a:lnTo>
                    <a:pt x="14694" y="71286"/>
                  </a:lnTo>
                  <a:lnTo>
                    <a:pt x="19758" y="88296"/>
                  </a:lnTo>
                  <a:lnTo>
                    <a:pt x="23008" y="135082"/>
                  </a:lnTo>
                  <a:lnTo>
                    <a:pt x="29971" y="188567"/>
                  </a:lnTo>
                  <a:lnTo>
                    <a:pt x="34580" y="246855"/>
                  </a:lnTo>
                  <a:lnTo>
                    <a:pt x="35490" y="305798"/>
                  </a:lnTo>
                  <a:lnTo>
                    <a:pt x="41991" y="362371"/>
                  </a:lnTo>
                  <a:lnTo>
                    <a:pt x="46509" y="414997"/>
                  </a:lnTo>
                  <a:lnTo>
                    <a:pt x="47474" y="469277"/>
                  </a:lnTo>
                  <a:lnTo>
                    <a:pt x="59033" y="526593"/>
                  </a:lnTo>
                  <a:lnTo>
                    <a:pt x="59382" y="532714"/>
                  </a:lnTo>
                  <a:lnTo>
                    <a:pt x="58107" y="532250"/>
                  </a:lnTo>
                  <a:lnTo>
                    <a:pt x="49264" y="524814"/>
                  </a:lnTo>
                  <a:lnTo>
                    <a:pt x="47621" y="49957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6" name="SMARTInkShape-556"/>
            <p:cNvSpPr/>
            <p:nvPr>
              <p:custDataLst>
                <p:tags r:id="rId157"/>
              </p:custDataLst>
            </p:nvPr>
          </p:nvSpPr>
          <p:spPr>
            <a:xfrm>
              <a:off x="5738813" y="4976813"/>
              <a:ext cx="309563" cy="47626"/>
            </a:xfrm>
            <a:custGeom>
              <a:avLst/>
              <a:gdLst/>
              <a:ahLst/>
              <a:cxnLst/>
              <a:rect l="0" t="0" r="0" b="0"/>
              <a:pathLst>
                <a:path w="309563" h="47626">
                  <a:moveTo>
                    <a:pt x="0" y="0"/>
                  </a:moveTo>
                  <a:lnTo>
                    <a:pt x="16571" y="0"/>
                  </a:lnTo>
                  <a:lnTo>
                    <a:pt x="24121" y="3527"/>
                  </a:lnTo>
                  <a:lnTo>
                    <a:pt x="27987" y="6320"/>
                  </a:lnTo>
                  <a:lnTo>
                    <a:pt x="84065" y="19762"/>
                  </a:lnTo>
                  <a:lnTo>
                    <a:pt x="132893" y="29599"/>
                  </a:lnTo>
                  <a:lnTo>
                    <a:pt x="187156" y="42691"/>
                  </a:lnTo>
                  <a:lnTo>
                    <a:pt x="237463" y="46650"/>
                  </a:lnTo>
                  <a:lnTo>
                    <a:pt x="296971" y="47587"/>
                  </a:lnTo>
                  <a:lnTo>
                    <a:pt x="309562" y="476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7" name="SMARTInkShape-557"/>
            <p:cNvSpPr/>
            <p:nvPr>
              <p:custDataLst>
                <p:tags r:id="rId158"/>
              </p:custDataLst>
            </p:nvPr>
          </p:nvSpPr>
          <p:spPr>
            <a:xfrm>
              <a:off x="6215283" y="4741251"/>
              <a:ext cx="737968" cy="473688"/>
            </a:xfrm>
            <a:custGeom>
              <a:avLst/>
              <a:gdLst/>
              <a:ahLst/>
              <a:cxnLst/>
              <a:rect l="0" t="0" r="0" b="0"/>
              <a:pathLst>
                <a:path w="737968" h="473688">
                  <a:moveTo>
                    <a:pt x="83122" y="211749"/>
                  </a:moveTo>
                  <a:lnTo>
                    <a:pt x="44302" y="191155"/>
                  </a:lnTo>
                  <a:lnTo>
                    <a:pt x="521" y="187954"/>
                  </a:lnTo>
                  <a:lnTo>
                    <a:pt x="0" y="200583"/>
                  </a:lnTo>
                  <a:lnTo>
                    <a:pt x="3406" y="210313"/>
                  </a:lnTo>
                  <a:lnTo>
                    <a:pt x="22691" y="233661"/>
                  </a:lnTo>
                  <a:lnTo>
                    <a:pt x="76688" y="275151"/>
                  </a:lnTo>
                  <a:lnTo>
                    <a:pt x="134953" y="301350"/>
                  </a:lnTo>
                  <a:lnTo>
                    <a:pt x="190834" y="306256"/>
                  </a:lnTo>
                  <a:lnTo>
                    <a:pt x="236691" y="305529"/>
                  </a:lnTo>
                  <a:lnTo>
                    <a:pt x="280878" y="290408"/>
                  </a:lnTo>
                  <a:lnTo>
                    <a:pt x="305171" y="272685"/>
                  </a:lnTo>
                  <a:lnTo>
                    <a:pt x="346659" y="217148"/>
                  </a:lnTo>
                  <a:lnTo>
                    <a:pt x="363113" y="174745"/>
                  </a:lnTo>
                  <a:lnTo>
                    <a:pt x="368115" y="116330"/>
                  </a:lnTo>
                  <a:lnTo>
                    <a:pt x="368807" y="61619"/>
                  </a:lnTo>
                  <a:lnTo>
                    <a:pt x="368872" y="3204"/>
                  </a:lnTo>
                  <a:lnTo>
                    <a:pt x="368872" y="0"/>
                  </a:lnTo>
                  <a:lnTo>
                    <a:pt x="368873" y="53776"/>
                  </a:lnTo>
                  <a:lnTo>
                    <a:pt x="368873" y="102591"/>
                  </a:lnTo>
                  <a:lnTo>
                    <a:pt x="368873" y="155350"/>
                  </a:lnTo>
                  <a:lnTo>
                    <a:pt x="368873" y="210016"/>
                  </a:lnTo>
                  <a:lnTo>
                    <a:pt x="368873" y="259031"/>
                  </a:lnTo>
                  <a:lnTo>
                    <a:pt x="368873" y="306931"/>
                  </a:lnTo>
                  <a:lnTo>
                    <a:pt x="370196" y="357016"/>
                  </a:lnTo>
                  <a:lnTo>
                    <a:pt x="380736" y="401976"/>
                  </a:lnTo>
                  <a:lnTo>
                    <a:pt x="397347" y="385653"/>
                  </a:lnTo>
                  <a:lnTo>
                    <a:pt x="401372" y="374589"/>
                  </a:lnTo>
                  <a:lnTo>
                    <a:pt x="407165" y="353484"/>
                  </a:lnTo>
                  <a:lnTo>
                    <a:pt x="430955" y="296108"/>
                  </a:lnTo>
                  <a:lnTo>
                    <a:pt x="436152" y="287606"/>
                  </a:lnTo>
                  <a:lnTo>
                    <a:pt x="438463" y="279419"/>
                  </a:lnTo>
                  <a:lnTo>
                    <a:pt x="440401" y="276706"/>
                  </a:lnTo>
                  <a:lnTo>
                    <a:pt x="443018" y="274897"/>
                  </a:lnTo>
                  <a:lnTo>
                    <a:pt x="450400" y="271995"/>
                  </a:lnTo>
                  <a:lnTo>
                    <a:pt x="464929" y="280797"/>
                  </a:lnTo>
                  <a:lnTo>
                    <a:pt x="468629" y="281594"/>
                  </a:lnTo>
                  <a:lnTo>
                    <a:pt x="471096" y="283448"/>
                  </a:lnTo>
                  <a:lnTo>
                    <a:pt x="492408" y="311132"/>
                  </a:lnTo>
                  <a:lnTo>
                    <a:pt x="543180" y="349335"/>
                  </a:lnTo>
                  <a:lnTo>
                    <a:pt x="585487" y="364669"/>
                  </a:lnTo>
                  <a:lnTo>
                    <a:pt x="597879" y="362175"/>
                  </a:lnTo>
                  <a:lnTo>
                    <a:pt x="630010" y="351759"/>
                  </a:lnTo>
                  <a:lnTo>
                    <a:pt x="658545" y="326675"/>
                  </a:lnTo>
                  <a:lnTo>
                    <a:pt x="673135" y="302752"/>
                  </a:lnTo>
                  <a:lnTo>
                    <a:pt x="689101" y="251313"/>
                  </a:lnTo>
                  <a:lnTo>
                    <a:pt x="690178" y="227820"/>
                  </a:lnTo>
                  <a:lnTo>
                    <a:pt x="686741" y="221979"/>
                  </a:lnTo>
                  <a:lnTo>
                    <a:pt x="662350" y="195776"/>
                  </a:lnTo>
                  <a:lnTo>
                    <a:pt x="654529" y="191421"/>
                  </a:lnTo>
                  <a:lnTo>
                    <a:pt x="638730" y="188625"/>
                  </a:lnTo>
                  <a:lnTo>
                    <a:pt x="626837" y="188140"/>
                  </a:lnTo>
                  <a:lnTo>
                    <a:pt x="622869" y="190719"/>
                  </a:lnTo>
                  <a:lnTo>
                    <a:pt x="591123" y="233665"/>
                  </a:lnTo>
                  <a:lnTo>
                    <a:pt x="576571" y="263752"/>
                  </a:lnTo>
                  <a:lnTo>
                    <a:pt x="573631" y="279400"/>
                  </a:lnTo>
                  <a:lnTo>
                    <a:pt x="578296" y="309405"/>
                  </a:lnTo>
                  <a:lnTo>
                    <a:pt x="599328" y="368396"/>
                  </a:lnTo>
                  <a:lnTo>
                    <a:pt x="624493" y="405019"/>
                  </a:lnTo>
                  <a:lnTo>
                    <a:pt x="671963" y="452415"/>
                  </a:lnTo>
                  <a:lnTo>
                    <a:pt x="707815" y="470624"/>
                  </a:lnTo>
                  <a:lnTo>
                    <a:pt x="737967" y="47368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0" name="SMARTInkShape-Group122"/>
          <p:cNvGrpSpPr/>
          <p:nvPr/>
        </p:nvGrpSpPr>
        <p:grpSpPr>
          <a:xfrm>
            <a:off x="881063" y="1476375"/>
            <a:ext cx="2594964" cy="761565"/>
            <a:chOff x="881063" y="1476375"/>
            <a:chExt cx="2594964" cy="761565"/>
          </a:xfrm>
        </p:grpSpPr>
        <p:sp>
          <p:nvSpPr>
            <p:cNvPr id="609" name="SMARTInkShape-558"/>
            <p:cNvSpPr/>
            <p:nvPr>
              <p:custDataLst>
                <p:tags r:id="rId136"/>
              </p:custDataLst>
            </p:nvPr>
          </p:nvSpPr>
          <p:spPr>
            <a:xfrm>
              <a:off x="881063" y="1702594"/>
              <a:ext cx="343416" cy="464076"/>
            </a:xfrm>
            <a:custGeom>
              <a:avLst/>
              <a:gdLst/>
              <a:ahLst/>
              <a:cxnLst/>
              <a:rect l="0" t="0" r="0" b="0"/>
              <a:pathLst>
                <a:path w="343416" h="464076">
                  <a:moveTo>
                    <a:pt x="0" y="0"/>
                  </a:moveTo>
                  <a:lnTo>
                    <a:pt x="1322" y="30590"/>
                  </a:lnTo>
                  <a:lnTo>
                    <a:pt x="9423" y="63614"/>
                  </a:lnTo>
                  <a:lnTo>
                    <a:pt x="12902" y="120923"/>
                  </a:lnTo>
                  <a:lnTo>
                    <a:pt x="21265" y="179745"/>
                  </a:lnTo>
                  <a:lnTo>
                    <a:pt x="23057" y="226560"/>
                  </a:lnTo>
                  <a:lnTo>
                    <a:pt x="27116" y="273945"/>
                  </a:lnTo>
                  <a:lnTo>
                    <a:pt x="33169" y="321499"/>
                  </a:lnTo>
                  <a:lnTo>
                    <a:pt x="41535" y="378654"/>
                  </a:lnTo>
                  <a:lnTo>
                    <a:pt x="48591" y="434392"/>
                  </a:lnTo>
                  <a:lnTo>
                    <a:pt x="56978" y="452009"/>
                  </a:lnTo>
                  <a:lnTo>
                    <a:pt x="57829" y="456120"/>
                  </a:lnTo>
                  <a:lnTo>
                    <a:pt x="59719" y="458861"/>
                  </a:lnTo>
                  <a:lnTo>
                    <a:pt x="62302" y="460689"/>
                  </a:lnTo>
                  <a:lnTo>
                    <a:pt x="65347" y="461907"/>
                  </a:lnTo>
                  <a:lnTo>
                    <a:pt x="68700" y="461396"/>
                  </a:lnTo>
                  <a:lnTo>
                    <a:pt x="79739" y="454357"/>
                  </a:lnTo>
                  <a:lnTo>
                    <a:pt x="91389" y="442570"/>
                  </a:lnTo>
                  <a:lnTo>
                    <a:pt x="119068" y="389033"/>
                  </a:lnTo>
                  <a:lnTo>
                    <a:pt x="127442" y="356040"/>
                  </a:lnTo>
                  <a:lnTo>
                    <a:pt x="140009" y="298828"/>
                  </a:lnTo>
                  <a:lnTo>
                    <a:pt x="157328" y="251377"/>
                  </a:lnTo>
                  <a:lnTo>
                    <a:pt x="166139" y="238900"/>
                  </a:lnTo>
                  <a:lnTo>
                    <a:pt x="166681" y="290423"/>
                  </a:lnTo>
                  <a:lnTo>
                    <a:pt x="168007" y="310316"/>
                  </a:lnTo>
                  <a:lnTo>
                    <a:pt x="178813" y="369056"/>
                  </a:lnTo>
                  <a:lnTo>
                    <a:pt x="202651" y="428390"/>
                  </a:lnTo>
                  <a:lnTo>
                    <a:pt x="218329" y="454008"/>
                  </a:lnTo>
                  <a:lnTo>
                    <a:pt x="226240" y="459750"/>
                  </a:lnTo>
                  <a:lnTo>
                    <a:pt x="238131" y="462983"/>
                  </a:lnTo>
                  <a:lnTo>
                    <a:pt x="254001" y="464075"/>
                  </a:lnTo>
                  <a:lnTo>
                    <a:pt x="261938" y="460696"/>
                  </a:lnTo>
                  <a:lnTo>
                    <a:pt x="289963" y="442697"/>
                  </a:lnTo>
                  <a:lnTo>
                    <a:pt x="304490" y="421623"/>
                  </a:lnTo>
                  <a:lnTo>
                    <a:pt x="325292" y="368171"/>
                  </a:lnTo>
                  <a:lnTo>
                    <a:pt x="335838" y="309441"/>
                  </a:lnTo>
                  <a:lnTo>
                    <a:pt x="343415" y="261913"/>
                  </a:lnTo>
                  <a:lnTo>
                    <a:pt x="335611" y="205931"/>
                  </a:lnTo>
                  <a:lnTo>
                    <a:pt x="330510" y="179638"/>
                  </a:lnTo>
                  <a:lnTo>
                    <a:pt x="322841" y="163182"/>
                  </a:lnTo>
                  <a:lnTo>
                    <a:pt x="282221" y="109488"/>
                  </a:lnTo>
                  <a:lnTo>
                    <a:pt x="244545" y="75775"/>
                  </a:lnTo>
                  <a:lnTo>
                    <a:pt x="227489" y="47879"/>
                  </a:lnTo>
                  <a:lnTo>
                    <a:pt x="226218" y="3571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0" name="SMARTInkShape-559"/>
            <p:cNvSpPr/>
            <p:nvPr>
              <p:custDataLst>
                <p:tags r:id="rId137"/>
              </p:custDataLst>
            </p:nvPr>
          </p:nvSpPr>
          <p:spPr>
            <a:xfrm>
              <a:off x="1285875" y="1559719"/>
              <a:ext cx="250032" cy="630746"/>
            </a:xfrm>
            <a:custGeom>
              <a:avLst/>
              <a:gdLst/>
              <a:ahLst/>
              <a:cxnLst/>
              <a:rect l="0" t="0" r="0" b="0"/>
              <a:pathLst>
                <a:path w="250032" h="630746">
                  <a:moveTo>
                    <a:pt x="0" y="0"/>
                  </a:moveTo>
                  <a:lnTo>
                    <a:pt x="6321" y="6320"/>
                  </a:lnTo>
                  <a:lnTo>
                    <a:pt x="9424" y="12951"/>
                  </a:lnTo>
                  <a:lnTo>
                    <a:pt x="22012" y="62641"/>
                  </a:lnTo>
                  <a:lnTo>
                    <a:pt x="23457" y="109093"/>
                  </a:lnTo>
                  <a:lnTo>
                    <a:pt x="25030" y="153885"/>
                  </a:lnTo>
                  <a:lnTo>
                    <a:pt x="31964" y="208461"/>
                  </a:lnTo>
                  <a:lnTo>
                    <a:pt x="34606" y="266524"/>
                  </a:lnTo>
                  <a:lnTo>
                    <a:pt x="35389" y="325620"/>
                  </a:lnTo>
                  <a:lnTo>
                    <a:pt x="35621" y="383700"/>
                  </a:lnTo>
                  <a:lnTo>
                    <a:pt x="35690" y="435010"/>
                  </a:lnTo>
                  <a:lnTo>
                    <a:pt x="35713" y="492700"/>
                  </a:lnTo>
                  <a:lnTo>
                    <a:pt x="35718" y="547041"/>
                  </a:lnTo>
                  <a:lnTo>
                    <a:pt x="35718" y="555194"/>
                  </a:lnTo>
                  <a:lnTo>
                    <a:pt x="37042" y="560629"/>
                  </a:lnTo>
                  <a:lnTo>
                    <a:pt x="39246" y="564253"/>
                  </a:lnTo>
                  <a:lnTo>
                    <a:pt x="42039" y="566668"/>
                  </a:lnTo>
                  <a:lnTo>
                    <a:pt x="45142" y="572880"/>
                  </a:lnTo>
                  <a:lnTo>
                    <a:pt x="47135" y="581327"/>
                  </a:lnTo>
                  <a:lnTo>
                    <a:pt x="47407" y="578954"/>
                  </a:lnTo>
                  <a:lnTo>
                    <a:pt x="47480" y="576469"/>
                  </a:lnTo>
                  <a:lnTo>
                    <a:pt x="62318" y="523449"/>
                  </a:lnTo>
                  <a:lnTo>
                    <a:pt x="78419" y="466443"/>
                  </a:lnTo>
                  <a:lnTo>
                    <a:pt x="85899" y="417133"/>
                  </a:lnTo>
                  <a:lnTo>
                    <a:pt x="103524" y="358565"/>
                  </a:lnTo>
                  <a:lnTo>
                    <a:pt x="128630" y="302568"/>
                  </a:lnTo>
                  <a:lnTo>
                    <a:pt x="136597" y="292791"/>
                  </a:lnTo>
                  <a:lnTo>
                    <a:pt x="140012" y="291767"/>
                  </a:lnTo>
                  <a:lnTo>
                    <a:pt x="143612" y="292407"/>
                  </a:lnTo>
                  <a:lnTo>
                    <a:pt x="147335" y="294157"/>
                  </a:lnTo>
                  <a:lnTo>
                    <a:pt x="149817" y="296646"/>
                  </a:lnTo>
                  <a:lnTo>
                    <a:pt x="162528" y="320405"/>
                  </a:lnTo>
                  <a:lnTo>
                    <a:pt x="172460" y="370521"/>
                  </a:lnTo>
                  <a:lnTo>
                    <a:pt x="177382" y="426506"/>
                  </a:lnTo>
                  <a:lnTo>
                    <a:pt x="178354" y="484994"/>
                  </a:lnTo>
                  <a:lnTo>
                    <a:pt x="184867" y="535156"/>
                  </a:lnTo>
                  <a:lnTo>
                    <a:pt x="193286" y="591702"/>
                  </a:lnTo>
                  <a:lnTo>
                    <a:pt x="203232" y="614528"/>
                  </a:lnTo>
                  <a:lnTo>
                    <a:pt x="210711" y="623696"/>
                  </a:lnTo>
                  <a:lnTo>
                    <a:pt x="218444" y="627771"/>
                  </a:lnTo>
                  <a:lnTo>
                    <a:pt x="235788" y="630745"/>
                  </a:lnTo>
                  <a:lnTo>
                    <a:pt x="250031" y="6191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1" name="SMARTInkShape-560"/>
            <p:cNvSpPr/>
            <p:nvPr>
              <p:custDataLst>
                <p:tags r:id="rId138"/>
              </p:custDataLst>
            </p:nvPr>
          </p:nvSpPr>
          <p:spPr>
            <a:xfrm>
              <a:off x="1549051" y="1869281"/>
              <a:ext cx="165450" cy="266725"/>
            </a:xfrm>
            <a:custGeom>
              <a:avLst/>
              <a:gdLst/>
              <a:ahLst/>
              <a:cxnLst/>
              <a:rect l="0" t="0" r="0" b="0"/>
              <a:pathLst>
                <a:path w="165450" h="266725">
                  <a:moveTo>
                    <a:pt x="70199" y="0"/>
                  </a:moveTo>
                  <a:lnTo>
                    <a:pt x="53627" y="0"/>
                  </a:lnTo>
                  <a:lnTo>
                    <a:pt x="51214" y="1323"/>
                  </a:lnTo>
                  <a:lnTo>
                    <a:pt x="49605" y="3528"/>
                  </a:lnTo>
                  <a:lnTo>
                    <a:pt x="46494" y="9506"/>
                  </a:lnTo>
                  <a:lnTo>
                    <a:pt x="18455" y="56321"/>
                  </a:lnTo>
                  <a:lnTo>
                    <a:pt x="8165" y="108301"/>
                  </a:lnTo>
                  <a:lnTo>
                    <a:pt x="0" y="158656"/>
                  </a:lnTo>
                  <a:lnTo>
                    <a:pt x="193" y="215731"/>
                  </a:lnTo>
                  <a:lnTo>
                    <a:pt x="9027" y="234915"/>
                  </a:lnTo>
                  <a:lnTo>
                    <a:pt x="10897" y="235985"/>
                  </a:lnTo>
                  <a:lnTo>
                    <a:pt x="22698" y="237937"/>
                  </a:lnTo>
                  <a:lnTo>
                    <a:pt x="28362" y="238042"/>
                  </a:lnTo>
                  <a:lnTo>
                    <a:pt x="31724" y="235424"/>
                  </a:lnTo>
                  <a:lnTo>
                    <a:pt x="38988" y="225459"/>
                  </a:lnTo>
                  <a:lnTo>
                    <a:pt x="54136" y="173026"/>
                  </a:lnTo>
                  <a:lnTo>
                    <a:pt x="66110" y="116173"/>
                  </a:lnTo>
                  <a:lnTo>
                    <a:pt x="70039" y="57957"/>
                  </a:lnTo>
                  <a:lnTo>
                    <a:pt x="70199" y="23845"/>
                  </a:lnTo>
                  <a:lnTo>
                    <a:pt x="71522" y="54951"/>
                  </a:lnTo>
                  <a:lnTo>
                    <a:pt x="80450" y="108121"/>
                  </a:lnTo>
                  <a:lnTo>
                    <a:pt x="91311" y="166815"/>
                  </a:lnTo>
                  <a:lnTo>
                    <a:pt x="96739" y="198916"/>
                  </a:lnTo>
                  <a:lnTo>
                    <a:pt x="111701" y="251444"/>
                  </a:lnTo>
                  <a:lnTo>
                    <a:pt x="122330" y="265149"/>
                  </a:lnTo>
                  <a:lnTo>
                    <a:pt x="126120" y="266724"/>
                  </a:lnTo>
                  <a:lnTo>
                    <a:pt x="129969" y="266452"/>
                  </a:lnTo>
                  <a:lnTo>
                    <a:pt x="133858" y="264947"/>
                  </a:lnTo>
                  <a:lnTo>
                    <a:pt x="136451" y="262621"/>
                  </a:lnTo>
                  <a:lnTo>
                    <a:pt x="147274" y="239309"/>
                  </a:lnTo>
                  <a:lnTo>
                    <a:pt x="156826" y="182634"/>
                  </a:lnTo>
                  <a:lnTo>
                    <a:pt x="165449" y="15478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2" name="SMARTInkShape-561"/>
            <p:cNvSpPr/>
            <p:nvPr>
              <p:custDataLst>
                <p:tags r:id="rId139"/>
              </p:custDataLst>
            </p:nvPr>
          </p:nvSpPr>
          <p:spPr>
            <a:xfrm>
              <a:off x="1774031" y="1512094"/>
              <a:ext cx="35707" cy="725846"/>
            </a:xfrm>
            <a:custGeom>
              <a:avLst/>
              <a:gdLst/>
              <a:ahLst/>
              <a:cxnLst/>
              <a:rect l="0" t="0" r="0" b="0"/>
              <a:pathLst>
                <a:path w="35707" h="725846">
                  <a:moveTo>
                    <a:pt x="0" y="0"/>
                  </a:moveTo>
                  <a:lnTo>
                    <a:pt x="1323" y="42716"/>
                  </a:lnTo>
                  <a:lnTo>
                    <a:pt x="9424" y="88253"/>
                  </a:lnTo>
                  <a:lnTo>
                    <a:pt x="11171" y="135951"/>
                  </a:lnTo>
                  <a:lnTo>
                    <a:pt x="11688" y="188448"/>
                  </a:lnTo>
                  <a:lnTo>
                    <a:pt x="11842" y="244572"/>
                  </a:lnTo>
                  <a:lnTo>
                    <a:pt x="11878" y="287292"/>
                  </a:lnTo>
                  <a:lnTo>
                    <a:pt x="11894" y="328328"/>
                  </a:lnTo>
                  <a:lnTo>
                    <a:pt x="15429" y="372142"/>
                  </a:lnTo>
                  <a:lnTo>
                    <a:pt x="20086" y="416750"/>
                  </a:lnTo>
                  <a:lnTo>
                    <a:pt x="22157" y="458625"/>
                  </a:lnTo>
                  <a:lnTo>
                    <a:pt x="23077" y="499285"/>
                  </a:lnTo>
                  <a:lnTo>
                    <a:pt x="23595" y="552308"/>
                  </a:lnTo>
                  <a:lnTo>
                    <a:pt x="23748" y="596681"/>
                  </a:lnTo>
                  <a:lnTo>
                    <a:pt x="30121" y="652762"/>
                  </a:lnTo>
                  <a:lnTo>
                    <a:pt x="35228" y="709526"/>
                  </a:lnTo>
                  <a:lnTo>
                    <a:pt x="35706" y="725845"/>
                  </a:lnTo>
                  <a:lnTo>
                    <a:pt x="34396" y="666737"/>
                  </a:lnTo>
                  <a:lnTo>
                    <a:pt x="23813" y="63103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3" name="SMARTInkShape-562"/>
            <p:cNvSpPr/>
            <p:nvPr>
              <p:custDataLst>
                <p:tags r:id="rId140"/>
              </p:custDataLst>
            </p:nvPr>
          </p:nvSpPr>
          <p:spPr>
            <a:xfrm>
              <a:off x="1762125" y="1916906"/>
              <a:ext cx="190501" cy="21291"/>
            </a:xfrm>
            <a:custGeom>
              <a:avLst/>
              <a:gdLst/>
              <a:ahLst/>
              <a:cxnLst/>
              <a:rect l="0" t="0" r="0" b="0"/>
              <a:pathLst>
                <a:path w="190501" h="21291">
                  <a:moveTo>
                    <a:pt x="0" y="0"/>
                  </a:moveTo>
                  <a:lnTo>
                    <a:pt x="16572" y="0"/>
                  </a:lnTo>
                  <a:lnTo>
                    <a:pt x="71774" y="14699"/>
                  </a:lnTo>
                  <a:lnTo>
                    <a:pt x="88785" y="19762"/>
                  </a:lnTo>
                  <a:lnTo>
                    <a:pt x="120675" y="21290"/>
                  </a:lnTo>
                  <a:lnTo>
                    <a:pt x="177301" y="12350"/>
                  </a:lnTo>
                  <a:lnTo>
                    <a:pt x="190500" y="1190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4" name="SMARTInkShape-563"/>
            <p:cNvSpPr/>
            <p:nvPr>
              <p:custDataLst>
                <p:tags r:id="rId141"/>
              </p:custDataLst>
            </p:nvPr>
          </p:nvSpPr>
          <p:spPr>
            <a:xfrm>
              <a:off x="2095500" y="1476375"/>
              <a:ext cx="535782" cy="142876"/>
            </a:xfrm>
            <a:custGeom>
              <a:avLst/>
              <a:gdLst/>
              <a:ahLst/>
              <a:cxnLst/>
              <a:rect l="0" t="0" r="0" b="0"/>
              <a:pathLst>
                <a:path w="535782" h="142876">
                  <a:moveTo>
                    <a:pt x="0" y="142875"/>
                  </a:moveTo>
                  <a:lnTo>
                    <a:pt x="6321" y="142875"/>
                  </a:lnTo>
                  <a:lnTo>
                    <a:pt x="12952" y="139347"/>
                  </a:lnTo>
                  <a:lnTo>
                    <a:pt x="20308" y="134693"/>
                  </a:lnTo>
                  <a:lnTo>
                    <a:pt x="73555" y="114708"/>
                  </a:lnTo>
                  <a:lnTo>
                    <a:pt x="125801" y="92773"/>
                  </a:lnTo>
                  <a:lnTo>
                    <a:pt x="177798" y="73496"/>
                  </a:lnTo>
                  <a:lnTo>
                    <a:pt x="228776" y="57348"/>
                  </a:lnTo>
                  <a:lnTo>
                    <a:pt x="283715" y="37865"/>
                  </a:lnTo>
                  <a:lnTo>
                    <a:pt x="335565" y="21655"/>
                  </a:lnTo>
                  <a:lnTo>
                    <a:pt x="384442" y="14795"/>
                  </a:lnTo>
                  <a:lnTo>
                    <a:pt x="432438" y="6442"/>
                  </a:lnTo>
                  <a:lnTo>
                    <a:pt x="488413" y="848"/>
                  </a:lnTo>
                  <a:lnTo>
                    <a:pt x="535781"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5" name="SMARTInkShape-564"/>
            <p:cNvSpPr/>
            <p:nvPr>
              <p:custDataLst>
                <p:tags r:id="rId142"/>
              </p:custDataLst>
            </p:nvPr>
          </p:nvSpPr>
          <p:spPr>
            <a:xfrm>
              <a:off x="2500313" y="1812106"/>
              <a:ext cx="285751" cy="323608"/>
            </a:xfrm>
            <a:custGeom>
              <a:avLst/>
              <a:gdLst/>
              <a:ahLst/>
              <a:cxnLst/>
              <a:rect l="0" t="0" r="0" b="0"/>
              <a:pathLst>
                <a:path w="285751" h="323608">
                  <a:moveTo>
                    <a:pt x="0" y="200050"/>
                  </a:moveTo>
                  <a:lnTo>
                    <a:pt x="34533" y="198727"/>
                  </a:lnTo>
                  <a:lnTo>
                    <a:pt x="88008" y="179742"/>
                  </a:lnTo>
                  <a:lnTo>
                    <a:pt x="145685" y="155030"/>
                  </a:lnTo>
                  <a:lnTo>
                    <a:pt x="180058" y="126294"/>
                  </a:lnTo>
                  <a:lnTo>
                    <a:pt x="206155" y="90725"/>
                  </a:lnTo>
                  <a:lnTo>
                    <a:pt x="210687" y="78260"/>
                  </a:lnTo>
                  <a:lnTo>
                    <a:pt x="214100" y="41837"/>
                  </a:lnTo>
                  <a:lnTo>
                    <a:pt x="210690" y="33601"/>
                  </a:lnTo>
                  <a:lnTo>
                    <a:pt x="207928" y="29553"/>
                  </a:lnTo>
                  <a:lnTo>
                    <a:pt x="176067" y="5595"/>
                  </a:lnTo>
                  <a:lnTo>
                    <a:pt x="163801" y="1178"/>
                  </a:lnTo>
                  <a:lnTo>
                    <a:pt x="156825" y="0"/>
                  </a:lnTo>
                  <a:lnTo>
                    <a:pt x="145547" y="2219"/>
                  </a:lnTo>
                  <a:lnTo>
                    <a:pt x="121207" y="14423"/>
                  </a:lnTo>
                  <a:lnTo>
                    <a:pt x="109873" y="25386"/>
                  </a:lnTo>
                  <a:lnTo>
                    <a:pt x="101749" y="39078"/>
                  </a:lnTo>
                  <a:lnTo>
                    <a:pt x="87638" y="94615"/>
                  </a:lnTo>
                  <a:lnTo>
                    <a:pt x="85938" y="129123"/>
                  </a:lnTo>
                  <a:lnTo>
                    <a:pt x="100083" y="188211"/>
                  </a:lnTo>
                  <a:lnTo>
                    <a:pt x="123446" y="242642"/>
                  </a:lnTo>
                  <a:lnTo>
                    <a:pt x="145700" y="281616"/>
                  </a:lnTo>
                  <a:lnTo>
                    <a:pt x="161328" y="297156"/>
                  </a:lnTo>
                  <a:lnTo>
                    <a:pt x="208854" y="322281"/>
                  </a:lnTo>
                  <a:lnTo>
                    <a:pt x="229084" y="323607"/>
                  </a:lnTo>
                  <a:lnTo>
                    <a:pt x="260256" y="318382"/>
                  </a:lnTo>
                  <a:lnTo>
                    <a:pt x="285750" y="30720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6" name="SMARTInkShape-565"/>
            <p:cNvSpPr/>
            <p:nvPr>
              <p:custDataLst>
                <p:tags r:id="rId143"/>
              </p:custDataLst>
            </p:nvPr>
          </p:nvSpPr>
          <p:spPr>
            <a:xfrm>
              <a:off x="2833688" y="1809750"/>
              <a:ext cx="166688" cy="308752"/>
            </a:xfrm>
            <a:custGeom>
              <a:avLst/>
              <a:gdLst/>
              <a:ahLst/>
              <a:cxnLst/>
              <a:rect l="0" t="0" r="0" b="0"/>
              <a:pathLst>
                <a:path w="166688" h="308752">
                  <a:moveTo>
                    <a:pt x="166687" y="0"/>
                  </a:moveTo>
                  <a:lnTo>
                    <a:pt x="156436" y="10251"/>
                  </a:lnTo>
                  <a:lnTo>
                    <a:pt x="121299" y="63614"/>
                  </a:lnTo>
                  <a:lnTo>
                    <a:pt x="91331" y="120923"/>
                  </a:lnTo>
                  <a:lnTo>
                    <a:pt x="68703" y="179745"/>
                  </a:lnTo>
                  <a:lnTo>
                    <a:pt x="45468" y="229680"/>
                  </a:lnTo>
                  <a:lnTo>
                    <a:pt x="26323" y="285319"/>
                  </a:lnTo>
                  <a:lnTo>
                    <a:pt x="12462" y="308751"/>
                  </a:lnTo>
                  <a:lnTo>
                    <a:pt x="3833" y="291714"/>
                  </a:lnTo>
                  <a:lnTo>
                    <a:pt x="1135" y="275758"/>
                  </a:lnTo>
                  <a:lnTo>
                    <a:pt x="0" y="21431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7" name="SMARTInkShape-566"/>
            <p:cNvSpPr/>
            <p:nvPr>
              <p:custDataLst>
                <p:tags r:id="rId144"/>
              </p:custDataLst>
            </p:nvPr>
          </p:nvSpPr>
          <p:spPr>
            <a:xfrm>
              <a:off x="2845594" y="1857375"/>
              <a:ext cx="166688" cy="321470"/>
            </a:xfrm>
            <a:custGeom>
              <a:avLst/>
              <a:gdLst/>
              <a:ahLst/>
              <a:cxnLst/>
              <a:rect l="0" t="0" r="0" b="0"/>
              <a:pathLst>
                <a:path w="166688" h="321470">
                  <a:moveTo>
                    <a:pt x="0" y="0"/>
                  </a:moveTo>
                  <a:lnTo>
                    <a:pt x="0" y="6321"/>
                  </a:lnTo>
                  <a:lnTo>
                    <a:pt x="1323" y="8182"/>
                  </a:lnTo>
                  <a:lnTo>
                    <a:pt x="3528" y="9424"/>
                  </a:lnTo>
                  <a:lnTo>
                    <a:pt x="6320" y="10251"/>
                  </a:lnTo>
                  <a:lnTo>
                    <a:pt x="8182" y="12126"/>
                  </a:lnTo>
                  <a:lnTo>
                    <a:pt x="33440" y="65396"/>
                  </a:lnTo>
                  <a:lnTo>
                    <a:pt x="61893" y="119835"/>
                  </a:lnTo>
                  <a:lnTo>
                    <a:pt x="83132" y="178695"/>
                  </a:lnTo>
                  <a:lnTo>
                    <a:pt x="103159" y="236815"/>
                  </a:lnTo>
                  <a:lnTo>
                    <a:pt x="123028" y="281086"/>
                  </a:lnTo>
                  <a:lnTo>
                    <a:pt x="134495" y="293820"/>
                  </a:lnTo>
                  <a:lnTo>
                    <a:pt x="166687" y="32146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8" name="SMARTInkShape-567"/>
            <p:cNvSpPr/>
            <p:nvPr>
              <p:custDataLst>
                <p:tags r:id="rId145"/>
              </p:custDataLst>
            </p:nvPr>
          </p:nvSpPr>
          <p:spPr>
            <a:xfrm>
              <a:off x="3074211" y="1833609"/>
              <a:ext cx="211915" cy="238080"/>
            </a:xfrm>
            <a:custGeom>
              <a:avLst/>
              <a:gdLst/>
              <a:ahLst/>
              <a:cxnLst/>
              <a:rect l="0" t="0" r="0" b="0"/>
              <a:pathLst>
                <a:path w="211915" h="238080">
                  <a:moveTo>
                    <a:pt x="152383" y="23766"/>
                  </a:moveTo>
                  <a:lnTo>
                    <a:pt x="142131" y="13515"/>
                  </a:lnTo>
                  <a:lnTo>
                    <a:pt x="140967" y="6029"/>
                  </a:lnTo>
                  <a:lnTo>
                    <a:pt x="139480" y="4004"/>
                  </a:lnTo>
                  <a:lnTo>
                    <a:pt x="134301" y="1754"/>
                  </a:lnTo>
                  <a:lnTo>
                    <a:pt x="100732" y="0"/>
                  </a:lnTo>
                  <a:lnTo>
                    <a:pt x="89298" y="7030"/>
                  </a:lnTo>
                  <a:lnTo>
                    <a:pt x="47332" y="45679"/>
                  </a:lnTo>
                  <a:lnTo>
                    <a:pt x="17979" y="101668"/>
                  </a:lnTo>
                  <a:lnTo>
                    <a:pt x="2998" y="135923"/>
                  </a:lnTo>
                  <a:lnTo>
                    <a:pt x="0" y="156957"/>
                  </a:lnTo>
                  <a:lnTo>
                    <a:pt x="2195" y="172479"/>
                  </a:lnTo>
                  <a:lnTo>
                    <a:pt x="7341" y="188656"/>
                  </a:lnTo>
                  <a:lnTo>
                    <a:pt x="8063" y="193223"/>
                  </a:lnTo>
                  <a:lnTo>
                    <a:pt x="12394" y="201827"/>
                  </a:lnTo>
                  <a:lnTo>
                    <a:pt x="15400" y="205973"/>
                  </a:lnTo>
                  <a:lnTo>
                    <a:pt x="22269" y="210581"/>
                  </a:lnTo>
                  <a:lnTo>
                    <a:pt x="25953" y="211809"/>
                  </a:lnTo>
                  <a:lnTo>
                    <a:pt x="29732" y="211305"/>
                  </a:lnTo>
                  <a:lnTo>
                    <a:pt x="45301" y="204519"/>
                  </a:lnTo>
                  <a:lnTo>
                    <a:pt x="49245" y="203799"/>
                  </a:lnTo>
                  <a:lnTo>
                    <a:pt x="61116" y="196466"/>
                  </a:lnTo>
                  <a:lnTo>
                    <a:pt x="84915" y="157838"/>
                  </a:lnTo>
                  <a:lnTo>
                    <a:pt x="101892" y="103090"/>
                  </a:lnTo>
                  <a:lnTo>
                    <a:pt x="114458" y="69767"/>
                  </a:lnTo>
                  <a:lnTo>
                    <a:pt x="116647" y="25791"/>
                  </a:lnTo>
                  <a:lnTo>
                    <a:pt x="115330" y="25116"/>
                  </a:lnTo>
                  <a:lnTo>
                    <a:pt x="110338" y="24366"/>
                  </a:lnTo>
                  <a:lnTo>
                    <a:pt x="108478" y="25489"/>
                  </a:lnTo>
                  <a:lnTo>
                    <a:pt x="107238" y="27560"/>
                  </a:lnTo>
                  <a:lnTo>
                    <a:pt x="105493" y="36797"/>
                  </a:lnTo>
                  <a:lnTo>
                    <a:pt x="104903" y="51769"/>
                  </a:lnTo>
                  <a:lnTo>
                    <a:pt x="115934" y="110956"/>
                  </a:lnTo>
                  <a:lnTo>
                    <a:pt x="117662" y="131309"/>
                  </a:lnTo>
                  <a:lnTo>
                    <a:pt x="133193" y="174107"/>
                  </a:lnTo>
                  <a:lnTo>
                    <a:pt x="166660" y="215841"/>
                  </a:lnTo>
                  <a:lnTo>
                    <a:pt x="195861" y="235517"/>
                  </a:lnTo>
                  <a:lnTo>
                    <a:pt x="211914" y="23807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9" name="SMARTInkShape-568"/>
            <p:cNvSpPr/>
            <p:nvPr>
              <p:custDataLst>
                <p:tags r:id="rId146"/>
              </p:custDataLst>
            </p:nvPr>
          </p:nvSpPr>
          <p:spPr>
            <a:xfrm>
              <a:off x="3322541" y="1762270"/>
              <a:ext cx="153486" cy="333231"/>
            </a:xfrm>
            <a:custGeom>
              <a:avLst/>
              <a:gdLst/>
              <a:ahLst/>
              <a:cxnLst/>
              <a:rect l="0" t="0" r="0" b="0"/>
              <a:pathLst>
                <a:path w="153486" h="333231">
                  <a:moveTo>
                    <a:pt x="106459" y="11761"/>
                  </a:moveTo>
                  <a:lnTo>
                    <a:pt x="96208" y="1510"/>
                  </a:lnTo>
                  <a:lnTo>
                    <a:pt x="88722" y="345"/>
                  </a:lnTo>
                  <a:lnTo>
                    <a:pt x="78127" y="0"/>
                  </a:lnTo>
                  <a:lnTo>
                    <a:pt x="70495" y="3447"/>
                  </a:lnTo>
                  <a:lnTo>
                    <a:pt x="62694" y="8066"/>
                  </a:lnTo>
                  <a:lnTo>
                    <a:pt x="54817" y="10119"/>
                  </a:lnTo>
                  <a:lnTo>
                    <a:pt x="46906" y="18087"/>
                  </a:lnTo>
                  <a:lnTo>
                    <a:pt x="4594" y="75442"/>
                  </a:lnTo>
                  <a:lnTo>
                    <a:pt x="348" y="94357"/>
                  </a:lnTo>
                  <a:lnTo>
                    <a:pt x="0" y="98575"/>
                  </a:lnTo>
                  <a:lnTo>
                    <a:pt x="3140" y="106789"/>
                  </a:lnTo>
                  <a:lnTo>
                    <a:pt x="7623" y="114850"/>
                  </a:lnTo>
                  <a:lnTo>
                    <a:pt x="9615" y="122842"/>
                  </a:lnTo>
                  <a:lnTo>
                    <a:pt x="17556" y="130804"/>
                  </a:lnTo>
                  <a:lnTo>
                    <a:pt x="28582" y="137430"/>
                  </a:lnTo>
                  <a:lnTo>
                    <a:pt x="85396" y="157337"/>
                  </a:lnTo>
                  <a:lnTo>
                    <a:pt x="103746" y="163815"/>
                  </a:lnTo>
                  <a:lnTo>
                    <a:pt x="121089" y="169262"/>
                  </a:lnTo>
                  <a:lnTo>
                    <a:pt x="132805" y="175689"/>
                  </a:lnTo>
                  <a:lnTo>
                    <a:pt x="147264" y="194483"/>
                  </a:lnTo>
                  <a:lnTo>
                    <a:pt x="151053" y="205860"/>
                  </a:lnTo>
                  <a:lnTo>
                    <a:pt x="153485" y="228402"/>
                  </a:lnTo>
                  <a:lnTo>
                    <a:pt x="150290" y="237251"/>
                  </a:lnTo>
                  <a:lnTo>
                    <a:pt x="126081" y="275970"/>
                  </a:lnTo>
                  <a:lnTo>
                    <a:pt x="93478" y="297288"/>
                  </a:lnTo>
                  <a:lnTo>
                    <a:pt x="50361" y="317776"/>
                  </a:lnTo>
                  <a:lnTo>
                    <a:pt x="40516" y="321070"/>
                  </a:lnTo>
                  <a:lnTo>
                    <a:pt x="23417" y="330436"/>
                  </a:lnTo>
                  <a:lnTo>
                    <a:pt x="11209" y="33323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21" name="SMARTInkShape-569"/>
          <p:cNvSpPr/>
          <p:nvPr>
            <p:custDataLst>
              <p:tags r:id="rId6"/>
            </p:custDataLst>
          </p:nvPr>
        </p:nvSpPr>
        <p:spPr>
          <a:xfrm>
            <a:off x="2371011" y="1500188"/>
            <a:ext cx="22146" cy="738188"/>
          </a:xfrm>
          <a:custGeom>
            <a:avLst/>
            <a:gdLst/>
            <a:ahLst/>
            <a:cxnLst/>
            <a:rect l="0" t="0" r="0" b="0"/>
            <a:pathLst>
              <a:path w="22146" h="738188">
                <a:moveTo>
                  <a:pt x="22145" y="0"/>
                </a:moveTo>
                <a:lnTo>
                  <a:pt x="22145" y="55817"/>
                </a:lnTo>
                <a:lnTo>
                  <a:pt x="22145" y="112743"/>
                </a:lnTo>
                <a:lnTo>
                  <a:pt x="22145" y="171870"/>
                </a:lnTo>
                <a:lnTo>
                  <a:pt x="18618" y="216616"/>
                </a:lnTo>
                <a:lnTo>
                  <a:pt x="13963" y="262961"/>
                </a:lnTo>
                <a:lnTo>
                  <a:pt x="11894" y="310017"/>
                </a:lnTo>
                <a:lnTo>
                  <a:pt x="10975" y="357389"/>
                </a:lnTo>
                <a:lnTo>
                  <a:pt x="10566" y="404902"/>
                </a:lnTo>
                <a:lnTo>
                  <a:pt x="10384" y="452477"/>
                </a:lnTo>
                <a:lnTo>
                  <a:pt x="3961" y="511245"/>
                </a:lnTo>
                <a:lnTo>
                  <a:pt x="0" y="562172"/>
                </a:lnTo>
                <a:lnTo>
                  <a:pt x="5147" y="610775"/>
                </a:lnTo>
                <a:lnTo>
                  <a:pt x="9233" y="663777"/>
                </a:lnTo>
                <a:lnTo>
                  <a:pt x="11474" y="716411"/>
                </a:lnTo>
                <a:lnTo>
                  <a:pt x="22145" y="73818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6" name="SMARTInkShape-Group124"/>
          <p:cNvGrpSpPr/>
          <p:nvPr/>
        </p:nvGrpSpPr>
        <p:grpSpPr>
          <a:xfrm>
            <a:off x="3857673" y="1404938"/>
            <a:ext cx="914310" cy="773907"/>
            <a:chOff x="3857673" y="1404938"/>
            <a:chExt cx="914310" cy="773907"/>
          </a:xfrm>
        </p:grpSpPr>
        <p:sp>
          <p:nvSpPr>
            <p:cNvPr id="622" name="SMARTInkShape-570"/>
            <p:cNvSpPr/>
            <p:nvPr>
              <p:custDataLst>
                <p:tags r:id="rId132"/>
              </p:custDataLst>
            </p:nvPr>
          </p:nvSpPr>
          <p:spPr>
            <a:xfrm>
              <a:off x="3857673" y="1404938"/>
              <a:ext cx="130922" cy="773907"/>
            </a:xfrm>
            <a:custGeom>
              <a:avLst/>
              <a:gdLst/>
              <a:ahLst/>
              <a:cxnLst/>
              <a:rect l="0" t="0" r="0" b="0"/>
              <a:pathLst>
                <a:path w="130922" h="773907">
                  <a:moveTo>
                    <a:pt x="130921" y="0"/>
                  </a:moveTo>
                  <a:lnTo>
                    <a:pt x="130921" y="50880"/>
                  </a:lnTo>
                  <a:lnTo>
                    <a:pt x="121415" y="97215"/>
                  </a:lnTo>
                  <a:lnTo>
                    <a:pt x="110612" y="141987"/>
                  </a:lnTo>
                  <a:lnTo>
                    <a:pt x="100356" y="195234"/>
                  </a:lnTo>
                  <a:lnTo>
                    <a:pt x="94083" y="246436"/>
                  </a:lnTo>
                  <a:lnTo>
                    <a:pt x="77967" y="301588"/>
                  </a:lnTo>
                  <a:lnTo>
                    <a:pt x="64225" y="353354"/>
                  </a:lnTo>
                  <a:lnTo>
                    <a:pt x="51775" y="408674"/>
                  </a:lnTo>
                  <a:lnTo>
                    <a:pt x="39707" y="460490"/>
                  </a:lnTo>
                  <a:lnTo>
                    <a:pt x="27753" y="515824"/>
                  </a:lnTo>
                  <a:lnTo>
                    <a:pt x="17156" y="566321"/>
                  </a:lnTo>
                  <a:lnTo>
                    <a:pt x="12105" y="613474"/>
                  </a:lnTo>
                  <a:lnTo>
                    <a:pt x="2744" y="665634"/>
                  </a:lnTo>
                  <a:lnTo>
                    <a:pt x="320" y="724811"/>
                  </a:lnTo>
                  <a:lnTo>
                    <a:pt x="0" y="762900"/>
                  </a:lnTo>
                  <a:lnTo>
                    <a:pt x="1307" y="766569"/>
                  </a:lnTo>
                  <a:lnTo>
                    <a:pt x="3501" y="769014"/>
                  </a:lnTo>
                  <a:lnTo>
                    <a:pt x="11858" y="77390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3" name="SMARTInkShape-571"/>
            <p:cNvSpPr/>
            <p:nvPr>
              <p:custDataLst>
                <p:tags r:id="rId133"/>
              </p:custDataLst>
            </p:nvPr>
          </p:nvSpPr>
          <p:spPr>
            <a:xfrm>
              <a:off x="3970303" y="1762333"/>
              <a:ext cx="161167" cy="283116"/>
            </a:xfrm>
            <a:custGeom>
              <a:avLst/>
              <a:gdLst/>
              <a:ahLst/>
              <a:cxnLst/>
              <a:rect l="0" t="0" r="0" b="0"/>
              <a:pathLst>
                <a:path w="161167" h="283116">
                  <a:moveTo>
                    <a:pt x="65916" y="118855"/>
                  </a:moveTo>
                  <a:lnTo>
                    <a:pt x="115916" y="62534"/>
                  </a:lnTo>
                  <a:lnTo>
                    <a:pt x="134499" y="23885"/>
                  </a:lnTo>
                  <a:lnTo>
                    <a:pt x="136789" y="7785"/>
                  </a:lnTo>
                  <a:lnTo>
                    <a:pt x="135655" y="5121"/>
                  </a:lnTo>
                  <a:lnTo>
                    <a:pt x="133575" y="3344"/>
                  </a:lnTo>
                  <a:lnTo>
                    <a:pt x="127052" y="494"/>
                  </a:lnTo>
                  <a:lnTo>
                    <a:pt x="119602" y="0"/>
                  </a:lnTo>
                  <a:lnTo>
                    <a:pt x="112707" y="3412"/>
                  </a:lnTo>
                  <a:lnTo>
                    <a:pt x="109016" y="6174"/>
                  </a:lnTo>
                  <a:lnTo>
                    <a:pt x="64849" y="63255"/>
                  </a:lnTo>
                  <a:lnTo>
                    <a:pt x="40276" y="107725"/>
                  </a:lnTo>
                  <a:lnTo>
                    <a:pt x="18573" y="163054"/>
                  </a:lnTo>
                  <a:lnTo>
                    <a:pt x="11802" y="182155"/>
                  </a:lnTo>
                  <a:lnTo>
                    <a:pt x="0" y="239326"/>
                  </a:lnTo>
                  <a:lnTo>
                    <a:pt x="5283" y="264838"/>
                  </a:lnTo>
                  <a:lnTo>
                    <a:pt x="9422" y="273254"/>
                  </a:lnTo>
                  <a:lnTo>
                    <a:pt x="16539" y="283115"/>
                  </a:lnTo>
                  <a:lnTo>
                    <a:pt x="18446" y="282601"/>
                  </a:lnTo>
                  <a:lnTo>
                    <a:pt x="27450" y="276880"/>
                  </a:lnTo>
                  <a:lnTo>
                    <a:pt x="34709" y="275078"/>
                  </a:lnTo>
                  <a:lnTo>
                    <a:pt x="37174" y="271951"/>
                  </a:lnTo>
                  <a:lnTo>
                    <a:pt x="44657" y="251450"/>
                  </a:lnTo>
                  <a:lnTo>
                    <a:pt x="70034" y="205565"/>
                  </a:lnTo>
                  <a:lnTo>
                    <a:pt x="83459" y="148238"/>
                  </a:lnTo>
                  <a:lnTo>
                    <a:pt x="90684" y="92490"/>
                  </a:lnTo>
                  <a:lnTo>
                    <a:pt x="101631" y="59343"/>
                  </a:lnTo>
                  <a:lnTo>
                    <a:pt x="101635" y="111520"/>
                  </a:lnTo>
                  <a:lnTo>
                    <a:pt x="102957" y="134908"/>
                  </a:lnTo>
                  <a:lnTo>
                    <a:pt x="112437" y="190553"/>
                  </a:lnTo>
                  <a:lnTo>
                    <a:pt x="114537" y="215652"/>
                  </a:lnTo>
                  <a:lnTo>
                    <a:pt x="128220" y="249449"/>
                  </a:lnTo>
                  <a:lnTo>
                    <a:pt x="131264" y="253543"/>
                  </a:lnTo>
                  <a:lnTo>
                    <a:pt x="134617" y="254949"/>
                  </a:lnTo>
                  <a:lnTo>
                    <a:pt x="138175" y="254563"/>
                  </a:lnTo>
                  <a:lnTo>
                    <a:pt x="148611" y="250101"/>
                  </a:lnTo>
                  <a:lnTo>
                    <a:pt x="161166" y="23791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4" name="SMARTInkShape-572"/>
            <p:cNvSpPr/>
            <p:nvPr>
              <p:custDataLst>
                <p:tags r:id="rId134"/>
              </p:custDataLst>
            </p:nvPr>
          </p:nvSpPr>
          <p:spPr>
            <a:xfrm>
              <a:off x="4226864" y="1774081"/>
              <a:ext cx="214168" cy="237477"/>
            </a:xfrm>
            <a:custGeom>
              <a:avLst/>
              <a:gdLst/>
              <a:ahLst/>
              <a:cxnLst/>
              <a:rect l="0" t="0" r="0" b="0"/>
              <a:pathLst>
                <a:path w="214168" h="237477">
                  <a:moveTo>
                    <a:pt x="11761" y="47575"/>
                  </a:moveTo>
                  <a:lnTo>
                    <a:pt x="11761" y="65312"/>
                  </a:lnTo>
                  <a:lnTo>
                    <a:pt x="8233" y="72215"/>
                  </a:lnTo>
                  <a:lnTo>
                    <a:pt x="5440" y="75908"/>
                  </a:lnTo>
                  <a:lnTo>
                    <a:pt x="2337" y="87067"/>
                  </a:lnTo>
                  <a:lnTo>
                    <a:pt x="0" y="143008"/>
                  </a:lnTo>
                  <a:lnTo>
                    <a:pt x="1186" y="193339"/>
                  </a:lnTo>
                  <a:lnTo>
                    <a:pt x="11271" y="213369"/>
                  </a:lnTo>
                  <a:lnTo>
                    <a:pt x="28289" y="214184"/>
                  </a:lnTo>
                  <a:lnTo>
                    <a:pt x="30718" y="212888"/>
                  </a:lnTo>
                  <a:lnTo>
                    <a:pt x="32336" y="210700"/>
                  </a:lnTo>
                  <a:lnTo>
                    <a:pt x="35458" y="204742"/>
                  </a:lnTo>
                  <a:lnTo>
                    <a:pt x="63505" y="164262"/>
                  </a:lnTo>
                  <a:lnTo>
                    <a:pt x="67831" y="151912"/>
                  </a:lnTo>
                  <a:lnTo>
                    <a:pt x="73795" y="130083"/>
                  </a:lnTo>
                  <a:lnTo>
                    <a:pt x="85901" y="96172"/>
                  </a:lnTo>
                  <a:lnTo>
                    <a:pt x="94566" y="84048"/>
                  </a:lnTo>
                  <a:lnTo>
                    <a:pt x="95104" y="140883"/>
                  </a:lnTo>
                  <a:lnTo>
                    <a:pt x="96427" y="162824"/>
                  </a:lnTo>
                  <a:lnTo>
                    <a:pt x="112841" y="212110"/>
                  </a:lnTo>
                  <a:lnTo>
                    <a:pt x="116190" y="216796"/>
                  </a:lnTo>
                  <a:lnTo>
                    <a:pt x="140426" y="236054"/>
                  </a:lnTo>
                  <a:lnTo>
                    <a:pt x="148368" y="237476"/>
                  </a:lnTo>
                  <a:lnTo>
                    <a:pt x="155378" y="234281"/>
                  </a:lnTo>
                  <a:lnTo>
                    <a:pt x="162903" y="229774"/>
                  </a:lnTo>
                  <a:lnTo>
                    <a:pt x="174577" y="225914"/>
                  </a:lnTo>
                  <a:lnTo>
                    <a:pt x="182461" y="220323"/>
                  </a:lnTo>
                  <a:lnTo>
                    <a:pt x="186846" y="209901"/>
                  </a:lnTo>
                  <a:lnTo>
                    <a:pt x="195982" y="181651"/>
                  </a:lnTo>
                  <a:lnTo>
                    <a:pt x="210858" y="142712"/>
                  </a:lnTo>
                  <a:lnTo>
                    <a:pt x="213877" y="85766"/>
                  </a:lnTo>
                  <a:lnTo>
                    <a:pt x="212806" y="52115"/>
                  </a:lnTo>
                  <a:lnTo>
                    <a:pt x="202750" y="14773"/>
                  </a:lnTo>
                  <a:lnTo>
                    <a:pt x="202406" y="6400"/>
                  </a:lnTo>
                  <a:lnTo>
                    <a:pt x="201035" y="4250"/>
                  </a:lnTo>
                  <a:lnTo>
                    <a:pt x="198798" y="2817"/>
                  </a:lnTo>
                  <a:lnTo>
                    <a:pt x="195983" y="1861"/>
                  </a:lnTo>
                  <a:lnTo>
                    <a:pt x="195430" y="1224"/>
                  </a:lnTo>
                  <a:lnTo>
                    <a:pt x="196384" y="800"/>
                  </a:lnTo>
                  <a:lnTo>
                    <a:pt x="201917" y="0"/>
                  </a:lnTo>
                  <a:lnTo>
                    <a:pt x="214167" y="1185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5" name="SMARTInkShape-573"/>
            <p:cNvSpPr/>
            <p:nvPr>
              <p:custDataLst>
                <p:tags r:id="rId135"/>
              </p:custDataLst>
            </p:nvPr>
          </p:nvSpPr>
          <p:spPr>
            <a:xfrm>
              <a:off x="4583906" y="1763780"/>
              <a:ext cx="188077" cy="248377"/>
            </a:xfrm>
            <a:custGeom>
              <a:avLst/>
              <a:gdLst/>
              <a:ahLst/>
              <a:cxnLst/>
              <a:rect l="0" t="0" r="0" b="0"/>
              <a:pathLst>
                <a:path w="188077" h="248377">
                  <a:moveTo>
                    <a:pt x="130969" y="10251"/>
                  </a:moveTo>
                  <a:lnTo>
                    <a:pt x="130969" y="3931"/>
                  </a:lnTo>
                  <a:lnTo>
                    <a:pt x="129646" y="2069"/>
                  </a:lnTo>
                  <a:lnTo>
                    <a:pt x="127441" y="827"/>
                  </a:lnTo>
                  <a:lnTo>
                    <a:pt x="124648" y="0"/>
                  </a:lnTo>
                  <a:lnTo>
                    <a:pt x="121463" y="771"/>
                  </a:lnTo>
                  <a:lnTo>
                    <a:pt x="106846" y="7987"/>
                  </a:lnTo>
                  <a:lnTo>
                    <a:pt x="102981" y="8741"/>
                  </a:lnTo>
                  <a:lnTo>
                    <a:pt x="79789" y="19476"/>
                  </a:lnTo>
                  <a:lnTo>
                    <a:pt x="67212" y="22289"/>
                  </a:lnTo>
                  <a:lnTo>
                    <a:pt x="52694" y="31310"/>
                  </a:lnTo>
                  <a:lnTo>
                    <a:pt x="19887" y="61892"/>
                  </a:lnTo>
                  <a:lnTo>
                    <a:pt x="15454" y="69803"/>
                  </a:lnTo>
                  <a:lnTo>
                    <a:pt x="12607" y="85662"/>
                  </a:lnTo>
                  <a:lnTo>
                    <a:pt x="15746" y="93597"/>
                  </a:lnTo>
                  <a:lnTo>
                    <a:pt x="18435" y="97565"/>
                  </a:lnTo>
                  <a:lnTo>
                    <a:pt x="21550" y="100210"/>
                  </a:lnTo>
                  <a:lnTo>
                    <a:pt x="67733" y="124349"/>
                  </a:lnTo>
                  <a:lnTo>
                    <a:pt x="119679" y="130201"/>
                  </a:lnTo>
                  <a:lnTo>
                    <a:pt x="144528" y="138690"/>
                  </a:lnTo>
                  <a:lnTo>
                    <a:pt x="165446" y="149883"/>
                  </a:lnTo>
                  <a:lnTo>
                    <a:pt x="174073" y="153007"/>
                  </a:lnTo>
                  <a:lnTo>
                    <a:pt x="182318" y="158806"/>
                  </a:lnTo>
                  <a:lnTo>
                    <a:pt x="186864" y="165793"/>
                  </a:lnTo>
                  <a:lnTo>
                    <a:pt x="188076" y="169508"/>
                  </a:lnTo>
                  <a:lnTo>
                    <a:pt x="187561" y="173308"/>
                  </a:lnTo>
                  <a:lnTo>
                    <a:pt x="183461" y="181058"/>
                  </a:lnTo>
                  <a:lnTo>
                    <a:pt x="173716" y="192858"/>
                  </a:lnTo>
                  <a:lnTo>
                    <a:pt x="162755" y="197243"/>
                  </a:lnTo>
                  <a:lnTo>
                    <a:pt x="134161" y="206379"/>
                  </a:lnTo>
                  <a:lnTo>
                    <a:pt x="78007" y="231275"/>
                  </a:lnTo>
                  <a:lnTo>
                    <a:pt x="41720" y="238972"/>
                  </a:lnTo>
                  <a:lnTo>
                    <a:pt x="29126" y="244196"/>
                  </a:lnTo>
                  <a:lnTo>
                    <a:pt x="0" y="24837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9" name="SMARTInkShape-Group125"/>
          <p:cNvGrpSpPr/>
          <p:nvPr/>
        </p:nvGrpSpPr>
        <p:grpSpPr>
          <a:xfrm>
            <a:off x="5192047" y="1716361"/>
            <a:ext cx="772984" cy="259478"/>
            <a:chOff x="5192047" y="1716361"/>
            <a:chExt cx="772984" cy="259478"/>
          </a:xfrm>
        </p:grpSpPr>
        <p:sp>
          <p:nvSpPr>
            <p:cNvPr id="627" name="SMARTInkShape-574"/>
            <p:cNvSpPr/>
            <p:nvPr>
              <p:custDataLst>
                <p:tags r:id="rId130"/>
              </p:custDataLst>
            </p:nvPr>
          </p:nvSpPr>
          <p:spPr>
            <a:xfrm>
              <a:off x="5192047" y="1798492"/>
              <a:ext cx="320549" cy="177347"/>
            </a:xfrm>
            <a:custGeom>
              <a:avLst/>
              <a:gdLst/>
              <a:ahLst/>
              <a:cxnLst/>
              <a:rect l="0" t="0" r="0" b="0"/>
              <a:pathLst>
                <a:path w="320549" h="177347">
                  <a:moveTo>
                    <a:pt x="272923" y="35071"/>
                  </a:moveTo>
                  <a:lnTo>
                    <a:pt x="272923" y="28750"/>
                  </a:lnTo>
                  <a:lnTo>
                    <a:pt x="271599" y="26888"/>
                  </a:lnTo>
                  <a:lnTo>
                    <a:pt x="269394" y="25647"/>
                  </a:lnTo>
                  <a:lnTo>
                    <a:pt x="266600" y="24819"/>
                  </a:lnTo>
                  <a:lnTo>
                    <a:pt x="264739" y="22945"/>
                  </a:lnTo>
                  <a:lnTo>
                    <a:pt x="258223" y="10431"/>
                  </a:lnTo>
                  <a:lnTo>
                    <a:pt x="255185" y="6738"/>
                  </a:lnTo>
                  <a:lnTo>
                    <a:pt x="244754" y="2634"/>
                  </a:lnTo>
                  <a:lnTo>
                    <a:pt x="216499" y="0"/>
                  </a:lnTo>
                  <a:lnTo>
                    <a:pt x="164607" y="12389"/>
                  </a:lnTo>
                  <a:lnTo>
                    <a:pt x="106082" y="32574"/>
                  </a:lnTo>
                  <a:lnTo>
                    <a:pt x="53003" y="67537"/>
                  </a:lnTo>
                  <a:lnTo>
                    <a:pt x="14819" y="106602"/>
                  </a:lnTo>
                  <a:lnTo>
                    <a:pt x="3742" y="126821"/>
                  </a:lnTo>
                  <a:lnTo>
                    <a:pt x="460" y="144718"/>
                  </a:lnTo>
                  <a:lnTo>
                    <a:pt x="0" y="151825"/>
                  </a:lnTo>
                  <a:lnTo>
                    <a:pt x="1015" y="156563"/>
                  </a:lnTo>
                  <a:lnTo>
                    <a:pt x="3016" y="159722"/>
                  </a:lnTo>
                  <a:lnTo>
                    <a:pt x="5672" y="161827"/>
                  </a:lnTo>
                  <a:lnTo>
                    <a:pt x="8623" y="167695"/>
                  </a:lnTo>
                  <a:lnTo>
                    <a:pt x="9410" y="171112"/>
                  </a:lnTo>
                  <a:lnTo>
                    <a:pt x="11257" y="173390"/>
                  </a:lnTo>
                  <a:lnTo>
                    <a:pt x="16839" y="175921"/>
                  </a:lnTo>
                  <a:lnTo>
                    <a:pt x="33739" y="177346"/>
                  </a:lnTo>
                  <a:lnTo>
                    <a:pt x="44469" y="174151"/>
                  </a:lnTo>
                  <a:lnTo>
                    <a:pt x="98673" y="137865"/>
                  </a:lnTo>
                  <a:lnTo>
                    <a:pt x="138034" y="108596"/>
                  </a:lnTo>
                  <a:lnTo>
                    <a:pt x="164727" y="70542"/>
                  </a:lnTo>
                  <a:lnTo>
                    <a:pt x="185959" y="36094"/>
                  </a:lnTo>
                  <a:lnTo>
                    <a:pt x="189260" y="20772"/>
                  </a:lnTo>
                  <a:lnTo>
                    <a:pt x="189514" y="13137"/>
                  </a:lnTo>
                  <a:lnTo>
                    <a:pt x="190900" y="64531"/>
                  </a:lnTo>
                  <a:lnTo>
                    <a:pt x="210664" y="122207"/>
                  </a:lnTo>
                  <a:lnTo>
                    <a:pt x="229429" y="145650"/>
                  </a:lnTo>
                  <a:lnTo>
                    <a:pt x="237275" y="150363"/>
                  </a:lnTo>
                  <a:lnTo>
                    <a:pt x="253092" y="153388"/>
                  </a:lnTo>
                  <a:lnTo>
                    <a:pt x="278461" y="152663"/>
                  </a:lnTo>
                  <a:lnTo>
                    <a:pt x="304144" y="143862"/>
                  </a:lnTo>
                  <a:lnTo>
                    <a:pt x="320548" y="13032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8" name="SMARTInkShape-575"/>
            <p:cNvSpPr/>
            <p:nvPr>
              <p:custDataLst>
                <p:tags r:id="rId131"/>
              </p:custDataLst>
            </p:nvPr>
          </p:nvSpPr>
          <p:spPr>
            <a:xfrm>
              <a:off x="5607845" y="1716361"/>
              <a:ext cx="357186" cy="223807"/>
            </a:xfrm>
            <a:custGeom>
              <a:avLst/>
              <a:gdLst/>
              <a:ahLst/>
              <a:cxnLst/>
              <a:rect l="0" t="0" r="0" b="0"/>
              <a:pathLst>
                <a:path w="357186" h="223807">
                  <a:moveTo>
                    <a:pt x="11905" y="141014"/>
                  </a:moveTo>
                  <a:lnTo>
                    <a:pt x="11905" y="180895"/>
                  </a:lnTo>
                  <a:lnTo>
                    <a:pt x="8377" y="188725"/>
                  </a:lnTo>
                  <a:lnTo>
                    <a:pt x="3723" y="196615"/>
                  </a:lnTo>
                  <a:lnTo>
                    <a:pt x="489" y="210105"/>
                  </a:lnTo>
                  <a:lnTo>
                    <a:pt x="12" y="223806"/>
                  </a:lnTo>
                  <a:lnTo>
                    <a:pt x="0" y="214058"/>
                  </a:lnTo>
                  <a:lnTo>
                    <a:pt x="10250" y="185769"/>
                  </a:lnTo>
                  <a:lnTo>
                    <a:pt x="13199" y="134199"/>
                  </a:lnTo>
                  <a:lnTo>
                    <a:pt x="21323" y="117423"/>
                  </a:lnTo>
                  <a:lnTo>
                    <a:pt x="23320" y="107691"/>
                  </a:lnTo>
                  <a:lnTo>
                    <a:pt x="29986" y="99685"/>
                  </a:lnTo>
                  <a:lnTo>
                    <a:pt x="36698" y="96187"/>
                  </a:lnTo>
                  <a:lnTo>
                    <a:pt x="45465" y="93942"/>
                  </a:lnTo>
                  <a:lnTo>
                    <a:pt x="58025" y="101681"/>
                  </a:lnTo>
                  <a:lnTo>
                    <a:pt x="112393" y="105201"/>
                  </a:lnTo>
                  <a:lnTo>
                    <a:pt x="166761" y="105290"/>
                  </a:lnTo>
                  <a:lnTo>
                    <a:pt x="206383" y="103972"/>
                  </a:lnTo>
                  <a:lnTo>
                    <a:pt x="261937" y="84701"/>
                  </a:lnTo>
                  <a:lnTo>
                    <a:pt x="276489" y="81590"/>
                  </a:lnTo>
                  <a:lnTo>
                    <a:pt x="292119" y="72401"/>
                  </a:lnTo>
                  <a:lnTo>
                    <a:pt x="300927" y="65099"/>
                  </a:lnTo>
                  <a:lnTo>
                    <a:pt x="305723" y="57444"/>
                  </a:lnTo>
                  <a:lnTo>
                    <a:pt x="308803" y="41751"/>
                  </a:lnTo>
                  <a:lnTo>
                    <a:pt x="309337" y="29876"/>
                  </a:lnTo>
                  <a:lnTo>
                    <a:pt x="305934" y="21946"/>
                  </a:lnTo>
                  <a:lnTo>
                    <a:pt x="303174" y="17979"/>
                  </a:lnTo>
                  <a:lnTo>
                    <a:pt x="296580" y="13571"/>
                  </a:lnTo>
                  <a:lnTo>
                    <a:pt x="289240" y="10289"/>
                  </a:lnTo>
                  <a:lnTo>
                    <a:pt x="277669" y="2327"/>
                  </a:lnTo>
                  <a:lnTo>
                    <a:pt x="269811" y="0"/>
                  </a:lnTo>
                  <a:lnTo>
                    <a:pt x="258380" y="2494"/>
                  </a:lnTo>
                  <a:lnTo>
                    <a:pt x="237070" y="7808"/>
                  </a:lnTo>
                  <a:lnTo>
                    <a:pt x="229484" y="8554"/>
                  </a:lnTo>
                  <a:lnTo>
                    <a:pt x="213999" y="16438"/>
                  </a:lnTo>
                  <a:lnTo>
                    <a:pt x="175303" y="49410"/>
                  </a:lnTo>
                  <a:lnTo>
                    <a:pt x="170515" y="61055"/>
                  </a:lnTo>
                  <a:lnTo>
                    <a:pt x="167443" y="83768"/>
                  </a:lnTo>
                  <a:lnTo>
                    <a:pt x="173231" y="103179"/>
                  </a:lnTo>
                  <a:lnTo>
                    <a:pt x="183324" y="119367"/>
                  </a:lnTo>
                  <a:lnTo>
                    <a:pt x="216692" y="155076"/>
                  </a:lnTo>
                  <a:lnTo>
                    <a:pt x="268776" y="180542"/>
                  </a:lnTo>
                  <a:lnTo>
                    <a:pt x="315012" y="187928"/>
                  </a:lnTo>
                  <a:lnTo>
                    <a:pt x="357185" y="18863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3" name="SMARTInkShape-Group126"/>
          <p:cNvGrpSpPr/>
          <p:nvPr/>
        </p:nvGrpSpPr>
        <p:grpSpPr>
          <a:xfrm>
            <a:off x="6393928" y="1381125"/>
            <a:ext cx="3761348" cy="500064"/>
            <a:chOff x="6393928" y="1381125"/>
            <a:chExt cx="3761348" cy="500064"/>
          </a:xfrm>
        </p:grpSpPr>
        <p:sp>
          <p:nvSpPr>
            <p:cNvPr id="630" name="SMARTInkShape-576"/>
            <p:cNvSpPr/>
            <p:nvPr>
              <p:custDataLst>
                <p:tags r:id="rId117"/>
              </p:custDataLst>
            </p:nvPr>
          </p:nvSpPr>
          <p:spPr>
            <a:xfrm>
              <a:off x="6393928" y="1667408"/>
              <a:ext cx="261667" cy="195220"/>
            </a:xfrm>
            <a:custGeom>
              <a:avLst/>
              <a:gdLst/>
              <a:ahLst/>
              <a:cxnLst/>
              <a:rect l="0" t="0" r="0" b="0"/>
              <a:pathLst>
                <a:path w="261667" h="195220">
                  <a:moveTo>
                    <a:pt x="225947" y="23280"/>
                  </a:moveTo>
                  <a:lnTo>
                    <a:pt x="208210" y="5543"/>
                  </a:lnTo>
                  <a:lnTo>
                    <a:pt x="201307" y="2167"/>
                  </a:lnTo>
                  <a:lnTo>
                    <a:pt x="179775" y="0"/>
                  </a:lnTo>
                  <a:lnTo>
                    <a:pt x="134445" y="9765"/>
                  </a:lnTo>
                  <a:lnTo>
                    <a:pt x="118692" y="17714"/>
                  </a:lnTo>
                  <a:lnTo>
                    <a:pt x="61735" y="59555"/>
                  </a:lnTo>
                  <a:lnTo>
                    <a:pt x="27998" y="97179"/>
                  </a:lnTo>
                  <a:lnTo>
                    <a:pt x="6684" y="132000"/>
                  </a:lnTo>
                  <a:lnTo>
                    <a:pt x="1789" y="149714"/>
                  </a:lnTo>
                  <a:lnTo>
                    <a:pt x="0" y="173805"/>
                  </a:lnTo>
                  <a:lnTo>
                    <a:pt x="3377" y="179697"/>
                  </a:lnTo>
                  <a:lnTo>
                    <a:pt x="6129" y="183121"/>
                  </a:lnTo>
                  <a:lnTo>
                    <a:pt x="12715" y="186924"/>
                  </a:lnTo>
                  <a:lnTo>
                    <a:pt x="27723" y="189366"/>
                  </a:lnTo>
                  <a:lnTo>
                    <a:pt x="52932" y="188525"/>
                  </a:lnTo>
                  <a:lnTo>
                    <a:pt x="67912" y="183594"/>
                  </a:lnTo>
                  <a:lnTo>
                    <a:pt x="122801" y="145951"/>
                  </a:lnTo>
                  <a:lnTo>
                    <a:pt x="145261" y="125184"/>
                  </a:lnTo>
                  <a:lnTo>
                    <a:pt x="182085" y="69238"/>
                  </a:lnTo>
                  <a:lnTo>
                    <a:pt x="199765" y="49646"/>
                  </a:lnTo>
                  <a:lnTo>
                    <a:pt x="201081" y="44700"/>
                  </a:lnTo>
                  <a:lnTo>
                    <a:pt x="202072" y="35742"/>
                  </a:lnTo>
                  <a:lnTo>
                    <a:pt x="202134" y="74939"/>
                  </a:lnTo>
                  <a:lnTo>
                    <a:pt x="191883" y="115263"/>
                  </a:lnTo>
                  <a:lnTo>
                    <a:pt x="200625" y="155927"/>
                  </a:lnTo>
                  <a:lnTo>
                    <a:pt x="204992" y="165137"/>
                  </a:lnTo>
                  <a:lnTo>
                    <a:pt x="230083" y="193876"/>
                  </a:lnTo>
                  <a:lnTo>
                    <a:pt x="233996" y="195219"/>
                  </a:lnTo>
                  <a:lnTo>
                    <a:pt x="237928" y="194791"/>
                  </a:lnTo>
                  <a:lnTo>
                    <a:pt x="247422" y="190920"/>
                  </a:lnTo>
                  <a:lnTo>
                    <a:pt x="261666" y="18996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1" name="SMARTInkShape-577"/>
            <p:cNvSpPr/>
            <p:nvPr>
              <p:custDataLst>
                <p:tags r:id="rId118"/>
              </p:custDataLst>
            </p:nvPr>
          </p:nvSpPr>
          <p:spPr>
            <a:xfrm>
              <a:off x="6738938" y="1381125"/>
              <a:ext cx="119063" cy="487931"/>
            </a:xfrm>
            <a:custGeom>
              <a:avLst/>
              <a:gdLst/>
              <a:ahLst/>
              <a:cxnLst/>
              <a:rect l="0" t="0" r="0" b="0"/>
              <a:pathLst>
                <a:path w="119063" h="487931">
                  <a:moveTo>
                    <a:pt x="119062" y="0"/>
                  </a:moveTo>
                  <a:lnTo>
                    <a:pt x="119062" y="52390"/>
                  </a:lnTo>
                  <a:lnTo>
                    <a:pt x="109638" y="101888"/>
                  </a:lnTo>
                  <a:lnTo>
                    <a:pt x="101325" y="153740"/>
                  </a:lnTo>
                  <a:lnTo>
                    <a:pt x="96449" y="210383"/>
                  </a:lnTo>
                  <a:lnTo>
                    <a:pt x="91959" y="264689"/>
                  </a:lnTo>
                  <a:lnTo>
                    <a:pt x="85045" y="319660"/>
                  </a:lnTo>
                  <a:lnTo>
                    <a:pt x="83680" y="368736"/>
                  </a:lnTo>
                  <a:lnTo>
                    <a:pt x="79881" y="413121"/>
                  </a:lnTo>
                  <a:lnTo>
                    <a:pt x="68650" y="460500"/>
                  </a:lnTo>
                  <a:lnTo>
                    <a:pt x="55012" y="479459"/>
                  </a:lnTo>
                  <a:lnTo>
                    <a:pt x="43852" y="484291"/>
                  </a:lnTo>
                  <a:lnTo>
                    <a:pt x="14733" y="487930"/>
                  </a:lnTo>
                  <a:lnTo>
                    <a:pt x="0" y="47625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2" name="SMARTInkShape-578"/>
            <p:cNvSpPr/>
            <p:nvPr>
              <p:custDataLst>
                <p:tags r:id="rId119"/>
              </p:custDataLst>
            </p:nvPr>
          </p:nvSpPr>
          <p:spPr>
            <a:xfrm>
              <a:off x="6643833" y="1678781"/>
              <a:ext cx="309418" cy="107158"/>
            </a:xfrm>
            <a:custGeom>
              <a:avLst/>
              <a:gdLst/>
              <a:ahLst/>
              <a:cxnLst/>
              <a:rect l="0" t="0" r="0" b="0"/>
              <a:pathLst>
                <a:path w="309418" h="107158">
                  <a:moveTo>
                    <a:pt x="11761" y="107157"/>
                  </a:moveTo>
                  <a:lnTo>
                    <a:pt x="5440" y="100836"/>
                  </a:lnTo>
                  <a:lnTo>
                    <a:pt x="2337" y="94205"/>
                  </a:lnTo>
                  <a:lnTo>
                    <a:pt x="0" y="67408"/>
                  </a:lnTo>
                  <a:lnTo>
                    <a:pt x="3447" y="59504"/>
                  </a:lnTo>
                  <a:lnTo>
                    <a:pt x="16439" y="43651"/>
                  </a:lnTo>
                  <a:lnTo>
                    <a:pt x="27510" y="39244"/>
                  </a:lnTo>
                  <a:lnTo>
                    <a:pt x="56176" y="30095"/>
                  </a:lnTo>
                  <a:lnTo>
                    <a:pt x="88640" y="16871"/>
                  </a:lnTo>
                  <a:lnTo>
                    <a:pt x="135426" y="9360"/>
                  </a:lnTo>
                  <a:lnTo>
                    <a:pt x="179813" y="2773"/>
                  </a:lnTo>
                  <a:lnTo>
                    <a:pt x="235897" y="548"/>
                  </a:lnTo>
                  <a:lnTo>
                    <a:pt x="293006" y="32"/>
                  </a:lnTo>
                  <a:lnTo>
                    <a:pt x="309417"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3" name="SMARTInkShape-579"/>
            <p:cNvSpPr/>
            <p:nvPr>
              <p:custDataLst>
                <p:tags r:id="rId120"/>
              </p:custDataLst>
            </p:nvPr>
          </p:nvSpPr>
          <p:spPr>
            <a:xfrm>
              <a:off x="7203281" y="1714500"/>
              <a:ext cx="1" cy="119064"/>
            </a:xfrm>
            <a:custGeom>
              <a:avLst/>
              <a:gdLst/>
              <a:ahLst/>
              <a:cxnLst/>
              <a:rect l="0" t="0" r="0" b="0"/>
              <a:pathLst>
                <a:path w="1" h="119064">
                  <a:moveTo>
                    <a:pt x="0" y="0"/>
                  </a:moveTo>
                  <a:lnTo>
                    <a:pt x="0" y="55575"/>
                  </a:lnTo>
                  <a:lnTo>
                    <a:pt x="0" y="113444"/>
                  </a:lnTo>
                  <a:lnTo>
                    <a:pt x="0" y="11906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4" name="SMARTInkShape-580"/>
            <p:cNvSpPr/>
            <p:nvPr>
              <p:custDataLst>
                <p:tags r:id="rId121"/>
              </p:custDataLst>
            </p:nvPr>
          </p:nvSpPr>
          <p:spPr>
            <a:xfrm>
              <a:off x="7167563" y="1583531"/>
              <a:ext cx="83344" cy="1"/>
            </a:xfrm>
            <a:custGeom>
              <a:avLst/>
              <a:gdLst/>
              <a:ahLst/>
              <a:cxnLst/>
              <a:rect l="0" t="0" r="0" b="0"/>
              <a:pathLst>
                <a:path w="83344" h="1">
                  <a:moveTo>
                    <a:pt x="0" y="0"/>
                  </a:moveTo>
                  <a:lnTo>
                    <a:pt x="59518" y="0"/>
                  </a:lnTo>
                  <a:lnTo>
                    <a:pt x="83343"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5" name="SMARTInkShape-581"/>
            <p:cNvSpPr/>
            <p:nvPr>
              <p:custDataLst>
                <p:tags r:id="rId122"/>
              </p:custDataLst>
            </p:nvPr>
          </p:nvSpPr>
          <p:spPr>
            <a:xfrm>
              <a:off x="7336658" y="1607344"/>
              <a:ext cx="199092" cy="261938"/>
            </a:xfrm>
            <a:custGeom>
              <a:avLst/>
              <a:gdLst/>
              <a:ahLst/>
              <a:cxnLst/>
              <a:rect l="0" t="0" r="0" b="0"/>
              <a:pathLst>
                <a:path w="199092" h="261938">
                  <a:moveTo>
                    <a:pt x="140467" y="0"/>
                  </a:moveTo>
                  <a:lnTo>
                    <a:pt x="130216" y="0"/>
                  </a:lnTo>
                  <a:lnTo>
                    <a:pt x="122730" y="6320"/>
                  </a:lnTo>
                  <a:lnTo>
                    <a:pt x="112300" y="9424"/>
                  </a:lnTo>
                  <a:lnTo>
                    <a:pt x="100167" y="12126"/>
                  </a:lnTo>
                  <a:lnTo>
                    <a:pt x="63787" y="30794"/>
                  </a:lnTo>
                  <a:lnTo>
                    <a:pt x="42194" y="35582"/>
                  </a:lnTo>
                  <a:lnTo>
                    <a:pt x="26829" y="44792"/>
                  </a:lnTo>
                  <a:lnTo>
                    <a:pt x="5721" y="63649"/>
                  </a:lnTo>
                  <a:lnTo>
                    <a:pt x="1204" y="71504"/>
                  </a:lnTo>
                  <a:lnTo>
                    <a:pt x="0" y="75450"/>
                  </a:lnTo>
                  <a:lnTo>
                    <a:pt x="521" y="79404"/>
                  </a:lnTo>
                  <a:lnTo>
                    <a:pt x="4626" y="87325"/>
                  </a:lnTo>
                  <a:lnTo>
                    <a:pt x="25643" y="111126"/>
                  </a:lnTo>
                  <a:lnTo>
                    <a:pt x="36959" y="115535"/>
                  </a:lnTo>
                  <a:lnTo>
                    <a:pt x="95408" y="135428"/>
                  </a:lnTo>
                  <a:lnTo>
                    <a:pt x="147933" y="148541"/>
                  </a:lnTo>
                  <a:lnTo>
                    <a:pt x="193112" y="166542"/>
                  </a:lnTo>
                  <a:lnTo>
                    <a:pt x="195406" y="169236"/>
                  </a:lnTo>
                  <a:lnTo>
                    <a:pt x="197958" y="175758"/>
                  </a:lnTo>
                  <a:lnTo>
                    <a:pt x="199091" y="183066"/>
                  </a:lnTo>
                  <a:lnTo>
                    <a:pt x="196067" y="190724"/>
                  </a:lnTo>
                  <a:lnTo>
                    <a:pt x="183347" y="206419"/>
                  </a:lnTo>
                  <a:lnTo>
                    <a:pt x="128220" y="238126"/>
                  </a:lnTo>
                  <a:lnTo>
                    <a:pt x="112535" y="244740"/>
                  </a:lnTo>
                  <a:lnTo>
                    <a:pt x="55501" y="260076"/>
                  </a:lnTo>
                  <a:lnTo>
                    <a:pt x="33311" y="26193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6" name="SMARTInkShape-582"/>
            <p:cNvSpPr/>
            <p:nvPr>
              <p:custDataLst>
                <p:tags r:id="rId123"/>
              </p:custDataLst>
            </p:nvPr>
          </p:nvSpPr>
          <p:spPr>
            <a:xfrm>
              <a:off x="7589929" y="1607344"/>
              <a:ext cx="231570" cy="248171"/>
            </a:xfrm>
            <a:custGeom>
              <a:avLst/>
              <a:gdLst/>
              <a:ahLst/>
              <a:cxnLst/>
              <a:rect l="0" t="0" r="0" b="0"/>
              <a:pathLst>
                <a:path w="231570" h="248171">
                  <a:moveTo>
                    <a:pt x="161040" y="0"/>
                  </a:moveTo>
                  <a:lnTo>
                    <a:pt x="138147" y="0"/>
                  </a:lnTo>
                  <a:lnTo>
                    <a:pt x="127495" y="3528"/>
                  </a:lnTo>
                  <a:lnTo>
                    <a:pt x="73347" y="30565"/>
                  </a:lnTo>
                  <a:lnTo>
                    <a:pt x="33990" y="41360"/>
                  </a:lnTo>
                  <a:lnTo>
                    <a:pt x="16533" y="52089"/>
                  </a:lnTo>
                  <a:lnTo>
                    <a:pt x="10824" y="59751"/>
                  </a:lnTo>
                  <a:lnTo>
                    <a:pt x="9303" y="63647"/>
                  </a:lnTo>
                  <a:lnTo>
                    <a:pt x="6965" y="66244"/>
                  </a:lnTo>
                  <a:lnTo>
                    <a:pt x="839" y="69129"/>
                  </a:lnTo>
                  <a:lnTo>
                    <a:pt x="0" y="71221"/>
                  </a:lnTo>
                  <a:lnTo>
                    <a:pt x="763" y="73939"/>
                  </a:lnTo>
                  <a:lnTo>
                    <a:pt x="2595" y="77074"/>
                  </a:lnTo>
                  <a:lnTo>
                    <a:pt x="5139" y="79164"/>
                  </a:lnTo>
                  <a:lnTo>
                    <a:pt x="18728" y="86045"/>
                  </a:lnTo>
                  <a:lnTo>
                    <a:pt x="22509" y="89114"/>
                  </a:lnTo>
                  <a:lnTo>
                    <a:pt x="33765" y="92523"/>
                  </a:lnTo>
                  <a:lnTo>
                    <a:pt x="92171" y="101411"/>
                  </a:lnTo>
                  <a:lnTo>
                    <a:pt x="145944" y="109927"/>
                  </a:lnTo>
                  <a:lnTo>
                    <a:pt x="204510" y="135099"/>
                  </a:lnTo>
                  <a:lnTo>
                    <a:pt x="222132" y="146892"/>
                  </a:lnTo>
                  <a:lnTo>
                    <a:pt x="227879" y="154802"/>
                  </a:lnTo>
                  <a:lnTo>
                    <a:pt x="231115" y="166694"/>
                  </a:lnTo>
                  <a:lnTo>
                    <a:pt x="231569" y="170660"/>
                  </a:lnTo>
                  <a:lnTo>
                    <a:pt x="228546" y="178595"/>
                  </a:lnTo>
                  <a:lnTo>
                    <a:pt x="225888" y="182564"/>
                  </a:lnTo>
                  <a:lnTo>
                    <a:pt x="174985" y="218281"/>
                  </a:lnTo>
                  <a:lnTo>
                    <a:pt x="144783" y="232833"/>
                  </a:lnTo>
                  <a:lnTo>
                    <a:pt x="87971" y="248170"/>
                  </a:lnTo>
                  <a:lnTo>
                    <a:pt x="83223" y="247467"/>
                  </a:lnTo>
                  <a:lnTo>
                    <a:pt x="74419" y="243159"/>
                  </a:lnTo>
                  <a:lnTo>
                    <a:pt x="72866" y="240158"/>
                  </a:lnTo>
                  <a:lnTo>
                    <a:pt x="73154" y="236835"/>
                  </a:lnTo>
                  <a:lnTo>
                    <a:pt x="75677" y="229614"/>
                  </a:lnTo>
                  <a:lnTo>
                    <a:pt x="76798" y="221995"/>
                  </a:lnTo>
                  <a:lnTo>
                    <a:pt x="96530" y="196819"/>
                  </a:lnTo>
                  <a:lnTo>
                    <a:pt x="149134" y="1428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7" name="SMARTInkShape-583"/>
            <p:cNvSpPr/>
            <p:nvPr>
              <p:custDataLst>
                <p:tags r:id="rId124"/>
              </p:custDataLst>
            </p:nvPr>
          </p:nvSpPr>
          <p:spPr>
            <a:xfrm>
              <a:off x="7905750" y="1609206"/>
              <a:ext cx="559595" cy="271916"/>
            </a:xfrm>
            <a:custGeom>
              <a:avLst/>
              <a:gdLst/>
              <a:ahLst/>
              <a:cxnLst/>
              <a:rect l="0" t="0" r="0" b="0"/>
              <a:pathLst>
                <a:path w="559595" h="271916">
                  <a:moveTo>
                    <a:pt x="0" y="57669"/>
                  </a:moveTo>
                  <a:lnTo>
                    <a:pt x="16572" y="57669"/>
                  </a:lnTo>
                  <a:lnTo>
                    <a:pt x="24122" y="61197"/>
                  </a:lnTo>
                  <a:lnTo>
                    <a:pt x="31888" y="65851"/>
                  </a:lnTo>
                  <a:lnTo>
                    <a:pt x="39749" y="67920"/>
                  </a:lnTo>
                  <a:lnTo>
                    <a:pt x="42374" y="69795"/>
                  </a:lnTo>
                  <a:lnTo>
                    <a:pt x="44124" y="72367"/>
                  </a:lnTo>
                  <a:lnTo>
                    <a:pt x="47392" y="78754"/>
                  </a:lnTo>
                  <a:lnTo>
                    <a:pt x="55347" y="89787"/>
                  </a:lnTo>
                  <a:lnTo>
                    <a:pt x="57672" y="97520"/>
                  </a:lnTo>
                  <a:lnTo>
                    <a:pt x="56969" y="101434"/>
                  </a:lnTo>
                  <a:lnTo>
                    <a:pt x="50981" y="114587"/>
                  </a:lnTo>
                  <a:lnTo>
                    <a:pt x="47712" y="171333"/>
                  </a:lnTo>
                  <a:lnTo>
                    <a:pt x="47637" y="192418"/>
                  </a:lnTo>
                  <a:lnTo>
                    <a:pt x="51158" y="200460"/>
                  </a:lnTo>
                  <a:lnTo>
                    <a:pt x="53949" y="204457"/>
                  </a:lnTo>
                  <a:lnTo>
                    <a:pt x="60578" y="208898"/>
                  </a:lnTo>
                  <a:lnTo>
                    <a:pt x="69292" y="211749"/>
                  </a:lnTo>
                  <a:lnTo>
                    <a:pt x="83443" y="212242"/>
                  </a:lnTo>
                  <a:lnTo>
                    <a:pt x="93531" y="208830"/>
                  </a:lnTo>
                  <a:lnTo>
                    <a:pt x="152644" y="166379"/>
                  </a:lnTo>
                  <a:lnTo>
                    <a:pt x="177790" y="138212"/>
                  </a:lnTo>
                  <a:lnTo>
                    <a:pt x="198808" y="106093"/>
                  </a:lnTo>
                  <a:lnTo>
                    <a:pt x="202130" y="97712"/>
                  </a:lnTo>
                  <a:lnTo>
                    <a:pt x="214264" y="81544"/>
                  </a:lnTo>
                  <a:lnTo>
                    <a:pt x="214313" y="139414"/>
                  </a:lnTo>
                  <a:lnTo>
                    <a:pt x="214313" y="155238"/>
                  </a:lnTo>
                  <a:lnTo>
                    <a:pt x="217840" y="164092"/>
                  </a:lnTo>
                  <a:lnTo>
                    <a:pt x="242300" y="192564"/>
                  </a:lnTo>
                  <a:lnTo>
                    <a:pt x="253651" y="196997"/>
                  </a:lnTo>
                  <a:lnTo>
                    <a:pt x="276175" y="199843"/>
                  </a:lnTo>
                  <a:lnTo>
                    <a:pt x="295554" y="194016"/>
                  </a:lnTo>
                  <a:lnTo>
                    <a:pt x="347437" y="160790"/>
                  </a:lnTo>
                  <a:lnTo>
                    <a:pt x="387728" y="120946"/>
                  </a:lnTo>
                  <a:lnTo>
                    <a:pt x="399162" y="100083"/>
                  </a:lnTo>
                  <a:lnTo>
                    <a:pt x="407225" y="72858"/>
                  </a:lnTo>
                  <a:lnTo>
                    <a:pt x="412499" y="63097"/>
                  </a:lnTo>
                  <a:lnTo>
                    <a:pt x="415885" y="46051"/>
                  </a:lnTo>
                  <a:lnTo>
                    <a:pt x="416554" y="29945"/>
                  </a:lnTo>
                  <a:lnTo>
                    <a:pt x="413117" y="21975"/>
                  </a:lnTo>
                  <a:lnTo>
                    <a:pt x="394705" y="0"/>
                  </a:lnTo>
                  <a:lnTo>
                    <a:pt x="392782" y="702"/>
                  </a:lnTo>
                  <a:lnTo>
                    <a:pt x="376492" y="14873"/>
                  </a:lnTo>
                  <a:lnTo>
                    <a:pt x="372382" y="22333"/>
                  </a:lnTo>
                  <a:lnTo>
                    <a:pt x="358419" y="74023"/>
                  </a:lnTo>
                  <a:lnTo>
                    <a:pt x="357296" y="129393"/>
                  </a:lnTo>
                  <a:lnTo>
                    <a:pt x="358542" y="155797"/>
                  </a:lnTo>
                  <a:lnTo>
                    <a:pt x="370639" y="196235"/>
                  </a:lnTo>
                  <a:lnTo>
                    <a:pt x="401431" y="239227"/>
                  </a:lnTo>
                  <a:lnTo>
                    <a:pt x="437162" y="263389"/>
                  </a:lnTo>
                  <a:lnTo>
                    <a:pt x="460553" y="269436"/>
                  </a:lnTo>
                  <a:lnTo>
                    <a:pt x="518267" y="271758"/>
                  </a:lnTo>
                  <a:lnTo>
                    <a:pt x="530592" y="271915"/>
                  </a:lnTo>
                  <a:lnTo>
                    <a:pt x="559594" y="2600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8" name="SMARTInkShape-584"/>
            <p:cNvSpPr/>
            <p:nvPr>
              <p:custDataLst>
                <p:tags r:id="rId125"/>
              </p:custDataLst>
            </p:nvPr>
          </p:nvSpPr>
          <p:spPr>
            <a:xfrm>
              <a:off x="8739188" y="1608999"/>
              <a:ext cx="333376" cy="272190"/>
            </a:xfrm>
            <a:custGeom>
              <a:avLst/>
              <a:gdLst/>
              <a:ahLst/>
              <a:cxnLst/>
              <a:rect l="0" t="0" r="0" b="0"/>
              <a:pathLst>
                <a:path w="333376" h="272190">
                  <a:moveTo>
                    <a:pt x="0" y="10251"/>
                  </a:moveTo>
                  <a:lnTo>
                    <a:pt x="0" y="3930"/>
                  </a:lnTo>
                  <a:lnTo>
                    <a:pt x="1323" y="2069"/>
                  </a:lnTo>
                  <a:lnTo>
                    <a:pt x="3527" y="827"/>
                  </a:lnTo>
                  <a:lnTo>
                    <a:pt x="6320" y="0"/>
                  </a:lnTo>
                  <a:lnTo>
                    <a:pt x="9504" y="771"/>
                  </a:lnTo>
                  <a:lnTo>
                    <a:pt x="24121" y="7986"/>
                  </a:lnTo>
                  <a:lnTo>
                    <a:pt x="27987" y="8741"/>
                  </a:lnTo>
                  <a:lnTo>
                    <a:pt x="65079" y="31794"/>
                  </a:lnTo>
                  <a:lnTo>
                    <a:pt x="101758" y="66066"/>
                  </a:lnTo>
                  <a:lnTo>
                    <a:pt x="145133" y="125509"/>
                  </a:lnTo>
                  <a:lnTo>
                    <a:pt x="163828" y="179427"/>
                  </a:lnTo>
                  <a:lnTo>
                    <a:pt x="166683" y="235759"/>
                  </a:lnTo>
                  <a:lnTo>
                    <a:pt x="156435" y="236407"/>
                  </a:lnTo>
                  <a:lnTo>
                    <a:pt x="155884" y="235105"/>
                  </a:lnTo>
                  <a:lnTo>
                    <a:pt x="155271" y="230131"/>
                  </a:lnTo>
                  <a:lnTo>
                    <a:pt x="151471" y="223510"/>
                  </a:lnTo>
                  <a:lnTo>
                    <a:pt x="146695" y="216158"/>
                  </a:lnTo>
                  <a:lnTo>
                    <a:pt x="144573" y="208480"/>
                  </a:lnTo>
                  <a:lnTo>
                    <a:pt x="154335" y="151297"/>
                  </a:lnTo>
                  <a:lnTo>
                    <a:pt x="160969" y="131564"/>
                  </a:lnTo>
                  <a:lnTo>
                    <a:pt x="175062" y="110698"/>
                  </a:lnTo>
                  <a:lnTo>
                    <a:pt x="187983" y="97927"/>
                  </a:lnTo>
                  <a:lnTo>
                    <a:pt x="225490" y="73331"/>
                  </a:lnTo>
                  <a:lnTo>
                    <a:pt x="245966" y="70250"/>
                  </a:lnTo>
                  <a:lnTo>
                    <a:pt x="253957" y="69990"/>
                  </a:lnTo>
                  <a:lnTo>
                    <a:pt x="261918" y="73403"/>
                  </a:lnTo>
                  <a:lnTo>
                    <a:pt x="277808" y="86372"/>
                  </a:lnTo>
                  <a:lnTo>
                    <a:pt x="282220" y="93913"/>
                  </a:lnTo>
                  <a:lnTo>
                    <a:pt x="304597" y="145666"/>
                  </a:lnTo>
                  <a:lnTo>
                    <a:pt x="312800" y="200779"/>
                  </a:lnTo>
                  <a:lnTo>
                    <a:pt x="318899" y="224572"/>
                  </a:lnTo>
                  <a:lnTo>
                    <a:pt x="320961" y="243674"/>
                  </a:lnTo>
                  <a:lnTo>
                    <a:pt x="333375" y="27218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9" name="SMARTInkShape-585"/>
            <p:cNvSpPr/>
            <p:nvPr>
              <p:custDataLst>
                <p:tags r:id="rId126"/>
              </p:custDataLst>
            </p:nvPr>
          </p:nvSpPr>
          <p:spPr>
            <a:xfrm>
              <a:off x="9275012" y="1446317"/>
              <a:ext cx="571458" cy="422965"/>
            </a:xfrm>
            <a:custGeom>
              <a:avLst/>
              <a:gdLst/>
              <a:ahLst/>
              <a:cxnLst/>
              <a:rect l="0" t="0" r="0" b="0"/>
              <a:pathLst>
                <a:path w="571458" h="422965">
                  <a:moveTo>
                    <a:pt x="11863" y="232464"/>
                  </a:moveTo>
                  <a:lnTo>
                    <a:pt x="5542" y="232464"/>
                  </a:lnTo>
                  <a:lnTo>
                    <a:pt x="3681" y="233787"/>
                  </a:lnTo>
                  <a:lnTo>
                    <a:pt x="2439" y="235992"/>
                  </a:lnTo>
                  <a:lnTo>
                    <a:pt x="447" y="242716"/>
                  </a:lnTo>
                  <a:lnTo>
                    <a:pt x="0" y="271048"/>
                  </a:lnTo>
                  <a:lnTo>
                    <a:pt x="2631" y="275385"/>
                  </a:lnTo>
                  <a:lnTo>
                    <a:pt x="18976" y="287809"/>
                  </a:lnTo>
                  <a:lnTo>
                    <a:pt x="55933" y="307842"/>
                  </a:lnTo>
                  <a:lnTo>
                    <a:pt x="98179" y="314234"/>
                  </a:lnTo>
                  <a:lnTo>
                    <a:pt x="152582" y="315497"/>
                  </a:lnTo>
                  <a:lnTo>
                    <a:pt x="208257" y="309426"/>
                  </a:lnTo>
                  <a:lnTo>
                    <a:pt x="260707" y="285982"/>
                  </a:lnTo>
                  <a:lnTo>
                    <a:pt x="309285" y="255873"/>
                  </a:lnTo>
                  <a:lnTo>
                    <a:pt x="367696" y="215213"/>
                  </a:lnTo>
                  <a:lnTo>
                    <a:pt x="412005" y="160323"/>
                  </a:lnTo>
                  <a:lnTo>
                    <a:pt x="439350" y="101403"/>
                  </a:lnTo>
                  <a:lnTo>
                    <a:pt x="449818" y="60173"/>
                  </a:lnTo>
                  <a:lnTo>
                    <a:pt x="452168" y="16740"/>
                  </a:lnTo>
                  <a:lnTo>
                    <a:pt x="450921" y="13242"/>
                  </a:lnTo>
                  <a:lnTo>
                    <a:pt x="448766" y="10910"/>
                  </a:lnTo>
                  <a:lnTo>
                    <a:pt x="446007" y="9355"/>
                  </a:lnTo>
                  <a:lnTo>
                    <a:pt x="444167" y="6995"/>
                  </a:lnTo>
                  <a:lnTo>
                    <a:pt x="442124" y="846"/>
                  </a:lnTo>
                  <a:lnTo>
                    <a:pt x="440255" y="0"/>
                  </a:lnTo>
                  <a:lnTo>
                    <a:pt x="437687" y="759"/>
                  </a:lnTo>
                  <a:lnTo>
                    <a:pt x="424060" y="11482"/>
                  </a:lnTo>
                  <a:lnTo>
                    <a:pt x="419957" y="18715"/>
                  </a:lnTo>
                  <a:lnTo>
                    <a:pt x="404013" y="67917"/>
                  </a:lnTo>
                  <a:lnTo>
                    <a:pt x="396167" y="105657"/>
                  </a:lnTo>
                  <a:lnTo>
                    <a:pt x="390314" y="150354"/>
                  </a:lnTo>
                  <a:lnTo>
                    <a:pt x="383729" y="197111"/>
                  </a:lnTo>
                  <a:lnTo>
                    <a:pt x="381778" y="244479"/>
                  </a:lnTo>
                  <a:lnTo>
                    <a:pt x="381119" y="301571"/>
                  </a:lnTo>
                  <a:lnTo>
                    <a:pt x="380978" y="356070"/>
                  </a:lnTo>
                  <a:lnTo>
                    <a:pt x="380961" y="377854"/>
                  </a:lnTo>
                  <a:lnTo>
                    <a:pt x="384486" y="386599"/>
                  </a:lnTo>
                  <a:lnTo>
                    <a:pt x="391209" y="396672"/>
                  </a:lnTo>
                  <a:lnTo>
                    <a:pt x="393083" y="396176"/>
                  </a:lnTo>
                  <a:lnTo>
                    <a:pt x="398694" y="392096"/>
                  </a:lnTo>
                  <a:lnTo>
                    <a:pt x="402069" y="385874"/>
                  </a:lnTo>
                  <a:lnTo>
                    <a:pt x="410556" y="364779"/>
                  </a:lnTo>
                  <a:lnTo>
                    <a:pt x="440559" y="309074"/>
                  </a:lnTo>
                  <a:lnTo>
                    <a:pt x="486106" y="258310"/>
                  </a:lnTo>
                  <a:lnTo>
                    <a:pt x="486776" y="258955"/>
                  </a:lnTo>
                  <a:lnTo>
                    <a:pt x="487519" y="263200"/>
                  </a:lnTo>
                  <a:lnTo>
                    <a:pt x="489040" y="264861"/>
                  </a:lnTo>
                  <a:lnTo>
                    <a:pt x="494257" y="266707"/>
                  </a:lnTo>
                  <a:lnTo>
                    <a:pt x="496178" y="268522"/>
                  </a:lnTo>
                  <a:lnTo>
                    <a:pt x="498312" y="274066"/>
                  </a:lnTo>
                  <a:lnTo>
                    <a:pt x="501005" y="288405"/>
                  </a:lnTo>
                  <a:lnTo>
                    <a:pt x="506189" y="296132"/>
                  </a:lnTo>
                  <a:lnTo>
                    <a:pt x="521125" y="353590"/>
                  </a:lnTo>
                  <a:lnTo>
                    <a:pt x="526557" y="375951"/>
                  </a:lnTo>
                  <a:lnTo>
                    <a:pt x="536545" y="395805"/>
                  </a:lnTo>
                  <a:lnTo>
                    <a:pt x="551772" y="414366"/>
                  </a:lnTo>
                  <a:lnTo>
                    <a:pt x="559622" y="419143"/>
                  </a:lnTo>
                  <a:lnTo>
                    <a:pt x="571457" y="42296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0" name="SMARTInkShape-586"/>
            <p:cNvSpPr/>
            <p:nvPr>
              <p:custDataLst>
                <p:tags r:id="rId127"/>
              </p:custDataLst>
            </p:nvPr>
          </p:nvSpPr>
          <p:spPr>
            <a:xfrm>
              <a:off x="9894094" y="1750219"/>
              <a:ext cx="23813" cy="95251"/>
            </a:xfrm>
            <a:custGeom>
              <a:avLst/>
              <a:gdLst/>
              <a:ahLst/>
              <a:cxnLst/>
              <a:rect l="0" t="0" r="0" b="0"/>
              <a:pathLst>
                <a:path w="23813" h="95251">
                  <a:moveTo>
                    <a:pt x="23812" y="0"/>
                  </a:moveTo>
                  <a:lnTo>
                    <a:pt x="17492" y="6320"/>
                  </a:lnTo>
                  <a:lnTo>
                    <a:pt x="14388" y="16479"/>
                  </a:lnTo>
                  <a:lnTo>
                    <a:pt x="11686" y="28491"/>
                  </a:lnTo>
                  <a:lnTo>
                    <a:pt x="4051" y="44013"/>
                  </a:lnTo>
                  <a:lnTo>
                    <a:pt x="0" y="9525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1" name="SMARTInkShape-587"/>
            <p:cNvSpPr/>
            <p:nvPr>
              <p:custDataLst>
                <p:tags r:id="rId128"/>
              </p:custDataLst>
            </p:nvPr>
          </p:nvSpPr>
          <p:spPr>
            <a:xfrm>
              <a:off x="9911046" y="1607344"/>
              <a:ext cx="18769" cy="11907"/>
            </a:xfrm>
            <a:custGeom>
              <a:avLst/>
              <a:gdLst/>
              <a:ahLst/>
              <a:cxnLst/>
              <a:rect l="0" t="0" r="0" b="0"/>
              <a:pathLst>
                <a:path w="18769" h="11907">
                  <a:moveTo>
                    <a:pt x="6860" y="11906"/>
                  </a:moveTo>
                  <a:lnTo>
                    <a:pt x="6860" y="5585"/>
                  </a:lnTo>
                  <a:lnTo>
                    <a:pt x="5537" y="3724"/>
                  </a:lnTo>
                  <a:lnTo>
                    <a:pt x="3333" y="2482"/>
                  </a:lnTo>
                  <a:lnTo>
                    <a:pt x="540" y="1655"/>
                  </a:lnTo>
                  <a:lnTo>
                    <a:pt x="0" y="1103"/>
                  </a:lnTo>
                  <a:lnTo>
                    <a:pt x="964" y="735"/>
                  </a:lnTo>
                  <a:lnTo>
                    <a:pt x="18768"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2" name="SMARTInkShape-588"/>
            <p:cNvSpPr/>
            <p:nvPr>
              <p:custDataLst>
                <p:tags r:id="rId129"/>
              </p:custDataLst>
            </p:nvPr>
          </p:nvSpPr>
          <p:spPr>
            <a:xfrm>
              <a:off x="10013866" y="1643063"/>
              <a:ext cx="141410" cy="226219"/>
            </a:xfrm>
            <a:custGeom>
              <a:avLst/>
              <a:gdLst/>
              <a:ahLst/>
              <a:cxnLst/>
              <a:rect l="0" t="0" r="0" b="0"/>
              <a:pathLst>
                <a:path w="141410" h="226219">
                  <a:moveTo>
                    <a:pt x="106448" y="0"/>
                  </a:moveTo>
                  <a:lnTo>
                    <a:pt x="78459" y="0"/>
                  </a:lnTo>
                  <a:lnTo>
                    <a:pt x="70636" y="3527"/>
                  </a:lnTo>
                  <a:lnTo>
                    <a:pt x="66698" y="6320"/>
                  </a:lnTo>
                  <a:lnTo>
                    <a:pt x="37483" y="14698"/>
                  </a:lnTo>
                  <a:lnTo>
                    <a:pt x="11414" y="32436"/>
                  </a:lnTo>
                  <a:lnTo>
                    <a:pt x="7372" y="33530"/>
                  </a:lnTo>
                  <a:lnTo>
                    <a:pt x="4678" y="35582"/>
                  </a:lnTo>
                  <a:lnTo>
                    <a:pt x="0" y="45777"/>
                  </a:lnTo>
                  <a:lnTo>
                    <a:pt x="5822" y="53398"/>
                  </a:lnTo>
                  <a:lnTo>
                    <a:pt x="20963" y="67825"/>
                  </a:lnTo>
                  <a:lnTo>
                    <a:pt x="78892" y="99232"/>
                  </a:lnTo>
                  <a:lnTo>
                    <a:pt x="119990" y="123032"/>
                  </a:lnTo>
                  <a:lnTo>
                    <a:pt x="133536" y="134937"/>
                  </a:lnTo>
                  <a:lnTo>
                    <a:pt x="138331" y="142875"/>
                  </a:lnTo>
                  <a:lnTo>
                    <a:pt x="141409" y="158750"/>
                  </a:lnTo>
                  <a:lnTo>
                    <a:pt x="138300" y="166687"/>
                  </a:lnTo>
                  <a:lnTo>
                    <a:pt x="114158" y="194468"/>
                  </a:lnTo>
                  <a:lnTo>
                    <a:pt x="102817" y="198878"/>
                  </a:lnTo>
                  <a:lnTo>
                    <a:pt x="90282" y="202161"/>
                  </a:lnTo>
                  <a:lnTo>
                    <a:pt x="71455" y="211520"/>
                  </a:lnTo>
                  <a:lnTo>
                    <a:pt x="54996" y="213760"/>
                  </a:lnTo>
                  <a:lnTo>
                    <a:pt x="52303" y="215267"/>
                  </a:lnTo>
                  <a:lnTo>
                    <a:pt x="50507" y="217595"/>
                  </a:lnTo>
                  <a:lnTo>
                    <a:pt x="47126" y="225713"/>
                  </a:lnTo>
                  <a:lnTo>
                    <a:pt x="58823" y="22621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4" name="SMARTInkShape-589"/>
          <p:cNvSpPr/>
          <p:nvPr>
            <p:custDataLst>
              <p:tags r:id="rId7"/>
            </p:custDataLst>
          </p:nvPr>
        </p:nvSpPr>
        <p:spPr>
          <a:xfrm>
            <a:off x="8774906" y="1750219"/>
            <a:ext cx="11908" cy="142876"/>
          </a:xfrm>
          <a:custGeom>
            <a:avLst/>
            <a:gdLst/>
            <a:ahLst/>
            <a:cxnLst/>
            <a:rect l="0" t="0" r="0" b="0"/>
            <a:pathLst>
              <a:path w="11908" h="142876">
                <a:moveTo>
                  <a:pt x="11907" y="0"/>
                </a:moveTo>
                <a:lnTo>
                  <a:pt x="11907" y="10251"/>
                </a:lnTo>
                <a:lnTo>
                  <a:pt x="1655" y="38584"/>
                </a:lnTo>
                <a:lnTo>
                  <a:pt x="44" y="93114"/>
                </a:lnTo>
                <a:lnTo>
                  <a:pt x="0" y="1428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5" name="SMARTInkShape-590"/>
          <p:cNvSpPr/>
          <p:nvPr>
            <p:custDataLst>
              <p:tags r:id="rId8"/>
            </p:custDataLst>
          </p:nvPr>
        </p:nvSpPr>
        <p:spPr>
          <a:xfrm>
            <a:off x="9465555" y="1428750"/>
            <a:ext cx="59446" cy="461767"/>
          </a:xfrm>
          <a:custGeom>
            <a:avLst/>
            <a:gdLst/>
            <a:ahLst/>
            <a:cxnLst/>
            <a:rect l="0" t="0" r="0" b="0"/>
            <a:pathLst>
              <a:path w="59446" h="461767">
                <a:moveTo>
                  <a:pt x="59445" y="0"/>
                </a:moveTo>
                <a:lnTo>
                  <a:pt x="58122" y="22954"/>
                </a:lnTo>
                <a:lnTo>
                  <a:pt x="42873" y="72892"/>
                </a:lnTo>
                <a:lnTo>
                  <a:pt x="28881" y="120673"/>
                </a:lnTo>
                <a:lnTo>
                  <a:pt x="21216" y="179696"/>
                </a:lnTo>
                <a:lnTo>
                  <a:pt x="11077" y="226545"/>
                </a:lnTo>
                <a:lnTo>
                  <a:pt x="3221" y="273941"/>
                </a:lnTo>
                <a:lnTo>
                  <a:pt x="567" y="331042"/>
                </a:lnTo>
                <a:lnTo>
                  <a:pt x="0" y="389071"/>
                </a:lnTo>
                <a:lnTo>
                  <a:pt x="1275" y="407077"/>
                </a:lnTo>
                <a:lnTo>
                  <a:pt x="11675" y="461766"/>
                </a:lnTo>
                <a:lnTo>
                  <a:pt x="11820" y="44053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2" name="SMARTInkShape-Group129"/>
          <p:cNvGrpSpPr/>
          <p:nvPr/>
        </p:nvGrpSpPr>
        <p:grpSpPr>
          <a:xfrm>
            <a:off x="10496190" y="1297870"/>
            <a:ext cx="1290223" cy="547600"/>
            <a:chOff x="10496190" y="1297870"/>
            <a:chExt cx="1290223" cy="547600"/>
          </a:xfrm>
        </p:grpSpPr>
        <p:sp>
          <p:nvSpPr>
            <p:cNvPr id="646" name="SMARTInkShape-591"/>
            <p:cNvSpPr/>
            <p:nvPr>
              <p:custDataLst>
                <p:tags r:id="rId111"/>
              </p:custDataLst>
            </p:nvPr>
          </p:nvSpPr>
          <p:spPr>
            <a:xfrm>
              <a:off x="10496190" y="1643596"/>
              <a:ext cx="231342" cy="201874"/>
            </a:xfrm>
            <a:custGeom>
              <a:avLst/>
              <a:gdLst/>
              <a:ahLst/>
              <a:cxnLst/>
              <a:rect l="0" t="0" r="0" b="0"/>
              <a:pathLst>
                <a:path w="231342" h="201874">
                  <a:moveTo>
                    <a:pt x="231341" y="23279"/>
                  </a:moveTo>
                  <a:lnTo>
                    <a:pt x="225021" y="23279"/>
                  </a:lnTo>
                  <a:lnTo>
                    <a:pt x="223159" y="21956"/>
                  </a:lnTo>
                  <a:lnTo>
                    <a:pt x="221917" y="19751"/>
                  </a:lnTo>
                  <a:lnTo>
                    <a:pt x="221089" y="16958"/>
                  </a:lnTo>
                  <a:lnTo>
                    <a:pt x="219215" y="15097"/>
                  </a:lnTo>
                  <a:lnTo>
                    <a:pt x="206701" y="8581"/>
                  </a:lnTo>
                  <a:lnTo>
                    <a:pt x="203008" y="5542"/>
                  </a:lnTo>
                  <a:lnTo>
                    <a:pt x="191849" y="2167"/>
                  </a:lnTo>
                  <a:lnTo>
                    <a:pt x="163127" y="0"/>
                  </a:lnTo>
                  <a:lnTo>
                    <a:pt x="105930" y="9765"/>
                  </a:lnTo>
                  <a:lnTo>
                    <a:pt x="46605" y="38054"/>
                  </a:lnTo>
                  <a:lnTo>
                    <a:pt x="33260" y="50131"/>
                  </a:lnTo>
                  <a:lnTo>
                    <a:pt x="1405" y="102832"/>
                  </a:lnTo>
                  <a:lnTo>
                    <a:pt x="0" y="110710"/>
                  </a:lnTo>
                  <a:lnTo>
                    <a:pt x="1963" y="126519"/>
                  </a:lnTo>
                  <a:lnTo>
                    <a:pt x="10507" y="150295"/>
                  </a:lnTo>
                  <a:lnTo>
                    <a:pt x="21187" y="162633"/>
                  </a:lnTo>
                  <a:lnTo>
                    <a:pt x="88466" y="20187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7" name="SMARTInkShape-592"/>
            <p:cNvSpPr/>
            <p:nvPr>
              <p:custDataLst>
                <p:tags r:id="rId112"/>
              </p:custDataLst>
            </p:nvPr>
          </p:nvSpPr>
          <p:spPr>
            <a:xfrm>
              <a:off x="10739812" y="1678824"/>
              <a:ext cx="249658" cy="154740"/>
            </a:xfrm>
            <a:custGeom>
              <a:avLst/>
              <a:gdLst/>
              <a:ahLst/>
              <a:cxnLst/>
              <a:rect l="0" t="0" r="0" b="0"/>
              <a:pathLst>
                <a:path w="249658" h="154740">
                  <a:moveTo>
                    <a:pt x="202032" y="11864"/>
                  </a:moveTo>
                  <a:lnTo>
                    <a:pt x="195711" y="5543"/>
                  </a:lnTo>
                  <a:lnTo>
                    <a:pt x="189081" y="2440"/>
                  </a:lnTo>
                  <a:lnTo>
                    <a:pt x="144099" y="0"/>
                  </a:lnTo>
                  <a:lnTo>
                    <a:pt x="115634" y="6291"/>
                  </a:lnTo>
                  <a:lnTo>
                    <a:pt x="62282" y="33505"/>
                  </a:lnTo>
                  <a:lnTo>
                    <a:pt x="34344" y="51122"/>
                  </a:lnTo>
                  <a:lnTo>
                    <a:pt x="9227" y="75524"/>
                  </a:lnTo>
                  <a:lnTo>
                    <a:pt x="3893" y="85577"/>
                  </a:lnTo>
                  <a:lnTo>
                    <a:pt x="469" y="102810"/>
                  </a:lnTo>
                  <a:lnTo>
                    <a:pt x="0" y="110934"/>
                  </a:lnTo>
                  <a:lnTo>
                    <a:pt x="3320" y="118954"/>
                  </a:lnTo>
                  <a:lnTo>
                    <a:pt x="6056" y="122945"/>
                  </a:lnTo>
                  <a:lnTo>
                    <a:pt x="10529" y="125605"/>
                  </a:lnTo>
                  <a:lnTo>
                    <a:pt x="33186" y="129875"/>
                  </a:lnTo>
                  <a:lnTo>
                    <a:pt x="37874" y="130225"/>
                  </a:lnTo>
                  <a:lnTo>
                    <a:pt x="95129" y="116200"/>
                  </a:lnTo>
                  <a:lnTo>
                    <a:pt x="102982" y="113171"/>
                  </a:lnTo>
                  <a:lnTo>
                    <a:pt x="115235" y="102750"/>
                  </a:lnTo>
                  <a:lnTo>
                    <a:pt x="160981" y="44779"/>
                  </a:lnTo>
                  <a:lnTo>
                    <a:pt x="163943" y="39722"/>
                  </a:lnTo>
                  <a:lnTo>
                    <a:pt x="165846" y="26970"/>
                  </a:lnTo>
                  <a:lnTo>
                    <a:pt x="166308" y="12061"/>
                  </a:lnTo>
                  <a:lnTo>
                    <a:pt x="166313" y="68940"/>
                  </a:lnTo>
                  <a:lnTo>
                    <a:pt x="167636" y="79564"/>
                  </a:lnTo>
                  <a:lnTo>
                    <a:pt x="175818" y="99098"/>
                  </a:lnTo>
                  <a:lnTo>
                    <a:pt x="182886" y="109284"/>
                  </a:lnTo>
                  <a:lnTo>
                    <a:pt x="207706" y="126602"/>
                  </a:lnTo>
                  <a:lnTo>
                    <a:pt x="239288" y="145294"/>
                  </a:lnTo>
                  <a:lnTo>
                    <a:pt x="249657" y="15473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8" name="SMARTInkShape-593"/>
            <p:cNvSpPr/>
            <p:nvPr>
              <p:custDataLst>
                <p:tags r:id="rId113"/>
              </p:custDataLst>
            </p:nvPr>
          </p:nvSpPr>
          <p:spPr>
            <a:xfrm>
              <a:off x="11074824" y="1607992"/>
              <a:ext cx="128958" cy="225572"/>
            </a:xfrm>
            <a:custGeom>
              <a:avLst/>
              <a:gdLst/>
              <a:ahLst/>
              <a:cxnLst/>
              <a:rect l="0" t="0" r="0" b="0"/>
              <a:pathLst>
                <a:path w="128958" h="225572">
                  <a:moveTo>
                    <a:pt x="128957" y="35071"/>
                  </a:moveTo>
                  <a:lnTo>
                    <a:pt x="128957" y="24819"/>
                  </a:lnTo>
                  <a:lnTo>
                    <a:pt x="112385" y="6738"/>
                  </a:lnTo>
                  <a:lnTo>
                    <a:pt x="104835" y="2634"/>
                  </a:lnTo>
                  <a:lnTo>
                    <a:pt x="89209" y="0"/>
                  </a:lnTo>
                  <a:lnTo>
                    <a:pt x="50681" y="11516"/>
                  </a:lnTo>
                  <a:lnTo>
                    <a:pt x="36679" y="19125"/>
                  </a:lnTo>
                  <a:lnTo>
                    <a:pt x="19007" y="23290"/>
                  </a:lnTo>
                  <a:lnTo>
                    <a:pt x="15969" y="25894"/>
                  </a:lnTo>
                  <a:lnTo>
                    <a:pt x="1005" y="47216"/>
                  </a:lnTo>
                  <a:lnTo>
                    <a:pt x="0" y="51105"/>
                  </a:lnTo>
                  <a:lnTo>
                    <a:pt x="652" y="55021"/>
                  </a:lnTo>
                  <a:lnTo>
                    <a:pt x="7678" y="70810"/>
                  </a:lnTo>
                  <a:lnTo>
                    <a:pt x="8417" y="74772"/>
                  </a:lnTo>
                  <a:lnTo>
                    <a:pt x="36588" y="108823"/>
                  </a:lnTo>
                  <a:lnTo>
                    <a:pt x="93506" y="142162"/>
                  </a:lnTo>
                  <a:lnTo>
                    <a:pt x="106588" y="150136"/>
                  </a:lnTo>
                  <a:lnTo>
                    <a:pt x="124314" y="173974"/>
                  </a:lnTo>
                  <a:lnTo>
                    <a:pt x="126894" y="181913"/>
                  </a:lnTo>
                  <a:lnTo>
                    <a:pt x="126258" y="185882"/>
                  </a:lnTo>
                  <a:lnTo>
                    <a:pt x="122025" y="193820"/>
                  </a:lnTo>
                  <a:lnTo>
                    <a:pt x="119044" y="196466"/>
                  </a:lnTo>
                  <a:lnTo>
                    <a:pt x="88851" y="209476"/>
                  </a:lnTo>
                  <a:lnTo>
                    <a:pt x="30976" y="224762"/>
                  </a:lnTo>
                  <a:lnTo>
                    <a:pt x="9895" y="22557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9" name="SMARTInkShape-594"/>
            <p:cNvSpPr/>
            <p:nvPr>
              <p:custDataLst>
                <p:tags r:id="rId114"/>
              </p:custDataLst>
            </p:nvPr>
          </p:nvSpPr>
          <p:spPr>
            <a:xfrm>
              <a:off x="11275219" y="1655520"/>
              <a:ext cx="188592" cy="154231"/>
            </a:xfrm>
            <a:custGeom>
              <a:avLst/>
              <a:gdLst/>
              <a:ahLst/>
              <a:cxnLst/>
              <a:rect l="0" t="0" r="0" b="0"/>
              <a:pathLst>
                <a:path w="188592" h="154231">
                  <a:moveTo>
                    <a:pt x="0" y="118511"/>
                  </a:moveTo>
                  <a:lnTo>
                    <a:pt x="27987" y="118511"/>
                  </a:lnTo>
                  <a:lnTo>
                    <a:pt x="35810" y="114983"/>
                  </a:lnTo>
                  <a:lnTo>
                    <a:pt x="39748" y="112191"/>
                  </a:lnTo>
                  <a:lnTo>
                    <a:pt x="57933" y="108260"/>
                  </a:lnTo>
                  <a:lnTo>
                    <a:pt x="107984" y="103142"/>
                  </a:lnTo>
                  <a:lnTo>
                    <a:pt x="158562" y="85523"/>
                  </a:lnTo>
                  <a:lnTo>
                    <a:pt x="168808" y="78273"/>
                  </a:lnTo>
                  <a:lnTo>
                    <a:pt x="174245" y="70642"/>
                  </a:lnTo>
                  <a:lnTo>
                    <a:pt x="177984" y="62840"/>
                  </a:lnTo>
                  <a:lnTo>
                    <a:pt x="186204" y="51010"/>
                  </a:lnTo>
                  <a:lnTo>
                    <a:pt x="188591" y="43091"/>
                  </a:lnTo>
                  <a:lnTo>
                    <a:pt x="187903" y="39127"/>
                  </a:lnTo>
                  <a:lnTo>
                    <a:pt x="180824" y="23259"/>
                  </a:lnTo>
                  <a:lnTo>
                    <a:pt x="180080" y="19291"/>
                  </a:lnTo>
                  <a:lnTo>
                    <a:pt x="176939" y="16646"/>
                  </a:lnTo>
                  <a:lnTo>
                    <a:pt x="156412" y="8872"/>
                  </a:lnTo>
                  <a:lnTo>
                    <a:pt x="151901" y="5731"/>
                  </a:lnTo>
                  <a:lnTo>
                    <a:pt x="132908" y="1310"/>
                  </a:lnTo>
                  <a:lnTo>
                    <a:pt x="110523" y="0"/>
                  </a:lnTo>
                  <a:lnTo>
                    <a:pt x="87134" y="5933"/>
                  </a:lnTo>
                  <a:lnTo>
                    <a:pt x="49922" y="27451"/>
                  </a:lnTo>
                  <a:lnTo>
                    <a:pt x="45188" y="32669"/>
                  </a:lnTo>
                  <a:lnTo>
                    <a:pt x="39929" y="45522"/>
                  </a:lnTo>
                  <a:lnTo>
                    <a:pt x="36088" y="84622"/>
                  </a:lnTo>
                  <a:lnTo>
                    <a:pt x="42148" y="104354"/>
                  </a:lnTo>
                  <a:lnTo>
                    <a:pt x="52245" y="115747"/>
                  </a:lnTo>
                  <a:lnTo>
                    <a:pt x="80288" y="133840"/>
                  </a:lnTo>
                  <a:lnTo>
                    <a:pt x="142875" y="15423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0" name="SMARTInkShape-595"/>
            <p:cNvSpPr/>
            <p:nvPr>
              <p:custDataLst>
                <p:tags r:id="rId115"/>
              </p:custDataLst>
            </p:nvPr>
          </p:nvSpPr>
          <p:spPr>
            <a:xfrm>
              <a:off x="11477625" y="1297870"/>
              <a:ext cx="308788" cy="261850"/>
            </a:xfrm>
            <a:custGeom>
              <a:avLst/>
              <a:gdLst/>
              <a:ahLst/>
              <a:cxnLst/>
              <a:rect l="0" t="0" r="0" b="0"/>
              <a:pathLst>
                <a:path w="308788" h="261850">
                  <a:moveTo>
                    <a:pt x="0" y="35630"/>
                  </a:moveTo>
                  <a:lnTo>
                    <a:pt x="0" y="7642"/>
                  </a:lnTo>
                  <a:lnTo>
                    <a:pt x="2646" y="5065"/>
                  </a:lnTo>
                  <a:lnTo>
                    <a:pt x="17687" y="1438"/>
                  </a:lnTo>
                  <a:lnTo>
                    <a:pt x="69875" y="0"/>
                  </a:lnTo>
                  <a:lnTo>
                    <a:pt x="122453" y="3447"/>
                  </a:lnTo>
                  <a:lnTo>
                    <a:pt x="179040" y="20221"/>
                  </a:lnTo>
                  <a:lnTo>
                    <a:pt x="238183" y="45981"/>
                  </a:lnTo>
                  <a:lnTo>
                    <a:pt x="274934" y="67612"/>
                  </a:lnTo>
                  <a:lnTo>
                    <a:pt x="303670" y="101900"/>
                  </a:lnTo>
                  <a:lnTo>
                    <a:pt x="307816" y="114650"/>
                  </a:lnTo>
                  <a:lnTo>
                    <a:pt x="308787" y="122785"/>
                  </a:lnTo>
                  <a:lnTo>
                    <a:pt x="305690" y="130810"/>
                  </a:lnTo>
                  <a:lnTo>
                    <a:pt x="292923" y="146741"/>
                  </a:lnTo>
                  <a:lnTo>
                    <a:pt x="237784" y="178505"/>
                  </a:lnTo>
                  <a:lnTo>
                    <a:pt x="199716" y="199672"/>
                  </a:lnTo>
                  <a:lnTo>
                    <a:pt x="176103" y="223647"/>
                  </a:lnTo>
                  <a:lnTo>
                    <a:pt x="158993" y="235194"/>
                  </a:lnTo>
                  <a:lnTo>
                    <a:pt x="156653" y="243829"/>
                  </a:lnTo>
                  <a:lnTo>
                    <a:pt x="154781" y="26184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1" name="SMARTInkShape-596"/>
            <p:cNvSpPr/>
            <p:nvPr>
              <p:custDataLst>
                <p:tags r:id="rId116"/>
              </p:custDataLst>
            </p:nvPr>
          </p:nvSpPr>
          <p:spPr>
            <a:xfrm>
              <a:off x="11608594" y="1809750"/>
              <a:ext cx="11907" cy="1"/>
            </a:xfrm>
            <a:custGeom>
              <a:avLst/>
              <a:gdLst/>
              <a:ahLst/>
              <a:cxnLst/>
              <a:rect l="0" t="0" r="0" b="0"/>
              <a:pathLst>
                <a:path w="11907" h="1">
                  <a:moveTo>
                    <a:pt x="11906" y="0"/>
                  </a:moveTo>
                  <a:lnTo>
                    <a:pt x="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3" name="SMARTInkShape-Group130"/>
          <p:cNvGrpSpPr/>
          <p:nvPr/>
        </p:nvGrpSpPr>
        <p:grpSpPr>
          <a:xfrm>
            <a:off x="916794" y="2834234"/>
            <a:ext cx="4593230" cy="1285055"/>
            <a:chOff x="916794" y="2834234"/>
            <a:chExt cx="4593230" cy="1285055"/>
          </a:xfrm>
        </p:grpSpPr>
        <p:sp>
          <p:nvSpPr>
            <p:cNvPr id="653" name="SMARTInkShape-597"/>
            <p:cNvSpPr/>
            <p:nvPr>
              <p:custDataLst>
                <p:tags r:id="rId91"/>
              </p:custDataLst>
            </p:nvPr>
          </p:nvSpPr>
          <p:spPr>
            <a:xfrm>
              <a:off x="916794" y="3321844"/>
              <a:ext cx="345058" cy="499808"/>
            </a:xfrm>
            <a:custGeom>
              <a:avLst/>
              <a:gdLst/>
              <a:ahLst/>
              <a:cxnLst/>
              <a:rect l="0" t="0" r="0" b="0"/>
              <a:pathLst>
                <a:path w="345058" h="499808">
                  <a:moveTo>
                    <a:pt x="23800" y="71437"/>
                  </a:moveTo>
                  <a:lnTo>
                    <a:pt x="23800" y="123727"/>
                  </a:lnTo>
                  <a:lnTo>
                    <a:pt x="20272" y="156163"/>
                  </a:lnTo>
                  <a:lnTo>
                    <a:pt x="13548" y="209000"/>
                  </a:lnTo>
                  <a:lnTo>
                    <a:pt x="12384" y="254778"/>
                  </a:lnTo>
                  <a:lnTo>
                    <a:pt x="10667" y="309471"/>
                  </a:lnTo>
                  <a:lnTo>
                    <a:pt x="2489" y="366332"/>
                  </a:lnTo>
                  <a:lnTo>
                    <a:pt x="317" y="418756"/>
                  </a:lnTo>
                  <a:lnTo>
                    <a:pt x="0" y="477791"/>
                  </a:lnTo>
                  <a:lnTo>
                    <a:pt x="1319" y="481246"/>
                  </a:lnTo>
                  <a:lnTo>
                    <a:pt x="3521" y="483549"/>
                  </a:lnTo>
                  <a:lnTo>
                    <a:pt x="10240" y="487246"/>
                  </a:lnTo>
                  <a:lnTo>
                    <a:pt x="17724" y="487887"/>
                  </a:lnTo>
                  <a:lnTo>
                    <a:pt x="19749" y="486653"/>
                  </a:lnTo>
                  <a:lnTo>
                    <a:pt x="21099" y="484508"/>
                  </a:lnTo>
                  <a:lnTo>
                    <a:pt x="44003" y="434633"/>
                  </a:lnTo>
                  <a:lnTo>
                    <a:pt x="67488" y="376758"/>
                  </a:lnTo>
                  <a:lnTo>
                    <a:pt x="81766" y="328201"/>
                  </a:lnTo>
                  <a:lnTo>
                    <a:pt x="83125" y="305957"/>
                  </a:lnTo>
                  <a:lnTo>
                    <a:pt x="84517" y="303190"/>
                  </a:lnTo>
                  <a:lnTo>
                    <a:pt x="86767" y="301345"/>
                  </a:lnTo>
                  <a:lnTo>
                    <a:pt x="89591" y="300116"/>
                  </a:lnTo>
                  <a:lnTo>
                    <a:pt x="91473" y="300619"/>
                  </a:lnTo>
                  <a:lnTo>
                    <a:pt x="92728" y="302277"/>
                  </a:lnTo>
                  <a:lnTo>
                    <a:pt x="94494" y="310931"/>
                  </a:lnTo>
                  <a:lnTo>
                    <a:pt x="96462" y="330909"/>
                  </a:lnTo>
                  <a:lnTo>
                    <a:pt x="104642" y="358268"/>
                  </a:lnTo>
                  <a:lnTo>
                    <a:pt x="109930" y="381320"/>
                  </a:lnTo>
                  <a:lnTo>
                    <a:pt x="135088" y="436581"/>
                  </a:lnTo>
                  <a:lnTo>
                    <a:pt x="146462" y="448918"/>
                  </a:lnTo>
                  <a:lnTo>
                    <a:pt x="159014" y="460134"/>
                  </a:lnTo>
                  <a:lnTo>
                    <a:pt x="181380" y="485365"/>
                  </a:lnTo>
                  <a:lnTo>
                    <a:pt x="195700" y="493530"/>
                  </a:lnTo>
                  <a:lnTo>
                    <a:pt x="226452" y="498772"/>
                  </a:lnTo>
                  <a:lnTo>
                    <a:pt x="251684" y="499807"/>
                  </a:lnTo>
                  <a:lnTo>
                    <a:pt x="286479" y="487077"/>
                  </a:lnTo>
                  <a:lnTo>
                    <a:pt x="294169" y="483468"/>
                  </a:lnTo>
                  <a:lnTo>
                    <a:pt x="306242" y="472402"/>
                  </a:lnTo>
                  <a:lnTo>
                    <a:pt x="337137" y="420462"/>
                  </a:lnTo>
                  <a:lnTo>
                    <a:pt x="343662" y="380710"/>
                  </a:lnTo>
                  <a:lnTo>
                    <a:pt x="345057" y="331507"/>
                  </a:lnTo>
                  <a:lnTo>
                    <a:pt x="335721" y="286704"/>
                  </a:lnTo>
                  <a:lnTo>
                    <a:pt x="310955" y="236421"/>
                  </a:lnTo>
                  <a:lnTo>
                    <a:pt x="264617" y="178101"/>
                  </a:lnTo>
                  <a:lnTo>
                    <a:pt x="222284" y="120877"/>
                  </a:lnTo>
                  <a:lnTo>
                    <a:pt x="216665" y="104901"/>
                  </a:lnTo>
                  <a:lnTo>
                    <a:pt x="218879" y="92484"/>
                  </a:lnTo>
                  <a:lnTo>
                    <a:pt x="234747" y="56521"/>
                  </a:lnTo>
                  <a:lnTo>
                    <a:pt x="273831"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4" name="SMARTInkShape-598"/>
            <p:cNvSpPr/>
            <p:nvPr>
              <p:custDataLst>
                <p:tags r:id="rId92"/>
              </p:custDataLst>
            </p:nvPr>
          </p:nvSpPr>
          <p:spPr>
            <a:xfrm>
              <a:off x="1273969" y="3250406"/>
              <a:ext cx="238126" cy="494373"/>
            </a:xfrm>
            <a:custGeom>
              <a:avLst/>
              <a:gdLst/>
              <a:ahLst/>
              <a:cxnLst/>
              <a:rect l="0" t="0" r="0" b="0"/>
              <a:pathLst>
                <a:path w="238126" h="494373">
                  <a:moveTo>
                    <a:pt x="0" y="0"/>
                  </a:moveTo>
                  <a:lnTo>
                    <a:pt x="10251" y="0"/>
                  </a:lnTo>
                  <a:lnTo>
                    <a:pt x="28333" y="16572"/>
                  </a:lnTo>
                  <a:lnTo>
                    <a:pt x="32436" y="24123"/>
                  </a:lnTo>
                  <a:lnTo>
                    <a:pt x="45778" y="74504"/>
                  </a:lnTo>
                  <a:lnTo>
                    <a:pt x="47382" y="131373"/>
                  </a:lnTo>
                  <a:lnTo>
                    <a:pt x="47577" y="178674"/>
                  </a:lnTo>
                  <a:lnTo>
                    <a:pt x="47615" y="235740"/>
                  </a:lnTo>
                  <a:lnTo>
                    <a:pt x="47622" y="282251"/>
                  </a:lnTo>
                  <a:lnTo>
                    <a:pt x="47624" y="328223"/>
                  </a:lnTo>
                  <a:lnTo>
                    <a:pt x="47625" y="379982"/>
                  </a:lnTo>
                  <a:lnTo>
                    <a:pt x="51152" y="416417"/>
                  </a:lnTo>
                  <a:lnTo>
                    <a:pt x="58795" y="471651"/>
                  </a:lnTo>
                  <a:lnTo>
                    <a:pt x="59502" y="494372"/>
                  </a:lnTo>
                  <a:lnTo>
                    <a:pt x="59518" y="491801"/>
                  </a:lnTo>
                  <a:lnTo>
                    <a:pt x="60845" y="490586"/>
                  </a:lnTo>
                  <a:lnTo>
                    <a:pt x="65848" y="489236"/>
                  </a:lnTo>
                  <a:lnTo>
                    <a:pt x="67711" y="487553"/>
                  </a:lnTo>
                  <a:lnTo>
                    <a:pt x="69781" y="482156"/>
                  </a:lnTo>
                  <a:lnTo>
                    <a:pt x="74900" y="424708"/>
                  </a:lnTo>
                  <a:lnTo>
                    <a:pt x="86130" y="369796"/>
                  </a:lnTo>
                  <a:lnTo>
                    <a:pt x="92548" y="345490"/>
                  </a:lnTo>
                  <a:lnTo>
                    <a:pt x="95372" y="330822"/>
                  </a:lnTo>
                  <a:lnTo>
                    <a:pt x="107270" y="303421"/>
                  </a:lnTo>
                  <a:lnTo>
                    <a:pt x="109878" y="301499"/>
                  </a:lnTo>
                  <a:lnTo>
                    <a:pt x="118525" y="297881"/>
                  </a:lnTo>
                  <a:lnTo>
                    <a:pt x="125224" y="304044"/>
                  </a:lnTo>
                  <a:lnTo>
                    <a:pt x="128415" y="310638"/>
                  </a:lnTo>
                  <a:lnTo>
                    <a:pt x="145600" y="369432"/>
                  </a:lnTo>
                  <a:lnTo>
                    <a:pt x="152061" y="393006"/>
                  </a:lnTo>
                  <a:lnTo>
                    <a:pt x="157503" y="416748"/>
                  </a:lnTo>
                  <a:lnTo>
                    <a:pt x="181147" y="475206"/>
                  </a:lnTo>
                  <a:lnTo>
                    <a:pt x="194973" y="491919"/>
                  </a:lnTo>
                  <a:lnTo>
                    <a:pt x="198773" y="493310"/>
                  </a:lnTo>
                  <a:lnTo>
                    <a:pt x="202630" y="492916"/>
                  </a:lnTo>
                  <a:lnTo>
                    <a:pt x="214379" y="489566"/>
                  </a:lnTo>
                  <a:lnTo>
                    <a:pt x="218325" y="489097"/>
                  </a:lnTo>
                  <a:lnTo>
                    <a:pt x="220956" y="487460"/>
                  </a:lnTo>
                  <a:lnTo>
                    <a:pt x="222710" y="485047"/>
                  </a:lnTo>
                  <a:lnTo>
                    <a:pt x="235334" y="451119"/>
                  </a:lnTo>
                  <a:lnTo>
                    <a:pt x="238125" y="41671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5" name="SMARTInkShape-599"/>
            <p:cNvSpPr/>
            <p:nvPr>
              <p:custDataLst>
                <p:tags r:id="rId93"/>
              </p:custDataLst>
            </p:nvPr>
          </p:nvSpPr>
          <p:spPr>
            <a:xfrm>
              <a:off x="1512094" y="3560032"/>
              <a:ext cx="119063" cy="559257"/>
            </a:xfrm>
            <a:custGeom>
              <a:avLst/>
              <a:gdLst/>
              <a:ahLst/>
              <a:cxnLst/>
              <a:rect l="0" t="0" r="0" b="0"/>
              <a:pathLst>
                <a:path w="119063" h="559257">
                  <a:moveTo>
                    <a:pt x="0" y="23749"/>
                  </a:moveTo>
                  <a:lnTo>
                    <a:pt x="0" y="11988"/>
                  </a:lnTo>
                  <a:lnTo>
                    <a:pt x="0" y="28428"/>
                  </a:lnTo>
                  <a:lnTo>
                    <a:pt x="3527" y="35971"/>
                  </a:lnTo>
                  <a:lnTo>
                    <a:pt x="6320" y="39835"/>
                  </a:lnTo>
                  <a:lnTo>
                    <a:pt x="10251" y="57913"/>
                  </a:lnTo>
                  <a:lnTo>
                    <a:pt x="12902" y="79544"/>
                  </a:lnTo>
                  <a:lnTo>
                    <a:pt x="21265" y="107922"/>
                  </a:lnTo>
                  <a:lnTo>
                    <a:pt x="24003" y="122014"/>
                  </a:lnTo>
                  <a:lnTo>
                    <a:pt x="32982" y="137385"/>
                  </a:lnTo>
                  <a:lnTo>
                    <a:pt x="42698" y="150317"/>
                  </a:lnTo>
                  <a:lnTo>
                    <a:pt x="45435" y="158495"/>
                  </a:lnTo>
                  <a:lnTo>
                    <a:pt x="47488" y="161204"/>
                  </a:lnTo>
                  <a:lnTo>
                    <a:pt x="64004" y="172231"/>
                  </a:lnTo>
                  <a:lnTo>
                    <a:pt x="66482" y="173008"/>
                  </a:lnTo>
                  <a:lnTo>
                    <a:pt x="68134" y="172203"/>
                  </a:lnTo>
                  <a:lnTo>
                    <a:pt x="77105" y="161406"/>
                  </a:lnTo>
                  <a:lnTo>
                    <a:pt x="90294" y="146534"/>
                  </a:lnTo>
                  <a:lnTo>
                    <a:pt x="104383" y="106033"/>
                  </a:lnTo>
                  <a:lnTo>
                    <a:pt x="106994" y="51468"/>
                  </a:lnTo>
                  <a:lnTo>
                    <a:pt x="107156" y="0"/>
                  </a:lnTo>
                  <a:lnTo>
                    <a:pt x="107156" y="50819"/>
                  </a:lnTo>
                  <a:lnTo>
                    <a:pt x="97732" y="107522"/>
                  </a:lnTo>
                  <a:lnTo>
                    <a:pt x="89420" y="161123"/>
                  </a:lnTo>
                  <a:lnTo>
                    <a:pt x="85144" y="207034"/>
                  </a:lnTo>
                  <a:lnTo>
                    <a:pt x="83877" y="254151"/>
                  </a:lnTo>
                  <a:lnTo>
                    <a:pt x="77181" y="301625"/>
                  </a:lnTo>
                  <a:lnTo>
                    <a:pt x="73139" y="349205"/>
                  </a:lnTo>
                  <a:lnTo>
                    <a:pt x="71773" y="404508"/>
                  </a:lnTo>
                  <a:lnTo>
                    <a:pt x="71504" y="461489"/>
                  </a:lnTo>
                  <a:lnTo>
                    <a:pt x="72769" y="513939"/>
                  </a:lnTo>
                  <a:lnTo>
                    <a:pt x="81690" y="548986"/>
                  </a:lnTo>
                  <a:lnTo>
                    <a:pt x="83564" y="552501"/>
                  </a:lnTo>
                  <a:lnTo>
                    <a:pt x="86136" y="554844"/>
                  </a:lnTo>
                  <a:lnTo>
                    <a:pt x="92522" y="557448"/>
                  </a:lnTo>
                  <a:lnTo>
                    <a:pt x="104968" y="559256"/>
                  </a:lnTo>
                  <a:lnTo>
                    <a:pt x="119062" y="54762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6" name="SMARTInkShape-600"/>
            <p:cNvSpPr/>
            <p:nvPr>
              <p:custDataLst>
                <p:tags r:id="rId94"/>
              </p:custDataLst>
            </p:nvPr>
          </p:nvSpPr>
          <p:spPr>
            <a:xfrm>
              <a:off x="1822358" y="3191144"/>
              <a:ext cx="249331" cy="559326"/>
            </a:xfrm>
            <a:custGeom>
              <a:avLst/>
              <a:gdLst/>
              <a:ahLst/>
              <a:cxnLst/>
              <a:rect l="0" t="0" r="0" b="0"/>
              <a:pathLst>
                <a:path w="249331" h="559326">
                  <a:moveTo>
                    <a:pt x="189798" y="356919"/>
                  </a:moveTo>
                  <a:lnTo>
                    <a:pt x="189798" y="350598"/>
                  </a:lnTo>
                  <a:lnTo>
                    <a:pt x="191121" y="348736"/>
                  </a:lnTo>
                  <a:lnTo>
                    <a:pt x="193326" y="347495"/>
                  </a:lnTo>
                  <a:lnTo>
                    <a:pt x="196119" y="346667"/>
                  </a:lnTo>
                  <a:lnTo>
                    <a:pt x="197981" y="344792"/>
                  </a:lnTo>
                  <a:lnTo>
                    <a:pt x="200050" y="339182"/>
                  </a:lnTo>
                  <a:lnTo>
                    <a:pt x="201214" y="322265"/>
                  </a:lnTo>
                  <a:lnTo>
                    <a:pt x="200055" y="317941"/>
                  </a:lnTo>
                  <a:lnTo>
                    <a:pt x="197959" y="315059"/>
                  </a:lnTo>
                  <a:lnTo>
                    <a:pt x="181368" y="301870"/>
                  </a:lnTo>
                  <a:lnTo>
                    <a:pt x="173704" y="299379"/>
                  </a:lnTo>
                  <a:lnTo>
                    <a:pt x="133520" y="297562"/>
                  </a:lnTo>
                  <a:lnTo>
                    <a:pt x="102344" y="306927"/>
                  </a:lnTo>
                  <a:lnTo>
                    <a:pt x="78631" y="319029"/>
                  </a:lnTo>
                  <a:lnTo>
                    <a:pt x="56171" y="338783"/>
                  </a:lnTo>
                  <a:lnTo>
                    <a:pt x="23420" y="392737"/>
                  </a:lnTo>
                  <a:lnTo>
                    <a:pt x="4631" y="432338"/>
                  </a:lnTo>
                  <a:lnTo>
                    <a:pt x="0" y="465693"/>
                  </a:lnTo>
                  <a:lnTo>
                    <a:pt x="3138" y="474936"/>
                  </a:lnTo>
                  <a:lnTo>
                    <a:pt x="27304" y="503701"/>
                  </a:lnTo>
                  <a:lnTo>
                    <a:pt x="35117" y="508145"/>
                  </a:lnTo>
                  <a:lnTo>
                    <a:pt x="39052" y="509330"/>
                  </a:lnTo>
                  <a:lnTo>
                    <a:pt x="50481" y="507119"/>
                  </a:lnTo>
                  <a:lnTo>
                    <a:pt x="68262" y="498436"/>
                  </a:lnTo>
                  <a:lnTo>
                    <a:pt x="98436" y="477125"/>
                  </a:lnTo>
                  <a:lnTo>
                    <a:pt x="127266" y="423687"/>
                  </a:lnTo>
                  <a:lnTo>
                    <a:pt x="151527" y="376281"/>
                  </a:lnTo>
                  <a:lnTo>
                    <a:pt x="163130" y="322673"/>
                  </a:lnTo>
                  <a:lnTo>
                    <a:pt x="173604" y="264360"/>
                  </a:lnTo>
                  <a:lnTo>
                    <a:pt x="177045" y="205413"/>
                  </a:lnTo>
                  <a:lnTo>
                    <a:pt x="177725" y="148839"/>
                  </a:lnTo>
                  <a:lnTo>
                    <a:pt x="176536" y="97535"/>
                  </a:lnTo>
                  <a:lnTo>
                    <a:pt x="165763" y="43960"/>
                  </a:lnTo>
                  <a:lnTo>
                    <a:pt x="156806" y="21067"/>
                  </a:lnTo>
                  <a:lnTo>
                    <a:pt x="142365" y="0"/>
                  </a:lnTo>
                  <a:lnTo>
                    <a:pt x="134029" y="18795"/>
                  </a:lnTo>
                  <a:lnTo>
                    <a:pt x="130487" y="74883"/>
                  </a:lnTo>
                  <a:lnTo>
                    <a:pt x="130310" y="125848"/>
                  </a:lnTo>
                  <a:lnTo>
                    <a:pt x="136601" y="171302"/>
                  </a:lnTo>
                  <a:lnTo>
                    <a:pt x="140522" y="218283"/>
                  </a:lnTo>
                  <a:lnTo>
                    <a:pt x="141684" y="272038"/>
                  </a:lnTo>
                  <a:lnTo>
                    <a:pt x="142028" y="317217"/>
                  </a:lnTo>
                  <a:lnTo>
                    <a:pt x="148451" y="362059"/>
                  </a:lnTo>
                  <a:lnTo>
                    <a:pt x="158732" y="408859"/>
                  </a:lnTo>
                  <a:lnTo>
                    <a:pt x="172736" y="461252"/>
                  </a:lnTo>
                  <a:lnTo>
                    <a:pt x="183534" y="506836"/>
                  </a:lnTo>
                  <a:lnTo>
                    <a:pt x="201925" y="543773"/>
                  </a:lnTo>
                  <a:lnTo>
                    <a:pt x="205820" y="548957"/>
                  </a:lnTo>
                  <a:lnTo>
                    <a:pt x="217204" y="554717"/>
                  </a:lnTo>
                  <a:lnTo>
                    <a:pt x="249330" y="5593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7" name="SMARTInkShape-601"/>
            <p:cNvSpPr/>
            <p:nvPr>
              <p:custDataLst>
                <p:tags r:id="rId95"/>
              </p:custDataLst>
            </p:nvPr>
          </p:nvSpPr>
          <p:spPr>
            <a:xfrm>
              <a:off x="2096197" y="3476625"/>
              <a:ext cx="141478" cy="202152"/>
            </a:xfrm>
            <a:custGeom>
              <a:avLst/>
              <a:gdLst/>
              <a:ahLst/>
              <a:cxnLst/>
              <a:rect l="0" t="0" r="0" b="0"/>
              <a:pathLst>
                <a:path w="141478" h="202152">
                  <a:moveTo>
                    <a:pt x="106459" y="0"/>
                  </a:moveTo>
                  <a:lnTo>
                    <a:pt x="66711" y="0"/>
                  </a:lnTo>
                  <a:lnTo>
                    <a:pt x="58807" y="3528"/>
                  </a:lnTo>
                  <a:lnTo>
                    <a:pt x="42954" y="16572"/>
                  </a:lnTo>
                  <a:lnTo>
                    <a:pt x="15178" y="74808"/>
                  </a:lnTo>
                  <a:lnTo>
                    <a:pt x="4595" y="99042"/>
                  </a:lnTo>
                  <a:lnTo>
                    <a:pt x="0" y="138883"/>
                  </a:lnTo>
                  <a:lnTo>
                    <a:pt x="3140" y="151243"/>
                  </a:lnTo>
                  <a:lnTo>
                    <a:pt x="7623" y="162469"/>
                  </a:lnTo>
                  <a:lnTo>
                    <a:pt x="11470" y="182342"/>
                  </a:lnTo>
                  <a:lnTo>
                    <a:pt x="17058" y="192606"/>
                  </a:lnTo>
                  <a:lnTo>
                    <a:pt x="21723" y="195873"/>
                  </a:lnTo>
                  <a:lnTo>
                    <a:pt x="39607" y="200471"/>
                  </a:lnTo>
                  <a:lnTo>
                    <a:pt x="62362" y="202151"/>
                  </a:lnTo>
                  <a:lnTo>
                    <a:pt x="80899" y="196010"/>
                  </a:lnTo>
                  <a:lnTo>
                    <a:pt x="101361" y="182083"/>
                  </a:lnTo>
                  <a:lnTo>
                    <a:pt x="114062" y="169191"/>
                  </a:lnTo>
                  <a:lnTo>
                    <a:pt x="134197" y="134222"/>
                  </a:lnTo>
                  <a:lnTo>
                    <a:pt x="139813" y="110913"/>
                  </a:lnTo>
                  <a:lnTo>
                    <a:pt x="141477" y="87250"/>
                  </a:lnTo>
                  <a:lnTo>
                    <a:pt x="138339" y="74937"/>
                  </a:lnTo>
                  <a:lnTo>
                    <a:pt x="133857" y="63733"/>
                  </a:lnTo>
                  <a:lnTo>
                    <a:pt x="130011" y="43872"/>
                  </a:lnTo>
                  <a:lnTo>
                    <a:pt x="121081" y="29021"/>
                  </a:lnTo>
                  <a:lnTo>
                    <a:pt x="113840" y="20395"/>
                  </a:lnTo>
                  <a:lnTo>
                    <a:pt x="106212" y="15679"/>
                  </a:lnTo>
                  <a:lnTo>
                    <a:pt x="98412" y="12260"/>
                  </a:lnTo>
                  <a:lnTo>
                    <a:pt x="90535" y="6331"/>
                  </a:lnTo>
                  <a:lnTo>
                    <a:pt x="86583" y="5543"/>
                  </a:lnTo>
                  <a:lnTo>
                    <a:pt x="82625" y="6341"/>
                  </a:lnTo>
                  <a:lnTo>
                    <a:pt x="70947" y="11810"/>
                  </a:lnTo>
                  <a:lnTo>
                    <a:pt x="70741" y="2381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8" name="SMARTInkShape-602"/>
            <p:cNvSpPr/>
            <p:nvPr>
              <p:custDataLst>
                <p:tags r:id="rId96"/>
              </p:custDataLst>
            </p:nvPr>
          </p:nvSpPr>
          <p:spPr>
            <a:xfrm>
              <a:off x="2488897" y="3167323"/>
              <a:ext cx="880573" cy="535522"/>
            </a:xfrm>
            <a:custGeom>
              <a:avLst/>
              <a:gdLst/>
              <a:ahLst/>
              <a:cxnLst/>
              <a:rect l="0" t="0" r="0" b="0"/>
              <a:pathLst>
                <a:path w="880573" h="535522">
                  <a:moveTo>
                    <a:pt x="11416" y="225958"/>
                  </a:moveTo>
                  <a:lnTo>
                    <a:pt x="11416" y="236210"/>
                  </a:lnTo>
                  <a:lnTo>
                    <a:pt x="3233" y="247043"/>
                  </a:lnTo>
                  <a:lnTo>
                    <a:pt x="1164" y="254291"/>
                  </a:lnTo>
                  <a:lnTo>
                    <a:pt x="0" y="272129"/>
                  </a:lnTo>
                  <a:lnTo>
                    <a:pt x="3255" y="283080"/>
                  </a:lnTo>
                  <a:lnTo>
                    <a:pt x="21169" y="313198"/>
                  </a:lnTo>
                  <a:lnTo>
                    <a:pt x="55833" y="336551"/>
                  </a:lnTo>
                  <a:lnTo>
                    <a:pt x="109084" y="360849"/>
                  </a:lnTo>
                  <a:lnTo>
                    <a:pt x="143101" y="366468"/>
                  </a:lnTo>
                  <a:lnTo>
                    <a:pt x="171995" y="361812"/>
                  </a:lnTo>
                  <a:lnTo>
                    <a:pt x="226492" y="341091"/>
                  </a:lnTo>
                  <a:lnTo>
                    <a:pt x="275854" y="304815"/>
                  </a:lnTo>
                  <a:lnTo>
                    <a:pt x="316816" y="259257"/>
                  </a:lnTo>
                  <a:lnTo>
                    <a:pt x="343720" y="201827"/>
                  </a:lnTo>
                  <a:lnTo>
                    <a:pt x="360454" y="148137"/>
                  </a:lnTo>
                  <a:lnTo>
                    <a:pt x="375176" y="96081"/>
                  </a:lnTo>
                  <a:lnTo>
                    <a:pt x="380041" y="41336"/>
                  </a:lnTo>
                  <a:lnTo>
                    <a:pt x="380508" y="0"/>
                  </a:lnTo>
                  <a:lnTo>
                    <a:pt x="380509" y="50626"/>
                  </a:lnTo>
                  <a:lnTo>
                    <a:pt x="388692" y="96957"/>
                  </a:lnTo>
                  <a:lnTo>
                    <a:pt x="391680" y="155694"/>
                  </a:lnTo>
                  <a:lnTo>
                    <a:pt x="392197" y="206021"/>
                  </a:lnTo>
                  <a:lnTo>
                    <a:pt x="392351" y="259297"/>
                  </a:lnTo>
                  <a:lnTo>
                    <a:pt x="395924" y="312125"/>
                  </a:lnTo>
                  <a:lnTo>
                    <a:pt x="401834" y="362614"/>
                  </a:lnTo>
                  <a:lnTo>
                    <a:pt x="403830" y="421550"/>
                  </a:lnTo>
                  <a:lnTo>
                    <a:pt x="404257" y="474047"/>
                  </a:lnTo>
                  <a:lnTo>
                    <a:pt x="405616" y="489678"/>
                  </a:lnTo>
                  <a:lnTo>
                    <a:pt x="415122" y="510923"/>
                  </a:lnTo>
                  <a:lnTo>
                    <a:pt x="415901" y="517943"/>
                  </a:lnTo>
                  <a:lnTo>
                    <a:pt x="416185" y="512791"/>
                  </a:lnTo>
                  <a:lnTo>
                    <a:pt x="425725" y="499771"/>
                  </a:lnTo>
                  <a:lnTo>
                    <a:pt x="448115" y="447405"/>
                  </a:lnTo>
                  <a:lnTo>
                    <a:pt x="471803" y="391149"/>
                  </a:lnTo>
                  <a:lnTo>
                    <a:pt x="495604" y="354602"/>
                  </a:lnTo>
                  <a:lnTo>
                    <a:pt x="506187" y="346537"/>
                  </a:lnTo>
                  <a:lnTo>
                    <a:pt x="509126" y="339962"/>
                  </a:lnTo>
                  <a:lnTo>
                    <a:pt x="511233" y="337679"/>
                  </a:lnTo>
                  <a:lnTo>
                    <a:pt x="517102" y="335143"/>
                  </a:lnTo>
                  <a:lnTo>
                    <a:pt x="519196" y="335790"/>
                  </a:lnTo>
                  <a:lnTo>
                    <a:pt x="520592" y="337544"/>
                  </a:lnTo>
                  <a:lnTo>
                    <a:pt x="523466" y="343021"/>
                  </a:lnTo>
                  <a:lnTo>
                    <a:pt x="531199" y="353542"/>
                  </a:lnTo>
                  <a:lnTo>
                    <a:pt x="535401" y="365037"/>
                  </a:lnTo>
                  <a:lnTo>
                    <a:pt x="578978" y="424070"/>
                  </a:lnTo>
                  <a:lnTo>
                    <a:pt x="590862" y="434883"/>
                  </a:lnTo>
                  <a:lnTo>
                    <a:pt x="606730" y="442734"/>
                  </a:lnTo>
                  <a:lnTo>
                    <a:pt x="610698" y="445882"/>
                  </a:lnTo>
                  <a:lnTo>
                    <a:pt x="622163" y="449379"/>
                  </a:lnTo>
                  <a:lnTo>
                    <a:pt x="628924" y="450312"/>
                  </a:lnTo>
                  <a:lnTo>
                    <a:pt x="639964" y="447820"/>
                  </a:lnTo>
                  <a:lnTo>
                    <a:pt x="649281" y="443626"/>
                  </a:lnTo>
                  <a:lnTo>
                    <a:pt x="676403" y="434392"/>
                  </a:lnTo>
                  <a:lnTo>
                    <a:pt x="717763" y="407086"/>
                  </a:lnTo>
                  <a:lnTo>
                    <a:pt x="741131" y="378411"/>
                  </a:lnTo>
                  <a:lnTo>
                    <a:pt x="745838" y="366035"/>
                  </a:lnTo>
                  <a:lnTo>
                    <a:pt x="749252" y="353037"/>
                  </a:lnTo>
                  <a:lnTo>
                    <a:pt x="757289" y="336960"/>
                  </a:lnTo>
                  <a:lnTo>
                    <a:pt x="761345" y="300285"/>
                  </a:lnTo>
                  <a:lnTo>
                    <a:pt x="760076" y="299322"/>
                  </a:lnTo>
                  <a:lnTo>
                    <a:pt x="751971" y="297966"/>
                  </a:lnTo>
                  <a:lnTo>
                    <a:pt x="733517" y="297471"/>
                  </a:lnTo>
                  <a:lnTo>
                    <a:pt x="725697" y="300957"/>
                  </a:lnTo>
                  <a:lnTo>
                    <a:pt x="685854" y="330608"/>
                  </a:lnTo>
                  <a:lnTo>
                    <a:pt x="672653" y="349276"/>
                  </a:lnTo>
                  <a:lnTo>
                    <a:pt x="660781" y="378638"/>
                  </a:lnTo>
                  <a:lnTo>
                    <a:pt x="660737" y="393475"/>
                  </a:lnTo>
                  <a:lnTo>
                    <a:pt x="672257" y="448257"/>
                  </a:lnTo>
                  <a:lnTo>
                    <a:pt x="682595" y="460577"/>
                  </a:lnTo>
                  <a:lnTo>
                    <a:pt x="733987" y="501910"/>
                  </a:lnTo>
                  <a:lnTo>
                    <a:pt x="786401" y="523370"/>
                  </a:lnTo>
                  <a:lnTo>
                    <a:pt x="821360" y="531920"/>
                  </a:lnTo>
                  <a:lnTo>
                    <a:pt x="880572" y="53552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9" name="SMARTInkShape-603"/>
            <p:cNvSpPr/>
            <p:nvPr>
              <p:custDataLst>
                <p:tags r:id="rId97"/>
              </p:custDataLst>
            </p:nvPr>
          </p:nvSpPr>
          <p:spPr>
            <a:xfrm>
              <a:off x="3500438" y="2990816"/>
              <a:ext cx="344859" cy="437430"/>
            </a:xfrm>
            <a:custGeom>
              <a:avLst/>
              <a:gdLst/>
              <a:ahLst/>
              <a:cxnLst/>
              <a:rect l="0" t="0" r="0" b="0"/>
              <a:pathLst>
                <a:path w="344859" h="437430">
                  <a:moveTo>
                    <a:pt x="0" y="57184"/>
                  </a:moveTo>
                  <a:lnTo>
                    <a:pt x="39338" y="21373"/>
                  </a:lnTo>
                  <a:lnTo>
                    <a:pt x="74503" y="5572"/>
                  </a:lnTo>
                  <a:lnTo>
                    <a:pt x="108064" y="0"/>
                  </a:lnTo>
                  <a:lnTo>
                    <a:pt x="163143" y="7622"/>
                  </a:lnTo>
                  <a:lnTo>
                    <a:pt x="213612" y="25394"/>
                  </a:lnTo>
                  <a:lnTo>
                    <a:pt x="255478" y="53991"/>
                  </a:lnTo>
                  <a:lnTo>
                    <a:pt x="306751" y="105957"/>
                  </a:lnTo>
                  <a:lnTo>
                    <a:pt x="334436" y="146340"/>
                  </a:lnTo>
                  <a:lnTo>
                    <a:pt x="342068" y="177968"/>
                  </a:lnTo>
                  <a:lnTo>
                    <a:pt x="344858" y="236004"/>
                  </a:lnTo>
                  <a:lnTo>
                    <a:pt x="343770" y="258368"/>
                  </a:lnTo>
                  <a:lnTo>
                    <a:pt x="338876" y="277127"/>
                  </a:lnTo>
                  <a:lnTo>
                    <a:pt x="300714" y="333177"/>
                  </a:lnTo>
                  <a:lnTo>
                    <a:pt x="268372" y="361389"/>
                  </a:lnTo>
                  <a:lnTo>
                    <a:pt x="212754" y="405338"/>
                  </a:lnTo>
                  <a:lnTo>
                    <a:pt x="181050" y="429579"/>
                  </a:lnTo>
                  <a:lnTo>
                    <a:pt x="157697" y="437429"/>
                  </a:lnTo>
                  <a:lnTo>
                    <a:pt x="156725" y="436358"/>
                  </a:lnTo>
                  <a:lnTo>
                    <a:pt x="155037" y="427866"/>
                  </a:lnTo>
                  <a:lnTo>
                    <a:pt x="166687" y="41437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0" name="SMARTInkShape-604"/>
            <p:cNvSpPr/>
            <p:nvPr>
              <p:custDataLst>
                <p:tags r:id="rId98"/>
              </p:custDataLst>
            </p:nvPr>
          </p:nvSpPr>
          <p:spPr>
            <a:xfrm>
              <a:off x="3965108" y="3048000"/>
              <a:ext cx="59206" cy="670454"/>
            </a:xfrm>
            <a:custGeom>
              <a:avLst/>
              <a:gdLst/>
              <a:ahLst/>
              <a:cxnLst/>
              <a:rect l="0" t="0" r="0" b="0"/>
              <a:pathLst>
                <a:path w="59206" h="670454">
                  <a:moveTo>
                    <a:pt x="23486" y="0"/>
                  </a:moveTo>
                  <a:lnTo>
                    <a:pt x="23486" y="6321"/>
                  </a:lnTo>
                  <a:lnTo>
                    <a:pt x="19958" y="12952"/>
                  </a:lnTo>
                  <a:lnTo>
                    <a:pt x="17165" y="16572"/>
                  </a:lnTo>
                  <a:lnTo>
                    <a:pt x="14062" y="27650"/>
                  </a:lnTo>
                  <a:lnTo>
                    <a:pt x="11906" y="81693"/>
                  </a:lnTo>
                  <a:lnTo>
                    <a:pt x="11644" y="137698"/>
                  </a:lnTo>
                  <a:lnTo>
                    <a:pt x="11599" y="192494"/>
                  </a:lnTo>
                  <a:lnTo>
                    <a:pt x="8057" y="250622"/>
                  </a:lnTo>
                  <a:lnTo>
                    <a:pt x="3399" y="291304"/>
                  </a:lnTo>
                  <a:lnTo>
                    <a:pt x="1330" y="335844"/>
                  </a:lnTo>
                  <a:lnTo>
                    <a:pt x="409" y="378569"/>
                  </a:lnTo>
                  <a:lnTo>
                    <a:pt x="0" y="419607"/>
                  </a:lnTo>
                  <a:lnTo>
                    <a:pt x="1093" y="478576"/>
                  </a:lnTo>
                  <a:lnTo>
                    <a:pt x="7884" y="528827"/>
                  </a:lnTo>
                  <a:lnTo>
                    <a:pt x="10850" y="582033"/>
                  </a:lnTo>
                  <a:lnTo>
                    <a:pt x="14891" y="615190"/>
                  </a:lnTo>
                  <a:lnTo>
                    <a:pt x="26259" y="662877"/>
                  </a:lnTo>
                  <a:lnTo>
                    <a:pt x="29303" y="668137"/>
                  </a:lnTo>
                  <a:lnTo>
                    <a:pt x="32656" y="670320"/>
                  </a:lnTo>
                  <a:lnTo>
                    <a:pt x="36214" y="670453"/>
                  </a:lnTo>
                  <a:lnTo>
                    <a:pt x="47161" y="667238"/>
                  </a:lnTo>
                  <a:lnTo>
                    <a:pt x="59205" y="66675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1" name="SMARTInkShape-605"/>
            <p:cNvSpPr/>
            <p:nvPr>
              <p:custDataLst>
                <p:tags r:id="rId99"/>
              </p:custDataLst>
            </p:nvPr>
          </p:nvSpPr>
          <p:spPr>
            <a:xfrm>
              <a:off x="4002406" y="3383678"/>
              <a:ext cx="212408" cy="200104"/>
            </a:xfrm>
            <a:custGeom>
              <a:avLst/>
              <a:gdLst/>
              <a:ahLst/>
              <a:cxnLst/>
              <a:rect l="0" t="0" r="0" b="0"/>
              <a:pathLst>
                <a:path w="212408" h="200104">
                  <a:moveTo>
                    <a:pt x="140969" y="45322"/>
                  </a:moveTo>
                  <a:lnTo>
                    <a:pt x="130718" y="35071"/>
                  </a:lnTo>
                  <a:lnTo>
                    <a:pt x="128067" y="24237"/>
                  </a:lnTo>
                  <a:lnTo>
                    <a:pt x="112534" y="5471"/>
                  </a:lnTo>
                  <a:lnTo>
                    <a:pt x="104960" y="1152"/>
                  </a:lnTo>
                  <a:lnTo>
                    <a:pt x="101088" y="0"/>
                  </a:lnTo>
                  <a:lnTo>
                    <a:pt x="89730" y="2249"/>
                  </a:lnTo>
                  <a:lnTo>
                    <a:pt x="67201" y="8151"/>
                  </a:lnTo>
                  <a:lnTo>
                    <a:pt x="58353" y="16013"/>
                  </a:lnTo>
                  <a:lnTo>
                    <a:pt x="48688" y="27004"/>
                  </a:lnTo>
                  <a:lnTo>
                    <a:pt x="29695" y="41952"/>
                  </a:lnTo>
                  <a:lnTo>
                    <a:pt x="19635" y="55290"/>
                  </a:lnTo>
                  <a:lnTo>
                    <a:pt x="14283" y="70037"/>
                  </a:lnTo>
                  <a:lnTo>
                    <a:pt x="0" y="118429"/>
                  </a:lnTo>
                  <a:lnTo>
                    <a:pt x="2469" y="131172"/>
                  </a:lnTo>
                  <a:lnTo>
                    <a:pt x="12867" y="163559"/>
                  </a:lnTo>
                  <a:lnTo>
                    <a:pt x="15880" y="167803"/>
                  </a:lnTo>
                  <a:lnTo>
                    <a:pt x="22756" y="172518"/>
                  </a:lnTo>
                  <a:lnTo>
                    <a:pt x="34065" y="175173"/>
                  </a:lnTo>
                  <a:lnTo>
                    <a:pt x="61609" y="176225"/>
                  </a:lnTo>
                  <a:lnTo>
                    <a:pt x="69538" y="172734"/>
                  </a:lnTo>
                  <a:lnTo>
                    <a:pt x="97313" y="148301"/>
                  </a:lnTo>
                  <a:lnTo>
                    <a:pt x="101723" y="140479"/>
                  </a:lnTo>
                  <a:lnTo>
                    <a:pt x="116329" y="84256"/>
                  </a:lnTo>
                  <a:lnTo>
                    <a:pt x="117108" y="43196"/>
                  </a:lnTo>
                  <a:lnTo>
                    <a:pt x="113607" y="34235"/>
                  </a:lnTo>
                  <a:lnTo>
                    <a:pt x="108965" y="25843"/>
                  </a:lnTo>
                  <a:lnTo>
                    <a:pt x="105263" y="9666"/>
                  </a:lnTo>
                  <a:lnTo>
                    <a:pt x="105251" y="26181"/>
                  </a:lnTo>
                  <a:lnTo>
                    <a:pt x="108779" y="33728"/>
                  </a:lnTo>
                  <a:lnTo>
                    <a:pt x="111571" y="37593"/>
                  </a:lnTo>
                  <a:lnTo>
                    <a:pt x="133583" y="90846"/>
                  </a:lnTo>
                  <a:lnTo>
                    <a:pt x="161276" y="149023"/>
                  </a:lnTo>
                  <a:lnTo>
                    <a:pt x="164546" y="158880"/>
                  </a:lnTo>
                  <a:lnTo>
                    <a:pt x="188812" y="188107"/>
                  </a:lnTo>
                  <a:lnTo>
                    <a:pt x="196628" y="194772"/>
                  </a:lnTo>
                  <a:lnTo>
                    <a:pt x="212407" y="20010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2" name="SMARTInkShape-606"/>
            <p:cNvSpPr/>
            <p:nvPr>
              <p:custDataLst>
                <p:tags r:id="rId100"/>
              </p:custDataLst>
            </p:nvPr>
          </p:nvSpPr>
          <p:spPr>
            <a:xfrm>
              <a:off x="4274344" y="3417094"/>
              <a:ext cx="11907" cy="119063"/>
            </a:xfrm>
            <a:custGeom>
              <a:avLst/>
              <a:gdLst/>
              <a:ahLst/>
              <a:cxnLst/>
              <a:rect l="0" t="0" r="0" b="0"/>
              <a:pathLst>
                <a:path w="11907" h="119063">
                  <a:moveTo>
                    <a:pt x="11906" y="0"/>
                  </a:moveTo>
                  <a:lnTo>
                    <a:pt x="11906" y="24057"/>
                  </a:lnTo>
                  <a:lnTo>
                    <a:pt x="8378" y="34064"/>
                  </a:lnTo>
                  <a:lnTo>
                    <a:pt x="5585" y="38584"/>
                  </a:lnTo>
                  <a:lnTo>
                    <a:pt x="1655" y="57587"/>
                  </a:lnTo>
                  <a:lnTo>
                    <a:pt x="13" y="116520"/>
                  </a:lnTo>
                  <a:lnTo>
                    <a:pt x="0" y="11906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3" name="SMARTInkShape-607"/>
            <p:cNvSpPr/>
            <p:nvPr>
              <p:custDataLst>
                <p:tags r:id="rId101"/>
              </p:custDataLst>
            </p:nvPr>
          </p:nvSpPr>
          <p:spPr>
            <a:xfrm>
              <a:off x="4226732" y="3279306"/>
              <a:ext cx="35707" cy="54445"/>
            </a:xfrm>
            <a:custGeom>
              <a:avLst/>
              <a:gdLst/>
              <a:ahLst/>
              <a:cxnLst/>
              <a:rect l="0" t="0" r="0" b="0"/>
              <a:pathLst>
                <a:path w="35707" h="54445">
                  <a:moveTo>
                    <a:pt x="11893" y="54444"/>
                  </a:moveTo>
                  <a:lnTo>
                    <a:pt x="11893" y="48123"/>
                  </a:lnTo>
                  <a:lnTo>
                    <a:pt x="8365" y="41492"/>
                  </a:lnTo>
                  <a:lnTo>
                    <a:pt x="3711" y="34136"/>
                  </a:lnTo>
                  <a:lnTo>
                    <a:pt x="722" y="18633"/>
                  </a:lnTo>
                  <a:lnTo>
                    <a:pt x="0" y="7024"/>
                  </a:lnTo>
                  <a:lnTo>
                    <a:pt x="6311" y="559"/>
                  </a:lnTo>
                  <a:lnTo>
                    <a:pt x="9495" y="0"/>
                  </a:lnTo>
                  <a:lnTo>
                    <a:pt x="12940" y="950"/>
                  </a:lnTo>
                  <a:lnTo>
                    <a:pt x="21654" y="5660"/>
                  </a:lnTo>
                  <a:lnTo>
                    <a:pt x="35706" y="681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4" name="SMARTInkShape-608"/>
            <p:cNvSpPr/>
            <p:nvPr>
              <p:custDataLst>
                <p:tags r:id="rId102"/>
              </p:custDataLst>
            </p:nvPr>
          </p:nvSpPr>
          <p:spPr>
            <a:xfrm>
              <a:off x="4357688" y="3381375"/>
              <a:ext cx="190501" cy="236045"/>
            </a:xfrm>
            <a:custGeom>
              <a:avLst/>
              <a:gdLst/>
              <a:ahLst/>
              <a:cxnLst/>
              <a:rect l="0" t="0" r="0" b="0"/>
              <a:pathLst>
                <a:path w="190501" h="236045">
                  <a:moveTo>
                    <a:pt x="0" y="0"/>
                  </a:moveTo>
                  <a:lnTo>
                    <a:pt x="0" y="6321"/>
                  </a:lnTo>
                  <a:lnTo>
                    <a:pt x="3528" y="12952"/>
                  </a:lnTo>
                  <a:lnTo>
                    <a:pt x="6320" y="16572"/>
                  </a:lnTo>
                  <a:lnTo>
                    <a:pt x="9423" y="27650"/>
                  </a:lnTo>
                  <a:lnTo>
                    <a:pt x="14698" y="48762"/>
                  </a:lnTo>
                  <a:lnTo>
                    <a:pt x="22012" y="73279"/>
                  </a:lnTo>
                  <a:lnTo>
                    <a:pt x="23765" y="132737"/>
                  </a:lnTo>
                  <a:lnTo>
                    <a:pt x="23812" y="154715"/>
                  </a:lnTo>
                  <a:lnTo>
                    <a:pt x="23812" y="120471"/>
                  </a:lnTo>
                  <a:lnTo>
                    <a:pt x="27340" y="109546"/>
                  </a:lnTo>
                  <a:lnTo>
                    <a:pt x="31994" y="98958"/>
                  </a:lnTo>
                  <a:lnTo>
                    <a:pt x="35938" y="79445"/>
                  </a:lnTo>
                  <a:lnTo>
                    <a:pt x="63663" y="33562"/>
                  </a:lnTo>
                  <a:lnTo>
                    <a:pt x="75454" y="20381"/>
                  </a:lnTo>
                  <a:lnTo>
                    <a:pt x="83365" y="15673"/>
                  </a:lnTo>
                  <a:lnTo>
                    <a:pt x="95007" y="12402"/>
                  </a:lnTo>
                  <a:lnTo>
                    <a:pt x="111615" y="11971"/>
                  </a:lnTo>
                  <a:lnTo>
                    <a:pt x="114098" y="13273"/>
                  </a:lnTo>
                  <a:lnTo>
                    <a:pt x="115752" y="15463"/>
                  </a:lnTo>
                  <a:lnTo>
                    <a:pt x="128132" y="40401"/>
                  </a:lnTo>
                  <a:lnTo>
                    <a:pt x="135440" y="50147"/>
                  </a:lnTo>
                  <a:lnTo>
                    <a:pt x="140672" y="75712"/>
                  </a:lnTo>
                  <a:lnTo>
                    <a:pt x="142681" y="126679"/>
                  </a:lnTo>
                  <a:lnTo>
                    <a:pt x="153109" y="184848"/>
                  </a:lnTo>
                  <a:lnTo>
                    <a:pt x="155773" y="215303"/>
                  </a:lnTo>
                  <a:lnTo>
                    <a:pt x="158088" y="218941"/>
                  </a:lnTo>
                  <a:lnTo>
                    <a:pt x="160954" y="221367"/>
                  </a:lnTo>
                  <a:lnTo>
                    <a:pt x="164139" y="227590"/>
                  </a:lnTo>
                  <a:lnTo>
                    <a:pt x="164989" y="231102"/>
                  </a:lnTo>
                  <a:lnTo>
                    <a:pt x="166878" y="233443"/>
                  </a:lnTo>
                  <a:lnTo>
                    <a:pt x="172504" y="236044"/>
                  </a:lnTo>
                  <a:lnTo>
                    <a:pt x="174534" y="235415"/>
                  </a:lnTo>
                  <a:lnTo>
                    <a:pt x="175887" y="233673"/>
                  </a:lnTo>
                  <a:lnTo>
                    <a:pt x="189291" y="202258"/>
                  </a:lnTo>
                  <a:lnTo>
                    <a:pt x="190500" y="17859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5" name="SMARTInkShape-609"/>
            <p:cNvSpPr/>
            <p:nvPr>
              <p:custDataLst>
                <p:tags r:id="rId103"/>
              </p:custDataLst>
            </p:nvPr>
          </p:nvSpPr>
          <p:spPr>
            <a:xfrm>
              <a:off x="4619625" y="2988469"/>
              <a:ext cx="59369" cy="654845"/>
            </a:xfrm>
            <a:custGeom>
              <a:avLst/>
              <a:gdLst/>
              <a:ahLst/>
              <a:cxnLst/>
              <a:rect l="0" t="0" r="0" b="0"/>
              <a:pathLst>
                <a:path w="59369" h="654845">
                  <a:moveTo>
                    <a:pt x="0" y="0"/>
                  </a:moveTo>
                  <a:lnTo>
                    <a:pt x="0" y="55156"/>
                  </a:lnTo>
                  <a:lnTo>
                    <a:pt x="0" y="106243"/>
                  </a:lnTo>
                  <a:lnTo>
                    <a:pt x="0" y="153040"/>
                  </a:lnTo>
                  <a:lnTo>
                    <a:pt x="1323" y="208211"/>
                  </a:lnTo>
                  <a:lnTo>
                    <a:pt x="8182" y="266450"/>
                  </a:lnTo>
                  <a:lnTo>
                    <a:pt x="10803" y="325598"/>
                  </a:lnTo>
                  <a:lnTo>
                    <a:pt x="12902" y="383693"/>
                  </a:lnTo>
                  <a:lnTo>
                    <a:pt x="21315" y="435008"/>
                  </a:lnTo>
                  <a:lnTo>
                    <a:pt x="32186" y="482404"/>
                  </a:lnTo>
                  <a:lnTo>
                    <a:pt x="44183" y="534645"/>
                  </a:lnTo>
                  <a:lnTo>
                    <a:pt x="55354" y="593839"/>
                  </a:lnTo>
                  <a:lnTo>
                    <a:pt x="59368" y="649928"/>
                  </a:lnTo>
                  <a:lnTo>
                    <a:pt x="58100" y="651566"/>
                  </a:lnTo>
                  <a:lnTo>
                    <a:pt x="47625" y="65484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6" name="SMARTInkShape-610"/>
            <p:cNvSpPr/>
            <p:nvPr>
              <p:custDataLst>
                <p:tags r:id="rId104"/>
              </p:custDataLst>
            </p:nvPr>
          </p:nvSpPr>
          <p:spPr>
            <a:xfrm>
              <a:off x="4583906" y="3357563"/>
              <a:ext cx="154783" cy="1"/>
            </a:xfrm>
            <a:custGeom>
              <a:avLst/>
              <a:gdLst/>
              <a:ahLst/>
              <a:cxnLst/>
              <a:rect l="0" t="0" r="0" b="0"/>
              <a:pathLst>
                <a:path w="154783" h="1">
                  <a:moveTo>
                    <a:pt x="0" y="0"/>
                  </a:moveTo>
                  <a:lnTo>
                    <a:pt x="56321" y="0"/>
                  </a:lnTo>
                  <a:lnTo>
                    <a:pt x="113790" y="0"/>
                  </a:lnTo>
                  <a:lnTo>
                    <a:pt x="154782"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7" name="SMARTInkShape-611"/>
            <p:cNvSpPr/>
            <p:nvPr>
              <p:custDataLst>
                <p:tags r:id="rId105"/>
              </p:custDataLst>
            </p:nvPr>
          </p:nvSpPr>
          <p:spPr>
            <a:xfrm>
              <a:off x="4786313" y="3381375"/>
              <a:ext cx="11907" cy="142666"/>
            </a:xfrm>
            <a:custGeom>
              <a:avLst/>
              <a:gdLst/>
              <a:ahLst/>
              <a:cxnLst/>
              <a:rect l="0" t="0" r="0" b="0"/>
              <a:pathLst>
                <a:path w="11907" h="142666">
                  <a:moveTo>
                    <a:pt x="0" y="0"/>
                  </a:moveTo>
                  <a:lnTo>
                    <a:pt x="0" y="6321"/>
                  </a:lnTo>
                  <a:lnTo>
                    <a:pt x="3528" y="12952"/>
                  </a:lnTo>
                  <a:lnTo>
                    <a:pt x="8182" y="20308"/>
                  </a:lnTo>
                  <a:lnTo>
                    <a:pt x="11170" y="35811"/>
                  </a:lnTo>
                  <a:lnTo>
                    <a:pt x="11893" y="93144"/>
                  </a:lnTo>
                  <a:lnTo>
                    <a:pt x="11906" y="142665"/>
                  </a:lnTo>
                  <a:lnTo>
                    <a:pt x="11906" y="13096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8" name="SMARTInkShape-612"/>
            <p:cNvSpPr/>
            <p:nvPr>
              <p:custDataLst>
                <p:tags r:id="rId106"/>
              </p:custDataLst>
            </p:nvPr>
          </p:nvSpPr>
          <p:spPr>
            <a:xfrm>
              <a:off x="4774406" y="3202781"/>
              <a:ext cx="35720" cy="35720"/>
            </a:xfrm>
            <a:custGeom>
              <a:avLst/>
              <a:gdLst/>
              <a:ahLst/>
              <a:cxnLst/>
              <a:rect l="0" t="0" r="0" b="0"/>
              <a:pathLst>
                <a:path w="35720" h="35720">
                  <a:moveTo>
                    <a:pt x="0" y="35719"/>
                  </a:moveTo>
                  <a:lnTo>
                    <a:pt x="35719"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9" name="SMARTInkShape-613"/>
            <p:cNvSpPr/>
            <p:nvPr>
              <p:custDataLst>
                <p:tags r:id="rId107"/>
              </p:custDataLst>
            </p:nvPr>
          </p:nvSpPr>
          <p:spPr>
            <a:xfrm>
              <a:off x="4846051" y="2834234"/>
              <a:ext cx="178388" cy="754661"/>
            </a:xfrm>
            <a:custGeom>
              <a:avLst/>
              <a:gdLst/>
              <a:ahLst/>
              <a:cxnLst/>
              <a:rect l="0" t="0" r="0" b="0"/>
              <a:pathLst>
                <a:path w="178388" h="754661">
                  <a:moveTo>
                    <a:pt x="178387" y="35172"/>
                  </a:moveTo>
                  <a:lnTo>
                    <a:pt x="178387" y="28852"/>
                  </a:lnTo>
                  <a:lnTo>
                    <a:pt x="174859" y="22221"/>
                  </a:lnTo>
                  <a:lnTo>
                    <a:pt x="172066" y="18601"/>
                  </a:lnTo>
                  <a:lnTo>
                    <a:pt x="165435" y="14578"/>
                  </a:lnTo>
                  <a:lnTo>
                    <a:pt x="158078" y="11467"/>
                  </a:lnTo>
                  <a:lnTo>
                    <a:pt x="146499" y="3601"/>
                  </a:lnTo>
                  <a:lnTo>
                    <a:pt x="134690" y="682"/>
                  </a:lnTo>
                  <a:lnTo>
                    <a:pt x="126775" y="0"/>
                  </a:lnTo>
                  <a:lnTo>
                    <a:pt x="118847" y="3224"/>
                  </a:lnTo>
                  <a:lnTo>
                    <a:pt x="91074" y="27456"/>
                  </a:lnTo>
                  <a:lnTo>
                    <a:pt x="75199" y="53982"/>
                  </a:lnTo>
                  <a:lnTo>
                    <a:pt x="64616" y="84843"/>
                  </a:lnTo>
                  <a:lnTo>
                    <a:pt x="60021" y="142598"/>
                  </a:lnTo>
                  <a:lnTo>
                    <a:pt x="59416" y="201895"/>
                  </a:lnTo>
                  <a:lnTo>
                    <a:pt x="59342" y="255812"/>
                  </a:lnTo>
                  <a:lnTo>
                    <a:pt x="67510" y="309237"/>
                  </a:lnTo>
                  <a:lnTo>
                    <a:pt x="71451" y="353914"/>
                  </a:lnTo>
                  <a:lnTo>
                    <a:pt x="80410" y="400665"/>
                  </a:lnTo>
                  <a:lnTo>
                    <a:pt x="91442" y="448031"/>
                  </a:lnTo>
                  <a:lnTo>
                    <a:pt x="101766" y="495580"/>
                  </a:lnTo>
                  <a:lnTo>
                    <a:pt x="106736" y="541859"/>
                  </a:lnTo>
                  <a:lnTo>
                    <a:pt x="119597" y="593723"/>
                  </a:lnTo>
                  <a:lnTo>
                    <a:pt x="128556" y="642185"/>
                  </a:lnTo>
                  <a:lnTo>
                    <a:pt x="130472" y="698367"/>
                  </a:lnTo>
                  <a:lnTo>
                    <a:pt x="130704" y="726649"/>
                  </a:lnTo>
                  <a:lnTo>
                    <a:pt x="127207" y="736284"/>
                  </a:lnTo>
                  <a:lnTo>
                    <a:pt x="114185" y="753248"/>
                  </a:lnTo>
                  <a:lnTo>
                    <a:pt x="110450" y="754660"/>
                  </a:lnTo>
                  <a:lnTo>
                    <a:pt x="106637" y="754279"/>
                  </a:lnTo>
                  <a:lnTo>
                    <a:pt x="94951" y="750949"/>
                  </a:lnTo>
                  <a:lnTo>
                    <a:pt x="91012" y="750482"/>
                  </a:lnTo>
                  <a:lnTo>
                    <a:pt x="83109" y="742907"/>
                  </a:lnTo>
                  <a:lnTo>
                    <a:pt x="73864" y="732044"/>
                  </a:lnTo>
                  <a:lnTo>
                    <a:pt x="40583" y="704774"/>
                  </a:lnTo>
                  <a:lnTo>
                    <a:pt x="5113" y="650416"/>
                  </a:lnTo>
                  <a:lnTo>
                    <a:pt x="1369" y="634333"/>
                  </a:lnTo>
                  <a:lnTo>
                    <a:pt x="0" y="604517"/>
                  </a:lnTo>
                  <a:lnTo>
                    <a:pt x="6175" y="585014"/>
                  </a:lnTo>
                  <a:lnTo>
                    <a:pt x="16383" y="568799"/>
                  </a:lnTo>
                  <a:lnTo>
                    <a:pt x="71568" y="525881"/>
                  </a:lnTo>
                  <a:lnTo>
                    <a:pt x="129181" y="489058"/>
                  </a:lnTo>
                  <a:lnTo>
                    <a:pt x="154574" y="47570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0" name="SMARTInkShape-614"/>
            <p:cNvSpPr/>
            <p:nvPr>
              <p:custDataLst>
                <p:tags r:id="rId108"/>
              </p:custDataLst>
            </p:nvPr>
          </p:nvSpPr>
          <p:spPr>
            <a:xfrm>
              <a:off x="5077855" y="2886917"/>
              <a:ext cx="160896" cy="696247"/>
            </a:xfrm>
            <a:custGeom>
              <a:avLst/>
              <a:gdLst/>
              <a:ahLst/>
              <a:cxnLst/>
              <a:rect l="0" t="0" r="0" b="0"/>
              <a:pathLst>
                <a:path w="160896" h="696247">
                  <a:moveTo>
                    <a:pt x="160895" y="65833"/>
                  </a:moveTo>
                  <a:lnTo>
                    <a:pt x="136772" y="38183"/>
                  </a:lnTo>
                  <a:lnTo>
                    <a:pt x="121145" y="15833"/>
                  </a:lnTo>
                  <a:lnTo>
                    <a:pt x="113243" y="10538"/>
                  </a:lnTo>
                  <a:lnTo>
                    <a:pt x="105320" y="6862"/>
                  </a:lnTo>
                  <a:lnTo>
                    <a:pt x="97390" y="818"/>
                  </a:lnTo>
                  <a:lnTo>
                    <a:pt x="92100" y="0"/>
                  </a:lnTo>
                  <a:lnTo>
                    <a:pt x="63330" y="5211"/>
                  </a:lnTo>
                  <a:lnTo>
                    <a:pt x="54474" y="9345"/>
                  </a:lnTo>
                  <a:lnTo>
                    <a:pt x="38009" y="22778"/>
                  </a:lnTo>
                  <a:lnTo>
                    <a:pt x="14064" y="62614"/>
                  </a:lnTo>
                  <a:lnTo>
                    <a:pt x="8469" y="85899"/>
                  </a:lnTo>
                  <a:lnTo>
                    <a:pt x="2897" y="134817"/>
                  </a:lnTo>
                  <a:lnTo>
                    <a:pt x="0" y="143572"/>
                  </a:lnTo>
                  <a:lnTo>
                    <a:pt x="310" y="163884"/>
                  </a:lnTo>
                  <a:lnTo>
                    <a:pt x="6673" y="222306"/>
                  </a:lnTo>
                  <a:lnTo>
                    <a:pt x="15386" y="277736"/>
                  </a:lnTo>
                  <a:lnTo>
                    <a:pt x="23820" y="333615"/>
                  </a:lnTo>
                  <a:lnTo>
                    <a:pt x="34438" y="379920"/>
                  </a:lnTo>
                  <a:lnTo>
                    <a:pt x="49877" y="434791"/>
                  </a:lnTo>
                  <a:lnTo>
                    <a:pt x="65666" y="491688"/>
                  </a:lnTo>
                  <a:lnTo>
                    <a:pt x="75204" y="541536"/>
                  </a:lnTo>
                  <a:lnTo>
                    <a:pt x="86593" y="589600"/>
                  </a:lnTo>
                  <a:lnTo>
                    <a:pt x="99158" y="642904"/>
                  </a:lnTo>
                  <a:lnTo>
                    <a:pt x="101170" y="680047"/>
                  </a:lnTo>
                  <a:lnTo>
                    <a:pt x="97750" y="686303"/>
                  </a:lnTo>
                  <a:lnTo>
                    <a:pt x="89943" y="696246"/>
                  </a:lnTo>
                  <a:lnTo>
                    <a:pt x="65645" y="68495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1" name="SMARTInkShape-615"/>
            <p:cNvSpPr/>
            <p:nvPr>
              <p:custDataLst>
                <p:tags r:id="rId109"/>
              </p:custDataLst>
            </p:nvPr>
          </p:nvSpPr>
          <p:spPr>
            <a:xfrm>
              <a:off x="5000625" y="3274219"/>
              <a:ext cx="297656" cy="95251"/>
            </a:xfrm>
            <a:custGeom>
              <a:avLst/>
              <a:gdLst/>
              <a:ahLst/>
              <a:cxnLst/>
              <a:rect l="0" t="0" r="0" b="0"/>
              <a:pathLst>
                <a:path w="297656" h="95251">
                  <a:moveTo>
                    <a:pt x="0" y="95250"/>
                  </a:moveTo>
                  <a:lnTo>
                    <a:pt x="16572" y="95250"/>
                  </a:lnTo>
                  <a:lnTo>
                    <a:pt x="24123" y="91722"/>
                  </a:lnTo>
                  <a:lnTo>
                    <a:pt x="31888" y="87067"/>
                  </a:lnTo>
                  <a:lnTo>
                    <a:pt x="86398" y="66917"/>
                  </a:lnTo>
                  <a:lnTo>
                    <a:pt x="144798" y="43608"/>
                  </a:lnTo>
                  <a:lnTo>
                    <a:pt x="202660" y="33230"/>
                  </a:lnTo>
                  <a:lnTo>
                    <a:pt x="258002" y="16870"/>
                  </a:lnTo>
                  <a:lnTo>
                    <a:pt x="297655"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2" name="SMARTInkShape-616"/>
            <p:cNvSpPr/>
            <p:nvPr>
              <p:custDataLst>
                <p:tags r:id="rId110"/>
              </p:custDataLst>
            </p:nvPr>
          </p:nvSpPr>
          <p:spPr>
            <a:xfrm>
              <a:off x="5275184" y="3214691"/>
              <a:ext cx="234840" cy="285742"/>
            </a:xfrm>
            <a:custGeom>
              <a:avLst/>
              <a:gdLst/>
              <a:ahLst/>
              <a:cxnLst/>
              <a:rect l="0" t="0" r="0" b="0"/>
              <a:pathLst>
                <a:path w="234840" h="285742">
                  <a:moveTo>
                    <a:pt x="154066" y="11903"/>
                  </a:moveTo>
                  <a:lnTo>
                    <a:pt x="160387" y="11903"/>
                  </a:lnTo>
                  <a:lnTo>
                    <a:pt x="162248" y="10580"/>
                  </a:lnTo>
                  <a:lnTo>
                    <a:pt x="163490" y="8375"/>
                  </a:lnTo>
                  <a:lnTo>
                    <a:pt x="164317" y="5582"/>
                  </a:lnTo>
                  <a:lnTo>
                    <a:pt x="163546" y="3720"/>
                  </a:lnTo>
                  <a:lnTo>
                    <a:pt x="161709" y="2479"/>
                  </a:lnTo>
                  <a:lnTo>
                    <a:pt x="155576" y="487"/>
                  </a:lnTo>
                  <a:lnTo>
                    <a:pt x="97757" y="0"/>
                  </a:lnTo>
                  <a:lnTo>
                    <a:pt x="66605" y="1320"/>
                  </a:lnTo>
                  <a:lnTo>
                    <a:pt x="44220" y="9502"/>
                  </a:lnTo>
                  <a:lnTo>
                    <a:pt x="11498" y="32279"/>
                  </a:lnTo>
                  <a:lnTo>
                    <a:pt x="7427" y="33424"/>
                  </a:lnTo>
                  <a:lnTo>
                    <a:pt x="4713" y="35511"/>
                  </a:lnTo>
                  <a:lnTo>
                    <a:pt x="1697" y="41357"/>
                  </a:lnTo>
                  <a:lnTo>
                    <a:pt x="0" y="52086"/>
                  </a:lnTo>
                  <a:lnTo>
                    <a:pt x="3130" y="59748"/>
                  </a:lnTo>
                  <a:lnTo>
                    <a:pt x="15919" y="75446"/>
                  </a:lnTo>
                  <a:lnTo>
                    <a:pt x="33612" y="87322"/>
                  </a:lnTo>
                  <a:lnTo>
                    <a:pt x="89137" y="111123"/>
                  </a:lnTo>
                  <a:lnTo>
                    <a:pt x="144386" y="134934"/>
                  </a:lnTo>
                  <a:lnTo>
                    <a:pt x="180719" y="152132"/>
                  </a:lnTo>
                  <a:lnTo>
                    <a:pt x="228732" y="193975"/>
                  </a:lnTo>
                  <a:lnTo>
                    <a:pt x="233553" y="202185"/>
                  </a:lnTo>
                  <a:lnTo>
                    <a:pt x="234839" y="206226"/>
                  </a:lnTo>
                  <a:lnTo>
                    <a:pt x="234374" y="210243"/>
                  </a:lnTo>
                  <a:lnTo>
                    <a:pt x="230327" y="218235"/>
                  </a:lnTo>
                  <a:lnTo>
                    <a:pt x="220612" y="230172"/>
                  </a:lnTo>
                  <a:lnTo>
                    <a:pt x="165627" y="261934"/>
                  </a:lnTo>
                  <a:lnTo>
                    <a:pt x="126239" y="280455"/>
                  </a:lnTo>
                  <a:lnTo>
                    <a:pt x="73279" y="285685"/>
                  </a:lnTo>
                  <a:lnTo>
                    <a:pt x="81198" y="285741"/>
                  </a:lnTo>
                  <a:lnTo>
                    <a:pt x="81992" y="282216"/>
                  </a:lnTo>
                  <a:lnTo>
                    <a:pt x="82629" y="27384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74" name="SMARTInkShape-617"/>
          <p:cNvSpPr/>
          <p:nvPr>
            <p:custDataLst>
              <p:tags r:id="rId9"/>
            </p:custDataLst>
          </p:nvPr>
        </p:nvSpPr>
        <p:spPr>
          <a:xfrm>
            <a:off x="2684320" y="3167063"/>
            <a:ext cx="77931" cy="535005"/>
          </a:xfrm>
          <a:custGeom>
            <a:avLst/>
            <a:gdLst/>
            <a:ahLst/>
            <a:cxnLst/>
            <a:rect l="0" t="0" r="0" b="0"/>
            <a:pathLst>
              <a:path w="77931" h="535005">
                <a:moveTo>
                  <a:pt x="77930" y="0"/>
                </a:moveTo>
                <a:lnTo>
                  <a:pt x="77930" y="6320"/>
                </a:lnTo>
                <a:lnTo>
                  <a:pt x="53808" y="63460"/>
                </a:lnTo>
                <a:lnTo>
                  <a:pt x="34233" y="120902"/>
                </a:lnTo>
                <a:lnTo>
                  <a:pt x="23678" y="165762"/>
                </a:lnTo>
                <a:lnTo>
                  <a:pt x="18640" y="219036"/>
                </a:lnTo>
                <a:lnTo>
                  <a:pt x="10680" y="268922"/>
                </a:lnTo>
                <a:lnTo>
                  <a:pt x="6410" y="317217"/>
                </a:lnTo>
                <a:lnTo>
                  <a:pt x="0" y="363718"/>
                </a:lnTo>
                <a:lnTo>
                  <a:pt x="4818" y="415657"/>
                </a:lnTo>
                <a:lnTo>
                  <a:pt x="12482" y="464134"/>
                </a:lnTo>
                <a:lnTo>
                  <a:pt x="30178" y="517861"/>
                </a:lnTo>
                <a:lnTo>
                  <a:pt x="40365" y="533160"/>
                </a:lnTo>
                <a:lnTo>
                  <a:pt x="44919" y="534616"/>
                </a:lnTo>
                <a:lnTo>
                  <a:pt x="47985" y="535004"/>
                </a:lnTo>
                <a:lnTo>
                  <a:pt x="50029" y="532617"/>
                </a:lnTo>
                <a:lnTo>
                  <a:pt x="52906" y="516616"/>
                </a:lnTo>
                <a:lnTo>
                  <a:pt x="54070" y="458668"/>
                </a:lnTo>
                <a:lnTo>
                  <a:pt x="54118" y="41671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5" name="SMARTInkShape-618"/>
          <p:cNvSpPr/>
          <p:nvPr>
            <p:custDataLst>
              <p:tags r:id="rId10"/>
            </p:custDataLst>
          </p:nvPr>
        </p:nvSpPr>
        <p:spPr>
          <a:xfrm>
            <a:off x="3655219" y="3071813"/>
            <a:ext cx="35720" cy="750094"/>
          </a:xfrm>
          <a:custGeom>
            <a:avLst/>
            <a:gdLst/>
            <a:ahLst/>
            <a:cxnLst/>
            <a:rect l="0" t="0" r="0" b="0"/>
            <a:pathLst>
              <a:path w="35720" h="750094">
                <a:moveTo>
                  <a:pt x="0" y="0"/>
                </a:moveTo>
                <a:lnTo>
                  <a:pt x="0" y="53518"/>
                </a:lnTo>
                <a:lnTo>
                  <a:pt x="0" y="99941"/>
                </a:lnTo>
                <a:lnTo>
                  <a:pt x="0" y="144265"/>
                </a:lnTo>
                <a:lnTo>
                  <a:pt x="0" y="190911"/>
                </a:lnTo>
                <a:lnTo>
                  <a:pt x="3528" y="241774"/>
                </a:lnTo>
                <a:lnTo>
                  <a:pt x="9424" y="298737"/>
                </a:lnTo>
                <a:lnTo>
                  <a:pt x="10803" y="339147"/>
                </a:lnTo>
                <a:lnTo>
                  <a:pt x="11416" y="383565"/>
                </a:lnTo>
                <a:lnTo>
                  <a:pt x="15216" y="426237"/>
                </a:lnTo>
                <a:lnTo>
                  <a:pt x="21265" y="483920"/>
                </a:lnTo>
                <a:lnTo>
                  <a:pt x="23057" y="534526"/>
                </a:lnTo>
                <a:lnTo>
                  <a:pt x="27116" y="583034"/>
                </a:lnTo>
                <a:lnTo>
                  <a:pt x="33169" y="630921"/>
                </a:lnTo>
                <a:lnTo>
                  <a:pt x="35215" y="681868"/>
                </a:lnTo>
                <a:lnTo>
                  <a:pt x="35674" y="737734"/>
                </a:lnTo>
                <a:lnTo>
                  <a:pt x="35719" y="75009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80" name="SMARTInkShape-Group133"/>
          <p:cNvGrpSpPr/>
          <p:nvPr/>
        </p:nvGrpSpPr>
        <p:grpSpPr>
          <a:xfrm>
            <a:off x="5822902" y="2834596"/>
            <a:ext cx="2332867" cy="903968"/>
            <a:chOff x="5822902" y="2834596"/>
            <a:chExt cx="2332867" cy="903968"/>
          </a:xfrm>
        </p:grpSpPr>
        <p:sp>
          <p:nvSpPr>
            <p:cNvPr id="676" name="SMARTInkShape-619"/>
            <p:cNvSpPr/>
            <p:nvPr>
              <p:custDataLst>
                <p:tags r:id="rId87"/>
              </p:custDataLst>
            </p:nvPr>
          </p:nvSpPr>
          <p:spPr>
            <a:xfrm>
              <a:off x="5822902" y="3179035"/>
              <a:ext cx="1070818" cy="545204"/>
            </a:xfrm>
            <a:custGeom>
              <a:avLst/>
              <a:gdLst/>
              <a:ahLst/>
              <a:cxnLst/>
              <a:rect l="0" t="0" r="0" b="0"/>
              <a:pathLst>
                <a:path w="1070818" h="545204">
                  <a:moveTo>
                    <a:pt x="189753" y="83278"/>
                  </a:moveTo>
                  <a:lnTo>
                    <a:pt x="179503" y="73026"/>
                  </a:lnTo>
                  <a:lnTo>
                    <a:pt x="176852" y="62193"/>
                  </a:lnTo>
                  <a:lnTo>
                    <a:pt x="171673" y="54945"/>
                  </a:lnTo>
                  <a:lnTo>
                    <a:pt x="164961" y="50841"/>
                  </a:lnTo>
                  <a:lnTo>
                    <a:pt x="150217" y="48532"/>
                  </a:lnTo>
                  <a:lnTo>
                    <a:pt x="113846" y="49010"/>
                  </a:lnTo>
                  <a:lnTo>
                    <a:pt x="74595" y="64148"/>
                  </a:lnTo>
                  <a:lnTo>
                    <a:pt x="51080" y="80773"/>
                  </a:lnTo>
                  <a:lnTo>
                    <a:pt x="20958" y="109422"/>
                  </a:lnTo>
                  <a:lnTo>
                    <a:pt x="7743" y="135121"/>
                  </a:lnTo>
                  <a:lnTo>
                    <a:pt x="372" y="174510"/>
                  </a:lnTo>
                  <a:lnTo>
                    <a:pt x="0" y="179818"/>
                  </a:lnTo>
                  <a:lnTo>
                    <a:pt x="11424" y="220924"/>
                  </a:lnTo>
                  <a:lnTo>
                    <a:pt x="17010" y="229561"/>
                  </a:lnTo>
                  <a:lnTo>
                    <a:pt x="21675" y="232394"/>
                  </a:lnTo>
                  <a:lnTo>
                    <a:pt x="44645" y="236939"/>
                  </a:lnTo>
                  <a:lnTo>
                    <a:pt x="62312" y="237837"/>
                  </a:lnTo>
                  <a:lnTo>
                    <a:pt x="80850" y="231672"/>
                  </a:lnTo>
                  <a:lnTo>
                    <a:pt x="101312" y="217738"/>
                  </a:lnTo>
                  <a:lnTo>
                    <a:pt x="109879" y="210065"/>
                  </a:lnTo>
                  <a:lnTo>
                    <a:pt x="114566" y="202246"/>
                  </a:lnTo>
                  <a:lnTo>
                    <a:pt x="123897" y="180126"/>
                  </a:lnTo>
                  <a:lnTo>
                    <a:pt x="137156" y="158461"/>
                  </a:lnTo>
                  <a:lnTo>
                    <a:pt x="142000" y="119597"/>
                  </a:lnTo>
                  <a:lnTo>
                    <a:pt x="142072" y="113530"/>
                  </a:lnTo>
                  <a:lnTo>
                    <a:pt x="140768" y="111384"/>
                  </a:lnTo>
                  <a:lnTo>
                    <a:pt x="138576" y="109953"/>
                  </a:lnTo>
                  <a:lnTo>
                    <a:pt x="130266" y="107105"/>
                  </a:lnTo>
                  <a:lnTo>
                    <a:pt x="181835" y="158702"/>
                  </a:lnTo>
                  <a:lnTo>
                    <a:pt x="193290" y="163101"/>
                  </a:lnTo>
                  <a:lnTo>
                    <a:pt x="251861" y="177700"/>
                  </a:lnTo>
                  <a:lnTo>
                    <a:pt x="298679" y="178479"/>
                  </a:lnTo>
                  <a:lnTo>
                    <a:pt x="307839" y="174978"/>
                  </a:lnTo>
                  <a:lnTo>
                    <a:pt x="316320" y="170336"/>
                  </a:lnTo>
                  <a:lnTo>
                    <a:pt x="332346" y="166948"/>
                  </a:lnTo>
                  <a:lnTo>
                    <a:pt x="344372" y="166625"/>
                  </a:lnTo>
                  <a:lnTo>
                    <a:pt x="344534" y="178382"/>
                  </a:lnTo>
                  <a:lnTo>
                    <a:pt x="334284" y="178515"/>
                  </a:lnTo>
                  <a:lnTo>
                    <a:pt x="322523" y="168275"/>
                  </a:lnTo>
                  <a:lnTo>
                    <a:pt x="321257" y="160791"/>
                  </a:lnTo>
                  <a:lnTo>
                    <a:pt x="319409" y="125553"/>
                  </a:lnTo>
                  <a:lnTo>
                    <a:pt x="311301" y="107601"/>
                  </a:lnTo>
                  <a:lnTo>
                    <a:pt x="308821" y="49911"/>
                  </a:lnTo>
                  <a:lnTo>
                    <a:pt x="315138" y="41935"/>
                  </a:lnTo>
                  <a:lnTo>
                    <a:pt x="321769" y="38445"/>
                  </a:lnTo>
                  <a:lnTo>
                    <a:pt x="340704" y="34697"/>
                  </a:lnTo>
                  <a:lnTo>
                    <a:pt x="348565" y="29495"/>
                  </a:lnTo>
                  <a:lnTo>
                    <a:pt x="353836" y="28902"/>
                  </a:lnTo>
                  <a:lnTo>
                    <a:pt x="412212" y="35311"/>
                  </a:lnTo>
                  <a:lnTo>
                    <a:pt x="467578" y="35632"/>
                  </a:lnTo>
                  <a:lnTo>
                    <a:pt x="523130" y="35651"/>
                  </a:lnTo>
                  <a:lnTo>
                    <a:pt x="578692" y="35653"/>
                  </a:lnTo>
                  <a:lnTo>
                    <a:pt x="602259" y="34330"/>
                  </a:lnTo>
                  <a:lnTo>
                    <a:pt x="639288" y="24237"/>
                  </a:lnTo>
                  <a:lnTo>
                    <a:pt x="653532" y="12343"/>
                  </a:lnTo>
                  <a:lnTo>
                    <a:pt x="647609" y="5669"/>
                  </a:lnTo>
                  <a:lnTo>
                    <a:pt x="641072" y="2483"/>
                  </a:lnTo>
                  <a:lnTo>
                    <a:pt x="608024" y="83"/>
                  </a:lnTo>
                  <a:lnTo>
                    <a:pt x="556061" y="12068"/>
                  </a:lnTo>
                  <a:lnTo>
                    <a:pt x="540530" y="21021"/>
                  </a:lnTo>
                  <a:lnTo>
                    <a:pt x="527550" y="33375"/>
                  </a:lnTo>
                  <a:lnTo>
                    <a:pt x="507314" y="61827"/>
                  </a:lnTo>
                  <a:lnTo>
                    <a:pt x="505971" y="66331"/>
                  </a:lnTo>
                  <a:lnTo>
                    <a:pt x="506399" y="70657"/>
                  </a:lnTo>
                  <a:lnTo>
                    <a:pt x="509794" y="83066"/>
                  </a:lnTo>
                  <a:lnTo>
                    <a:pt x="510270" y="87105"/>
                  </a:lnTo>
                  <a:lnTo>
                    <a:pt x="511911" y="89798"/>
                  </a:lnTo>
                  <a:lnTo>
                    <a:pt x="514327" y="91593"/>
                  </a:lnTo>
                  <a:lnTo>
                    <a:pt x="520540" y="94911"/>
                  </a:lnTo>
                  <a:lnTo>
                    <a:pt x="531476" y="102893"/>
                  </a:lnTo>
                  <a:lnTo>
                    <a:pt x="539186" y="105225"/>
                  </a:lnTo>
                  <a:lnTo>
                    <a:pt x="557285" y="106537"/>
                  </a:lnTo>
                  <a:lnTo>
                    <a:pt x="610583" y="94932"/>
                  </a:lnTo>
                  <a:lnTo>
                    <a:pt x="632973" y="85996"/>
                  </a:lnTo>
                  <a:lnTo>
                    <a:pt x="669768" y="55447"/>
                  </a:lnTo>
                  <a:lnTo>
                    <a:pt x="674292" y="47537"/>
                  </a:lnTo>
                  <a:lnTo>
                    <a:pt x="677625" y="39612"/>
                  </a:lnTo>
                  <a:lnTo>
                    <a:pt x="687950" y="26097"/>
                  </a:lnTo>
                  <a:lnTo>
                    <a:pt x="689803" y="12003"/>
                  </a:lnTo>
                  <a:lnTo>
                    <a:pt x="689813" y="18209"/>
                  </a:lnTo>
                  <a:lnTo>
                    <a:pt x="693342" y="24813"/>
                  </a:lnTo>
                  <a:lnTo>
                    <a:pt x="696136" y="28426"/>
                  </a:lnTo>
                  <a:lnTo>
                    <a:pt x="699240" y="39496"/>
                  </a:lnTo>
                  <a:lnTo>
                    <a:pt x="704515" y="60604"/>
                  </a:lnTo>
                  <a:lnTo>
                    <a:pt x="725780" y="110718"/>
                  </a:lnTo>
                  <a:lnTo>
                    <a:pt x="733987" y="147412"/>
                  </a:lnTo>
                  <a:lnTo>
                    <a:pt x="743080" y="200897"/>
                  </a:lnTo>
                  <a:lnTo>
                    <a:pt x="756293" y="259185"/>
                  </a:lnTo>
                  <a:lnTo>
                    <a:pt x="760274" y="318128"/>
                  </a:lnTo>
                  <a:lnTo>
                    <a:pt x="761060" y="368381"/>
                  </a:lnTo>
                  <a:lnTo>
                    <a:pt x="759893" y="416525"/>
                  </a:lnTo>
                  <a:lnTo>
                    <a:pt x="744677" y="469846"/>
                  </a:lnTo>
                  <a:lnTo>
                    <a:pt x="733265" y="495326"/>
                  </a:lnTo>
                  <a:lnTo>
                    <a:pt x="721916" y="508062"/>
                  </a:lnTo>
                  <a:lnTo>
                    <a:pt x="693071" y="527019"/>
                  </a:lnTo>
                  <a:lnTo>
                    <a:pt x="653712" y="542180"/>
                  </a:lnTo>
                  <a:lnTo>
                    <a:pt x="635846" y="545203"/>
                  </a:lnTo>
                  <a:lnTo>
                    <a:pt x="576518" y="537158"/>
                  </a:lnTo>
                  <a:lnTo>
                    <a:pt x="569305" y="534031"/>
                  </a:lnTo>
                  <a:lnTo>
                    <a:pt x="537507" y="509019"/>
                  </a:lnTo>
                  <a:lnTo>
                    <a:pt x="532714" y="502042"/>
                  </a:lnTo>
                  <a:lnTo>
                    <a:pt x="525969" y="474585"/>
                  </a:lnTo>
                  <a:lnTo>
                    <a:pt x="524700" y="415293"/>
                  </a:lnTo>
                  <a:lnTo>
                    <a:pt x="539734" y="356942"/>
                  </a:lnTo>
                  <a:lnTo>
                    <a:pt x="571895" y="297566"/>
                  </a:lnTo>
                  <a:lnTo>
                    <a:pt x="610592" y="238056"/>
                  </a:lnTo>
                  <a:lnTo>
                    <a:pt x="656469" y="178527"/>
                  </a:lnTo>
                  <a:lnTo>
                    <a:pt x="700990" y="122524"/>
                  </a:lnTo>
                  <a:lnTo>
                    <a:pt x="746992" y="63640"/>
                  </a:lnTo>
                  <a:lnTo>
                    <a:pt x="779405" y="17389"/>
                  </a:lnTo>
                  <a:lnTo>
                    <a:pt x="782551" y="8573"/>
                  </a:lnTo>
                  <a:lnTo>
                    <a:pt x="784712" y="5693"/>
                  </a:lnTo>
                  <a:lnTo>
                    <a:pt x="796808" y="0"/>
                  </a:lnTo>
                  <a:lnTo>
                    <a:pt x="796971" y="56857"/>
                  </a:lnTo>
                  <a:lnTo>
                    <a:pt x="798295" y="87148"/>
                  </a:lnTo>
                  <a:lnTo>
                    <a:pt x="806397" y="109814"/>
                  </a:lnTo>
                  <a:lnTo>
                    <a:pt x="809099" y="122853"/>
                  </a:lnTo>
                  <a:lnTo>
                    <a:pt x="818058" y="137631"/>
                  </a:lnTo>
                  <a:lnTo>
                    <a:pt x="825306" y="146240"/>
                  </a:lnTo>
                  <a:lnTo>
                    <a:pt x="832937" y="150949"/>
                  </a:lnTo>
                  <a:lnTo>
                    <a:pt x="848615" y="153971"/>
                  </a:lnTo>
                  <a:lnTo>
                    <a:pt x="878704" y="154650"/>
                  </a:lnTo>
                  <a:lnTo>
                    <a:pt x="889743" y="151158"/>
                  </a:lnTo>
                  <a:lnTo>
                    <a:pt x="907608" y="138138"/>
                  </a:lnTo>
                  <a:lnTo>
                    <a:pt x="919859" y="120405"/>
                  </a:lnTo>
                  <a:lnTo>
                    <a:pt x="937050" y="74063"/>
                  </a:lnTo>
                  <a:lnTo>
                    <a:pt x="943130" y="38371"/>
                  </a:lnTo>
                  <a:lnTo>
                    <a:pt x="947921" y="28923"/>
                  </a:lnTo>
                  <a:lnTo>
                    <a:pt x="950050" y="20314"/>
                  </a:lnTo>
                  <a:lnTo>
                    <a:pt x="949295" y="17490"/>
                  </a:lnTo>
                  <a:lnTo>
                    <a:pt x="947469" y="15607"/>
                  </a:lnTo>
                  <a:lnTo>
                    <a:pt x="944929" y="14351"/>
                  </a:lnTo>
                  <a:lnTo>
                    <a:pt x="943235" y="12191"/>
                  </a:lnTo>
                  <a:lnTo>
                    <a:pt x="939980" y="490"/>
                  </a:lnTo>
                  <a:lnTo>
                    <a:pt x="939860" y="10234"/>
                  </a:lnTo>
                  <a:lnTo>
                    <a:pt x="950100" y="38522"/>
                  </a:lnTo>
                  <a:lnTo>
                    <a:pt x="952751" y="63462"/>
                  </a:lnTo>
                  <a:lnTo>
                    <a:pt x="983634" y="122004"/>
                  </a:lnTo>
                  <a:lnTo>
                    <a:pt x="1027162" y="170533"/>
                  </a:lnTo>
                  <a:lnTo>
                    <a:pt x="1035099" y="174975"/>
                  </a:lnTo>
                  <a:lnTo>
                    <a:pt x="1056559" y="178319"/>
                  </a:lnTo>
                  <a:lnTo>
                    <a:pt x="1070817" y="16662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7" name="SMARTInkShape-620"/>
            <p:cNvSpPr/>
            <p:nvPr>
              <p:custDataLst>
                <p:tags r:id="rId88"/>
              </p:custDataLst>
            </p:nvPr>
          </p:nvSpPr>
          <p:spPr>
            <a:xfrm>
              <a:off x="6858000" y="3191528"/>
              <a:ext cx="297657" cy="201754"/>
            </a:xfrm>
            <a:custGeom>
              <a:avLst/>
              <a:gdLst/>
              <a:ahLst/>
              <a:cxnLst/>
              <a:rect l="0" t="0" r="0" b="0"/>
              <a:pathLst>
                <a:path w="297657" h="201754">
                  <a:moveTo>
                    <a:pt x="0" y="46972"/>
                  </a:moveTo>
                  <a:lnTo>
                    <a:pt x="11416" y="46972"/>
                  </a:lnTo>
                  <a:lnTo>
                    <a:pt x="18081" y="53293"/>
                  </a:lnTo>
                  <a:lnTo>
                    <a:pt x="28322" y="56396"/>
                  </a:lnTo>
                  <a:lnTo>
                    <a:pt x="84196" y="62342"/>
                  </a:lnTo>
                  <a:lnTo>
                    <a:pt x="107409" y="68283"/>
                  </a:lnTo>
                  <a:lnTo>
                    <a:pt x="162484" y="70687"/>
                  </a:lnTo>
                  <a:lnTo>
                    <a:pt x="199503" y="70781"/>
                  </a:lnTo>
                  <a:lnTo>
                    <a:pt x="212403" y="60533"/>
                  </a:lnTo>
                  <a:lnTo>
                    <a:pt x="213464" y="56086"/>
                  </a:lnTo>
                  <a:lnTo>
                    <a:pt x="213747" y="53048"/>
                  </a:lnTo>
                  <a:lnTo>
                    <a:pt x="210533" y="46145"/>
                  </a:lnTo>
                  <a:lnTo>
                    <a:pt x="197691" y="30933"/>
                  </a:lnTo>
                  <a:lnTo>
                    <a:pt x="190168" y="26615"/>
                  </a:lnTo>
                  <a:lnTo>
                    <a:pt x="168239" y="17521"/>
                  </a:lnTo>
                  <a:lnTo>
                    <a:pt x="146611" y="4309"/>
                  </a:lnTo>
                  <a:lnTo>
                    <a:pt x="116892" y="0"/>
                  </a:lnTo>
                  <a:lnTo>
                    <a:pt x="97400" y="5861"/>
                  </a:lnTo>
                  <a:lnTo>
                    <a:pt x="76615" y="19694"/>
                  </a:lnTo>
                  <a:lnTo>
                    <a:pt x="68006" y="27352"/>
                  </a:lnTo>
                  <a:lnTo>
                    <a:pt x="63298" y="35165"/>
                  </a:lnTo>
                  <a:lnTo>
                    <a:pt x="62042" y="39101"/>
                  </a:lnTo>
                  <a:lnTo>
                    <a:pt x="64175" y="50529"/>
                  </a:lnTo>
                  <a:lnTo>
                    <a:pt x="69286" y="71839"/>
                  </a:lnTo>
                  <a:lnTo>
                    <a:pt x="70003" y="79425"/>
                  </a:lnTo>
                  <a:lnTo>
                    <a:pt x="77856" y="94909"/>
                  </a:lnTo>
                  <a:lnTo>
                    <a:pt x="117125" y="139926"/>
                  </a:lnTo>
                  <a:lnTo>
                    <a:pt x="173148" y="175774"/>
                  </a:lnTo>
                  <a:lnTo>
                    <a:pt x="204321" y="191998"/>
                  </a:lnTo>
                  <a:lnTo>
                    <a:pt x="255050" y="200897"/>
                  </a:lnTo>
                  <a:lnTo>
                    <a:pt x="297656" y="20175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8" name="SMARTInkShape-621"/>
            <p:cNvSpPr/>
            <p:nvPr>
              <p:custDataLst>
                <p:tags r:id="rId89"/>
              </p:custDataLst>
            </p:nvPr>
          </p:nvSpPr>
          <p:spPr>
            <a:xfrm>
              <a:off x="7274719" y="2834596"/>
              <a:ext cx="726282" cy="427488"/>
            </a:xfrm>
            <a:custGeom>
              <a:avLst/>
              <a:gdLst/>
              <a:ahLst/>
              <a:cxnLst/>
              <a:rect l="0" t="0" r="0" b="0"/>
              <a:pathLst>
                <a:path w="726282" h="427488">
                  <a:moveTo>
                    <a:pt x="0" y="332467"/>
                  </a:moveTo>
                  <a:lnTo>
                    <a:pt x="27650" y="356589"/>
                  </a:lnTo>
                  <a:lnTo>
                    <a:pt x="56320" y="372215"/>
                  </a:lnTo>
                  <a:lnTo>
                    <a:pt x="96967" y="378535"/>
                  </a:lnTo>
                  <a:lnTo>
                    <a:pt x="155007" y="379886"/>
                  </a:lnTo>
                  <a:lnTo>
                    <a:pt x="210633" y="369223"/>
                  </a:lnTo>
                  <a:lnTo>
                    <a:pt x="257683" y="343010"/>
                  </a:lnTo>
                  <a:lnTo>
                    <a:pt x="309248" y="304506"/>
                  </a:lnTo>
                  <a:lnTo>
                    <a:pt x="334751" y="279497"/>
                  </a:lnTo>
                  <a:lnTo>
                    <a:pt x="360292" y="224606"/>
                  </a:lnTo>
                  <a:lnTo>
                    <a:pt x="375537" y="169364"/>
                  </a:lnTo>
                  <a:lnTo>
                    <a:pt x="379921" y="118862"/>
                  </a:lnTo>
                  <a:lnTo>
                    <a:pt x="379198" y="95979"/>
                  </a:lnTo>
                  <a:lnTo>
                    <a:pt x="361972" y="43240"/>
                  </a:lnTo>
                  <a:lnTo>
                    <a:pt x="357282" y="20404"/>
                  </a:lnTo>
                  <a:lnTo>
                    <a:pt x="351497" y="9446"/>
                  </a:lnTo>
                  <a:lnTo>
                    <a:pt x="344515" y="3693"/>
                  </a:lnTo>
                  <a:lnTo>
                    <a:pt x="335575" y="0"/>
                  </a:lnTo>
                  <a:lnTo>
                    <a:pt x="334841" y="1020"/>
                  </a:lnTo>
                  <a:lnTo>
                    <a:pt x="334027" y="5681"/>
                  </a:lnTo>
                  <a:lnTo>
                    <a:pt x="344216" y="60809"/>
                  </a:lnTo>
                  <a:lnTo>
                    <a:pt x="351461" y="118442"/>
                  </a:lnTo>
                  <a:lnTo>
                    <a:pt x="364239" y="175341"/>
                  </a:lnTo>
                  <a:lnTo>
                    <a:pt x="371662" y="234010"/>
                  </a:lnTo>
                  <a:lnTo>
                    <a:pt x="379155" y="290529"/>
                  </a:lnTo>
                  <a:lnTo>
                    <a:pt x="390181" y="346036"/>
                  </a:lnTo>
                  <a:lnTo>
                    <a:pt x="392746" y="404921"/>
                  </a:lnTo>
                  <a:lnTo>
                    <a:pt x="392892" y="425106"/>
                  </a:lnTo>
                  <a:lnTo>
                    <a:pt x="391574" y="425976"/>
                  </a:lnTo>
                  <a:lnTo>
                    <a:pt x="382653" y="427487"/>
                  </a:lnTo>
                  <a:lnTo>
                    <a:pt x="382102" y="426241"/>
                  </a:lnTo>
                  <a:lnTo>
                    <a:pt x="381490" y="421328"/>
                  </a:lnTo>
                  <a:lnTo>
                    <a:pt x="377690" y="414735"/>
                  </a:lnTo>
                  <a:lnTo>
                    <a:pt x="374825" y="411124"/>
                  </a:lnTo>
                  <a:lnTo>
                    <a:pt x="371641" y="400058"/>
                  </a:lnTo>
                  <a:lnTo>
                    <a:pt x="369138" y="342199"/>
                  </a:lnTo>
                  <a:lnTo>
                    <a:pt x="369107" y="335350"/>
                  </a:lnTo>
                  <a:lnTo>
                    <a:pt x="375418" y="327000"/>
                  </a:lnTo>
                  <a:lnTo>
                    <a:pt x="382047" y="323422"/>
                  </a:lnTo>
                  <a:lnTo>
                    <a:pt x="385666" y="322468"/>
                  </a:lnTo>
                  <a:lnTo>
                    <a:pt x="388080" y="323155"/>
                  </a:lnTo>
                  <a:lnTo>
                    <a:pt x="389689" y="324936"/>
                  </a:lnTo>
                  <a:lnTo>
                    <a:pt x="390760" y="327446"/>
                  </a:lnTo>
                  <a:lnTo>
                    <a:pt x="392799" y="329120"/>
                  </a:lnTo>
                  <a:lnTo>
                    <a:pt x="450375" y="350164"/>
                  </a:lnTo>
                  <a:lnTo>
                    <a:pt x="461663" y="360617"/>
                  </a:lnTo>
                  <a:lnTo>
                    <a:pt x="466526" y="367109"/>
                  </a:lnTo>
                  <a:lnTo>
                    <a:pt x="478983" y="374321"/>
                  </a:lnTo>
                  <a:lnTo>
                    <a:pt x="492017" y="378850"/>
                  </a:lnTo>
                  <a:lnTo>
                    <a:pt x="533060" y="400536"/>
                  </a:lnTo>
                  <a:lnTo>
                    <a:pt x="563403" y="403707"/>
                  </a:lnTo>
                  <a:lnTo>
                    <a:pt x="571428" y="400289"/>
                  </a:lnTo>
                  <a:lnTo>
                    <a:pt x="587361" y="387315"/>
                  </a:lnTo>
                  <a:lnTo>
                    <a:pt x="591778" y="379774"/>
                  </a:lnTo>
                  <a:lnTo>
                    <a:pt x="594614" y="364154"/>
                  </a:lnTo>
                  <a:lnTo>
                    <a:pt x="595251" y="334078"/>
                  </a:lnTo>
                  <a:lnTo>
                    <a:pt x="591757" y="323040"/>
                  </a:lnTo>
                  <a:lnTo>
                    <a:pt x="587118" y="313725"/>
                  </a:lnTo>
                  <a:lnTo>
                    <a:pt x="577575" y="286603"/>
                  </a:lnTo>
                  <a:lnTo>
                    <a:pt x="574227" y="282047"/>
                  </a:lnTo>
                  <a:lnTo>
                    <a:pt x="561782" y="274135"/>
                  </a:lnTo>
                  <a:lnTo>
                    <a:pt x="549534" y="273040"/>
                  </a:lnTo>
                  <a:lnTo>
                    <a:pt x="541914" y="279287"/>
                  </a:lnTo>
                  <a:lnTo>
                    <a:pt x="538507" y="285900"/>
                  </a:lnTo>
                  <a:lnTo>
                    <a:pt x="536319" y="300926"/>
                  </a:lnTo>
                  <a:lnTo>
                    <a:pt x="547938" y="339313"/>
                  </a:lnTo>
                  <a:lnTo>
                    <a:pt x="553532" y="347857"/>
                  </a:lnTo>
                  <a:lnTo>
                    <a:pt x="605160" y="384048"/>
                  </a:lnTo>
                  <a:lnTo>
                    <a:pt x="627628" y="389642"/>
                  </a:lnTo>
                  <a:lnTo>
                    <a:pt x="639661" y="387423"/>
                  </a:lnTo>
                  <a:lnTo>
                    <a:pt x="650741" y="383350"/>
                  </a:lnTo>
                  <a:lnTo>
                    <a:pt x="687099" y="374200"/>
                  </a:lnTo>
                  <a:lnTo>
                    <a:pt x="699165" y="363803"/>
                  </a:lnTo>
                  <a:lnTo>
                    <a:pt x="726281" y="33246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9" name="SMARTInkShape-622"/>
            <p:cNvSpPr/>
            <p:nvPr>
              <p:custDataLst>
                <p:tags r:id="rId90"/>
              </p:custDataLst>
            </p:nvPr>
          </p:nvSpPr>
          <p:spPr>
            <a:xfrm>
              <a:off x="7977691" y="3048711"/>
              <a:ext cx="178078" cy="689853"/>
            </a:xfrm>
            <a:custGeom>
              <a:avLst/>
              <a:gdLst/>
              <a:ahLst/>
              <a:cxnLst/>
              <a:rect l="0" t="0" r="0" b="0"/>
              <a:pathLst>
                <a:path w="178078" h="689853">
                  <a:moveTo>
                    <a:pt x="23309" y="58820"/>
                  </a:moveTo>
                  <a:lnTo>
                    <a:pt x="16988" y="58820"/>
                  </a:lnTo>
                  <a:lnTo>
                    <a:pt x="15127" y="60143"/>
                  </a:lnTo>
                  <a:lnTo>
                    <a:pt x="13885" y="62348"/>
                  </a:lnTo>
                  <a:lnTo>
                    <a:pt x="11893" y="69072"/>
                  </a:lnTo>
                  <a:lnTo>
                    <a:pt x="8093" y="69991"/>
                  </a:lnTo>
                  <a:lnTo>
                    <a:pt x="5228" y="70236"/>
                  </a:lnTo>
                  <a:lnTo>
                    <a:pt x="3317" y="71723"/>
                  </a:lnTo>
                  <a:lnTo>
                    <a:pt x="1195" y="76902"/>
                  </a:lnTo>
                  <a:lnTo>
                    <a:pt x="0" y="87255"/>
                  </a:lnTo>
                  <a:lnTo>
                    <a:pt x="3247" y="94830"/>
                  </a:lnTo>
                  <a:lnTo>
                    <a:pt x="7778" y="102606"/>
                  </a:lnTo>
                  <a:lnTo>
                    <a:pt x="11652" y="114421"/>
                  </a:lnTo>
                  <a:lnTo>
                    <a:pt x="39348" y="146134"/>
                  </a:lnTo>
                  <a:lnTo>
                    <a:pt x="50723" y="150543"/>
                  </a:lnTo>
                  <a:lnTo>
                    <a:pt x="86322" y="153864"/>
                  </a:lnTo>
                  <a:lnTo>
                    <a:pt x="94530" y="150451"/>
                  </a:lnTo>
                  <a:lnTo>
                    <a:pt x="98571" y="147688"/>
                  </a:lnTo>
                  <a:lnTo>
                    <a:pt x="122744" y="140609"/>
                  </a:lnTo>
                  <a:lnTo>
                    <a:pt x="158100" y="102803"/>
                  </a:lnTo>
                  <a:lnTo>
                    <a:pt x="162591" y="91156"/>
                  </a:lnTo>
                  <a:lnTo>
                    <a:pt x="176373" y="32842"/>
                  </a:lnTo>
                  <a:lnTo>
                    <a:pt x="178077" y="0"/>
                  </a:lnTo>
                  <a:lnTo>
                    <a:pt x="171766" y="5820"/>
                  </a:lnTo>
                  <a:lnTo>
                    <a:pt x="168664" y="12334"/>
                  </a:lnTo>
                  <a:lnTo>
                    <a:pt x="158098" y="62001"/>
                  </a:lnTo>
                  <a:lnTo>
                    <a:pt x="148460" y="118770"/>
                  </a:lnTo>
                  <a:lnTo>
                    <a:pt x="132746" y="175565"/>
                  </a:lnTo>
                  <a:lnTo>
                    <a:pt x="114237" y="222028"/>
                  </a:lnTo>
                  <a:lnTo>
                    <a:pt x="99787" y="270632"/>
                  </a:lnTo>
                  <a:lnTo>
                    <a:pt x="85804" y="325014"/>
                  </a:lnTo>
                  <a:lnTo>
                    <a:pt x="66815" y="376553"/>
                  </a:lnTo>
                  <a:lnTo>
                    <a:pt x="52221" y="431804"/>
                  </a:lnTo>
                  <a:lnTo>
                    <a:pt x="39519" y="482277"/>
                  </a:lnTo>
                  <a:lnTo>
                    <a:pt x="27377" y="529423"/>
                  </a:lnTo>
                  <a:lnTo>
                    <a:pt x="14950" y="581580"/>
                  </a:lnTo>
                  <a:lnTo>
                    <a:pt x="11869" y="640757"/>
                  </a:lnTo>
                  <a:lnTo>
                    <a:pt x="12865" y="667073"/>
                  </a:lnTo>
                  <a:lnTo>
                    <a:pt x="17785" y="678846"/>
                  </a:lnTo>
                  <a:lnTo>
                    <a:pt x="20949" y="682514"/>
                  </a:lnTo>
                  <a:lnTo>
                    <a:pt x="33075" y="688885"/>
                  </a:lnTo>
                  <a:lnTo>
                    <a:pt x="47122" y="68985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1" name="SMARTInkShape-623"/>
          <p:cNvSpPr/>
          <p:nvPr>
            <p:custDataLst>
              <p:tags r:id="rId11"/>
            </p:custDataLst>
          </p:nvPr>
        </p:nvSpPr>
        <p:spPr>
          <a:xfrm>
            <a:off x="7465219" y="2845594"/>
            <a:ext cx="59372" cy="556970"/>
          </a:xfrm>
          <a:custGeom>
            <a:avLst/>
            <a:gdLst/>
            <a:ahLst/>
            <a:cxnLst/>
            <a:rect l="0" t="0" r="0" b="0"/>
            <a:pathLst>
              <a:path w="59372" h="556970">
                <a:moveTo>
                  <a:pt x="0" y="0"/>
                </a:moveTo>
                <a:lnTo>
                  <a:pt x="0" y="6320"/>
                </a:lnTo>
                <a:lnTo>
                  <a:pt x="3527" y="12951"/>
                </a:lnTo>
                <a:lnTo>
                  <a:pt x="6320" y="16571"/>
                </a:lnTo>
                <a:lnTo>
                  <a:pt x="9424" y="27650"/>
                </a:lnTo>
                <a:lnTo>
                  <a:pt x="11760" y="85920"/>
                </a:lnTo>
                <a:lnTo>
                  <a:pt x="11877" y="140983"/>
                </a:lnTo>
                <a:lnTo>
                  <a:pt x="13221" y="187146"/>
                </a:lnTo>
                <a:lnTo>
                  <a:pt x="20085" y="234338"/>
                </a:lnTo>
                <a:lnTo>
                  <a:pt x="22708" y="281835"/>
                </a:lnTo>
                <a:lnTo>
                  <a:pt x="24808" y="329422"/>
                </a:lnTo>
                <a:lnTo>
                  <a:pt x="31898" y="377036"/>
                </a:lnTo>
                <a:lnTo>
                  <a:pt x="35909" y="423334"/>
                </a:lnTo>
                <a:lnTo>
                  <a:pt x="44919" y="475204"/>
                </a:lnTo>
                <a:lnTo>
                  <a:pt x="50351" y="508131"/>
                </a:lnTo>
                <a:lnTo>
                  <a:pt x="58322" y="541645"/>
                </a:lnTo>
                <a:lnTo>
                  <a:pt x="59371" y="556969"/>
                </a:lnTo>
                <a:lnTo>
                  <a:pt x="58102" y="556521"/>
                </a:lnTo>
                <a:lnTo>
                  <a:pt x="35719" y="53578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91" name="SMARTInkShape-Group135"/>
          <p:cNvGrpSpPr/>
          <p:nvPr/>
        </p:nvGrpSpPr>
        <p:grpSpPr>
          <a:xfrm>
            <a:off x="8596313" y="2714625"/>
            <a:ext cx="2452688" cy="616597"/>
            <a:chOff x="8596313" y="2714625"/>
            <a:chExt cx="2452688" cy="616597"/>
          </a:xfrm>
        </p:grpSpPr>
        <p:sp>
          <p:nvSpPr>
            <p:cNvPr id="682" name="SMARTInkShape-624"/>
            <p:cNvSpPr/>
            <p:nvPr>
              <p:custDataLst>
                <p:tags r:id="rId78"/>
              </p:custDataLst>
            </p:nvPr>
          </p:nvSpPr>
          <p:spPr>
            <a:xfrm>
              <a:off x="9479386" y="2988614"/>
              <a:ext cx="259928" cy="165832"/>
            </a:xfrm>
            <a:custGeom>
              <a:avLst/>
              <a:gdLst/>
              <a:ahLst/>
              <a:cxnLst/>
              <a:rect l="0" t="0" r="0" b="0"/>
              <a:pathLst>
                <a:path w="259928" h="165832">
                  <a:moveTo>
                    <a:pt x="128958" y="11761"/>
                  </a:moveTo>
                  <a:lnTo>
                    <a:pt x="122637" y="11761"/>
                  </a:lnTo>
                  <a:lnTo>
                    <a:pt x="116007" y="8233"/>
                  </a:lnTo>
                  <a:lnTo>
                    <a:pt x="108650" y="3578"/>
                  </a:lnTo>
                  <a:lnTo>
                    <a:pt x="93148" y="590"/>
                  </a:lnTo>
                  <a:lnTo>
                    <a:pt x="71025" y="0"/>
                  </a:lnTo>
                  <a:lnTo>
                    <a:pt x="59995" y="3447"/>
                  </a:lnTo>
                  <a:lnTo>
                    <a:pt x="23563" y="27846"/>
                  </a:lnTo>
                  <a:lnTo>
                    <a:pt x="19008" y="33068"/>
                  </a:lnTo>
                  <a:lnTo>
                    <a:pt x="2513" y="67555"/>
                  </a:lnTo>
                  <a:lnTo>
                    <a:pt x="0" y="81097"/>
                  </a:lnTo>
                  <a:lnTo>
                    <a:pt x="2410" y="92407"/>
                  </a:lnTo>
                  <a:lnTo>
                    <a:pt x="6568" y="101843"/>
                  </a:lnTo>
                  <a:lnTo>
                    <a:pt x="10232" y="114593"/>
                  </a:lnTo>
                  <a:lnTo>
                    <a:pt x="26338" y="134746"/>
                  </a:lnTo>
                  <a:lnTo>
                    <a:pt x="37487" y="139181"/>
                  </a:lnTo>
                  <a:lnTo>
                    <a:pt x="59884" y="142029"/>
                  </a:lnTo>
                  <a:lnTo>
                    <a:pt x="68713" y="138890"/>
                  </a:lnTo>
                  <a:lnTo>
                    <a:pt x="119353" y="102976"/>
                  </a:lnTo>
                  <a:lnTo>
                    <a:pt x="124689" y="95075"/>
                  </a:lnTo>
                  <a:lnTo>
                    <a:pt x="140300" y="50321"/>
                  </a:lnTo>
                  <a:lnTo>
                    <a:pt x="140697" y="42001"/>
                  </a:lnTo>
                  <a:lnTo>
                    <a:pt x="137262" y="34902"/>
                  </a:lnTo>
                  <a:lnTo>
                    <a:pt x="129444" y="24325"/>
                  </a:lnTo>
                  <a:lnTo>
                    <a:pt x="128970" y="51672"/>
                  </a:lnTo>
                  <a:lnTo>
                    <a:pt x="132491" y="59485"/>
                  </a:lnTo>
                  <a:lnTo>
                    <a:pt x="135282" y="63421"/>
                  </a:lnTo>
                  <a:lnTo>
                    <a:pt x="143656" y="92631"/>
                  </a:lnTo>
                  <a:lnTo>
                    <a:pt x="180600" y="146165"/>
                  </a:lnTo>
                  <a:lnTo>
                    <a:pt x="198793" y="158447"/>
                  </a:lnTo>
                  <a:lnTo>
                    <a:pt x="231618" y="165831"/>
                  </a:lnTo>
                  <a:lnTo>
                    <a:pt x="259927" y="15463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3" name="SMARTInkShape-625"/>
            <p:cNvSpPr/>
            <p:nvPr>
              <p:custDataLst>
                <p:tags r:id="rId79"/>
              </p:custDataLst>
            </p:nvPr>
          </p:nvSpPr>
          <p:spPr>
            <a:xfrm>
              <a:off x="9322594" y="2726531"/>
              <a:ext cx="95251" cy="452439"/>
            </a:xfrm>
            <a:custGeom>
              <a:avLst/>
              <a:gdLst/>
              <a:ahLst/>
              <a:cxnLst/>
              <a:rect l="0" t="0" r="0" b="0"/>
              <a:pathLst>
                <a:path w="95251" h="452439">
                  <a:moveTo>
                    <a:pt x="0" y="0"/>
                  </a:moveTo>
                  <a:lnTo>
                    <a:pt x="6320" y="6321"/>
                  </a:lnTo>
                  <a:lnTo>
                    <a:pt x="9424" y="12952"/>
                  </a:lnTo>
                  <a:lnTo>
                    <a:pt x="21265" y="64132"/>
                  </a:lnTo>
                  <a:lnTo>
                    <a:pt x="31660" y="119669"/>
                  </a:lnTo>
                  <a:lnTo>
                    <a:pt x="34917" y="170335"/>
                  </a:lnTo>
                  <a:lnTo>
                    <a:pt x="35560" y="224587"/>
                  </a:lnTo>
                  <a:lnTo>
                    <a:pt x="43870" y="281704"/>
                  </a:lnTo>
                  <a:lnTo>
                    <a:pt x="46883" y="332576"/>
                  </a:lnTo>
                  <a:lnTo>
                    <a:pt x="53799" y="380843"/>
                  </a:lnTo>
                  <a:lnTo>
                    <a:pt x="67904" y="417766"/>
                  </a:lnTo>
                  <a:lnTo>
                    <a:pt x="95250" y="45243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4" name="SMARTInkShape-626"/>
            <p:cNvSpPr/>
            <p:nvPr>
              <p:custDataLst>
                <p:tags r:id="rId80"/>
              </p:custDataLst>
            </p:nvPr>
          </p:nvSpPr>
          <p:spPr>
            <a:xfrm>
              <a:off x="9122435" y="2964656"/>
              <a:ext cx="164071" cy="201710"/>
            </a:xfrm>
            <a:custGeom>
              <a:avLst/>
              <a:gdLst/>
              <a:ahLst/>
              <a:cxnLst/>
              <a:rect l="0" t="0" r="0" b="0"/>
              <a:pathLst>
                <a:path w="164071" h="201710">
                  <a:moveTo>
                    <a:pt x="81096" y="47625"/>
                  </a:moveTo>
                  <a:lnTo>
                    <a:pt x="74776" y="53946"/>
                  </a:lnTo>
                  <a:lnTo>
                    <a:pt x="71672" y="60577"/>
                  </a:lnTo>
                  <a:lnTo>
                    <a:pt x="70845" y="64197"/>
                  </a:lnTo>
                  <a:lnTo>
                    <a:pt x="63359" y="75613"/>
                  </a:lnTo>
                  <a:lnTo>
                    <a:pt x="47656" y="91322"/>
                  </a:lnTo>
                  <a:lnTo>
                    <a:pt x="34925" y="99237"/>
                  </a:lnTo>
                  <a:lnTo>
                    <a:pt x="30471" y="104523"/>
                  </a:lnTo>
                  <a:lnTo>
                    <a:pt x="12842" y="137804"/>
                  </a:lnTo>
                  <a:lnTo>
                    <a:pt x="2811" y="150486"/>
                  </a:lnTo>
                  <a:lnTo>
                    <a:pt x="0" y="158605"/>
                  </a:lnTo>
                  <a:lnTo>
                    <a:pt x="574" y="162622"/>
                  </a:lnTo>
                  <a:lnTo>
                    <a:pt x="8201" y="182550"/>
                  </a:lnTo>
                  <a:lnTo>
                    <a:pt x="16066" y="190495"/>
                  </a:lnTo>
                  <a:lnTo>
                    <a:pt x="27059" y="197112"/>
                  </a:lnTo>
                  <a:lnTo>
                    <a:pt x="40685" y="200838"/>
                  </a:lnTo>
                  <a:lnTo>
                    <a:pt x="49025" y="201709"/>
                  </a:lnTo>
                  <a:lnTo>
                    <a:pt x="105206" y="187681"/>
                  </a:lnTo>
                  <a:lnTo>
                    <a:pt x="150238" y="172805"/>
                  </a:lnTo>
                  <a:lnTo>
                    <a:pt x="154972" y="168120"/>
                  </a:lnTo>
                  <a:lnTo>
                    <a:pt x="163194" y="146722"/>
                  </a:lnTo>
                  <a:lnTo>
                    <a:pt x="164070" y="131374"/>
                  </a:lnTo>
                  <a:lnTo>
                    <a:pt x="160748" y="121007"/>
                  </a:lnTo>
                  <a:lnTo>
                    <a:pt x="140303" y="95421"/>
                  </a:lnTo>
                  <a:lnTo>
                    <a:pt x="136442" y="91395"/>
                  </a:lnTo>
                  <a:lnTo>
                    <a:pt x="125097" y="86922"/>
                  </a:lnTo>
                  <a:lnTo>
                    <a:pt x="112559" y="83611"/>
                  </a:lnTo>
                  <a:lnTo>
                    <a:pt x="93730" y="70706"/>
                  </a:lnTo>
                  <a:lnTo>
                    <a:pt x="59648" y="38058"/>
                  </a:lnTo>
                  <a:lnTo>
                    <a:pt x="61863" y="29703"/>
                  </a:lnTo>
                  <a:lnTo>
                    <a:pt x="68225" y="12927"/>
                  </a:lnTo>
                  <a:lnTo>
                    <a:pt x="6919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5" name="SMARTInkShape-627"/>
            <p:cNvSpPr/>
            <p:nvPr>
              <p:custDataLst>
                <p:tags r:id="rId81"/>
              </p:custDataLst>
            </p:nvPr>
          </p:nvSpPr>
          <p:spPr>
            <a:xfrm>
              <a:off x="8967061" y="2964656"/>
              <a:ext cx="57878" cy="71439"/>
            </a:xfrm>
            <a:custGeom>
              <a:avLst/>
              <a:gdLst/>
              <a:ahLst/>
              <a:cxnLst/>
              <a:rect l="0" t="0" r="0" b="0"/>
              <a:pathLst>
                <a:path w="57878" h="71439">
                  <a:moveTo>
                    <a:pt x="10252" y="71438"/>
                  </a:moveTo>
                  <a:lnTo>
                    <a:pt x="10252" y="54866"/>
                  </a:lnTo>
                  <a:lnTo>
                    <a:pt x="6724" y="47315"/>
                  </a:lnTo>
                  <a:lnTo>
                    <a:pt x="2069" y="39550"/>
                  </a:lnTo>
                  <a:lnTo>
                    <a:pt x="0" y="31689"/>
                  </a:lnTo>
                  <a:lnTo>
                    <a:pt x="771" y="27741"/>
                  </a:lnTo>
                  <a:lnTo>
                    <a:pt x="8742" y="14253"/>
                  </a:lnTo>
                  <a:lnTo>
                    <a:pt x="16125" y="6281"/>
                  </a:lnTo>
                  <a:lnTo>
                    <a:pt x="23005" y="2792"/>
                  </a:lnTo>
                  <a:lnTo>
                    <a:pt x="45759" y="109"/>
                  </a:lnTo>
                  <a:lnTo>
                    <a:pt x="57877"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6" name="SMARTInkShape-628"/>
            <p:cNvSpPr/>
            <p:nvPr>
              <p:custDataLst>
                <p:tags r:id="rId82"/>
              </p:custDataLst>
            </p:nvPr>
          </p:nvSpPr>
          <p:spPr>
            <a:xfrm>
              <a:off x="8596313" y="3024763"/>
              <a:ext cx="261938" cy="306459"/>
            </a:xfrm>
            <a:custGeom>
              <a:avLst/>
              <a:gdLst/>
              <a:ahLst/>
              <a:cxnLst/>
              <a:rect l="0" t="0" r="0" b="0"/>
              <a:pathLst>
                <a:path w="261938" h="306459">
                  <a:moveTo>
                    <a:pt x="0" y="47050"/>
                  </a:moveTo>
                  <a:lnTo>
                    <a:pt x="35810" y="86388"/>
                  </a:lnTo>
                  <a:lnTo>
                    <a:pt x="63505" y="138543"/>
                  </a:lnTo>
                  <a:lnTo>
                    <a:pt x="86872" y="187470"/>
                  </a:lnTo>
                  <a:lnTo>
                    <a:pt x="104674" y="216537"/>
                  </a:lnTo>
                  <a:lnTo>
                    <a:pt x="134792" y="270422"/>
                  </a:lnTo>
                  <a:lnTo>
                    <a:pt x="145338" y="296183"/>
                  </a:lnTo>
                  <a:lnTo>
                    <a:pt x="148486" y="300451"/>
                  </a:lnTo>
                  <a:lnTo>
                    <a:pt x="155511" y="305193"/>
                  </a:lnTo>
                  <a:lnTo>
                    <a:pt x="159236" y="306458"/>
                  </a:lnTo>
                  <a:lnTo>
                    <a:pt x="163042" y="305978"/>
                  </a:lnTo>
                  <a:lnTo>
                    <a:pt x="176284" y="298514"/>
                  </a:lnTo>
                  <a:lnTo>
                    <a:pt x="188785" y="241143"/>
                  </a:lnTo>
                  <a:lnTo>
                    <a:pt x="199697" y="188830"/>
                  </a:lnTo>
                  <a:lnTo>
                    <a:pt x="202049" y="130249"/>
                  </a:lnTo>
                  <a:lnTo>
                    <a:pt x="202358" y="70843"/>
                  </a:lnTo>
                  <a:lnTo>
                    <a:pt x="202405" y="12178"/>
                  </a:lnTo>
                  <a:lnTo>
                    <a:pt x="202406" y="1365"/>
                  </a:lnTo>
                  <a:lnTo>
                    <a:pt x="203729" y="718"/>
                  </a:lnTo>
                  <a:lnTo>
                    <a:pt x="208726" y="0"/>
                  </a:lnTo>
                  <a:lnTo>
                    <a:pt x="210588" y="1131"/>
                  </a:lnTo>
                  <a:lnTo>
                    <a:pt x="211830" y="3208"/>
                  </a:lnTo>
                  <a:lnTo>
                    <a:pt x="212657" y="5915"/>
                  </a:lnTo>
                  <a:lnTo>
                    <a:pt x="223518" y="23569"/>
                  </a:lnTo>
                  <a:lnTo>
                    <a:pt x="224418" y="27427"/>
                  </a:lnTo>
                  <a:lnTo>
                    <a:pt x="232005" y="39177"/>
                  </a:lnTo>
                  <a:lnTo>
                    <a:pt x="261937" y="7086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7" name="SMARTInkShape-629"/>
            <p:cNvSpPr/>
            <p:nvPr>
              <p:custDataLst>
                <p:tags r:id="rId83"/>
              </p:custDataLst>
            </p:nvPr>
          </p:nvSpPr>
          <p:spPr>
            <a:xfrm>
              <a:off x="9001125" y="3131344"/>
              <a:ext cx="1" cy="83345"/>
            </a:xfrm>
            <a:custGeom>
              <a:avLst/>
              <a:gdLst/>
              <a:ahLst/>
              <a:cxnLst/>
              <a:rect l="0" t="0" r="0" b="0"/>
              <a:pathLst>
                <a:path w="1" h="83345">
                  <a:moveTo>
                    <a:pt x="0" y="0"/>
                  </a:moveTo>
                  <a:lnTo>
                    <a:pt x="0" y="55669"/>
                  </a:lnTo>
                  <a:lnTo>
                    <a:pt x="0" y="8334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8" name="SMARTInkShape-630"/>
            <p:cNvSpPr/>
            <p:nvPr>
              <p:custDataLst>
                <p:tags r:id="rId84"/>
              </p:custDataLst>
            </p:nvPr>
          </p:nvSpPr>
          <p:spPr>
            <a:xfrm>
              <a:off x="9834564" y="2714625"/>
              <a:ext cx="11760" cy="488157"/>
            </a:xfrm>
            <a:custGeom>
              <a:avLst/>
              <a:gdLst/>
              <a:ahLst/>
              <a:cxnLst/>
              <a:rect l="0" t="0" r="0" b="0"/>
              <a:pathLst>
                <a:path w="11760" h="488157">
                  <a:moveTo>
                    <a:pt x="0" y="0"/>
                  </a:moveTo>
                  <a:lnTo>
                    <a:pt x="0" y="52196"/>
                  </a:lnTo>
                  <a:lnTo>
                    <a:pt x="0" y="104002"/>
                  </a:lnTo>
                  <a:lnTo>
                    <a:pt x="1322" y="154158"/>
                  </a:lnTo>
                  <a:lnTo>
                    <a:pt x="6860" y="191638"/>
                  </a:lnTo>
                  <a:lnTo>
                    <a:pt x="1745" y="247512"/>
                  </a:lnTo>
                  <a:lnTo>
                    <a:pt x="344" y="303480"/>
                  </a:lnTo>
                  <a:lnTo>
                    <a:pt x="67" y="355986"/>
                  </a:lnTo>
                  <a:lnTo>
                    <a:pt x="3540" y="401048"/>
                  </a:lnTo>
                  <a:lnTo>
                    <a:pt x="10804" y="442682"/>
                  </a:lnTo>
                  <a:lnTo>
                    <a:pt x="11759" y="473871"/>
                  </a:lnTo>
                  <a:lnTo>
                    <a:pt x="10485" y="478633"/>
                  </a:lnTo>
                  <a:lnTo>
                    <a:pt x="8313" y="481807"/>
                  </a:lnTo>
                  <a:lnTo>
                    <a:pt x="0" y="48815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9" name="SMARTInkShape-631"/>
            <p:cNvSpPr/>
            <p:nvPr>
              <p:custDataLst>
                <p:tags r:id="rId85"/>
              </p:custDataLst>
            </p:nvPr>
          </p:nvSpPr>
          <p:spPr>
            <a:xfrm>
              <a:off x="9703594" y="2952807"/>
              <a:ext cx="392907" cy="190444"/>
            </a:xfrm>
            <a:custGeom>
              <a:avLst/>
              <a:gdLst/>
              <a:ahLst/>
              <a:cxnLst/>
              <a:rect l="0" t="0" r="0" b="0"/>
              <a:pathLst>
                <a:path w="392907" h="190444">
                  <a:moveTo>
                    <a:pt x="0" y="59474"/>
                  </a:moveTo>
                  <a:lnTo>
                    <a:pt x="6320" y="59474"/>
                  </a:lnTo>
                  <a:lnTo>
                    <a:pt x="8182" y="60797"/>
                  </a:lnTo>
                  <a:lnTo>
                    <a:pt x="9424" y="63002"/>
                  </a:lnTo>
                  <a:lnTo>
                    <a:pt x="10251" y="65795"/>
                  </a:lnTo>
                  <a:lnTo>
                    <a:pt x="13449" y="67657"/>
                  </a:lnTo>
                  <a:lnTo>
                    <a:pt x="44905" y="70890"/>
                  </a:lnTo>
                  <a:lnTo>
                    <a:pt x="97712" y="71337"/>
                  </a:lnTo>
                  <a:lnTo>
                    <a:pt x="156652" y="71377"/>
                  </a:lnTo>
                  <a:lnTo>
                    <a:pt x="211031" y="61956"/>
                  </a:lnTo>
                  <a:lnTo>
                    <a:pt x="261750" y="58478"/>
                  </a:lnTo>
                  <a:lnTo>
                    <a:pt x="317698" y="44795"/>
                  </a:lnTo>
                  <a:lnTo>
                    <a:pt x="342708" y="25945"/>
                  </a:lnTo>
                  <a:lnTo>
                    <a:pt x="344138" y="21201"/>
                  </a:lnTo>
                  <a:lnTo>
                    <a:pt x="345055" y="7376"/>
                  </a:lnTo>
                  <a:lnTo>
                    <a:pt x="343808" y="4898"/>
                  </a:lnTo>
                  <a:lnTo>
                    <a:pt x="341652" y="3246"/>
                  </a:lnTo>
                  <a:lnTo>
                    <a:pt x="335730" y="1411"/>
                  </a:lnTo>
                  <a:lnTo>
                    <a:pt x="288959" y="0"/>
                  </a:lnTo>
                  <a:lnTo>
                    <a:pt x="277034" y="3496"/>
                  </a:lnTo>
                  <a:lnTo>
                    <a:pt x="266001" y="8137"/>
                  </a:lnTo>
                  <a:lnTo>
                    <a:pt x="252279" y="10199"/>
                  </a:lnTo>
                  <a:lnTo>
                    <a:pt x="246237" y="13395"/>
                  </a:lnTo>
                  <a:lnTo>
                    <a:pt x="235998" y="24002"/>
                  </a:lnTo>
                  <a:lnTo>
                    <a:pt x="230565" y="34007"/>
                  </a:lnTo>
                  <a:lnTo>
                    <a:pt x="216221" y="79918"/>
                  </a:lnTo>
                  <a:lnTo>
                    <a:pt x="221199" y="103308"/>
                  </a:lnTo>
                  <a:lnTo>
                    <a:pt x="231043" y="115557"/>
                  </a:lnTo>
                  <a:lnTo>
                    <a:pt x="242915" y="126733"/>
                  </a:lnTo>
                  <a:lnTo>
                    <a:pt x="258358" y="146578"/>
                  </a:lnTo>
                  <a:lnTo>
                    <a:pt x="280427" y="161424"/>
                  </a:lnTo>
                  <a:lnTo>
                    <a:pt x="334242" y="182343"/>
                  </a:lnTo>
                  <a:lnTo>
                    <a:pt x="356623" y="188843"/>
                  </a:lnTo>
                  <a:lnTo>
                    <a:pt x="392906" y="19044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0" name="SMARTInkShape-632"/>
            <p:cNvSpPr/>
            <p:nvPr>
              <p:custDataLst>
                <p:tags r:id="rId86"/>
              </p:custDataLst>
            </p:nvPr>
          </p:nvSpPr>
          <p:spPr>
            <a:xfrm>
              <a:off x="10263189" y="2717042"/>
              <a:ext cx="785812" cy="449466"/>
            </a:xfrm>
            <a:custGeom>
              <a:avLst/>
              <a:gdLst/>
              <a:ahLst/>
              <a:cxnLst/>
              <a:rect l="0" t="0" r="0" b="0"/>
              <a:pathLst>
                <a:path w="785812" h="449466">
                  <a:moveTo>
                    <a:pt x="0" y="235708"/>
                  </a:moveTo>
                  <a:lnTo>
                    <a:pt x="0" y="242029"/>
                  </a:lnTo>
                  <a:lnTo>
                    <a:pt x="3526" y="248660"/>
                  </a:lnTo>
                  <a:lnTo>
                    <a:pt x="16571" y="263696"/>
                  </a:lnTo>
                  <a:lnTo>
                    <a:pt x="34306" y="275457"/>
                  </a:lnTo>
                  <a:lnTo>
                    <a:pt x="56319" y="280999"/>
                  </a:lnTo>
                  <a:lnTo>
                    <a:pt x="108300" y="283025"/>
                  </a:lnTo>
                  <a:lnTo>
                    <a:pt x="155005" y="283272"/>
                  </a:lnTo>
                  <a:lnTo>
                    <a:pt x="214341" y="260950"/>
                  </a:lnTo>
                  <a:lnTo>
                    <a:pt x="236814" y="250895"/>
                  </a:lnTo>
                  <a:lnTo>
                    <a:pt x="296113" y="207518"/>
                  </a:lnTo>
                  <a:lnTo>
                    <a:pt x="336755" y="152083"/>
                  </a:lnTo>
                  <a:lnTo>
                    <a:pt x="364724" y="92912"/>
                  </a:lnTo>
                  <a:lnTo>
                    <a:pt x="377392" y="57914"/>
                  </a:lnTo>
                  <a:lnTo>
                    <a:pt x="380788" y="18171"/>
                  </a:lnTo>
                  <a:lnTo>
                    <a:pt x="377377" y="9820"/>
                  </a:lnTo>
                  <a:lnTo>
                    <a:pt x="370728" y="0"/>
                  </a:lnTo>
                  <a:lnTo>
                    <a:pt x="368860" y="517"/>
                  </a:lnTo>
                  <a:lnTo>
                    <a:pt x="363257" y="4620"/>
                  </a:lnTo>
                  <a:lnTo>
                    <a:pt x="359885" y="10853"/>
                  </a:lnTo>
                  <a:lnTo>
                    <a:pt x="347833" y="61723"/>
                  </a:lnTo>
                  <a:lnTo>
                    <a:pt x="337434" y="117252"/>
                  </a:lnTo>
                  <a:lnTo>
                    <a:pt x="327588" y="176257"/>
                  </a:lnTo>
                  <a:lnTo>
                    <a:pt x="322273" y="235719"/>
                  </a:lnTo>
                  <a:lnTo>
                    <a:pt x="321573" y="292595"/>
                  </a:lnTo>
                  <a:lnTo>
                    <a:pt x="321469" y="348851"/>
                  </a:lnTo>
                  <a:lnTo>
                    <a:pt x="321467" y="343914"/>
                  </a:lnTo>
                  <a:lnTo>
                    <a:pt x="338040" y="320064"/>
                  </a:lnTo>
                  <a:lnTo>
                    <a:pt x="361663" y="262922"/>
                  </a:lnTo>
                  <a:lnTo>
                    <a:pt x="371642" y="236678"/>
                  </a:lnTo>
                  <a:lnTo>
                    <a:pt x="380836" y="224025"/>
                  </a:lnTo>
                  <a:lnTo>
                    <a:pt x="380950" y="230189"/>
                  </a:lnTo>
                  <a:lnTo>
                    <a:pt x="384505" y="236783"/>
                  </a:lnTo>
                  <a:lnTo>
                    <a:pt x="389172" y="244123"/>
                  </a:lnTo>
                  <a:lnTo>
                    <a:pt x="393121" y="255693"/>
                  </a:lnTo>
                  <a:lnTo>
                    <a:pt x="432640" y="299210"/>
                  </a:lnTo>
                  <a:lnTo>
                    <a:pt x="472981" y="323021"/>
                  </a:lnTo>
                  <a:lnTo>
                    <a:pt x="524636" y="340072"/>
                  </a:lnTo>
                  <a:lnTo>
                    <a:pt x="532318" y="341003"/>
                  </a:lnTo>
                  <a:lnTo>
                    <a:pt x="544385" y="338509"/>
                  </a:lnTo>
                  <a:lnTo>
                    <a:pt x="555479" y="334314"/>
                  </a:lnTo>
                  <a:lnTo>
                    <a:pt x="575277" y="330630"/>
                  </a:lnTo>
                  <a:lnTo>
                    <a:pt x="616398" y="306894"/>
                  </a:lnTo>
                  <a:lnTo>
                    <a:pt x="624526" y="299096"/>
                  </a:lnTo>
                  <a:lnTo>
                    <a:pt x="628139" y="291221"/>
                  </a:lnTo>
                  <a:lnTo>
                    <a:pt x="630860" y="263486"/>
                  </a:lnTo>
                  <a:lnTo>
                    <a:pt x="630955" y="255550"/>
                  </a:lnTo>
                  <a:lnTo>
                    <a:pt x="627470" y="247614"/>
                  </a:lnTo>
                  <a:lnTo>
                    <a:pt x="624688" y="243645"/>
                  </a:lnTo>
                  <a:lnTo>
                    <a:pt x="618068" y="239236"/>
                  </a:lnTo>
                  <a:lnTo>
                    <a:pt x="610717" y="235953"/>
                  </a:lnTo>
                  <a:lnTo>
                    <a:pt x="599141" y="227990"/>
                  </a:lnTo>
                  <a:lnTo>
                    <a:pt x="591280" y="225663"/>
                  </a:lnTo>
                  <a:lnTo>
                    <a:pt x="587332" y="226366"/>
                  </a:lnTo>
                  <a:lnTo>
                    <a:pt x="571491" y="233471"/>
                  </a:lnTo>
                  <a:lnTo>
                    <a:pt x="567524" y="234217"/>
                  </a:lnTo>
                  <a:lnTo>
                    <a:pt x="555622" y="241587"/>
                  </a:lnTo>
                  <a:lnTo>
                    <a:pt x="539749" y="257252"/>
                  </a:lnTo>
                  <a:lnTo>
                    <a:pt x="529165" y="275752"/>
                  </a:lnTo>
                  <a:lnTo>
                    <a:pt x="517480" y="312365"/>
                  </a:lnTo>
                  <a:lnTo>
                    <a:pt x="524461" y="350666"/>
                  </a:lnTo>
                  <a:lnTo>
                    <a:pt x="533161" y="370458"/>
                  </a:lnTo>
                  <a:lnTo>
                    <a:pt x="573864" y="416453"/>
                  </a:lnTo>
                  <a:lnTo>
                    <a:pt x="593220" y="429638"/>
                  </a:lnTo>
                  <a:lnTo>
                    <a:pt x="648337" y="445801"/>
                  </a:lnTo>
                  <a:lnTo>
                    <a:pt x="696858" y="449465"/>
                  </a:lnTo>
                  <a:lnTo>
                    <a:pt x="752511" y="438828"/>
                  </a:lnTo>
                  <a:lnTo>
                    <a:pt x="765719" y="437108"/>
                  </a:lnTo>
                  <a:lnTo>
                    <a:pt x="785811" y="42620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2" name="SMARTInkShape-633"/>
          <p:cNvSpPr/>
          <p:nvPr>
            <p:custDataLst>
              <p:tags r:id="rId12"/>
            </p:custDataLst>
          </p:nvPr>
        </p:nvSpPr>
        <p:spPr>
          <a:xfrm>
            <a:off x="10429875" y="2762250"/>
            <a:ext cx="47626" cy="392907"/>
          </a:xfrm>
          <a:custGeom>
            <a:avLst/>
            <a:gdLst/>
            <a:ahLst/>
            <a:cxnLst/>
            <a:rect l="0" t="0" r="0" b="0"/>
            <a:pathLst>
              <a:path w="47626" h="392907">
                <a:moveTo>
                  <a:pt x="47625" y="0"/>
                </a:moveTo>
                <a:lnTo>
                  <a:pt x="47625" y="6321"/>
                </a:lnTo>
                <a:lnTo>
                  <a:pt x="44097" y="12952"/>
                </a:lnTo>
                <a:lnTo>
                  <a:pt x="41303" y="16572"/>
                </a:lnTo>
                <a:lnTo>
                  <a:pt x="38201" y="27650"/>
                </a:lnTo>
                <a:lnTo>
                  <a:pt x="29544" y="85920"/>
                </a:lnTo>
                <a:lnTo>
                  <a:pt x="23622" y="132801"/>
                </a:lnTo>
                <a:lnTo>
                  <a:pt x="14612" y="188118"/>
                </a:lnTo>
                <a:lnTo>
                  <a:pt x="12441" y="243975"/>
                </a:lnTo>
                <a:lnTo>
                  <a:pt x="3829" y="295137"/>
                </a:lnTo>
                <a:lnTo>
                  <a:pt x="336" y="348680"/>
                </a:lnTo>
                <a:lnTo>
                  <a:pt x="0" y="39290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1" name="SMARTInkShape-Group137"/>
          <p:cNvGrpSpPr/>
          <p:nvPr/>
        </p:nvGrpSpPr>
        <p:grpSpPr>
          <a:xfrm>
            <a:off x="4583906" y="3393978"/>
            <a:ext cx="4795601" cy="820836"/>
            <a:chOff x="4583906" y="3393978"/>
            <a:chExt cx="4795601" cy="820836"/>
          </a:xfrm>
        </p:grpSpPr>
        <p:sp>
          <p:nvSpPr>
            <p:cNvPr id="693" name="SMARTInkShape-634"/>
            <p:cNvSpPr/>
            <p:nvPr>
              <p:custDataLst>
                <p:tags r:id="rId60"/>
              </p:custDataLst>
            </p:nvPr>
          </p:nvSpPr>
          <p:spPr>
            <a:xfrm>
              <a:off x="4823686" y="3857625"/>
              <a:ext cx="592593" cy="357189"/>
            </a:xfrm>
            <a:custGeom>
              <a:avLst/>
              <a:gdLst/>
              <a:ahLst/>
              <a:cxnLst/>
              <a:rect l="0" t="0" r="0" b="0"/>
              <a:pathLst>
                <a:path w="592593" h="357189">
                  <a:moveTo>
                    <a:pt x="10252" y="0"/>
                  </a:moveTo>
                  <a:lnTo>
                    <a:pt x="10252" y="16572"/>
                  </a:lnTo>
                  <a:lnTo>
                    <a:pt x="0" y="56321"/>
                  </a:lnTo>
                  <a:lnTo>
                    <a:pt x="7987" y="108301"/>
                  </a:lnTo>
                  <a:lnTo>
                    <a:pt x="18136" y="166838"/>
                  </a:lnTo>
                  <a:lnTo>
                    <a:pt x="27949" y="226239"/>
                  </a:lnTo>
                  <a:lnTo>
                    <a:pt x="50099" y="281086"/>
                  </a:lnTo>
                  <a:lnTo>
                    <a:pt x="73765" y="312773"/>
                  </a:lnTo>
                  <a:lnTo>
                    <a:pt x="81695" y="317604"/>
                  </a:lnTo>
                  <a:lnTo>
                    <a:pt x="97566" y="320705"/>
                  </a:lnTo>
                  <a:lnTo>
                    <a:pt x="109470" y="321242"/>
                  </a:lnTo>
                  <a:lnTo>
                    <a:pt x="113439" y="318672"/>
                  </a:lnTo>
                  <a:lnTo>
                    <a:pt x="121377" y="308761"/>
                  </a:lnTo>
                  <a:lnTo>
                    <a:pt x="125786" y="299064"/>
                  </a:lnTo>
                  <a:lnTo>
                    <a:pt x="139359" y="243134"/>
                  </a:lnTo>
                  <a:lnTo>
                    <a:pt x="150400" y="189592"/>
                  </a:lnTo>
                  <a:lnTo>
                    <a:pt x="152767" y="139032"/>
                  </a:lnTo>
                  <a:lnTo>
                    <a:pt x="153095" y="81928"/>
                  </a:lnTo>
                  <a:lnTo>
                    <a:pt x="153127" y="36438"/>
                  </a:lnTo>
                  <a:lnTo>
                    <a:pt x="153127" y="42252"/>
                  </a:lnTo>
                  <a:lnTo>
                    <a:pt x="156654" y="48765"/>
                  </a:lnTo>
                  <a:lnTo>
                    <a:pt x="161309" y="56069"/>
                  </a:lnTo>
                  <a:lnTo>
                    <a:pt x="163929" y="68942"/>
                  </a:lnTo>
                  <a:lnTo>
                    <a:pt x="164936" y="119785"/>
                  </a:lnTo>
                  <a:lnTo>
                    <a:pt x="168541" y="157668"/>
                  </a:lnTo>
                  <a:lnTo>
                    <a:pt x="184016" y="213370"/>
                  </a:lnTo>
                  <a:lnTo>
                    <a:pt x="194530" y="257322"/>
                  </a:lnTo>
                  <a:lnTo>
                    <a:pt x="209029" y="280086"/>
                  </a:lnTo>
                  <a:lnTo>
                    <a:pt x="216777" y="288965"/>
                  </a:lnTo>
                  <a:lnTo>
                    <a:pt x="224631" y="293793"/>
                  </a:lnTo>
                  <a:lnTo>
                    <a:pt x="240452" y="296893"/>
                  </a:lnTo>
                  <a:lnTo>
                    <a:pt x="248382" y="293789"/>
                  </a:lnTo>
                  <a:lnTo>
                    <a:pt x="252349" y="291109"/>
                  </a:lnTo>
                  <a:lnTo>
                    <a:pt x="280127" y="252307"/>
                  </a:lnTo>
                  <a:lnTo>
                    <a:pt x="303939" y="199160"/>
                  </a:lnTo>
                  <a:lnTo>
                    <a:pt x="314522" y="173516"/>
                  </a:lnTo>
                  <a:lnTo>
                    <a:pt x="325438" y="124714"/>
                  </a:lnTo>
                  <a:lnTo>
                    <a:pt x="340317" y="92989"/>
                  </a:lnTo>
                  <a:lnTo>
                    <a:pt x="341420" y="85805"/>
                  </a:lnTo>
                  <a:lnTo>
                    <a:pt x="343478" y="81016"/>
                  </a:lnTo>
                  <a:lnTo>
                    <a:pt x="346174" y="77823"/>
                  </a:lnTo>
                  <a:lnTo>
                    <a:pt x="349293" y="75695"/>
                  </a:lnTo>
                  <a:lnTo>
                    <a:pt x="351373" y="72953"/>
                  </a:lnTo>
                  <a:lnTo>
                    <a:pt x="354985" y="61560"/>
                  </a:lnTo>
                  <a:lnTo>
                    <a:pt x="356490" y="62207"/>
                  </a:lnTo>
                  <a:lnTo>
                    <a:pt x="365736" y="69960"/>
                  </a:lnTo>
                  <a:lnTo>
                    <a:pt x="366934" y="77320"/>
                  </a:lnTo>
                  <a:lnTo>
                    <a:pt x="370900" y="111982"/>
                  </a:lnTo>
                  <a:lnTo>
                    <a:pt x="374269" y="131790"/>
                  </a:lnTo>
                  <a:lnTo>
                    <a:pt x="368213" y="183609"/>
                  </a:lnTo>
                  <a:lnTo>
                    <a:pt x="368991" y="214476"/>
                  </a:lnTo>
                  <a:lnTo>
                    <a:pt x="379131" y="273468"/>
                  </a:lnTo>
                  <a:lnTo>
                    <a:pt x="379344" y="285687"/>
                  </a:lnTo>
                  <a:lnTo>
                    <a:pt x="379344" y="273090"/>
                  </a:lnTo>
                  <a:lnTo>
                    <a:pt x="382873" y="263366"/>
                  </a:lnTo>
                  <a:lnTo>
                    <a:pt x="385667" y="258921"/>
                  </a:lnTo>
                  <a:lnTo>
                    <a:pt x="397082" y="207417"/>
                  </a:lnTo>
                  <a:lnTo>
                    <a:pt x="408945" y="148590"/>
                  </a:lnTo>
                  <a:lnTo>
                    <a:pt x="424684" y="107256"/>
                  </a:lnTo>
                  <a:lnTo>
                    <a:pt x="472502" y="50098"/>
                  </a:lnTo>
                  <a:lnTo>
                    <a:pt x="488674" y="33659"/>
                  </a:lnTo>
                  <a:lnTo>
                    <a:pt x="501137" y="28188"/>
                  </a:lnTo>
                  <a:lnTo>
                    <a:pt x="524377" y="24677"/>
                  </a:lnTo>
                  <a:lnTo>
                    <a:pt x="543879" y="30389"/>
                  </a:lnTo>
                  <a:lnTo>
                    <a:pt x="560094" y="40460"/>
                  </a:lnTo>
                  <a:lnTo>
                    <a:pt x="573276" y="58143"/>
                  </a:lnTo>
                  <a:lnTo>
                    <a:pt x="588260" y="97328"/>
                  </a:lnTo>
                  <a:lnTo>
                    <a:pt x="592592" y="146813"/>
                  </a:lnTo>
                  <a:lnTo>
                    <a:pt x="589815" y="188139"/>
                  </a:lnTo>
                  <a:lnTo>
                    <a:pt x="577023" y="237659"/>
                  </a:lnTo>
                  <a:lnTo>
                    <a:pt x="561758" y="292517"/>
                  </a:lnTo>
                  <a:lnTo>
                    <a:pt x="548364" y="327472"/>
                  </a:lnTo>
                  <a:lnTo>
                    <a:pt x="522219" y="35718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4" name="SMARTInkShape-635"/>
            <p:cNvSpPr/>
            <p:nvPr>
              <p:custDataLst>
                <p:tags r:id="rId61"/>
              </p:custDataLst>
            </p:nvPr>
          </p:nvSpPr>
          <p:spPr>
            <a:xfrm>
              <a:off x="4583906" y="3857625"/>
              <a:ext cx="35720" cy="35720"/>
            </a:xfrm>
            <a:custGeom>
              <a:avLst/>
              <a:gdLst/>
              <a:ahLst/>
              <a:cxnLst/>
              <a:rect l="0" t="0" r="0" b="0"/>
              <a:pathLst>
                <a:path w="35720" h="35720">
                  <a:moveTo>
                    <a:pt x="0" y="0"/>
                  </a:moveTo>
                  <a:lnTo>
                    <a:pt x="0" y="6321"/>
                  </a:lnTo>
                  <a:lnTo>
                    <a:pt x="3528" y="12952"/>
                  </a:lnTo>
                  <a:lnTo>
                    <a:pt x="8183" y="20308"/>
                  </a:lnTo>
                  <a:lnTo>
                    <a:pt x="10252" y="27988"/>
                  </a:lnTo>
                  <a:lnTo>
                    <a:pt x="12126" y="30565"/>
                  </a:lnTo>
                  <a:lnTo>
                    <a:pt x="14699" y="32283"/>
                  </a:lnTo>
                  <a:lnTo>
                    <a:pt x="24640" y="34701"/>
                  </a:lnTo>
                  <a:lnTo>
                    <a:pt x="35719" y="3571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5" name="SMARTInkShape-636"/>
            <p:cNvSpPr/>
            <p:nvPr>
              <p:custDataLst>
                <p:tags r:id="rId62"/>
              </p:custDataLst>
            </p:nvPr>
          </p:nvSpPr>
          <p:spPr>
            <a:xfrm>
              <a:off x="4643438" y="3774281"/>
              <a:ext cx="47626" cy="95251"/>
            </a:xfrm>
            <a:custGeom>
              <a:avLst/>
              <a:gdLst/>
              <a:ahLst/>
              <a:cxnLst/>
              <a:rect l="0" t="0" r="0" b="0"/>
              <a:pathLst>
                <a:path w="47626" h="95251">
                  <a:moveTo>
                    <a:pt x="0" y="0"/>
                  </a:moveTo>
                  <a:lnTo>
                    <a:pt x="6320" y="0"/>
                  </a:lnTo>
                  <a:lnTo>
                    <a:pt x="8182" y="1323"/>
                  </a:lnTo>
                  <a:lnTo>
                    <a:pt x="9423" y="3528"/>
                  </a:lnTo>
                  <a:lnTo>
                    <a:pt x="11170" y="16479"/>
                  </a:lnTo>
                  <a:lnTo>
                    <a:pt x="12902" y="28491"/>
                  </a:lnTo>
                  <a:lnTo>
                    <a:pt x="43474" y="86986"/>
                  </a:lnTo>
                  <a:lnTo>
                    <a:pt x="47625" y="9525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6" name="SMARTInkShape-637"/>
            <p:cNvSpPr/>
            <p:nvPr>
              <p:custDataLst>
                <p:tags r:id="rId63"/>
              </p:custDataLst>
            </p:nvPr>
          </p:nvSpPr>
          <p:spPr>
            <a:xfrm>
              <a:off x="5454852" y="3598154"/>
              <a:ext cx="224429" cy="615738"/>
            </a:xfrm>
            <a:custGeom>
              <a:avLst/>
              <a:gdLst/>
              <a:ahLst/>
              <a:cxnLst/>
              <a:rect l="0" t="0" r="0" b="0"/>
              <a:pathLst>
                <a:path w="224429" h="615738">
                  <a:moveTo>
                    <a:pt x="105368" y="342815"/>
                  </a:moveTo>
                  <a:lnTo>
                    <a:pt x="99045" y="342815"/>
                  </a:lnTo>
                  <a:lnTo>
                    <a:pt x="97184" y="344138"/>
                  </a:lnTo>
                  <a:lnTo>
                    <a:pt x="95943" y="346343"/>
                  </a:lnTo>
                  <a:lnTo>
                    <a:pt x="95115" y="349135"/>
                  </a:lnTo>
                  <a:lnTo>
                    <a:pt x="93241" y="350997"/>
                  </a:lnTo>
                  <a:lnTo>
                    <a:pt x="82959" y="356264"/>
                  </a:lnTo>
                  <a:lnTo>
                    <a:pt x="55264" y="381399"/>
                  </a:lnTo>
                  <a:lnTo>
                    <a:pt x="30091" y="433041"/>
                  </a:lnTo>
                  <a:lnTo>
                    <a:pt x="10134" y="486596"/>
                  </a:lnTo>
                  <a:lnTo>
                    <a:pt x="1744" y="521677"/>
                  </a:lnTo>
                  <a:lnTo>
                    <a:pt x="0" y="571470"/>
                  </a:lnTo>
                  <a:lnTo>
                    <a:pt x="8523" y="606167"/>
                  </a:lnTo>
                  <a:lnTo>
                    <a:pt x="10376" y="609664"/>
                  </a:lnTo>
                  <a:lnTo>
                    <a:pt x="12936" y="611996"/>
                  </a:lnTo>
                  <a:lnTo>
                    <a:pt x="19308" y="614586"/>
                  </a:lnTo>
                  <a:lnTo>
                    <a:pt x="26548" y="615737"/>
                  </a:lnTo>
                  <a:lnTo>
                    <a:pt x="44383" y="610065"/>
                  </a:lnTo>
                  <a:lnTo>
                    <a:pt x="55333" y="600058"/>
                  </a:lnTo>
                  <a:lnTo>
                    <a:pt x="68934" y="576021"/>
                  </a:lnTo>
                  <a:lnTo>
                    <a:pt x="91702" y="526023"/>
                  </a:lnTo>
                  <a:lnTo>
                    <a:pt x="107639" y="480736"/>
                  </a:lnTo>
                  <a:lnTo>
                    <a:pt x="127060" y="433804"/>
                  </a:lnTo>
                  <a:lnTo>
                    <a:pt x="143250" y="380064"/>
                  </a:lnTo>
                  <a:lnTo>
                    <a:pt x="150105" y="328569"/>
                  </a:lnTo>
                  <a:lnTo>
                    <a:pt x="158457" y="273477"/>
                  </a:lnTo>
                  <a:lnTo>
                    <a:pt x="156669" y="215261"/>
                  </a:lnTo>
                  <a:lnTo>
                    <a:pt x="154081" y="168761"/>
                  </a:lnTo>
                  <a:lnTo>
                    <a:pt x="143702" y="110633"/>
                  </a:lnTo>
                  <a:lnTo>
                    <a:pt x="125032" y="56018"/>
                  </a:lnTo>
                  <a:lnTo>
                    <a:pt x="109300" y="28244"/>
                  </a:lnTo>
                  <a:lnTo>
                    <a:pt x="83904" y="0"/>
                  </a:lnTo>
                  <a:lnTo>
                    <a:pt x="83121" y="500"/>
                  </a:lnTo>
                  <a:lnTo>
                    <a:pt x="71364" y="42157"/>
                  </a:lnTo>
                  <a:lnTo>
                    <a:pt x="71310" y="82636"/>
                  </a:lnTo>
                  <a:lnTo>
                    <a:pt x="79138" y="135905"/>
                  </a:lnTo>
                  <a:lnTo>
                    <a:pt x="84366" y="186699"/>
                  </a:lnTo>
                  <a:lnTo>
                    <a:pt x="94294" y="238791"/>
                  </a:lnTo>
                  <a:lnTo>
                    <a:pt x="105612" y="292590"/>
                  </a:lnTo>
                  <a:lnTo>
                    <a:pt x="117346" y="342044"/>
                  </a:lnTo>
                  <a:lnTo>
                    <a:pt x="129201" y="390211"/>
                  </a:lnTo>
                  <a:lnTo>
                    <a:pt x="145059" y="447574"/>
                  </a:lnTo>
                  <a:lnTo>
                    <a:pt x="164899" y="505659"/>
                  </a:lnTo>
                  <a:lnTo>
                    <a:pt x="180773" y="534172"/>
                  </a:lnTo>
                  <a:lnTo>
                    <a:pt x="192679" y="548268"/>
                  </a:lnTo>
                  <a:lnTo>
                    <a:pt x="200618" y="553190"/>
                  </a:lnTo>
                  <a:lnTo>
                    <a:pt x="204586" y="554503"/>
                  </a:lnTo>
                  <a:lnTo>
                    <a:pt x="208554" y="554055"/>
                  </a:lnTo>
                  <a:lnTo>
                    <a:pt x="222077" y="546646"/>
                  </a:lnTo>
                  <a:lnTo>
                    <a:pt x="223384" y="542327"/>
                  </a:lnTo>
                  <a:lnTo>
                    <a:pt x="224428" y="53331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7" name="SMARTInkShape-638"/>
            <p:cNvSpPr/>
            <p:nvPr>
              <p:custDataLst>
                <p:tags r:id="rId64"/>
              </p:custDataLst>
            </p:nvPr>
          </p:nvSpPr>
          <p:spPr>
            <a:xfrm>
              <a:off x="5703095" y="3883997"/>
              <a:ext cx="202406" cy="223660"/>
            </a:xfrm>
            <a:custGeom>
              <a:avLst/>
              <a:gdLst/>
              <a:ahLst/>
              <a:cxnLst/>
              <a:rect l="0" t="0" r="0" b="0"/>
              <a:pathLst>
                <a:path w="202406" h="223660">
                  <a:moveTo>
                    <a:pt x="0" y="21253"/>
                  </a:moveTo>
                  <a:lnTo>
                    <a:pt x="0" y="79225"/>
                  </a:lnTo>
                  <a:lnTo>
                    <a:pt x="1322" y="109041"/>
                  </a:lnTo>
                  <a:lnTo>
                    <a:pt x="14697" y="164156"/>
                  </a:lnTo>
                  <a:lnTo>
                    <a:pt x="24638" y="184421"/>
                  </a:lnTo>
                  <a:lnTo>
                    <a:pt x="45320" y="209195"/>
                  </a:lnTo>
                  <a:lnTo>
                    <a:pt x="50127" y="210616"/>
                  </a:lnTo>
                  <a:lnTo>
                    <a:pt x="53262" y="210995"/>
                  </a:lnTo>
                  <a:lnTo>
                    <a:pt x="60272" y="207888"/>
                  </a:lnTo>
                  <a:lnTo>
                    <a:pt x="75552" y="195115"/>
                  </a:lnTo>
                  <a:lnTo>
                    <a:pt x="79879" y="187601"/>
                  </a:lnTo>
                  <a:lnTo>
                    <a:pt x="99712" y="137247"/>
                  </a:lnTo>
                  <a:lnTo>
                    <a:pt x="106502" y="85180"/>
                  </a:lnTo>
                  <a:lnTo>
                    <a:pt x="117920" y="30538"/>
                  </a:lnTo>
                  <a:lnTo>
                    <a:pt x="119017" y="0"/>
                  </a:lnTo>
                  <a:lnTo>
                    <a:pt x="119060" y="51640"/>
                  </a:lnTo>
                  <a:lnTo>
                    <a:pt x="120384" y="95957"/>
                  </a:lnTo>
                  <a:lnTo>
                    <a:pt x="131187" y="152405"/>
                  </a:lnTo>
                  <a:lnTo>
                    <a:pt x="140146" y="177558"/>
                  </a:lnTo>
                  <a:lnTo>
                    <a:pt x="162827" y="214081"/>
                  </a:lnTo>
                  <a:lnTo>
                    <a:pt x="170703" y="219402"/>
                  </a:lnTo>
                  <a:lnTo>
                    <a:pt x="188151" y="223286"/>
                  </a:lnTo>
                  <a:lnTo>
                    <a:pt x="202405" y="22365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8" name="SMARTInkShape-639"/>
            <p:cNvSpPr/>
            <p:nvPr>
              <p:custDataLst>
                <p:tags r:id="rId65"/>
              </p:custDataLst>
            </p:nvPr>
          </p:nvSpPr>
          <p:spPr>
            <a:xfrm>
              <a:off x="5965030" y="3869606"/>
              <a:ext cx="297659" cy="277528"/>
            </a:xfrm>
            <a:custGeom>
              <a:avLst/>
              <a:gdLst/>
              <a:ahLst/>
              <a:cxnLst/>
              <a:rect l="0" t="0" r="0" b="0"/>
              <a:pathLst>
                <a:path w="297659" h="277528">
                  <a:moveTo>
                    <a:pt x="0" y="130894"/>
                  </a:moveTo>
                  <a:lnTo>
                    <a:pt x="6323" y="130894"/>
                  </a:lnTo>
                  <a:lnTo>
                    <a:pt x="8184" y="132217"/>
                  </a:lnTo>
                  <a:lnTo>
                    <a:pt x="9425" y="134422"/>
                  </a:lnTo>
                  <a:lnTo>
                    <a:pt x="10253" y="137215"/>
                  </a:lnTo>
                  <a:lnTo>
                    <a:pt x="12127" y="139076"/>
                  </a:lnTo>
                  <a:lnTo>
                    <a:pt x="17738" y="141145"/>
                  </a:lnTo>
                  <a:lnTo>
                    <a:pt x="21086" y="140374"/>
                  </a:lnTo>
                  <a:lnTo>
                    <a:pt x="35965" y="133159"/>
                  </a:lnTo>
                  <a:lnTo>
                    <a:pt x="65101" y="128546"/>
                  </a:lnTo>
                  <a:lnTo>
                    <a:pt x="110492" y="91502"/>
                  </a:lnTo>
                  <a:lnTo>
                    <a:pt x="137548" y="52640"/>
                  </a:lnTo>
                  <a:lnTo>
                    <a:pt x="140508" y="44080"/>
                  </a:lnTo>
                  <a:lnTo>
                    <a:pt x="142668" y="9561"/>
                  </a:lnTo>
                  <a:lnTo>
                    <a:pt x="141415" y="6349"/>
                  </a:lnTo>
                  <a:lnTo>
                    <a:pt x="139256" y="4208"/>
                  </a:lnTo>
                  <a:lnTo>
                    <a:pt x="133330" y="1829"/>
                  </a:lnTo>
                  <a:lnTo>
                    <a:pt x="96805" y="0"/>
                  </a:lnTo>
                  <a:lnTo>
                    <a:pt x="82272" y="7014"/>
                  </a:lnTo>
                  <a:lnTo>
                    <a:pt x="57704" y="26755"/>
                  </a:lnTo>
                  <a:lnTo>
                    <a:pt x="31939" y="68007"/>
                  </a:lnTo>
                  <a:lnTo>
                    <a:pt x="17236" y="107448"/>
                  </a:lnTo>
                  <a:lnTo>
                    <a:pt x="14276" y="125324"/>
                  </a:lnTo>
                  <a:lnTo>
                    <a:pt x="18930" y="156584"/>
                  </a:lnTo>
                  <a:lnTo>
                    <a:pt x="39957" y="209737"/>
                  </a:lnTo>
                  <a:lnTo>
                    <a:pt x="64315" y="233924"/>
                  </a:lnTo>
                  <a:lnTo>
                    <a:pt x="99920" y="256295"/>
                  </a:lnTo>
                  <a:lnTo>
                    <a:pt x="155398" y="277527"/>
                  </a:lnTo>
                  <a:lnTo>
                    <a:pt x="210711" y="275884"/>
                  </a:lnTo>
                  <a:lnTo>
                    <a:pt x="254408" y="274047"/>
                  </a:lnTo>
                  <a:lnTo>
                    <a:pt x="297658" y="24995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9" name="SMARTInkShape-640"/>
            <p:cNvSpPr/>
            <p:nvPr>
              <p:custDataLst>
                <p:tags r:id="rId66"/>
              </p:custDataLst>
            </p:nvPr>
          </p:nvSpPr>
          <p:spPr>
            <a:xfrm>
              <a:off x="6357938" y="3702844"/>
              <a:ext cx="273297" cy="440470"/>
            </a:xfrm>
            <a:custGeom>
              <a:avLst/>
              <a:gdLst/>
              <a:ahLst/>
              <a:cxnLst/>
              <a:rect l="0" t="0" r="0" b="0"/>
              <a:pathLst>
                <a:path w="273297" h="440470">
                  <a:moveTo>
                    <a:pt x="0" y="0"/>
                  </a:moveTo>
                  <a:lnTo>
                    <a:pt x="0" y="6320"/>
                  </a:lnTo>
                  <a:lnTo>
                    <a:pt x="14698" y="63460"/>
                  </a:lnTo>
                  <a:lnTo>
                    <a:pt x="22012" y="114252"/>
                  </a:lnTo>
                  <a:lnTo>
                    <a:pt x="29599" y="159676"/>
                  </a:lnTo>
                  <a:lnTo>
                    <a:pt x="42691" y="214250"/>
                  </a:lnTo>
                  <a:lnTo>
                    <a:pt x="50178" y="271087"/>
                  </a:lnTo>
                  <a:lnTo>
                    <a:pt x="64004" y="320924"/>
                  </a:lnTo>
                  <a:lnTo>
                    <a:pt x="81035" y="376286"/>
                  </a:lnTo>
                  <a:lnTo>
                    <a:pt x="85845" y="389047"/>
                  </a:lnTo>
                  <a:lnTo>
                    <a:pt x="91070" y="399128"/>
                  </a:lnTo>
                  <a:lnTo>
                    <a:pt x="93391" y="408019"/>
                  </a:lnTo>
                  <a:lnTo>
                    <a:pt x="95334" y="410918"/>
                  </a:lnTo>
                  <a:lnTo>
                    <a:pt x="97952" y="412852"/>
                  </a:lnTo>
                  <a:lnTo>
                    <a:pt x="101020" y="414141"/>
                  </a:lnTo>
                  <a:lnTo>
                    <a:pt x="104388" y="413677"/>
                  </a:lnTo>
                  <a:lnTo>
                    <a:pt x="116868" y="406241"/>
                  </a:lnTo>
                  <a:lnTo>
                    <a:pt x="143099" y="353096"/>
                  </a:lnTo>
                  <a:lnTo>
                    <a:pt x="165114" y="302434"/>
                  </a:lnTo>
                  <a:lnTo>
                    <a:pt x="193298" y="261129"/>
                  </a:lnTo>
                  <a:lnTo>
                    <a:pt x="206295" y="248349"/>
                  </a:lnTo>
                  <a:lnTo>
                    <a:pt x="235615" y="228273"/>
                  </a:lnTo>
                  <a:lnTo>
                    <a:pt x="243702" y="226827"/>
                  </a:lnTo>
                  <a:lnTo>
                    <a:pt x="250745" y="230017"/>
                  </a:lnTo>
                  <a:lnTo>
                    <a:pt x="254476" y="232719"/>
                  </a:lnTo>
                  <a:lnTo>
                    <a:pt x="258622" y="239250"/>
                  </a:lnTo>
                  <a:lnTo>
                    <a:pt x="261787" y="246562"/>
                  </a:lnTo>
                  <a:lnTo>
                    <a:pt x="267603" y="254222"/>
                  </a:lnTo>
                  <a:lnTo>
                    <a:pt x="271070" y="265564"/>
                  </a:lnTo>
                  <a:lnTo>
                    <a:pt x="273296" y="294403"/>
                  </a:lnTo>
                  <a:lnTo>
                    <a:pt x="267361" y="317712"/>
                  </a:lnTo>
                  <a:lnTo>
                    <a:pt x="249699" y="353687"/>
                  </a:lnTo>
                  <a:lnTo>
                    <a:pt x="222662" y="390116"/>
                  </a:lnTo>
                  <a:lnTo>
                    <a:pt x="164112" y="428552"/>
                  </a:lnTo>
                  <a:lnTo>
                    <a:pt x="149668" y="435207"/>
                  </a:lnTo>
                  <a:lnTo>
                    <a:pt x="90173" y="440392"/>
                  </a:lnTo>
                  <a:lnTo>
                    <a:pt x="86379" y="440469"/>
                  </a:lnTo>
                  <a:lnTo>
                    <a:pt x="85367" y="439167"/>
                  </a:lnTo>
                  <a:lnTo>
                    <a:pt x="84242" y="434192"/>
                  </a:lnTo>
                  <a:lnTo>
                    <a:pt x="83610" y="417633"/>
                  </a:lnTo>
                  <a:lnTo>
                    <a:pt x="86990" y="406983"/>
                  </a:lnTo>
                  <a:lnTo>
                    <a:pt x="127910" y="354266"/>
                  </a:lnTo>
                  <a:lnTo>
                    <a:pt x="154781" y="30956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0" name="SMARTInkShape-641"/>
            <p:cNvSpPr/>
            <p:nvPr>
              <p:custDataLst>
                <p:tags r:id="rId67"/>
              </p:custDataLst>
            </p:nvPr>
          </p:nvSpPr>
          <p:spPr>
            <a:xfrm>
              <a:off x="6703220" y="3881438"/>
              <a:ext cx="250031" cy="213602"/>
            </a:xfrm>
            <a:custGeom>
              <a:avLst/>
              <a:gdLst/>
              <a:ahLst/>
              <a:cxnLst/>
              <a:rect l="0" t="0" r="0" b="0"/>
              <a:pathLst>
                <a:path w="250031" h="213602">
                  <a:moveTo>
                    <a:pt x="11905" y="0"/>
                  </a:moveTo>
                  <a:lnTo>
                    <a:pt x="11905" y="28332"/>
                  </a:lnTo>
                  <a:lnTo>
                    <a:pt x="489" y="81250"/>
                  </a:lnTo>
                  <a:lnTo>
                    <a:pt x="18" y="139420"/>
                  </a:lnTo>
                  <a:lnTo>
                    <a:pt x="0" y="180705"/>
                  </a:lnTo>
                  <a:lnTo>
                    <a:pt x="3527" y="189674"/>
                  </a:lnTo>
                  <a:lnTo>
                    <a:pt x="8181" y="198070"/>
                  </a:lnTo>
                  <a:lnTo>
                    <a:pt x="10250" y="206212"/>
                  </a:lnTo>
                  <a:lnTo>
                    <a:pt x="12125" y="208912"/>
                  </a:lnTo>
                  <a:lnTo>
                    <a:pt x="14697" y="210711"/>
                  </a:lnTo>
                  <a:lnTo>
                    <a:pt x="21084" y="212712"/>
                  </a:lnTo>
                  <a:lnTo>
                    <a:pt x="28332" y="213601"/>
                  </a:lnTo>
                  <a:lnTo>
                    <a:pt x="30794" y="212515"/>
                  </a:lnTo>
                  <a:lnTo>
                    <a:pt x="32435" y="210468"/>
                  </a:lnTo>
                  <a:lnTo>
                    <a:pt x="33529" y="207781"/>
                  </a:lnTo>
                  <a:lnTo>
                    <a:pt x="51650" y="192639"/>
                  </a:lnTo>
                  <a:lnTo>
                    <a:pt x="68493" y="151959"/>
                  </a:lnTo>
                  <a:lnTo>
                    <a:pt x="74092" y="130132"/>
                  </a:lnTo>
                  <a:lnTo>
                    <a:pt x="80602" y="106908"/>
                  </a:lnTo>
                  <a:lnTo>
                    <a:pt x="86058" y="83270"/>
                  </a:lnTo>
                  <a:lnTo>
                    <a:pt x="93433" y="57899"/>
                  </a:lnTo>
                  <a:lnTo>
                    <a:pt x="95235" y="25692"/>
                  </a:lnTo>
                  <a:lnTo>
                    <a:pt x="95245" y="30689"/>
                  </a:lnTo>
                  <a:lnTo>
                    <a:pt x="93923" y="32366"/>
                  </a:lnTo>
                  <a:lnTo>
                    <a:pt x="88927" y="34228"/>
                  </a:lnTo>
                  <a:lnTo>
                    <a:pt x="87066" y="36048"/>
                  </a:lnTo>
                  <a:lnTo>
                    <a:pt x="84997" y="41597"/>
                  </a:lnTo>
                  <a:lnTo>
                    <a:pt x="83386" y="93192"/>
                  </a:lnTo>
                  <a:lnTo>
                    <a:pt x="86890" y="104478"/>
                  </a:lnTo>
                  <a:lnTo>
                    <a:pt x="119153" y="153975"/>
                  </a:lnTo>
                  <a:lnTo>
                    <a:pt x="123092" y="158213"/>
                  </a:lnTo>
                  <a:lnTo>
                    <a:pt x="134523" y="162921"/>
                  </a:lnTo>
                  <a:lnTo>
                    <a:pt x="193283" y="166540"/>
                  </a:lnTo>
                  <a:lnTo>
                    <a:pt x="210139" y="165320"/>
                  </a:lnTo>
                  <a:lnTo>
                    <a:pt x="233916" y="156430"/>
                  </a:lnTo>
                  <a:lnTo>
                    <a:pt x="250030" y="1428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1" name="SMARTInkShape-642"/>
            <p:cNvSpPr/>
            <p:nvPr>
              <p:custDataLst>
                <p:tags r:id="rId68"/>
              </p:custDataLst>
            </p:nvPr>
          </p:nvSpPr>
          <p:spPr>
            <a:xfrm>
              <a:off x="6965200" y="3893349"/>
              <a:ext cx="166645" cy="154239"/>
            </a:xfrm>
            <a:custGeom>
              <a:avLst/>
              <a:gdLst/>
              <a:ahLst/>
              <a:cxnLst/>
              <a:rect l="0" t="0" r="0" b="0"/>
              <a:pathLst>
                <a:path w="166645" h="154239">
                  <a:moveTo>
                    <a:pt x="35675" y="95245"/>
                  </a:moveTo>
                  <a:lnTo>
                    <a:pt x="35675" y="101565"/>
                  </a:lnTo>
                  <a:lnTo>
                    <a:pt x="34352" y="103427"/>
                  </a:lnTo>
                  <a:lnTo>
                    <a:pt x="32147" y="104669"/>
                  </a:lnTo>
                  <a:lnTo>
                    <a:pt x="29354" y="105496"/>
                  </a:lnTo>
                  <a:lnTo>
                    <a:pt x="27493" y="107371"/>
                  </a:lnTo>
                  <a:lnTo>
                    <a:pt x="25424" y="112981"/>
                  </a:lnTo>
                  <a:lnTo>
                    <a:pt x="23770" y="154238"/>
                  </a:lnTo>
                  <a:lnTo>
                    <a:pt x="13517" y="144477"/>
                  </a:lnTo>
                  <a:lnTo>
                    <a:pt x="10866" y="125499"/>
                  </a:lnTo>
                  <a:lnTo>
                    <a:pt x="2503" y="107640"/>
                  </a:lnTo>
                  <a:lnTo>
                    <a:pt x="0" y="56056"/>
                  </a:lnTo>
                  <a:lnTo>
                    <a:pt x="3503" y="47841"/>
                  </a:lnTo>
                  <a:lnTo>
                    <a:pt x="39706" y="7936"/>
                  </a:lnTo>
                  <a:lnTo>
                    <a:pt x="47608" y="3524"/>
                  </a:lnTo>
                  <a:lnTo>
                    <a:pt x="63024" y="1040"/>
                  </a:lnTo>
                  <a:lnTo>
                    <a:pt x="121593" y="22"/>
                  </a:lnTo>
                  <a:lnTo>
                    <a:pt x="138636" y="0"/>
                  </a:lnTo>
                  <a:lnTo>
                    <a:pt x="166644" y="1190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2" name="SMARTInkShape-643"/>
            <p:cNvSpPr/>
            <p:nvPr>
              <p:custDataLst>
                <p:tags r:id="rId69"/>
              </p:custDataLst>
            </p:nvPr>
          </p:nvSpPr>
          <p:spPr>
            <a:xfrm>
              <a:off x="7158022" y="3548826"/>
              <a:ext cx="771542" cy="487394"/>
            </a:xfrm>
            <a:custGeom>
              <a:avLst/>
              <a:gdLst/>
              <a:ahLst/>
              <a:cxnLst/>
              <a:rect l="0" t="0" r="0" b="0"/>
              <a:pathLst>
                <a:path w="771542" h="487394">
                  <a:moveTo>
                    <a:pt x="188134" y="380237"/>
                  </a:moveTo>
                  <a:lnTo>
                    <a:pt x="159801" y="351904"/>
                  </a:lnTo>
                  <a:lnTo>
                    <a:pt x="148642" y="347800"/>
                  </a:lnTo>
                  <a:lnTo>
                    <a:pt x="96632" y="344710"/>
                  </a:lnTo>
                  <a:lnTo>
                    <a:pt x="84407" y="348131"/>
                  </a:lnTo>
                  <a:lnTo>
                    <a:pt x="38559" y="376409"/>
                  </a:lnTo>
                  <a:lnTo>
                    <a:pt x="25782" y="389539"/>
                  </a:lnTo>
                  <a:lnTo>
                    <a:pt x="1184" y="427128"/>
                  </a:lnTo>
                  <a:lnTo>
                    <a:pt x="0" y="431342"/>
                  </a:lnTo>
                  <a:lnTo>
                    <a:pt x="535" y="435473"/>
                  </a:lnTo>
                  <a:lnTo>
                    <a:pt x="4656" y="443592"/>
                  </a:lnTo>
                  <a:lnTo>
                    <a:pt x="14413" y="455600"/>
                  </a:lnTo>
                  <a:lnTo>
                    <a:pt x="21848" y="460033"/>
                  </a:lnTo>
                  <a:lnTo>
                    <a:pt x="37401" y="462880"/>
                  </a:lnTo>
                  <a:lnTo>
                    <a:pt x="55572" y="457052"/>
                  </a:lnTo>
                  <a:lnTo>
                    <a:pt x="77233" y="441908"/>
                  </a:lnTo>
                  <a:lnTo>
                    <a:pt x="128848" y="382380"/>
                  </a:lnTo>
                  <a:lnTo>
                    <a:pt x="143264" y="362668"/>
                  </a:lnTo>
                  <a:lnTo>
                    <a:pt x="163298" y="310424"/>
                  </a:lnTo>
                  <a:lnTo>
                    <a:pt x="179994" y="255175"/>
                  </a:lnTo>
                  <a:lnTo>
                    <a:pt x="194709" y="201487"/>
                  </a:lnTo>
                  <a:lnTo>
                    <a:pt x="198987" y="144825"/>
                  </a:lnTo>
                  <a:lnTo>
                    <a:pt x="196200" y="107197"/>
                  </a:lnTo>
                  <a:lnTo>
                    <a:pt x="175891" y="47977"/>
                  </a:lnTo>
                  <a:lnTo>
                    <a:pt x="160286" y="21653"/>
                  </a:lnTo>
                  <a:lnTo>
                    <a:pt x="148427" y="7936"/>
                  </a:lnTo>
                  <a:lnTo>
                    <a:pt x="140500" y="3103"/>
                  </a:lnTo>
                  <a:lnTo>
                    <a:pt x="124633" y="0"/>
                  </a:lnTo>
                  <a:lnTo>
                    <a:pt x="121987" y="2391"/>
                  </a:lnTo>
                  <a:lnTo>
                    <a:pt x="114214" y="21712"/>
                  </a:lnTo>
                  <a:lnTo>
                    <a:pt x="111072" y="26126"/>
                  </a:lnTo>
                  <a:lnTo>
                    <a:pt x="106652" y="51301"/>
                  </a:lnTo>
                  <a:lnTo>
                    <a:pt x="104954" y="108438"/>
                  </a:lnTo>
                  <a:lnTo>
                    <a:pt x="113006" y="162604"/>
                  </a:lnTo>
                  <a:lnTo>
                    <a:pt x="119495" y="216421"/>
                  </a:lnTo>
                  <a:lnTo>
                    <a:pt x="132959" y="258497"/>
                  </a:lnTo>
                  <a:lnTo>
                    <a:pt x="154893" y="314591"/>
                  </a:lnTo>
                  <a:lnTo>
                    <a:pt x="181470" y="365799"/>
                  </a:lnTo>
                  <a:lnTo>
                    <a:pt x="219751" y="419353"/>
                  </a:lnTo>
                  <a:lnTo>
                    <a:pt x="263877" y="466176"/>
                  </a:lnTo>
                  <a:lnTo>
                    <a:pt x="286130" y="480518"/>
                  </a:lnTo>
                  <a:lnTo>
                    <a:pt x="303013" y="485356"/>
                  </a:lnTo>
                  <a:lnTo>
                    <a:pt x="333121" y="487125"/>
                  </a:lnTo>
                  <a:lnTo>
                    <a:pt x="342090" y="483746"/>
                  </a:lnTo>
                  <a:lnTo>
                    <a:pt x="370649" y="459398"/>
                  </a:lnTo>
                  <a:lnTo>
                    <a:pt x="402445" y="403731"/>
                  </a:lnTo>
                  <a:lnTo>
                    <a:pt x="420967" y="364320"/>
                  </a:lnTo>
                  <a:lnTo>
                    <a:pt x="425562" y="324669"/>
                  </a:lnTo>
                  <a:lnTo>
                    <a:pt x="422421" y="312324"/>
                  </a:lnTo>
                  <a:lnTo>
                    <a:pt x="417939" y="301105"/>
                  </a:lnTo>
                  <a:lnTo>
                    <a:pt x="414093" y="281237"/>
                  </a:lnTo>
                  <a:lnTo>
                    <a:pt x="408505" y="270973"/>
                  </a:lnTo>
                  <a:lnTo>
                    <a:pt x="401611" y="265529"/>
                  </a:lnTo>
                  <a:lnTo>
                    <a:pt x="397921" y="264077"/>
                  </a:lnTo>
                  <a:lnTo>
                    <a:pt x="395461" y="261787"/>
                  </a:lnTo>
                  <a:lnTo>
                    <a:pt x="392727" y="255714"/>
                  </a:lnTo>
                  <a:lnTo>
                    <a:pt x="390675" y="253565"/>
                  </a:lnTo>
                  <a:lnTo>
                    <a:pt x="384868" y="251178"/>
                  </a:lnTo>
                  <a:lnTo>
                    <a:pt x="381467" y="251864"/>
                  </a:lnTo>
                  <a:lnTo>
                    <a:pt x="370360" y="259150"/>
                  </a:lnTo>
                  <a:lnTo>
                    <a:pt x="350809" y="277305"/>
                  </a:lnTo>
                  <a:lnTo>
                    <a:pt x="346424" y="288628"/>
                  </a:lnTo>
                  <a:lnTo>
                    <a:pt x="343007" y="347095"/>
                  </a:lnTo>
                  <a:lnTo>
                    <a:pt x="344279" y="361538"/>
                  </a:lnTo>
                  <a:lnTo>
                    <a:pt x="349254" y="376777"/>
                  </a:lnTo>
                  <a:lnTo>
                    <a:pt x="381157" y="417617"/>
                  </a:lnTo>
                  <a:lnTo>
                    <a:pt x="422860" y="443534"/>
                  </a:lnTo>
                  <a:lnTo>
                    <a:pt x="477886" y="459380"/>
                  </a:lnTo>
                  <a:lnTo>
                    <a:pt x="493743" y="461714"/>
                  </a:lnTo>
                  <a:lnTo>
                    <a:pt x="535034" y="453165"/>
                  </a:lnTo>
                  <a:lnTo>
                    <a:pt x="544277" y="448809"/>
                  </a:lnTo>
                  <a:lnTo>
                    <a:pt x="552795" y="443786"/>
                  </a:lnTo>
                  <a:lnTo>
                    <a:pt x="565028" y="439636"/>
                  </a:lnTo>
                  <a:lnTo>
                    <a:pt x="590590" y="418147"/>
                  </a:lnTo>
                  <a:lnTo>
                    <a:pt x="591899" y="413402"/>
                  </a:lnTo>
                  <a:lnTo>
                    <a:pt x="592248" y="410284"/>
                  </a:lnTo>
                  <a:lnTo>
                    <a:pt x="591158" y="408206"/>
                  </a:lnTo>
                  <a:lnTo>
                    <a:pt x="589108" y="406820"/>
                  </a:lnTo>
                  <a:lnTo>
                    <a:pt x="582634" y="404596"/>
                  </a:lnTo>
                  <a:lnTo>
                    <a:pt x="557232" y="404049"/>
                  </a:lnTo>
                  <a:lnTo>
                    <a:pt x="574965" y="386312"/>
                  </a:lnTo>
                  <a:lnTo>
                    <a:pt x="578341" y="379409"/>
                  </a:lnTo>
                  <a:lnTo>
                    <a:pt x="579241" y="375717"/>
                  </a:lnTo>
                  <a:lnTo>
                    <a:pt x="586828" y="364198"/>
                  </a:lnTo>
                  <a:lnTo>
                    <a:pt x="611574" y="336571"/>
                  </a:lnTo>
                  <a:lnTo>
                    <a:pt x="614455" y="328638"/>
                  </a:lnTo>
                  <a:lnTo>
                    <a:pt x="616546" y="325994"/>
                  </a:lnTo>
                  <a:lnTo>
                    <a:pt x="636932" y="312987"/>
                  </a:lnTo>
                  <a:lnTo>
                    <a:pt x="650170" y="309351"/>
                  </a:lnTo>
                  <a:lnTo>
                    <a:pt x="665126" y="318295"/>
                  </a:lnTo>
                  <a:lnTo>
                    <a:pt x="668848" y="319099"/>
                  </a:lnTo>
                  <a:lnTo>
                    <a:pt x="671329" y="320957"/>
                  </a:lnTo>
                  <a:lnTo>
                    <a:pt x="672982" y="323519"/>
                  </a:lnTo>
                  <a:lnTo>
                    <a:pt x="676143" y="329893"/>
                  </a:lnTo>
                  <a:lnTo>
                    <a:pt x="684037" y="340920"/>
                  </a:lnTo>
                  <a:lnTo>
                    <a:pt x="688287" y="352565"/>
                  </a:lnTo>
                  <a:lnTo>
                    <a:pt x="696013" y="364394"/>
                  </a:lnTo>
                  <a:lnTo>
                    <a:pt x="698891" y="376277"/>
                  </a:lnTo>
                  <a:lnTo>
                    <a:pt x="701067" y="389500"/>
                  </a:lnTo>
                  <a:lnTo>
                    <a:pt x="714780" y="427126"/>
                  </a:lnTo>
                  <a:lnTo>
                    <a:pt x="730895" y="447608"/>
                  </a:lnTo>
                  <a:lnTo>
                    <a:pt x="738377" y="463561"/>
                  </a:lnTo>
                  <a:lnTo>
                    <a:pt x="741493" y="467537"/>
                  </a:lnTo>
                  <a:lnTo>
                    <a:pt x="748485" y="471953"/>
                  </a:lnTo>
                  <a:lnTo>
                    <a:pt x="757432" y="474788"/>
                  </a:lnTo>
                  <a:lnTo>
                    <a:pt x="771541" y="48739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3" name="SMARTInkShape-644"/>
            <p:cNvSpPr/>
            <p:nvPr>
              <p:custDataLst>
                <p:tags r:id="rId70"/>
              </p:custDataLst>
            </p:nvPr>
          </p:nvSpPr>
          <p:spPr>
            <a:xfrm>
              <a:off x="8132502" y="3743968"/>
              <a:ext cx="398398" cy="197002"/>
            </a:xfrm>
            <a:custGeom>
              <a:avLst/>
              <a:gdLst/>
              <a:ahLst/>
              <a:cxnLst/>
              <a:rect l="0" t="0" r="0" b="0"/>
              <a:pathLst>
                <a:path w="398398" h="197002">
                  <a:moveTo>
                    <a:pt x="23279" y="77938"/>
                  </a:moveTo>
                  <a:lnTo>
                    <a:pt x="13028" y="67687"/>
                  </a:lnTo>
                  <a:lnTo>
                    <a:pt x="5542" y="66522"/>
                  </a:lnTo>
                  <a:lnTo>
                    <a:pt x="3517" y="65036"/>
                  </a:lnTo>
                  <a:lnTo>
                    <a:pt x="667" y="57946"/>
                  </a:lnTo>
                  <a:lnTo>
                    <a:pt x="0" y="55824"/>
                  </a:lnTo>
                  <a:lnTo>
                    <a:pt x="1145" y="55257"/>
                  </a:lnTo>
                  <a:lnTo>
                    <a:pt x="51860" y="54139"/>
                  </a:lnTo>
                  <a:lnTo>
                    <a:pt x="97827" y="57655"/>
                  </a:lnTo>
                  <a:lnTo>
                    <a:pt x="154658" y="64929"/>
                  </a:lnTo>
                  <a:lnTo>
                    <a:pt x="213834" y="65887"/>
                  </a:lnTo>
                  <a:lnTo>
                    <a:pt x="273317" y="66013"/>
                  </a:lnTo>
                  <a:lnTo>
                    <a:pt x="305504" y="62498"/>
                  </a:lnTo>
                  <a:lnTo>
                    <a:pt x="352817" y="51333"/>
                  </a:lnTo>
                  <a:lnTo>
                    <a:pt x="397440" y="24641"/>
                  </a:lnTo>
                  <a:lnTo>
                    <a:pt x="398397" y="22563"/>
                  </a:lnTo>
                  <a:lnTo>
                    <a:pt x="397711" y="21178"/>
                  </a:lnTo>
                  <a:lnTo>
                    <a:pt x="395932" y="20254"/>
                  </a:lnTo>
                  <a:lnTo>
                    <a:pt x="394746" y="18316"/>
                  </a:lnTo>
                  <a:lnTo>
                    <a:pt x="393427" y="12634"/>
                  </a:lnTo>
                  <a:lnTo>
                    <a:pt x="391753" y="10590"/>
                  </a:lnTo>
                  <a:lnTo>
                    <a:pt x="375893" y="719"/>
                  </a:lnTo>
                  <a:lnTo>
                    <a:pt x="370804" y="0"/>
                  </a:lnTo>
                  <a:lnTo>
                    <a:pt x="330026" y="9532"/>
                  </a:lnTo>
                  <a:lnTo>
                    <a:pt x="300535" y="22975"/>
                  </a:lnTo>
                  <a:lnTo>
                    <a:pt x="288497" y="34107"/>
                  </a:lnTo>
                  <a:lnTo>
                    <a:pt x="257628" y="79777"/>
                  </a:lnTo>
                  <a:lnTo>
                    <a:pt x="253110" y="92426"/>
                  </a:lnTo>
                  <a:lnTo>
                    <a:pt x="251906" y="99503"/>
                  </a:lnTo>
                  <a:lnTo>
                    <a:pt x="254096" y="114422"/>
                  </a:lnTo>
                  <a:lnTo>
                    <a:pt x="266281" y="145558"/>
                  </a:lnTo>
                  <a:lnTo>
                    <a:pt x="277242" y="157821"/>
                  </a:lnTo>
                  <a:lnTo>
                    <a:pt x="314839" y="180670"/>
                  </a:lnTo>
                  <a:lnTo>
                    <a:pt x="355107" y="195393"/>
                  </a:lnTo>
                  <a:lnTo>
                    <a:pt x="380467" y="19700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4" name="SMARTInkShape-645"/>
            <p:cNvSpPr/>
            <p:nvPr>
              <p:custDataLst>
                <p:tags r:id="rId71"/>
              </p:custDataLst>
            </p:nvPr>
          </p:nvSpPr>
          <p:spPr>
            <a:xfrm>
              <a:off x="8620345" y="3726699"/>
              <a:ext cx="130054" cy="273100"/>
            </a:xfrm>
            <a:custGeom>
              <a:avLst/>
              <a:gdLst/>
              <a:ahLst/>
              <a:cxnLst/>
              <a:rect l="0" t="0" r="0" b="0"/>
              <a:pathLst>
                <a:path w="130054" h="273100">
                  <a:moveTo>
                    <a:pt x="118843" y="11864"/>
                  </a:moveTo>
                  <a:lnTo>
                    <a:pt x="118843" y="5543"/>
                  </a:lnTo>
                  <a:lnTo>
                    <a:pt x="117519" y="3681"/>
                  </a:lnTo>
                  <a:lnTo>
                    <a:pt x="115315" y="2440"/>
                  </a:lnTo>
                  <a:lnTo>
                    <a:pt x="102271" y="448"/>
                  </a:lnTo>
                  <a:lnTo>
                    <a:pt x="79094" y="0"/>
                  </a:lnTo>
                  <a:lnTo>
                    <a:pt x="76468" y="1309"/>
                  </a:lnTo>
                  <a:lnTo>
                    <a:pt x="74718" y="3504"/>
                  </a:lnTo>
                  <a:lnTo>
                    <a:pt x="71450" y="9471"/>
                  </a:lnTo>
                  <a:lnTo>
                    <a:pt x="65588" y="16533"/>
                  </a:lnTo>
                  <a:lnTo>
                    <a:pt x="62101" y="27609"/>
                  </a:lnTo>
                  <a:lnTo>
                    <a:pt x="61171" y="34267"/>
                  </a:lnTo>
                  <a:lnTo>
                    <a:pt x="63666" y="45192"/>
                  </a:lnTo>
                  <a:lnTo>
                    <a:pt x="67861" y="55780"/>
                  </a:lnTo>
                  <a:lnTo>
                    <a:pt x="77096" y="91795"/>
                  </a:lnTo>
                  <a:lnTo>
                    <a:pt x="103079" y="146834"/>
                  </a:lnTo>
                  <a:lnTo>
                    <a:pt x="125467" y="194429"/>
                  </a:lnTo>
                  <a:lnTo>
                    <a:pt x="130053" y="227793"/>
                  </a:lnTo>
                  <a:lnTo>
                    <a:pt x="126912" y="237037"/>
                  </a:lnTo>
                  <a:lnTo>
                    <a:pt x="102743" y="265802"/>
                  </a:lnTo>
                  <a:lnTo>
                    <a:pt x="94931" y="270246"/>
                  </a:lnTo>
                  <a:lnTo>
                    <a:pt x="79567" y="272748"/>
                  </a:lnTo>
                  <a:lnTo>
                    <a:pt x="72814" y="273099"/>
                  </a:lnTo>
                  <a:lnTo>
                    <a:pt x="61786" y="269961"/>
                  </a:lnTo>
                  <a:lnTo>
                    <a:pt x="12486" y="237983"/>
                  </a:lnTo>
                  <a:lnTo>
                    <a:pt x="8251" y="234047"/>
                  </a:lnTo>
                  <a:lnTo>
                    <a:pt x="3545" y="222619"/>
                  </a:lnTo>
                  <a:lnTo>
                    <a:pt x="0" y="183047"/>
                  </a:lnTo>
                  <a:lnTo>
                    <a:pt x="11686" y="15473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5" name="SMARTInkShape-646"/>
            <p:cNvSpPr/>
            <p:nvPr>
              <p:custDataLst>
                <p:tags r:id="rId72"/>
              </p:custDataLst>
            </p:nvPr>
          </p:nvSpPr>
          <p:spPr>
            <a:xfrm>
              <a:off x="8905875" y="3548063"/>
              <a:ext cx="35720" cy="464344"/>
            </a:xfrm>
            <a:custGeom>
              <a:avLst/>
              <a:gdLst/>
              <a:ahLst/>
              <a:cxnLst/>
              <a:rect l="0" t="0" r="0" b="0"/>
              <a:pathLst>
                <a:path w="35720" h="464344">
                  <a:moveTo>
                    <a:pt x="0" y="0"/>
                  </a:moveTo>
                  <a:lnTo>
                    <a:pt x="0" y="6320"/>
                  </a:lnTo>
                  <a:lnTo>
                    <a:pt x="3528" y="12951"/>
                  </a:lnTo>
                  <a:lnTo>
                    <a:pt x="6321" y="16571"/>
                  </a:lnTo>
                  <a:lnTo>
                    <a:pt x="9424" y="27649"/>
                  </a:lnTo>
                  <a:lnTo>
                    <a:pt x="11761" y="85920"/>
                  </a:lnTo>
                  <a:lnTo>
                    <a:pt x="11887" y="143214"/>
                  </a:lnTo>
                  <a:lnTo>
                    <a:pt x="11902" y="190566"/>
                  </a:lnTo>
                  <a:lnTo>
                    <a:pt x="20089" y="246320"/>
                  </a:lnTo>
                  <a:lnTo>
                    <a:pt x="23076" y="296923"/>
                  </a:lnTo>
                  <a:lnTo>
                    <a:pt x="29987" y="345136"/>
                  </a:lnTo>
                  <a:lnTo>
                    <a:pt x="34964" y="401265"/>
                  </a:lnTo>
                  <a:lnTo>
                    <a:pt x="35699" y="459678"/>
                  </a:lnTo>
                  <a:lnTo>
                    <a:pt x="35719" y="46434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6" name="SMARTInkShape-647"/>
            <p:cNvSpPr/>
            <p:nvPr>
              <p:custDataLst>
                <p:tags r:id="rId73"/>
              </p:custDataLst>
            </p:nvPr>
          </p:nvSpPr>
          <p:spPr>
            <a:xfrm>
              <a:off x="8810625" y="3786188"/>
              <a:ext cx="226220" cy="35719"/>
            </a:xfrm>
            <a:custGeom>
              <a:avLst/>
              <a:gdLst/>
              <a:ahLst/>
              <a:cxnLst/>
              <a:rect l="0" t="0" r="0" b="0"/>
              <a:pathLst>
                <a:path w="226220" h="35719">
                  <a:moveTo>
                    <a:pt x="0" y="35718"/>
                  </a:moveTo>
                  <a:lnTo>
                    <a:pt x="0" y="29398"/>
                  </a:lnTo>
                  <a:lnTo>
                    <a:pt x="1323" y="27536"/>
                  </a:lnTo>
                  <a:lnTo>
                    <a:pt x="3528" y="26294"/>
                  </a:lnTo>
                  <a:lnTo>
                    <a:pt x="6321" y="25467"/>
                  </a:lnTo>
                  <a:lnTo>
                    <a:pt x="21631" y="15956"/>
                  </a:lnTo>
                  <a:lnTo>
                    <a:pt x="73510" y="4079"/>
                  </a:lnTo>
                  <a:lnTo>
                    <a:pt x="131242" y="537"/>
                  </a:lnTo>
                  <a:lnTo>
                    <a:pt x="189781" y="31"/>
                  </a:lnTo>
                  <a:lnTo>
                    <a:pt x="226219"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7" name="SMARTInkShape-648"/>
            <p:cNvSpPr/>
            <p:nvPr>
              <p:custDataLst>
                <p:tags r:id="rId74"/>
              </p:custDataLst>
            </p:nvPr>
          </p:nvSpPr>
          <p:spPr>
            <a:xfrm>
              <a:off x="9036844" y="3393978"/>
              <a:ext cx="342663" cy="320773"/>
            </a:xfrm>
            <a:custGeom>
              <a:avLst/>
              <a:gdLst/>
              <a:ahLst/>
              <a:cxnLst/>
              <a:rect l="0" t="0" r="0" b="0"/>
              <a:pathLst>
                <a:path w="342663" h="320773">
                  <a:moveTo>
                    <a:pt x="0" y="94553"/>
                  </a:moveTo>
                  <a:lnTo>
                    <a:pt x="0" y="88233"/>
                  </a:lnTo>
                  <a:lnTo>
                    <a:pt x="3527" y="81602"/>
                  </a:lnTo>
                  <a:lnTo>
                    <a:pt x="39748" y="42941"/>
                  </a:lnTo>
                  <a:lnTo>
                    <a:pt x="80077" y="19145"/>
                  </a:lnTo>
                  <a:lnTo>
                    <a:pt x="128579" y="2831"/>
                  </a:lnTo>
                  <a:lnTo>
                    <a:pt x="168567" y="0"/>
                  </a:lnTo>
                  <a:lnTo>
                    <a:pt x="226467" y="8819"/>
                  </a:lnTo>
                  <a:lnTo>
                    <a:pt x="250141" y="12793"/>
                  </a:lnTo>
                  <a:lnTo>
                    <a:pt x="303256" y="37893"/>
                  </a:lnTo>
                  <a:lnTo>
                    <a:pt x="322392" y="50571"/>
                  </a:lnTo>
                  <a:lnTo>
                    <a:pt x="336441" y="69028"/>
                  </a:lnTo>
                  <a:lnTo>
                    <a:pt x="342662" y="84932"/>
                  </a:lnTo>
                  <a:lnTo>
                    <a:pt x="340590" y="97333"/>
                  </a:lnTo>
                  <a:lnTo>
                    <a:pt x="328479" y="126852"/>
                  </a:lnTo>
                  <a:lnTo>
                    <a:pt x="317528" y="138894"/>
                  </a:lnTo>
                  <a:lnTo>
                    <a:pt x="265675" y="186339"/>
                  </a:lnTo>
                  <a:lnTo>
                    <a:pt x="211653" y="229301"/>
                  </a:lnTo>
                  <a:lnTo>
                    <a:pt x="200783" y="239549"/>
                  </a:lnTo>
                  <a:lnTo>
                    <a:pt x="169100" y="293579"/>
                  </a:lnTo>
                  <a:lnTo>
                    <a:pt x="166687" y="32077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8" name="SMARTInkShape-649"/>
            <p:cNvSpPr/>
            <p:nvPr>
              <p:custDataLst>
                <p:tags r:id="rId75"/>
              </p:custDataLst>
            </p:nvPr>
          </p:nvSpPr>
          <p:spPr>
            <a:xfrm>
              <a:off x="9203531" y="3988594"/>
              <a:ext cx="59533" cy="35720"/>
            </a:xfrm>
            <a:custGeom>
              <a:avLst/>
              <a:gdLst/>
              <a:ahLst/>
              <a:cxnLst/>
              <a:rect l="0" t="0" r="0" b="0"/>
              <a:pathLst>
                <a:path w="59533" h="35720">
                  <a:moveTo>
                    <a:pt x="59532" y="0"/>
                  </a:moveTo>
                  <a:lnTo>
                    <a:pt x="59532" y="10251"/>
                  </a:lnTo>
                  <a:lnTo>
                    <a:pt x="58208" y="10803"/>
                  </a:lnTo>
                  <a:lnTo>
                    <a:pt x="53211" y="11416"/>
                  </a:lnTo>
                  <a:lnTo>
                    <a:pt x="46580" y="15216"/>
                  </a:lnTo>
                  <a:lnTo>
                    <a:pt x="15852" y="33560"/>
                  </a:lnTo>
                  <a:lnTo>
                    <a:pt x="0" y="3571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9" name="SMARTInkShape-650"/>
            <p:cNvSpPr/>
            <p:nvPr>
              <p:custDataLst>
                <p:tags r:id="rId76"/>
              </p:custDataLst>
            </p:nvPr>
          </p:nvSpPr>
          <p:spPr>
            <a:xfrm>
              <a:off x="8072438" y="3464719"/>
              <a:ext cx="35719" cy="95251"/>
            </a:xfrm>
            <a:custGeom>
              <a:avLst/>
              <a:gdLst/>
              <a:ahLst/>
              <a:cxnLst/>
              <a:rect l="0" t="0" r="0" b="0"/>
              <a:pathLst>
                <a:path w="35719" h="95251">
                  <a:moveTo>
                    <a:pt x="35718" y="0"/>
                  </a:moveTo>
                  <a:lnTo>
                    <a:pt x="35718" y="29630"/>
                  </a:lnTo>
                  <a:lnTo>
                    <a:pt x="32191" y="36540"/>
                  </a:lnTo>
                  <a:lnTo>
                    <a:pt x="27536" y="44021"/>
                  </a:lnTo>
                  <a:lnTo>
                    <a:pt x="23592" y="55670"/>
                  </a:lnTo>
                  <a:lnTo>
                    <a:pt x="3282" y="83350"/>
                  </a:lnTo>
                  <a:lnTo>
                    <a:pt x="0" y="9525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0" name="SMARTInkShape-651"/>
            <p:cNvSpPr/>
            <p:nvPr>
              <p:custDataLst>
                <p:tags r:id="rId77"/>
              </p:custDataLst>
            </p:nvPr>
          </p:nvSpPr>
          <p:spPr>
            <a:xfrm>
              <a:off x="8131969" y="3524250"/>
              <a:ext cx="23813" cy="47626"/>
            </a:xfrm>
            <a:custGeom>
              <a:avLst/>
              <a:gdLst/>
              <a:ahLst/>
              <a:cxnLst/>
              <a:rect l="0" t="0" r="0" b="0"/>
              <a:pathLst>
                <a:path w="23813" h="47626">
                  <a:moveTo>
                    <a:pt x="23812" y="0"/>
                  </a:moveTo>
                  <a:lnTo>
                    <a:pt x="23812" y="16572"/>
                  </a:lnTo>
                  <a:lnTo>
                    <a:pt x="20285" y="24123"/>
                  </a:lnTo>
                  <a:lnTo>
                    <a:pt x="0" y="476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2" name="SMARTInkShape-652"/>
          <p:cNvSpPr/>
          <p:nvPr>
            <p:custDataLst>
              <p:tags r:id="rId13"/>
            </p:custDataLst>
          </p:nvPr>
        </p:nvSpPr>
        <p:spPr>
          <a:xfrm>
            <a:off x="8240258" y="3500438"/>
            <a:ext cx="46493" cy="493308"/>
          </a:xfrm>
          <a:custGeom>
            <a:avLst/>
            <a:gdLst/>
            <a:ahLst/>
            <a:cxnLst/>
            <a:rect l="0" t="0" r="0" b="0"/>
            <a:pathLst>
              <a:path w="46493" h="493308">
                <a:moveTo>
                  <a:pt x="46492" y="0"/>
                </a:moveTo>
                <a:lnTo>
                  <a:pt x="46492" y="56917"/>
                </a:lnTo>
                <a:lnTo>
                  <a:pt x="45169" y="76983"/>
                </a:lnTo>
                <a:lnTo>
                  <a:pt x="31794" y="134588"/>
                </a:lnTo>
                <a:lnTo>
                  <a:pt x="23879" y="182794"/>
                </a:lnTo>
                <a:lnTo>
                  <a:pt x="16517" y="238678"/>
                </a:lnTo>
                <a:lnTo>
                  <a:pt x="11530" y="294201"/>
                </a:lnTo>
                <a:lnTo>
                  <a:pt x="7470" y="323972"/>
                </a:lnTo>
                <a:lnTo>
                  <a:pt x="0" y="380006"/>
                </a:lnTo>
                <a:lnTo>
                  <a:pt x="526" y="407311"/>
                </a:lnTo>
                <a:lnTo>
                  <a:pt x="10296" y="465903"/>
                </a:lnTo>
                <a:lnTo>
                  <a:pt x="10745" y="493307"/>
                </a:lnTo>
                <a:lnTo>
                  <a:pt x="10773" y="46434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8" name="SMARTInkShape-Group139"/>
          <p:cNvGrpSpPr/>
          <p:nvPr/>
        </p:nvGrpSpPr>
        <p:grpSpPr>
          <a:xfrm>
            <a:off x="1023938" y="4757724"/>
            <a:ext cx="1595214" cy="897747"/>
            <a:chOff x="1023938" y="4757724"/>
            <a:chExt cx="1595214" cy="897747"/>
          </a:xfrm>
        </p:grpSpPr>
        <p:sp>
          <p:nvSpPr>
            <p:cNvPr id="713" name="SMARTInkShape-653"/>
            <p:cNvSpPr/>
            <p:nvPr>
              <p:custDataLst>
                <p:tags r:id="rId55"/>
              </p:custDataLst>
            </p:nvPr>
          </p:nvSpPr>
          <p:spPr>
            <a:xfrm>
              <a:off x="1023938" y="4786313"/>
              <a:ext cx="47626" cy="595313"/>
            </a:xfrm>
            <a:custGeom>
              <a:avLst/>
              <a:gdLst/>
              <a:ahLst/>
              <a:cxnLst/>
              <a:rect l="0" t="0" r="0" b="0"/>
              <a:pathLst>
                <a:path w="47626" h="595313">
                  <a:moveTo>
                    <a:pt x="0" y="0"/>
                  </a:moveTo>
                  <a:lnTo>
                    <a:pt x="0" y="56320"/>
                  </a:lnTo>
                  <a:lnTo>
                    <a:pt x="9423" y="108301"/>
                  </a:lnTo>
                  <a:lnTo>
                    <a:pt x="11415" y="161328"/>
                  </a:lnTo>
                  <a:lnTo>
                    <a:pt x="11761" y="207139"/>
                  </a:lnTo>
                  <a:lnTo>
                    <a:pt x="18183" y="254226"/>
                  </a:lnTo>
                  <a:lnTo>
                    <a:pt x="22144" y="301692"/>
                  </a:lnTo>
                  <a:lnTo>
                    <a:pt x="23318" y="355590"/>
                  </a:lnTo>
                  <a:lnTo>
                    <a:pt x="29986" y="407132"/>
                  </a:lnTo>
                  <a:lnTo>
                    <a:pt x="34020" y="455917"/>
                  </a:lnTo>
                  <a:lnTo>
                    <a:pt x="35215" y="503886"/>
                  </a:lnTo>
                  <a:lnTo>
                    <a:pt x="45076" y="559851"/>
                  </a:lnTo>
                  <a:lnTo>
                    <a:pt x="47625" y="59531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4" name="SMARTInkShape-654"/>
            <p:cNvSpPr/>
            <p:nvPr>
              <p:custDataLst>
                <p:tags r:id="rId56"/>
              </p:custDataLst>
            </p:nvPr>
          </p:nvSpPr>
          <p:spPr>
            <a:xfrm>
              <a:off x="1238250" y="4810125"/>
              <a:ext cx="119064" cy="845346"/>
            </a:xfrm>
            <a:custGeom>
              <a:avLst/>
              <a:gdLst/>
              <a:ahLst/>
              <a:cxnLst/>
              <a:rect l="0" t="0" r="0" b="0"/>
              <a:pathLst>
                <a:path w="119064" h="845346">
                  <a:moveTo>
                    <a:pt x="0" y="0"/>
                  </a:moveTo>
                  <a:lnTo>
                    <a:pt x="11416" y="11416"/>
                  </a:lnTo>
                  <a:lnTo>
                    <a:pt x="21265" y="34217"/>
                  </a:lnTo>
                  <a:lnTo>
                    <a:pt x="26586" y="50707"/>
                  </a:lnTo>
                  <a:lnTo>
                    <a:pt x="31660" y="66193"/>
                  </a:lnTo>
                  <a:lnTo>
                    <a:pt x="38445" y="111999"/>
                  </a:lnTo>
                  <a:lnTo>
                    <a:pt x="45812" y="165291"/>
                  </a:lnTo>
                  <a:lnTo>
                    <a:pt x="53408" y="214634"/>
                  </a:lnTo>
                  <a:lnTo>
                    <a:pt x="57717" y="264826"/>
                  </a:lnTo>
                  <a:lnTo>
                    <a:pt x="58725" y="304231"/>
                  </a:lnTo>
                  <a:lnTo>
                    <a:pt x="60496" y="346880"/>
                  </a:lnTo>
                  <a:lnTo>
                    <a:pt x="65693" y="387884"/>
                  </a:lnTo>
                  <a:lnTo>
                    <a:pt x="72412" y="428158"/>
                  </a:lnTo>
                  <a:lnTo>
                    <a:pt x="78485" y="468105"/>
                  </a:lnTo>
                  <a:lnTo>
                    <a:pt x="81184" y="507907"/>
                  </a:lnTo>
                  <a:lnTo>
                    <a:pt x="85912" y="547646"/>
                  </a:lnTo>
                  <a:lnTo>
                    <a:pt x="92423" y="587356"/>
                  </a:lnTo>
                  <a:lnTo>
                    <a:pt x="102203" y="645578"/>
                  </a:lnTo>
                  <a:lnTo>
                    <a:pt x="107011" y="695608"/>
                  </a:lnTo>
                  <a:lnTo>
                    <a:pt x="116290" y="752266"/>
                  </a:lnTo>
                  <a:lnTo>
                    <a:pt x="118697" y="809421"/>
                  </a:lnTo>
                  <a:lnTo>
                    <a:pt x="119063" y="84534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5" name="SMARTInkShape-655"/>
            <p:cNvSpPr/>
            <p:nvPr>
              <p:custDataLst>
                <p:tags r:id="rId57"/>
              </p:custDataLst>
            </p:nvPr>
          </p:nvSpPr>
          <p:spPr>
            <a:xfrm>
              <a:off x="1023938" y="5119750"/>
              <a:ext cx="833438" cy="249895"/>
            </a:xfrm>
            <a:custGeom>
              <a:avLst/>
              <a:gdLst/>
              <a:ahLst/>
              <a:cxnLst/>
              <a:rect l="0" t="0" r="0" b="0"/>
              <a:pathLst>
                <a:path w="833438" h="249895">
                  <a:moveTo>
                    <a:pt x="0" y="95188"/>
                  </a:moveTo>
                  <a:lnTo>
                    <a:pt x="0" y="88867"/>
                  </a:lnTo>
                  <a:lnTo>
                    <a:pt x="1322" y="87005"/>
                  </a:lnTo>
                  <a:lnTo>
                    <a:pt x="3527" y="85764"/>
                  </a:lnTo>
                  <a:lnTo>
                    <a:pt x="16479" y="84017"/>
                  </a:lnTo>
                  <a:lnTo>
                    <a:pt x="74057" y="77004"/>
                  </a:lnTo>
                  <a:lnTo>
                    <a:pt x="125417" y="72117"/>
                  </a:lnTo>
                  <a:lnTo>
                    <a:pt x="177497" y="71522"/>
                  </a:lnTo>
                  <a:lnTo>
                    <a:pt x="234184" y="71404"/>
                  </a:lnTo>
                  <a:lnTo>
                    <a:pt x="284971" y="71381"/>
                  </a:lnTo>
                  <a:lnTo>
                    <a:pt x="343855" y="72699"/>
                  </a:lnTo>
                  <a:lnTo>
                    <a:pt x="400969" y="82545"/>
                  </a:lnTo>
                  <a:lnTo>
                    <a:pt x="432368" y="83238"/>
                  </a:lnTo>
                  <a:lnTo>
                    <a:pt x="433766" y="84575"/>
                  </a:lnTo>
                  <a:lnTo>
                    <a:pt x="433375" y="86790"/>
                  </a:lnTo>
                  <a:lnTo>
                    <a:pt x="429563" y="93529"/>
                  </a:lnTo>
                  <a:lnTo>
                    <a:pt x="371713" y="130978"/>
                  </a:lnTo>
                  <a:lnTo>
                    <a:pt x="349594" y="152082"/>
                  </a:lnTo>
                  <a:lnTo>
                    <a:pt x="338768" y="170842"/>
                  </a:lnTo>
                  <a:lnTo>
                    <a:pt x="334440" y="189703"/>
                  </a:lnTo>
                  <a:lnTo>
                    <a:pt x="334085" y="193916"/>
                  </a:lnTo>
                  <a:lnTo>
                    <a:pt x="339905" y="212488"/>
                  </a:lnTo>
                  <a:lnTo>
                    <a:pt x="350009" y="228427"/>
                  </a:lnTo>
                  <a:lnTo>
                    <a:pt x="357524" y="233780"/>
                  </a:lnTo>
                  <a:lnTo>
                    <a:pt x="365274" y="237482"/>
                  </a:lnTo>
                  <a:lnTo>
                    <a:pt x="373129" y="243537"/>
                  </a:lnTo>
                  <a:lnTo>
                    <a:pt x="384557" y="247110"/>
                  </a:lnTo>
                  <a:lnTo>
                    <a:pt x="443106" y="249894"/>
                  </a:lnTo>
                  <a:lnTo>
                    <a:pt x="457550" y="248613"/>
                  </a:lnTo>
                  <a:lnTo>
                    <a:pt x="479234" y="240454"/>
                  </a:lnTo>
                  <a:lnTo>
                    <a:pt x="489923" y="233392"/>
                  </a:lnTo>
                  <a:lnTo>
                    <a:pt x="503378" y="215658"/>
                  </a:lnTo>
                  <a:lnTo>
                    <a:pt x="509423" y="199968"/>
                  </a:lnTo>
                  <a:lnTo>
                    <a:pt x="511745" y="158131"/>
                  </a:lnTo>
                  <a:lnTo>
                    <a:pt x="508341" y="146093"/>
                  </a:lnTo>
                  <a:lnTo>
                    <a:pt x="483975" y="104972"/>
                  </a:lnTo>
                  <a:lnTo>
                    <a:pt x="428840" y="47801"/>
                  </a:lnTo>
                  <a:lnTo>
                    <a:pt x="422106" y="39731"/>
                  </a:lnTo>
                  <a:lnTo>
                    <a:pt x="416781" y="23958"/>
                  </a:lnTo>
                  <a:lnTo>
                    <a:pt x="462788" y="23752"/>
                  </a:lnTo>
                  <a:lnTo>
                    <a:pt x="473794" y="27279"/>
                  </a:lnTo>
                  <a:lnTo>
                    <a:pt x="532499" y="59561"/>
                  </a:lnTo>
                  <a:lnTo>
                    <a:pt x="542260" y="68770"/>
                  </a:lnTo>
                  <a:lnTo>
                    <a:pt x="566080" y="103348"/>
                  </a:lnTo>
                  <a:lnTo>
                    <a:pt x="573957" y="128206"/>
                  </a:lnTo>
                  <a:lnTo>
                    <a:pt x="577106" y="133075"/>
                  </a:lnTo>
                  <a:lnTo>
                    <a:pt x="581539" y="152568"/>
                  </a:lnTo>
                  <a:lnTo>
                    <a:pt x="584360" y="173354"/>
                  </a:lnTo>
                  <a:lnTo>
                    <a:pt x="592757" y="190199"/>
                  </a:lnTo>
                  <a:lnTo>
                    <a:pt x="595162" y="218205"/>
                  </a:lnTo>
                  <a:lnTo>
                    <a:pt x="596535" y="220855"/>
                  </a:lnTo>
                  <a:lnTo>
                    <a:pt x="598773" y="222622"/>
                  </a:lnTo>
                  <a:lnTo>
                    <a:pt x="606724" y="225949"/>
                  </a:lnTo>
                  <a:lnTo>
                    <a:pt x="613392" y="219774"/>
                  </a:lnTo>
                  <a:lnTo>
                    <a:pt x="616577" y="213178"/>
                  </a:lnTo>
                  <a:lnTo>
                    <a:pt x="617426" y="209567"/>
                  </a:lnTo>
                  <a:lnTo>
                    <a:pt x="628325" y="190343"/>
                  </a:lnTo>
                  <a:lnTo>
                    <a:pt x="629227" y="186406"/>
                  </a:lnTo>
                  <a:lnTo>
                    <a:pt x="640217" y="166617"/>
                  </a:lnTo>
                  <a:lnTo>
                    <a:pt x="641124" y="162651"/>
                  </a:lnTo>
                  <a:lnTo>
                    <a:pt x="652122" y="142812"/>
                  </a:lnTo>
                  <a:lnTo>
                    <a:pt x="654306" y="133258"/>
                  </a:lnTo>
                  <a:lnTo>
                    <a:pt x="666600" y="119164"/>
                  </a:lnTo>
                  <a:lnTo>
                    <a:pt x="684482" y="136742"/>
                  </a:lnTo>
                  <a:lnTo>
                    <a:pt x="687860" y="147169"/>
                  </a:lnTo>
                  <a:lnTo>
                    <a:pt x="690684" y="159301"/>
                  </a:lnTo>
                  <a:lnTo>
                    <a:pt x="699748" y="177868"/>
                  </a:lnTo>
                  <a:lnTo>
                    <a:pt x="700655" y="182058"/>
                  </a:lnTo>
                  <a:lnTo>
                    <a:pt x="708252" y="194275"/>
                  </a:lnTo>
                  <a:lnTo>
                    <a:pt x="742203" y="230122"/>
                  </a:lnTo>
                  <a:lnTo>
                    <a:pt x="750114" y="234533"/>
                  </a:lnTo>
                  <a:lnTo>
                    <a:pt x="758040" y="237817"/>
                  </a:lnTo>
                  <a:lnTo>
                    <a:pt x="765973" y="243686"/>
                  </a:lnTo>
                  <a:lnTo>
                    <a:pt x="768617" y="244457"/>
                  </a:lnTo>
                  <a:lnTo>
                    <a:pt x="770380" y="243649"/>
                  </a:lnTo>
                  <a:lnTo>
                    <a:pt x="771555" y="241787"/>
                  </a:lnTo>
                  <a:lnTo>
                    <a:pt x="773662" y="240545"/>
                  </a:lnTo>
                  <a:lnTo>
                    <a:pt x="783951" y="238389"/>
                  </a:lnTo>
                  <a:lnTo>
                    <a:pt x="786767" y="220439"/>
                  </a:lnTo>
                  <a:lnTo>
                    <a:pt x="795163" y="202782"/>
                  </a:lnTo>
                  <a:lnTo>
                    <a:pt x="796015" y="198666"/>
                  </a:lnTo>
                  <a:lnTo>
                    <a:pt x="786481" y="142514"/>
                  </a:lnTo>
                  <a:lnTo>
                    <a:pt x="784786" y="126805"/>
                  </a:lnTo>
                  <a:lnTo>
                    <a:pt x="774659" y="74895"/>
                  </a:lnTo>
                  <a:lnTo>
                    <a:pt x="772917" y="63679"/>
                  </a:lnTo>
                  <a:lnTo>
                    <a:pt x="763132" y="28959"/>
                  </a:lnTo>
                  <a:lnTo>
                    <a:pt x="762149" y="8038"/>
                  </a:lnTo>
                  <a:lnTo>
                    <a:pt x="763422" y="5338"/>
                  </a:lnTo>
                  <a:lnTo>
                    <a:pt x="765594" y="3538"/>
                  </a:lnTo>
                  <a:lnTo>
                    <a:pt x="772264" y="649"/>
                  </a:lnTo>
                  <a:lnTo>
                    <a:pt x="790333" y="0"/>
                  </a:lnTo>
                  <a:lnTo>
                    <a:pt x="833437" y="1184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6" name="SMARTInkShape-656"/>
            <p:cNvSpPr/>
            <p:nvPr>
              <p:custDataLst>
                <p:tags r:id="rId58"/>
              </p:custDataLst>
            </p:nvPr>
          </p:nvSpPr>
          <p:spPr>
            <a:xfrm>
              <a:off x="2119379" y="4757724"/>
              <a:ext cx="261872" cy="635080"/>
            </a:xfrm>
            <a:custGeom>
              <a:avLst/>
              <a:gdLst/>
              <a:ahLst/>
              <a:cxnLst/>
              <a:rect l="0" t="0" r="0" b="0"/>
              <a:pathLst>
                <a:path w="261872" h="635080">
                  <a:moveTo>
                    <a:pt x="178527" y="397681"/>
                  </a:moveTo>
                  <a:lnTo>
                    <a:pt x="178527" y="391362"/>
                  </a:lnTo>
                  <a:lnTo>
                    <a:pt x="177204" y="389500"/>
                  </a:lnTo>
                  <a:lnTo>
                    <a:pt x="175000" y="388258"/>
                  </a:lnTo>
                  <a:lnTo>
                    <a:pt x="166401" y="386103"/>
                  </a:lnTo>
                  <a:lnTo>
                    <a:pt x="143874" y="385819"/>
                  </a:lnTo>
                  <a:lnTo>
                    <a:pt x="133140" y="389323"/>
                  </a:lnTo>
                  <a:lnTo>
                    <a:pt x="78931" y="427170"/>
                  </a:lnTo>
                  <a:lnTo>
                    <a:pt x="32973" y="474561"/>
                  </a:lnTo>
                  <a:lnTo>
                    <a:pt x="5687" y="531530"/>
                  </a:lnTo>
                  <a:lnTo>
                    <a:pt x="439" y="587009"/>
                  </a:lnTo>
                  <a:lnTo>
                    <a:pt x="0" y="614764"/>
                  </a:lnTo>
                  <a:lnTo>
                    <a:pt x="3491" y="623368"/>
                  </a:lnTo>
                  <a:lnTo>
                    <a:pt x="6274" y="627516"/>
                  </a:lnTo>
                  <a:lnTo>
                    <a:pt x="9452" y="630279"/>
                  </a:lnTo>
                  <a:lnTo>
                    <a:pt x="16511" y="633350"/>
                  </a:lnTo>
                  <a:lnTo>
                    <a:pt x="27923" y="635079"/>
                  </a:lnTo>
                  <a:lnTo>
                    <a:pt x="35745" y="631956"/>
                  </a:lnTo>
                  <a:lnTo>
                    <a:pt x="57866" y="612851"/>
                  </a:lnTo>
                  <a:lnTo>
                    <a:pt x="93078" y="561744"/>
                  </a:lnTo>
                  <a:lnTo>
                    <a:pt x="115150" y="506721"/>
                  </a:lnTo>
                  <a:lnTo>
                    <a:pt x="134761" y="460564"/>
                  </a:lnTo>
                  <a:lnTo>
                    <a:pt x="149537" y="412051"/>
                  </a:lnTo>
                  <a:lnTo>
                    <a:pt x="162294" y="357696"/>
                  </a:lnTo>
                  <a:lnTo>
                    <a:pt x="173130" y="307489"/>
                  </a:lnTo>
                  <a:lnTo>
                    <a:pt x="178251" y="257775"/>
                  </a:lnTo>
                  <a:lnTo>
                    <a:pt x="186236" y="204387"/>
                  </a:lnTo>
                  <a:lnTo>
                    <a:pt x="189604" y="145922"/>
                  </a:lnTo>
                  <a:lnTo>
                    <a:pt x="190270" y="90130"/>
                  </a:lnTo>
                  <a:lnTo>
                    <a:pt x="180168" y="33431"/>
                  </a:lnTo>
                  <a:lnTo>
                    <a:pt x="178671" y="1580"/>
                  </a:lnTo>
                  <a:lnTo>
                    <a:pt x="177300" y="0"/>
                  </a:lnTo>
                  <a:lnTo>
                    <a:pt x="175064" y="269"/>
                  </a:lnTo>
                  <a:lnTo>
                    <a:pt x="172249" y="1772"/>
                  </a:lnTo>
                  <a:lnTo>
                    <a:pt x="170373" y="4096"/>
                  </a:lnTo>
                  <a:lnTo>
                    <a:pt x="168289" y="10206"/>
                  </a:lnTo>
                  <a:lnTo>
                    <a:pt x="166664" y="67394"/>
                  </a:lnTo>
                  <a:lnTo>
                    <a:pt x="166630" y="113865"/>
                  </a:lnTo>
                  <a:lnTo>
                    <a:pt x="166623" y="172630"/>
                  </a:lnTo>
                  <a:lnTo>
                    <a:pt x="166621" y="219434"/>
                  </a:lnTo>
                  <a:lnTo>
                    <a:pt x="166621" y="270344"/>
                  </a:lnTo>
                  <a:lnTo>
                    <a:pt x="170149" y="323793"/>
                  </a:lnTo>
                  <a:lnTo>
                    <a:pt x="179573" y="373143"/>
                  </a:lnTo>
                  <a:lnTo>
                    <a:pt x="190743" y="421280"/>
                  </a:lnTo>
                  <a:lnTo>
                    <a:pt x="205959" y="465528"/>
                  </a:lnTo>
                  <a:lnTo>
                    <a:pt x="231676" y="524209"/>
                  </a:lnTo>
                  <a:lnTo>
                    <a:pt x="235222" y="533291"/>
                  </a:lnTo>
                  <a:lnTo>
                    <a:pt x="261871" y="56437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7" name="SMARTInkShape-657"/>
            <p:cNvSpPr/>
            <p:nvPr>
              <p:custDataLst>
                <p:tags r:id="rId59"/>
              </p:custDataLst>
            </p:nvPr>
          </p:nvSpPr>
          <p:spPr>
            <a:xfrm>
              <a:off x="2453429" y="5048250"/>
              <a:ext cx="165723" cy="225999"/>
            </a:xfrm>
            <a:custGeom>
              <a:avLst/>
              <a:gdLst/>
              <a:ahLst/>
              <a:cxnLst/>
              <a:rect l="0" t="0" r="0" b="0"/>
              <a:pathLst>
                <a:path w="165723" h="225999">
                  <a:moveTo>
                    <a:pt x="130227" y="47625"/>
                  </a:moveTo>
                  <a:lnTo>
                    <a:pt x="73151" y="47625"/>
                  </a:lnTo>
                  <a:lnTo>
                    <a:pt x="68364" y="47625"/>
                  </a:lnTo>
                  <a:lnTo>
                    <a:pt x="59517" y="51153"/>
                  </a:lnTo>
                  <a:lnTo>
                    <a:pt x="20800" y="85864"/>
                  </a:lnTo>
                  <a:lnTo>
                    <a:pt x="7699" y="105111"/>
                  </a:lnTo>
                  <a:lnTo>
                    <a:pt x="1760" y="127570"/>
                  </a:lnTo>
                  <a:lnTo>
                    <a:pt x="0" y="150981"/>
                  </a:lnTo>
                  <a:lnTo>
                    <a:pt x="3116" y="163235"/>
                  </a:lnTo>
                  <a:lnTo>
                    <a:pt x="27266" y="204519"/>
                  </a:lnTo>
                  <a:lnTo>
                    <a:pt x="45334" y="217731"/>
                  </a:lnTo>
                  <a:lnTo>
                    <a:pt x="61123" y="223704"/>
                  </a:lnTo>
                  <a:lnTo>
                    <a:pt x="102999" y="225998"/>
                  </a:lnTo>
                  <a:lnTo>
                    <a:pt x="126422" y="219833"/>
                  </a:lnTo>
                  <a:lnTo>
                    <a:pt x="143799" y="209628"/>
                  </a:lnTo>
                  <a:lnTo>
                    <a:pt x="157326" y="191905"/>
                  </a:lnTo>
                  <a:lnTo>
                    <a:pt x="163392" y="176217"/>
                  </a:lnTo>
                  <a:lnTo>
                    <a:pt x="165722" y="140701"/>
                  </a:lnTo>
                  <a:lnTo>
                    <a:pt x="152965" y="106348"/>
                  </a:lnTo>
                  <a:lnTo>
                    <a:pt x="149354" y="98679"/>
                  </a:lnTo>
                  <a:lnTo>
                    <a:pt x="138287" y="86632"/>
                  </a:lnTo>
                  <a:lnTo>
                    <a:pt x="115944" y="68118"/>
                  </a:lnTo>
                  <a:lnTo>
                    <a:pt x="110650" y="56292"/>
                  </a:lnTo>
                  <a:lnTo>
                    <a:pt x="109238" y="49434"/>
                  </a:lnTo>
                  <a:lnTo>
                    <a:pt x="106974" y="44862"/>
                  </a:lnTo>
                  <a:lnTo>
                    <a:pt x="104142" y="41815"/>
                  </a:lnTo>
                  <a:lnTo>
                    <a:pt x="100931" y="39782"/>
                  </a:lnTo>
                  <a:lnTo>
                    <a:pt x="100113" y="37105"/>
                  </a:lnTo>
                  <a:lnTo>
                    <a:pt x="100891" y="33997"/>
                  </a:lnTo>
                  <a:lnTo>
                    <a:pt x="103960" y="27016"/>
                  </a:lnTo>
                  <a:lnTo>
                    <a:pt x="106092" y="14157"/>
                  </a:lnTo>
                  <a:lnTo>
                    <a:pt x="130227"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9" name="SMARTInkShape-658"/>
          <p:cNvSpPr/>
          <p:nvPr>
            <p:custDataLst>
              <p:tags r:id="rId14"/>
            </p:custDataLst>
          </p:nvPr>
        </p:nvSpPr>
        <p:spPr>
          <a:xfrm>
            <a:off x="2952888" y="5001044"/>
            <a:ext cx="237273" cy="647304"/>
          </a:xfrm>
          <a:custGeom>
            <a:avLst/>
            <a:gdLst/>
            <a:ahLst/>
            <a:cxnLst/>
            <a:rect l="0" t="0" r="0" b="0"/>
            <a:pathLst>
              <a:path w="237273" h="647304">
                <a:moveTo>
                  <a:pt x="83206" y="285331"/>
                </a:moveTo>
                <a:lnTo>
                  <a:pt x="83206" y="336211"/>
                </a:lnTo>
                <a:lnTo>
                  <a:pt x="86734" y="392916"/>
                </a:lnTo>
                <a:lnTo>
                  <a:pt x="93457" y="446518"/>
                </a:lnTo>
                <a:lnTo>
                  <a:pt x="94785" y="498557"/>
                </a:lnTo>
                <a:lnTo>
                  <a:pt x="95047" y="547054"/>
                </a:lnTo>
                <a:lnTo>
                  <a:pt x="96426" y="597266"/>
                </a:lnTo>
                <a:lnTo>
                  <a:pt x="106528" y="645728"/>
                </a:lnTo>
                <a:lnTo>
                  <a:pt x="105368" y="647303"/>
                </a:lnTo>
                <a:lnTo>
                  <a:pt x="103272" y="647031"/>
                </a:lnTo>
                <a:lnTo>
                  <a:pt x="100552" y="645528"/>
                </a:lnTo>
                <a:lnTo>
                  <a:pt x="98739" y="643201"/>
                </a:lnTo>
                <a:lnTo>
                  <a:pt x="92301" y="629963"/>
                </a:lnTo>
                <a:lnTo>
                  <a:pt x="89269" y="626211"/>
                </a:lnTo>
                <a:lnTo>
                  <a:pt x="77417" y="569650"/>
                </a:lnTo>
                <a:lnTo>
                  <a:pt x="54820" y="513667"/>
                </a:lnTo>
                <a:lnTo>
                  <a:pt x="40546" y="466022"/>
                </a:lnTo>
                <a:lnTo>
                  <a:pt x="27939" y="411924"/>
                </a:lnTo>
                <a:lnTo>
                  <a:pt x="15824" y="361793"/>
                </a:lnTo>
                <a:lnTo>
                  <a:pt x="5180" y="312102"/>
                </a:lnTo>
                <a:lnTo>
                  <a:pt x="1437" y="257397"/>
                </a:lnTo>
                <a:lnTo>
                  <a:pt x="329" y="207087"/>
                </a:lnTo>
                <a:lnTo>
                  <a:pt x="0" y="159989"/>
                </a:lnTo>
                <a:lnTo>
                  <a:pt x="3417" y="107849"/>
                </a:lnTo>
                <a:lnTo>
                  <a:pt x="23986" y="48349"/>
                </a:lnTo>
                <a:lnTo>
                  <a:pt x="39201" y="23732"/>
                </a:lnTo>
                <a:lnTo>
                  <a:pt x="45932" y="15682"/>
                </a:lnTo>
                <a:lnTo>
                  <a:pt x="60466" y="6737"/>
                </a:lnTo>
                <a:lnTo>
                  <a:pt x="91355" y="994"/>
                </a:lnTo>
                <a:lnTo>
                  <a:pt x="115019" y="0"/>
                </a:lnTo>
                <a:lnTo>
                  <a:pt x="130859" y="6823"/>
                </a:lnTo>
                <a:lnTo>
                  <a:pt x="186395" y="45316"/>
                </a:lnTo>
                <a:lnTo>
                  <a:pt x="217446" y="101296"/>
                </a:lnTo>
                <a:lnTo>
                  <a:pt x="234367" y="151686"/>
                </a:lnTo>
                <a:lnTo>
                  <a:pt x="237272" y="191904"/>
                </a:lnTo>
                <a:lnTo>
                  <a:pt x="231454" y="220019"/>
                </a:lnTo>
                <a:lnTo>
                  <a:pt x="221352" y="238786"/>
                </a:lnTo>
                <a:lnTo>
                  <a:pt x="182161" y="280090"/>
                </a:lnTo>
                <a:lnTo>
                  <a:pt x="161327" y="291569"/>
                </a:lnTo>
                <a:lnTo>
                  <a:pt x="110472" y="296906"/>
                </a:lnTo>
                <a:lnTo>
                  <a:pt x="98146" y="29717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0" name="SMARTInkShape-659"/>
          <p:cNvSpPr/>
          <p:nvPr>
            <p:custDataLst>
              <p:tags r:id="rId15"/>
            </p:custDataLst>
          </p:nvPr>
        </p:nvSpPr>
        <p:spPr>
          <a:xfrm>
            <a:off x="3131344" y="5060367"/>
            <a:ext cx="309563" cy="237914"/>
          </a:xfrm>
          <a:custGeom>
            <a:avLst/>
            <a:gdLst/>
            <a:ahLst/>
            <a:cxnLst/>
            <a:rect l="0" t="0" r="0" b="0"/>
            <a:pathLst>
              <a:path w="309563" h="237914">
                <a:moveTo>
                  <a:pt x="0" y="166478"/>
                </a:moveTo>
                <a:lnTo>
                  <a:pt x="52196" y="166478"/>
                </a:lnTo>
                <a:lnTo>
                  <a:pt x="107454" y="166478"/>
                </a:lnTo>
                <a:lnTo>
                  <a:pt x="165287" y="165154"/>
                </a:lnTo>
                <a:lnTo>
                  <a:pt x="222582" y="148740"/>
                </a:lnTo>
                <a:lnTo>
                  <a:pt x="244560" y="142542"/>
                </a:lnTo>
                <a:lnTo>
                  <a:pt x="253332" y="136877"/>
                </a:lnTo>
                <a:lnTo>
                  <a:pt x="265708" y="119930"/>
                </a:lnTo>
                <a:lnTo>
                  <a:pt x="271433" y="104472"/>
                </a:lnTo>
                <a:lnTo>
                  <a:pt x="273781" y="49561"/>
                </a:lnTo>
                <a:lnTo>
                  <a:pt x="270288" y="38225"/>
                </a:lnTo>
                <a:lnTo>
                  <a:pt x="253532" y="16022"/>
                </a:lnTo>
                <a:lnTo>
                  <a:pt x="241955" y="5187"/>
                </a:lnTo>
                <a:lnTo>
                  <a:pt x="234094" y="2188"/>
                </a:lnTo>
                <a:lnTo>
                  <a:pt x="204018" y="0"/>
                </a:lnTo>
                <a:lnTo>
                  <a:pt x="192980" y="3411"/>
                </a:lnTo>
                <a:lnTo>
                  <a:pt x="170983" y="20110"/>
                </a:lnTo>
                <a:lnTo>
                  <a:pt x="158847" y="33004"/>
                </a:lnTo>
                <a:lnTo>
                  <a:pt x="148195" y="52993"/>
                </a:lnTo>
                <a:lnTo>
                  <a:pt x="143575" y="91283"/>
                </a:lnTo>
                <a:lnTo>
                  <a:pt x="149403" y="114946"/>
                </a:lnTo>
                <a:lnTo>
                  <a:pt x="164547" y="146645"/>
                </a:lnTo>
                <a:lnTo>
                  <a:pt x="199201" y="186322"/>
                </a:lnTo>
                <a:lnTo>
                  <a:pt x="256381" y="217374"/>
                </a:lnTo>
                <a:lnTo>
                  <a:pt x="309562" y="23791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24" name="SMARTInkShape-Group142"/>
          <p:cNvGrpSpPr/>
          <p:nvPr/>
        </p:nvGrpSpPr>
        <p:grpSpPr>
          <a:xfrm>
            <a:off x="8096250" y="4692760"/>
            <a:ext cx="856531" cy="438836"/>
            <a:chOff x="8096250" y="4692760"/>
            <a:chExt cx="856531" cy="438836"/>
          </a:xfrm>
        </p:grpSpPr>
        <p:sp>
          <p:nvSpPr>
            <p:cNvPr id="721" name="SMARTInkShape-660"/>
            <p:cNvSpPr/>
            <p:nvPr>
              <p:custDataLst>
                <p:tags r:id="rId52"/>
              </p:custDataLst>
            </p:nvPr>
          </p:nvSpPr>
          <p:spPr>
            <a:xfrm>
              <a:off x="8096250" y="4750594"/>
              <a:ext cx="297657" cy="47476"/>
            </a:xfrm>
            <a:custGeom>
              <a:avLst/>
              <a:gdLst/>
              <a:ahLst/>
              <a:cxnLst/>
              <a:rect l="0" t="0" r="0" b="0"/>
              <a:pathLst>
                <a:path w="297657" h="47476">
                  <a:moveTo>
                    <a:pt x="0" y="0"/>
                  </a:moveTo>
                  <a:lnTo>
                    <a:pt x="16572" y="0"/>
                  </a:lnTo>
                  <a:lnTo>
                    <a:pt x="71774" y="14698"/>
                  </a:lnTo>
                  <a:lnTo>
                    <a:pt x="88785" y="19762"/>
                  </a:lnTo>
                  <a:lnTo>
                    <a:pt x="145754" y="31639"/>
                  </a:lnTo>
                  <a:lnTo>
                    <a:pt x="202556" y="36684"/>
                  </a:lnTo>
                  <a:lnTo>
                    <a:pt x="258187" y="46868"/>
                  </a:lnTo>
                  <a:lnTo>
                    <a:pt x="270751" y="47475"/>
                  </a:lnTo>
                  <a:lnTo>
                    <a:pt x="297656" y="3571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2" name="SMARTInkShape-661"/>
            <p:cNvSpPr/>
            <p:nvPr>
              <p:custDataLst>
                <p:tags r:id="rId53"/>
              </p:custDataLst>
            </p:nvPr>
          </p:nvSpPr>
          <p:spPr>
            <a:xfrm>
              <a:off x="8441627" y="4726781"/>
              <a:ext cx="238030" cy="404815"/>
            </a:xfrm>
            <a:custGeom>
              <a:avLst/>
              <a:gdLst/>
              <a:ahLst/>
              <a:cxnLst/>
              <a:rect l="0" t="0" r="0" b="0"/>
              <a:pathLst>
                <a:path w="238030" h="404815">
                  <a:moveTo>
                    <a:pt x="23717" y="0"/>
                  </a:moveTo>
                  <a:lnTo>
                    <a:pt x="13465" y="0"/>
                  </a:lnTo>
                  <a:lnTo>
                    <a:pt x="12914" y="1323"/>
                  </a:lnTo>
                  <a:lnTo>
                    <a:pt x="11814" y="56768"/>
                  </a:lnTo>
                  <a:lnTo>
                    <a:pt x="1008" y="111196"/>
                  </a:lnTo>
                  <a:lnTo>
                    <a:pt x="0" y="168262"/>
                  </a:lnTo>
                  <a:lnTo>
                    <a:pt x="1256" y="201550"/>
                  </a:lnTo>
                  <a:lnTo>
                    <a:pt x="10159" y="251748"/>
                  </a:lnTo>
                  <a:lnTo>
                    <a:pt x="21917" y="305048"/>
                  </a:lnTo>
                  <a:lnTo>
                    <a:pt x="29504" y="329244"/>
                  </a:lnTo>
                  <a:lnTo>
                    <a:pt x="43919" y="351619"/>
                  </a:lnTo>
                  <a:lnTo>
                    <a:pt x="51658" y="360446"/>
                  </a:lnTo>
                  <a:lnTo>
                    <a:pt x="59507" y="365250"/>
                  </a:lnTo>
                  <a:lnTo>
                    <a:pt x="75324" y="368335"/>
                  </a:lnTo>
                  <a:lnTo>
                    <a:pt x="83254" y="365228"/>
                  </a:lnTo>
                  <a:lnTo>
                    <a:pt x="99125" y="352455"/>
                  </a:lnTo>
                  <a:lnTo>
                    <a:pt x="130873" y="297317"/>
                  </a:lnTo>
                  <a:lnTo>
                    <a:pt x="149394" y="249742"/>
                  </a:lnTo>
                  <a:lnTo>
                    <a:pt x="162404" y="197438"/>
                  </a:lnTo>
                  <a:lnTo>
                    <a:pt x="174407" y="140038"/>
                  </a:lnTo>
                  <a:lnTo>
                    <a:pt x="188590" y="81771"/>
                  </a:lnTo>
                  <a:lnTo>
                    <a:pt x="190390" y="59756"/>
                  </a:lnTo>
                  <a:lnTo>
                    <a:pt x="190400" y="65919"/>
                  </a:lnTo>
                  <a:lnTo>
                    <a:pt x="179601" y="104872"/>
                  </a:lnTo>
                  <a:lnTo>
                    <a:pt x="178594" y="159350"/>
                  </a:lnTo>
                  <a:lnTo>
                    <a:pt x="182045" y="203310"/>
                  </a:lnTo>
                  <a:lnTo>
                    <a:pt x="190626" y="260734"/>
                  </a:lnTo>
                  <a:lnTo>
                    <a:pt x="206831" y="311233"/>
                  </a:lnTo>
                  <a:lnTo>
                    <a:pt x="221967" y="370051"/>
                  </a:lnTo>
                  <a:lnTo>
                    <a:pt x="238029" y="40481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3" name="SMARTInkShape-662"/>
            <p:cNvSpPr/>
            <p:nvPr>
              <p:custDataLst>
                <p:tags r:id="rId54"/>
              </p:custDataLst>
            </p:nvPr>
          </p:nvSpPr>
          <p:spPr>
            <a:xfrm>
              <a:off x="8727637" y="4692760"/>
              <a:ext cx="225144" cy="355491"/>
            </a:xfrm>
            <a:custGeom>
              <a:avLst/>
              <a:gdLst/>
              <a:ahLst/>
              <a:cxnLst/>
              <a:rect l="0" t="0" r="0" b="0"/>
              <a:pathLst>
                <a:path w="225144" h="355491">
                  <a:moveTo>
                    <a:pt x="130613" y="22115"/>
                  </a:moveTo>
                  <a:lnTo>
                    <a:pt x="130613" y="11864"/>
                  </a:lnTo>
                  <a:lnTo>
                    <a:pt x="129290" y="11312"/>
                  </a:lnTo>
                  <a:lnTo>
                    <a:pt x="124292" y="10699"/>
                  </a:lnTo>
                  <a:lnTo>
                    <a:pt x="117662" y="6899"/>
                  </a:lnTo>
                  <a:lnTo>
                    <a:pt x="108946" y="0"/>
                  </a:lnTo>
                  <a:lnTo>
                    <a:pt x="61132" y="16083"/>
                  </a:lnTo>
                  <a:lnTo>
                    <a:pt x="45056" y="26648"/>
                  </a:lnTo>
                  <a:lnTo>
                    <a:pt x="20161" y="55426"/>
                  </a:lnTo>
                  <a:lnTo>
                    <a:pt x="13322" y="60197"/>
                  </a:lnTo>
                  <a:lnTo>
                    <a:pt x="8762" y="66024"/>
                  </a:lnTo>
                  <a:lnTo>
                    <a:pt x="3697" y="79554"/>
                  </a:lnTo>
                  <a:lnTo>
                    <a:pt x="0" y="125468"/>
                  </a:lnTo>
                  <a:lnTo>
                    <a:pt x="6858" y="141250"/>
                  </a:lnTo>
                  <a:lnTo>
                    <a:pt x="42007" y="188809"/>
                  </a:lnTo>
                  <a:lnTo>
                    <a:pt x="97960" y="236428"/>
                  </a:lnTo>
                  <a:lnTo>
                    <a:pt x="153506" y="267933"/>
                  </a:lnTo>
                  <a:lnTo>
                    <a:pt x="191118" y="298066"/>
                  </a:lnTo>
                  <a:lnTo>
                    <a:pt x="223434" y="340692"/>
                  </a:lnTo>
                  <a:lnTo>
                    <a:pt x="224782" y="345827"/>
                  </a:lnTo>
                  <a:lnTo>
                    <a:pt x="225143" y="349048"/>
                  </a:lnTo>
                  <a:lnTo>
                    <a:pt x="224060" y="351195"/>
                  </a:lnTo>
                  <a:lnTo>
                    <a:pt x="222015" y="352626"/>
                  </a:lnTo>
                  <a:lnTo>
                    <a:pt x="212817" y="354642"/>
                  </a:lnTo>
                  <a:lnTo>
                    <a:pt x="154087" y="355468"/>
                  </a:lnTo>
                  <a:lnTo>
                    <a:pt x="95930" y="355489"/>
                  </a:lnTo>
                  <a:lnTo>
                    <a:pt x="83745" y="355490"/>
                  </a:lnTo>
                  <a:lnTo>
                    <a:pt x="83055" y="345239"/>
                  </a:lnTo>
                  <a:lnTo>
                    <a:pt x="106801" y="34358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6" name="SMARTInkShape-Group143"/>
          <p:cNvGrpSpPr/>
          <p:nvPr/>
        </p:nvGrpSpPr>
        <p:grpSpPr>
          <a:xfrm>
            <a:off x="9263596" y="4455345"/>
            <a:ext cx="1785151" cy="664344"/>
            <a:chOff x="9263596" y="4455345"/>
            <a:chExt cx="1785151" cy="664344"/>
          </a:xfrm>
        </p:grpSpPr>
        <p:sp>
          <p:nvSpPr>
            <p:cNvPr id="725" name="SMARTInkShape-663"/>
            <p:cNvSpPr/>
            <p:nvPr>
              <p:custDataLst>
                <p:tags r:id="rId41"/>
              </p:custDataLst>
            </p:nvPr>
          </p:nvSpPr>
          <p:spPr>
            <a:xfrm>
              <a:off x="9263596" y="4833938"/>
              <a:ext cx="237535" cy="201710"/>
            </a:xfrm>
            <a:custGeom>
              <a:avLst/>
              <a:gdLst/>
              <a:ahLst/>
              <a:cxnLst/>
              <a:rect l="0" t="0" r="0" b="0"/>
              <a:pathLst>
                <a:path w="237535" h="201710">
                  <a:moveTo>
                    <a:pt x="23279" y="23812"/>
                  </a:moveTo>
                  <a:lnTo>
                    <a:pt x="23279" y="40384"/>
                  </a:lnTo>
                  <a:lnTo>
                    <a:pt x="19751" y="47935"/>
                  </a:lnTo>
                  <a:lnTo>
                    <a:pt x="15097" y="55700"/>
                  </a:lnTo>
                  <a:lnTo>
                    <a:pt x="666" y="103410"/>
                  </a:lnTo>
                  <a:lnTo>
                    <a:pt x="0" y="116956"/>
                  </a:lnTo>
                  <a:lnTo>
                    <a:pt x="3231" y="128268"/>
                  </a:lnTo>
                  <a:lnTo>
                    <a:pt x="7754" y="139029"/>
                  </a:lnTo>
                  <a:lnTo>
                    <a:pt x="11623" y="158639"/>
                  </a:lnTo>
                  <a:lnTo>
                    <a:pt x="20561" y="173416"/>
                  </a:lnTo>
                  <a:lnTo>
                    <a:pt x="27803" y="182025"/>
                  </a:lnTo>
                  <a:lnTo>
                    <a:pt x="38960" y="186733"/>
                  </a:lnTo>
                  <a:lnTo>
                    <a:pt x="84648" y="200530"/>
                  </a:lnTo>
                  <a:lnTo>
                    <a:pt x="89328" y="199833"/>
                  </a:lnTo>
                  <a:lnTo>
                    <a:pt x="118446" y="187634"/>
                  </a:lnTo>
                  <a:lnTo>
                    <a:pt x="134388" y="174059"/>
                  </a:lnTo>
                  <a:lnTo>
                    <a:pt x="138806" y="162907"/>
                  </a:lnTo>
                  <a:lnTo>
                    <a:pt x="142300" y="104359"/>
                  </a:lnTo>
                  <a:lnTo>
                    <a:pt x="142340" y="79033"/>
                  </a:lnTo>
                  <a:lnTo>
                    <a:pt x="141018" y="76501"/>
                  </a:lnTo>
                  <a:lnTo>
                    <a:pt x="138813" y="74813"/>
                  </a:lnTo>
                  <a:lnTo>
                    <a:pt x="132090" y="72104"/>
                  </a:lnTo>
                  <a:lnTo>
                    <a:pt x="131539" y="73204"/>
                  </a:lnTo>
                  <a:lnTo>
                    <a:pt x="130926" y="77954"/>
                  </a:lnTo>
                  <a:lnTo>
                    <a:pt x="132085" y="79751"/>
                  </a:lnTo>
                  <a:lnTo>
                    <a:pt x="134181" y="80949"/>
                  </a:lnTo>
                  <a:lnTo>
                    <a:pt x="136902" y="81747"/>
                  </a:lnTo>
                  <a:lnTo>
                    <a:pt x="138715" y="83602"/>
                  </a:lnTo>
                  <a:lnTo>
                    <a:pt x="140729" y="89191"/>
                  </a:lnTo>
                  <a:lnTo>
                    <a:pt x="145657" y="110931"/>
                  </a:lnTo>
                  <a:lnTo>
                    <a:pt x="155231" y="128559"/>
                  </a:lnTo>
                  <a:lnTo>
                    <a:pt x="208491" y="186522"/>
                  </a:lnTo>
                  <a:lnTo>
                    <a:pt x="211429" y="194464"/>
                  </a:lnTo>
                  <a:lnTo>
                    <a:pt x="213535" y="197111"/>
                  </a:lnTo>
                  <a:lnTo>
                    <a:pt x="219403" y="200053"/>
                  </a:lnTo>
                  <a:lnTo>
                    <a:pt x="230144" y="201709"/>
                  </a:lnTo>
                  <a:lnTo>
                    <a:pt x="232627" y="200618"/>
                  </a:lnTo>
                  <a:lnTo>
                    <a:pt x="234282" y="198568"/>
                  </a:lnTo>
                  <a:lnTo>
                    <a:pt x="236120" y="192763"/>
                  </a:lnTo>
                  <a:lnTo>
                    <a:pt x="237534" y="156331"/>
                  </a:lnTo>
                  <a:lnTo>
                    <a:pt x="234038" y="145327"/>
                  </a:lnTo>
                  <a:lnTo>
                    <a:pt x="229398" y="134704"/>
                  </a:lnTo>
                  <a:lnTo>
                    <a:pt x="219854" y="98665"/>
                  </a:lnTo>
                  <a:lnTo>
                    <a:pt x="193421" y="50395"/>
                  </a:lnTo>
                  <a:lnTo>
                    <a:pt x="190179" y="40918"/>
                  </a:lnTo>
                  <a:lnTo>
                    <a:pt x="182239" y="28146"/>
                  </a:lnTo>
                  <a:lnTo>
                    <a:pt x="179918" y="20006"/>
                  </a:lnTo>
                  <a:lnTo>
                    <a:pt x="180621" y="17306"/>
                  </a:lnTo>
                  <a:lnTo>
                    <a:pt x="182413" y="15506"/>
                  </a:lnTo>
                  <a:lnTo>
                    <a:pt x="188474" y="12617"/>
                  </a:lnTo>
                  <a:lnTo>
                    <a:pt x="189303" y="8694"/>
                  </a:lnTo>
                  <a:lnTo>
                    <a:pt x="189967"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6" name="SMARTInkShape-664"/>
            <p:cNvSpPr/>
            <p:nvPr>
              <p:custDataLst>
                <p:tags r:id="rId42"/>
              </p:custDataLst>
            </p:nvPr>
          </p:nvSpPr>
          <p:spPr>
            <a:xfrm>
              <a:off x="9584677" y="4857750"/>
              <a:ext cx="23177" cy="119064"/>
            </a:xfrm>
            <a:custGeom>
              <a:avLst/>
              <a:gdLst/>
              <a:ahLst/>
              <a:cxnLst/>
              <a:rect l="0" t="0" r="0" b="0"/>
              <a:pathLst>
                <a:path w="23177" h="119064">
                  <a:moveTo>
                    <a:pt x="11761" y="0"/>
                  </a:moveTo>
                  <a:lnTo>
                    <a:pt x="11761" y="6321"/>
                  </a:lnTo>
                  <a:lnTo>
                    <a:pt x="13084" y="8182"/>
                  </a:lnTo>
                  <a:lnTo>
                    <a:pt x="15288" y="9424"/>
                  </a:lnTo>
                  <a:lnTo>
                    <a:pt x="18081" y="10251"/>
                  </a:lnTo>
                  <a:lnTo>
                    <a:pt x="19943" y="13449"/>
                  </a:lnTo>
                  <a:lnTo>
                    <a:pt x="23176" y="32263"/>
                  </a:lnTo>
                  <a:lnTo>
                    <a:pt x="19921" y="37711"/>
                  </a:lnTo>
                  <a:lnTo>
                    <a:pt x="15387" y="44541"/>
                  </a:lnTo>
                  <a:lnTo>
                    <a:pt x="12835" y="55825"/>
                  </a:lnTo>
                  <a:lnTo>
                    <a:pt x="11802" y="87323"/>
                  </a:lnTo>
                  <a:lnTo>
                    <a:pt x="8251" y="95255"/>
                  </a:lnTo>
                  <a:lnTo>
                    <a:pt x="1513" y="104804"/>
                  </a:lnTo>
                  <a:lnTo>
                    <a:pt x="0" y="117201"/>
                  </a:lnTo>
                  <a:lnTo>
                    <a:pt x="1274" y="117822"/>
                  </a:lnTo>
                  <a:lnTo>
                    <a:pt x="11761" y="11906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7" name="SMARTInkShape-665"/>
            <p:cNvSpPr/>
            <p:nvPr>
              <p:custDataLst>
                <p:tags r:id="rId43"/>
              </p:custDataLst>
            </p:nvPr>
          </p:nvSpPr>
          <p:spPr>
            <a:xfrm>
              <a:off x="9572625" y="4631531"/>
              <a:ext cx="11907" cy="59533"/>
            </a:xfrm>
            <a:custGeom>
              <a:avLst/>
              <a:gdLst/>
              <a:ahLst/>
              <a:cxnLst/>
              <a:rect l="0" t="0" r="0" b="0"/>
              <a:pathLst>
                <a:path w="11907" h="59533">
                  <a:moveTo>
                    <a:pt x="0" y="59532"/>
                  </a:moveTo>
                  <a:lnTo>
                    <a:pt x="0" y="15750"/>
                  </a:lnTo>
                  <a:lnTo>
                    <a:pt x="11906"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8" name="SMARTInkShape-666"/>
            <p:cNvSpPr/>
            <p:nvPr>
              <p:custDataLst>
                <p:tags r:id="rId44"/>
              </p:custDataLst>
            </p:nvPr>
          </p:nvSpPr>
          <p:spPr>
            <a:xfrm>
              <a:off x="9679927" y="4726781"/>
              <a:ext cx="35574" cy="261940"/>
            </a:xfrm>
            <a:custGeom>
              <a:avLst/>
              <a:gdLst/>
              <a:ahLst/>
              <a:cxnLst/>
              <a:rect l="0" t="0" r="0" b="0"/>
              <a:pathLst>
                <a:path w="35574" h="261940">
                  <a:moveTo>
                    <a:pt x="11761" y="0"/>
                  </a:moveTo>
                  <a:lnTo>
                    <a:pt x="11761" y="55976"/>
                  </a:lnTo>
                  <a:lnTo>
                    <a:pt x="1509" y="113475"/>
                  </a:lnTo>
                  <a:lnTo>
                    <a:pt x="0" y="172828"/>
                  </a:lnTo>
                  <a:lnTo>
                    <a:pt x="11030" y="228632"/>
                  </a:lnTo>
                  <a:lnTo>
                    <a:pt x="12759" y="241844"/>
                  </a:lnTo>
                  <a:lnTo>
                    <a:pt x="23164" y="261076"/>
                  </a:lnTo>
                  <a:lnTo>
                    <a:pt x="35573" y="26193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9" name="SMARTInkShape-667"/>
            <p:cNvSpPr/>
            <p:nvPr>
              <p:custDataLst>
                <p:tags r:id="rId45"/>
              </p:custDataLst>
            </p:nvPr>
          </p:nvSpPr>
          <p:spPr>
            <a:xfrm>
              <a:off x="9786939" y="4583906"/>
              <a:ext cx="59531" cy="404815"/>
            </a:xfrm>
            <a:custGeom>
              <a:avLst/>
              <a:gdLst/>
              <a:ahLst/>
              <a:cxnLst/>
              <a:rect l="0" t="0" r="0" b="0"/>
              <a:pathLst>
                <a:path w="59531" h="404815">
                  <a:moveTo>
                    <a:pt x="0" y="0"/>
                  </a:moveTo>
                  <a:lnTo>
                    <a:pt x="0" y="53202"/>
                  </a:lnTo>
                  <a:lnTo>
                    <a:pt x="0" y="110778"/>
                  </a:lnTo>
                  <a:lnTo>
                    <a:pt x="3526" y="143948"/>
                  </a:lnTo>
                  <a:lnTo>
                    <a:pt x="10801" y="202548"/>
                  </a:lnTo>
                  <a:lnTo>
                    <a:pt x="18080" y="261956"/>
                  </a:lnTo>
                  <a:lnTo>
                    <a:pt x="26584" y="317944"/>
                  </a:lnTo>
                  <a:lnTo>
                    <a:pt x="51755" y="376825"/>
                  </a:lnTo>
                  <a:lnTo>
                    <a:pt x="57993" y="391052"/>
                  </a:lnTo>
                  <a:lnTo>
                    <a:pt x="59530" y="40481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0" name="SMARTInkShape-668"/>
            <p:cNvSpPr/>
            <p:nvPr>
              <p:custDataLst>
                <p:tags r:id="rId46"/>
              </p:custDataLst>
            </p:nvPr>
          </p:nvSpPr>
          <p:spPr>
            <a:xfrm>
              <a:off x="10096500" y="4857750"/>
              <a:ext cx="119065" cy="214238"/>
            </a:xfrm>
            <a:custGeom>
              <a:avLst/>
              <a:gdLst/>
              <a:ahLst/>
              <a:cxnLst/>
              <a:rect l="0" t="0" r="0" b="0"/>
              <a:pathLst>
                <a:path w="119065" h="214238">
                  <a:moveTo>
                    <a:pt x="0" y="23813"/>
                  </a:moveTo>
                  <a:lnTo>
                    <a:pt x="0" y="30133"/>
                  </a:lnTo>
                  <a:lnTo>
                    <a:pt x="3528" y="36764"/>
                  </a:lnTo>
                  <a:lnTo>
                    <a:pt x="6322" y="40384"/>
                  </a:lnTo>
                  <a:lnTo>
                    <a:pt x="9424" y="51463"/>
                  </a:lnTo>
                  <a:lnTo>
                    <a:pt x="14699" y="72575"/>
                  </a:lnTo>
                  <a:lnTo>
                    <a:pt x="21113" y="95586"/>
                  </a:lnTo>
                  <a:lnTo>
                    <a:pt x="26540" y="119162"/>
                  </a:lnTo>
                  <a:lnTo>
                    <a:pt x="33000" y="142904"/>
                  </a:lnTo>
                  <a:lnTo>
                    <a:pt x="35647" y="199615"/>
                  </a:lnTo>
                  <a:lnTo>
                    <a:pt x="35719" y="214237"/>
                  </a:lnTo>
                  <a:lnTo>
                    <a:pt x="29398" y="207970"/>
                  </a:lnTo>
                  <a:lnTo>
                    <a:pt x="26295" y="197824"/>
                  </a:lnTo>
                  <a:lnTo>
                    <a:pt x="23879" y="142020"/>
                  </a:lnTo>
                  <a:lnTo>
                    <a:pt x="23815" y="87524"/>
                  </a:lnTo>
                  <a:lnTo>
                    <a:pt x="23814" y="57419"/>
                  </a:lnTo>
                  <a:lnTo>
                    <a:pt x="27340" y="48451"/>
                  </a:lnTo>
                  <a:lnTo>
                    <a:pt x="31996" y="40055"/>
                  </a:lnTo>
                  <a:lnTo>
                    <a:pt x="35939" y="27890"/>
                  </a:lnTo>
                  <a:lnTo>
                    <a:pt x="41549" y="19892"/>
                  </a:lnTo>
                  <a:lnTo>
                    <a:pt x="48453" y="15456"/>
                  </a:lnTo>
                  <a:lnTo>
                    <a:pt x="55930" y="12161"/>
                  </a:lnTo>
                  <a:lnTo>
                    <a:pt x="67577" y="4191"/>
                  </a:lnTo>
                  <a:lnTo>
                    <a:pt x="79408" y="1242"/>
                  </a:lnTo>
                  <a:lnTo>
                    <a:pt x="119064"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1" name="SMARTInkShape-669"/>
            <p:cNvSpPr/>
            <p:nvPr>
              <p:custDataLst>
                <p:tags r:id="rId47"/>
              </p:custDataLst>
            </p:nvPr>
          </p:nvSpPr>
          <p:spPr>
            <a:xfrm>
              <a:off x="10298908" y="4893470"/>
              <a:ext cx="154782" cy="226219"/>
            </a:xfrm>
            <a:custGeom>
              <a:avLst/>
              <a:gdLst/>
              <a:ahLst/>
              <a:cxnLst/>
              <a:rect l="0" t="0" r="0" b="0"/>
              <a:pathLst>
                <a:path w="154782" h="226219">
                  <a:moveTo>
                    <a:pt x="11906" y="0"/>
                  </a:moveTo>
                  <a:lnTo>
                    <a:pt x="1652" y="10250"/>
                  </a:lnTo>
                  <a:lnTo>
                    <a:pt x="489" y="17736"/>
                  </a:lnTo>
                  <a:lnTo>
                    <a:pt x="0" y="67579"/>
                  </a:lnTo>
                  <a:lnTo>
                    <a:pt x="9503" y="88362"/>
                  </a:lnTo>
                  <a:lnTo>
                    <a:pt x="40194" y="123487"/>
                  </a:lnTo>
                  <a:lnTo>
                    <a:pt x="47849" y="127643"/>
                  </a:lnTo>
                  <a:lnTo>
                    <a:pt x="62032" y="130676"/>
                  </a:lnTo>
                  <a:lnTo>
                    <a:pt x="70885" y="130950"/>
                  </a:lnTo>
                  <a:lnTo>
                    <a:pt x="71436" y="100401"/>
                  </a:lnTo>
                  <a:lnTo>
                    <a:pt x="71436" y="113375"/>
                  </a:lnTo>
                  <a:lnTo>
                    <a:pt x="74963" y="120062"/>
                  </a:lnTo>
                  <a:lnTo>
                    <a:pt x="79618" y="127443"/>
                  </a:lnTo>
                  <a:lnTo>
                    <a:pt x="82606" y="142961"/>
                  </a:lnTo>
                  <a:lnTo>
                    <a:pt x="84339" y="152173"/>
                  </a:lnTo>
                  <a:lnTo>
                    <a:pt x="92751" y="170912"/>
                  </a:lnTo>
                  <a:lnTo>
                    <a:pt x="102299" y="185430"/>
                  </a:lnTo>
                  <a:lnTo>
                    <a:pt x="107038" y="198111"/>
                  </a:lnTo>
                  <a:lnTo>
                    <a:pt x="123537" y="218237"/>
                  </a:lnTo>
                  <a:lnTo>
                    <a:pt x="131193" y="222670"/>
                  </a:lnTo>
                  <a:lnTo>
                    <a:pt x="142658" y="225751"/>
                  </a:lnTo>
                  <a:lnTo>
                    <a:pt x="154781" y="22621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2" name="SMARTInkShape-670"/>
            <p:cNvSpPr/>
            <p:nvPr>
              <p:custDataLst>
                <p:tags r:id="rId48"/>
              </p:custDataLst>
            </p:nvPr>
          </p:nvSpPr>
          <p:spPr>
            <a:xfrm>
              <a:off x="10465594" y="4679156"/>
              <a:ext cx="47626" cy="345283"/>
            </a:xfrm>
            <a:custGeom>
              <a:avLst/>
              <a:gdLst/>
              <a:ahLst/>
              <a:cxnLst/>
              <a:rect l="0" t="0" r="0" b="0"/>
              <a:pathLst>
                <a:path w="47626" h="345283">
                  <a:moveTo>
                    <a:pt x="0" y="0"/>
                  </a:moveTo>
                  <a:lnTo>
                    <a:pt x="1323" y="52973"/>
                  </a:lnTo>
                  <a:lnTo>
                    <a:pt x="10252" y="97784"/>
                  </a:lnTo>
                  <a:lnTo>
                    <a:pt x="15216" y="155115"/>
                  </a:lnTo>
                  <a:lnTo>
                    <a:pt x="24003" y="214357"/>
                  </a:lnTo>
                  <a:lnTo>
                    <a:pt x="33916" y="267529"/>
                  </a:lnTo>
                  <a:lnTo>
                    <a:pt x="36935" y="319738"/>
                  </a:lnTo>
                  <a:lnTo>
                    <a:pt x="47625" y="34528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3" name="SMARTInkShape-671"/>
            <p:cNvSpPr/>
            <p:nvPr>
              <p:custDataLst>
                <p:tags r:id="rId49"/>
              </p:custDataLst>
            </p:nvPr>
          </p:nvSpPr>
          <p:spPr>
            <a:xfrm>
              <a:off x="10525125" y="4858290"/>
              <a:ext cx="236247" cy="201866"/>
            </a:xfrm>
            <a:custGeom>
              <a:avLst/>
              <a:gdLst/>
              <a:ahLst/>
              <a:cxnLst/>
              <a:rect l="0" t="0" r="0" b="0"/>
              <a:pathLst>
                <a:path w="236247" h="201866">
                  <a:moveTo>
                    <a:pt x="0" y="142335"/>
                  </a:moveTo>
                  <a:lnTo>
                    <a:pt x="6322" y="142335"/>
                  </a:lnTo>
                  <a:lnTo>
                    <a:pt x="8182" y="141012"/>
                  </a:lnTo>
                  <a:lnTo>
                    <a:pt x="9424" y="138807"/>
                  </a:lnTo>
                  <a:lnTo>
                    <a:pt x="10252" y="136014"/>
                  </a:lnTo>
                  <a:lnTo>
                    <a:pt x="24640" y="118212"/>
                  </a:lnTo>
                  <a:lnTo>
                    <a:pt x="28333" y="114348"/>
                  </a:lnTo>
                  <a:lnTo>
                    <a:pt x="39492" y="110052"/>
                  </a:lnTo>
                  <a:lnTo>
                    <a:pt x="96084" y="97282"/>
                  </a:lnTo>
                  <a:lnTo>
                    <a:pt x="119311" y="91944"/>
                  </a:lnTo>
                  <a:lnTo>
                    <a:pt x="144542" y="84609"/>
                  </a:lnTo>
                  <a:lnTo>
                    <a:pt x="179336" y="79514"/>
                  </a:lnTo>
                  <a:lnTo>
                    <a:pt x="213333" y="68126"/>
                  </a:lnTo>
                  <a:lnTo>
                    <a:pt x="223673" y="60797"/>
                  </a:lnTo>
                  <a:lnTo>
                    <a:pt x="233899" y="41661"/>
                  </a:lnTo>
                  <a:lnTo>
                    <a:pt x="236246" y="32327"/>
                  </a:lnTo>
                  <a:lnTo>
                    <a:pt x="235550" y="29309"/>
                  </a:lnTo>
                  <a:lnTo>
                    <a:pt x="233761" y="27297"/>
                  </a:lnTo>
                  <a:lnTo>
                    <a:pt x="224926" y="20937"/>
                  </a:lnTo>
                  <a:lnTo>
                    <a:pt x="217706" y="15620"/>
                  </a:lnTo>
                  <a:lnTo>
                    <a:pt x="206204" y="11304"/>
                  </a:lnTo>
                  <a:lnTo>
                    <a:pt x="193095" y="3557"/>
                  </a:lnTo>
                  <a:lnTo>
                    <a:pt x="164367" y="0"/>
                  </a:lnTo>
                  <a:lnTo>
                    <a:pt x="155514" y="3228"/>
                  </a:lnTo>
                  <a:lnTo>
                    <a:pt x="115107" y="39213"/>
                  </a:lnTo>
                  <a:lnTo>
                    <a:pt x="110689" y="47114"/>
                  </a:lnTo>
                  <a:lnTo>
                    <a:pt x="108204" y="62527"/>
                  </a:lnTo>
                  <a:lnTo>
                    <a:pt x="107363" y="85119"/>
                  </a:lnTo>
                  <a:lnTo>
                    <a:pt x="121862" y="139052"/>
                  </a:lnTo>
                  <a:lnTo>
                    <a:pt x="152544" y="175283"/>
                  </a:lnTo>
                  <a:lnTo>
                    <a:pt x="169551" y="189139"/>
                  </a:lnTo>
                  <a:lnTo>
                    <a:pt x="186362" y="199352"/>
                  </a:lnTo>
                  <a:lnTo>
                    <a:pt x="214314" y="20186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4" name="SMARTInkShape-672"/>
            <p:cNvSpPr/>
            <p:nvPr>
              <p:custDataLst>
                <p:tags r:id="rId50"/>
              </p:custDataLst>
            </p:nvPr>
          </p:nvSpPr>
          <p:spPr>
            <a:xfrm>
              <a:off x="10858500" y="4455345"/>
              <a:ext cx="190247" cy="366687"/>
            </a:xfrm>
            <a:custGeom>
              <a:avLst/>
              <a:gdLst/>
              <a:ahLst/>
              <a:cxnLst/>
              <a:rect l="0" t="0" r="0" b="0"/>
              <a:pathLst>
                <a:path w="190247" h="366687">
                  <a:moveTo>
                    <a:pt x="0" y="104749"/>
                  </a:moveTo>
                  <a:lnTo>
                    <a:pt x="0" y="48428"/>
                  </a:lnTo>
                  <a:lnTo>
                    <a:pt x="3528" y="36503"/>
                  </a:lnTo>
                  <a:lnTo>
                    <a:pt x="8183" y="26792"/>
                  </a:lnTo>
                  <a:lnTo>
                    <a:pt x="12126" y="13888"/>
                  </a:lnTo>
                  <a:lnTo>
                    <a:pt x="17736" y="5717"/>
                  </a:lnTo>
                  <a:lnTo>
                    <a:pt x="28168" y="1203"/>
                  </a:lnTo>
                  <a:lnTo>
                    <a:pt x="34654" y="0"/>
                  </a:lnTo>
                  <a:lnTo>
                    <a:pt x="48916" y="2191"/>
                  </a:lnTo>
                  <a:lnTo>
                    <a:pt x="103262" y="25643"/>
                  </a:lnTo>
                  <a:lnTo>
                    <a:pt x="127022" y="43681"/>
                  </a:lnTo>
                  <a:lnTo>
                    <a:pt x="180702" y="102498"/>
                  </a:lnTo>
                  <a:lnTo>
                    <a:pt x="186144" y="117419"/>
                  </a:lnTo>
                  <a:lnTo>
                    <a:pt x="190246" y="162011"/>
                  </a:lnTo>
                  <a:lnTo>
                    <a:pt x="178360" y="214650"/>
                  </a:lnTo>
                  <a:lnTo>
                    <a:pt x="169411" y="230210"/>
                  </a:lnTo>
                  <a:lnTo>
                    <a:pt x="133581" y="278230"/>
                  </a:lnTo>
                  <a:lnTo>
                    <a:pt x="91770" y="311079"/>
                  </a:lnTo>
                  <a:lnTo>
                    <a:pt x="87089" y="319041"/>
                  </a:lnTo>
                  <a:lnTo>
                    <a:pt x="71439" y="36668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5" name="SMARTInkShape-673"/>
            <p:cNvSpPr/>
            <p:nvPr>
              <p:custDataLst>
                <p:tags r:id="rId51"/>
              </p:custDataLst>
            </p:nvPr>
          </p:nvSpPr>
          <p:spPr>
            <a:xfrm>
              <a:off x="10977564" y="4964905"/>
              <a:ext cx="23812" cy="23816"/>
            </a:xfrm>
            <a:custGeom>
              <a:avLst/>
              <a:gdLst/>
              <a:ahLst/>
              <a:cxnLst/>
              <a:rect l="0" t="0" r="0" b="0"/>
              <a:pathLst>
                <a:path w="23812" h="23816">
                  <a:moveTo>
                    <a:pt x="23811" y="0"/>
                  </a:moveTo>
                  <a:lnTo>
                    <a:pt x="17489" y="0"/>
                  </a:lnTo>
                  <a:lnTo>
                    <a:pt x="15628" y="1324"/>
                  </a:lnTo>
                  <a:lnTo>
                    <a:pt x="14386" y="3529"/>
                  </a:lnTo>
                  <a:lnTo>
                    <a:pt x="12395" y="10253"/>
                  </a:lnTo>
                  <a:lnTo>
                    <a:pt x="8595" y="11171"/>
                  </a:lnTo>
                  <a:lnTo>
                    <a:pt x="1698" y="11762"/>
                  </a:lnTo>
                  <a:lnTo>
                    <a:pt x="1131" y="13134"/>
                  </a:lnTo>
                  <a:lnTo>
                    <a:pt x="0" y="2381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6" name="SMARTInkShape-Group144"/>
          <p:cNvGrpSpPr/>
          <p:nvPr/>
        </p:nvGrpSpPr>
        <p:grpSpPr>
          <a:xfrm>
            <a:off x="3314984" y="5738813"/>
            <a:ext cx="3042955" cy="904054"/>
            <a:chOff x="3314984" y="5738813"/>
            <a:chExt cx="3042955" cy="904054"/>
          </a:xfrm>
        </p:grpSpPr>
        <p:sp>
          <p:nvSpPr>
            <p:cNvPr id="737" name="SMARTInkShape-674"/>
            <p:cNvSpPr/>
            <p:nvPr>
              <p:custDataLst>
                <p:tags r:id="rId32"/>
              </p:custDataLst>
            </p:nvPr>
          </p:nvSpPr>
          <p:spPr>
            <a:xfrm>
              <a:off x="3314984" y="5864668"/>
              <a:ext cx="804580" cy="778199"/>
            </a:xfrm>
            <a:custGeom>
              <a:avLst/>
              <a:gdLst/>
              <a:ahLst/>
              <a:cxnLst/>
              <a:rect l="0" t="0" r="0" b="0"/>
              <a:pathLst>
                <a:path w="804580" h="778199">
                  <a:moveTo>
                    <a:pt x="6860" y="219427"/>
                  </a:moveTo>
                  <a:lnTo>
                    <a:pt x="6860" y="225746"/>
                  </a:lnTo>
                  <a:lnTo>
                    <a:pt x="3332" y="232377"/>
                  </a:lnTo>
                  <a:lnTo>
                    <a:pt x="539" y="235998"/>
                  </a:lnTo>
                  <a:lnTo>
                    <a:pt x="0" y="241057"/>
                  </a:lnTo>
                  <a:lnTo>
                    <a:pt x="6083" y="292936"/>
                  </a:lnTo>
                  <a:lnTo>
                    <a:pt x="10234" y="342424"/>
                  </a:lnTo>
                  <a:lnTo>
                    <a:pt x="16238" y="387280"/>
                  </a:lnTo>
                  <a:lnTo>
                    <a:pt x="21545" y="437611"/>
                  </a:lnTo>
                  <a:lnTo>
                    <a:pt x="31495" y="490889"/>
                  </a:lnTo>
                  <a:lnTo>
                    <a:pt x="39295" y="543716"/>
                  </a:lnTo>
                  <a:lnTo>
                    <a:pt x="45133" y="597734"/>
                  </a:lnTo>
                  <a:lnTo>
                    <a:pt x="58958" y="657073"/>
                  </a:lnTo>
                  <a:lnTo>
                    <a:pt x="73105" y="707012"/>
                  </a:lnTo>
                  <a:lnTo>
                    <a:pt x="80799" y="748038"/>
                  </a:lnTo>
                  <a:lnTo>
                    <a:pt x="94666" y="769666"/>
                  </a:lnTo>
                  <a:lnTo>
                    <a:pt x="102330" y="774862"/>
                  </a:lnTo>
                  <a:lnTo>
                    <a:pt x="114081" y="777788"/>
                  </a:lnTo>
                  <a:lnTo>
                    <a:pt x="118028" y="778198"/>
                  </a:lnTo>
                  <a:lnTo>
                    <a:pt x="120659" y="777149"/>
                  </a:lnTo>
                  <a:lnTo>
                    <a:pt x="122414" y="775127"/>
                  </a:lnTo>
                  <a:lnTo>
                    <a:pt x="144771" y="725486"/>
                  </a:lnTo>
                  <a:lnTo>
                    <a:pt x="158804" y="668944"/>
                  </a:lnTo>
                  <a:lnTo>
                    <a:pt x="185520" y="612394"/>
                  </a:lnTo>
                  <a:lnTo>
                    <a:pt x="201342" y="586914"/>
                  </a:lnTo>
                  <a:lnTo>
                    <a:pt x="209272" y="581192"/>
                  </a:lnTo>
                  <a:lnTo>
                    <a:pt x="221174" y="577970"/>
                  </a:lnTo>
                  <a:lnTo>
                    <a:pt x="225142" y="577518"/>
                  </a:lnTo>
                  <a:lnTo>
                    <a:pt x="229111" y="579862"/>
                  </a:lnTo>
                  <a:lnTo>
                    <a:pt x="256891" y="615470"/>
                  </a:lnTo>
                  <a:lnTo>
                    <a:pt x="290127" y="669656"/>
                  </a:lnTo>
                  <a:lnTo>
                    <a:pt x="307994" y="696856"/>
                  </a:lnTo>
                  <a:lnTo>
                    <a:pt x="326567" y="710724"/>
                  </a:lnTo>
                  <a:lnTo>
                    <a:pt x="342506" y="716892"/>
                  </a:lnTo>
                  <a:lnTo>
                    <a:pt x="347040" y="716434"/>
                  </a:lnTo>
                  <a:lnTo>
                    <a:pt x="367351" y="709723"/>
                  </a:lnTo>
                  <a:lnTo>
                    <a:pt x="374187" y="709009"/>
                  </a:lnTo>
                  <a:lnTo>
                    <a:pt x="380068" y="705888"/>
                  </a:lnTo>
                  <a:lnTo>
                    <a:pt x="390129" y="695363"/>
                  </a:lnTo>
                  <a:lnTo>
                    <a:pt x="415492" y="651644"/>
                  </a:lnTo>
                  <a:lnTo>
                    <a:pt x="426041" y="599331"/>
                  </a:lnTo>
                  <a:lnTo>
                    <a:pt x="434241" y="540750"/>
                  </a:lnTo>
                  <a:lnTo>
                    <a:pt x="435321" y="481344"/>
                  </a:lnTo>
                  <a:lnTo>
                    <a:pt x="431935" y="421830"/>
                  </a:lnTo>
                  <a:lnTo>
                    <a:pt x="416497" y="364946"/>
                  </a:lnTo>
                  <a:lnTo>
                    <a:pt x="405987" y="329593"/>
                  </a:lnTo>
                  <a:lnTo>
                    <a:pt x="395289" y="312775"/>
                  </a:lnTo>
                  <a:lnTo>
                    <a:pt x="387633" y="307217"/>
                  </a:lnTo>
                  <a:lnTo>
                    <a:pt x="375887" y="304087"/>
                  </a:lnTo>
                  <a:lnTo>
                    <a:pt x="366386" y="303029"/>
                  </a:lnTo>
                  <a:lnTo>
                    <a:pt x="358419" y="296526"/>
                  </a:lnTo>
                  <a:lnTo>
                    <a:pt x="354932" y="289852"/>
                  </a:lnTo>
                  <a:lnTo>
                    <a:pt x="352692" y="268468"/>
                  </a:lnTo>
                  <a:lnTo>
                    <a:pt x="368761" y="216850"/>
                  </a:lnTo>
                  <a:lnTo>
                    <a:pt x="387958" y="159556"/>
                  </a:lnTo>
                  <a:lnTo>
                    <a:pt x="409039" y="100318"/>
                  </a:lnTo>
                  <a:lnTo>
                    <a:pt x="437800" y="47147"/>
                  </a:lnTo>
                  <a:lnTo>
                    <a:pt x="463121" y="13954"/>
                  </a:lnTo>
                  <a:lnTo>
                    <a:pt x="481450" y="1412"/>
                  </a:lnTo>
                  <a:lnTo>
                    <a:pt x="487295" y="0"/>
                  </a:lnTo>
                  <a:lnTo>
                    <a:pt x="492515" y="382"/>
                  </a:lnTo>
                  <a:lnTo>
                    <a:pt x="510397" y="4179"/>
                  </a:lnTo>
                  <a:lnTo>
                    <a:pt x="514530" y="7136"/>
                  </a:lnTo>
                  <a:lnTo>
                    <a:pt x="534660" y="38175"/>
                  </a:lnTo>
                  <a:lnTo>
                    <a:pt x="554541" y="93202"/>
                  </a:lnTo>
                  <a:lnTo>
                    <a:pt x="566452" y="141016"/>
                  </a:lnTo>
                  <a:lnTo>
                    <a:pt x="574831" y="193547"/>
                  </a:lnTo>
                  <a:lnTo>
                    <a:pt x="580842" y="246154"/>
                  </a:lnTo>
                  <a:lnTo>
                    <a:pt x="591002" y="303633"/>
                  </a:lnTo>
                  <a:lnTo>
                    <a:pt x="598862" y="362557"/>
                  </a:lnTo>
                  <a:lnTo>
                    <a:pt x="604719" y="418380"/>
                  </a:lnTo>
                  <a:lnTo>
                    <a:pt x="611305" y="468435"/>
                  </a:lnTo>
                  <a:lnTo>
                    <a:pt x="613531" y="526434"/>
                  </a:lnTo>
                  <a:lnTo>
                    <a:pt x="624849" y="582369"/>
                  </a:lnTo>
                  <a:lnTo>
                    <a:pt x="625835" y="597786"/>
                  </a:lnTo>
                  <a:lnTo>
                    <a:pt x="625984" y="545886"/>
                  </a:lnTo>
                  <a:lnTo>
                    <a:pt x="625985" y="490262"/>
                  </a:lnTo>
                  <a:lnTo>
                    <a:pt x="627308" y="443083"/>
                  </a:lnTo>
                  <a:lnTo>
                    <a:pt x="636236" y="418571"/>
                  </a:lnTo>
                  <a:lnTo>
                    <a:pt x="637401" y="406167"/>
                  </a:lnTo>
                  <a:lnTo>
                    <a:pt x="638887" y="403451"/>
                  </a:lnTo>
                  <a:lnTo>
                    <a:pt x="641201" y="401641"/>
                  </a:lnTo>
                  <a:lnTo>
                    <a:pt x="648099" y="398735"/>
                  </a:lnTo>
                  <a:lnTo>
                    <a:pt x="655615" y="398231"/>
                  </a:lnTo>
                  <a:lnTo>
                    <a:pt x="658967" y="400807"/>
                  </a:lnTo>
                  <a:lnTo>
                    <a:pt x="666220" y="410723"/>
                  </a:lnTo>
                  <a:lnTo>
                    <a:pt x="679282" y="460321"/>
                  </a:lnTo>
                  <a:lnTo>
                    <a:pt x="685607" y="507046"/>
                  </a:lnTo>
                  <a:lnTo>
                    <a:pt x="698224" y="558805"/>
                  </a:lnTo>
                  <a:lnTo>
                    <a:pt x="717371" y="611799"/>
                  </a:lnTo>
                  <a:lnTo>
                    <a:pt x="725250" y="630176"/>
                  </a:lnTo>
                  <a:lnTo>
                    <a:pt x="736690" y="643634"/>
                  </a:lnTo>
                  <a:lnTo>
                    <a:pt x="749270" y="652702"/>
                  </a:lnTo>
                  <a:lnTo>
                    <a:pt x="759271" y="656732"/>
                  </a:lnTo>
                  <a:lnTo>
                    <a:pt x="788521" y="659674"/>
                  </a:lnTo>
                  <a:lnTo>
                    <a:pt x="794355" y="656304"/>
                  </a:lnTo>
                  <a:lnTo>
                    <a:pt x="804579" y="64805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8" name="SMARTInkShape-675"/>
            <p:cNvSpPr/>
            <p:nvPr>
              <p:custDataLst>
                <p:tags r:id="rId33"/>
              </p:custDataLst>
            </p:nvPr>
          </p:nvSpPr>
          <p:spPr>
            <a:xfrm>
              <a:off x="4191538" y="5853130"/>
              <a:ext cx="332834" cy="622963"/>
            </a:xfrm>
            <a:custGeom>
              <a:avLst/>
              <a:gdLst/>
              <a:ahLst/>
              <a:cxnLst/>
              <a:rect l="0" t="0" r="0" b="0"/>
              <a:pathLst>
                <a:path w="332834" h="622963">
                  <a:moveTo>
                    <a:pt x="47087" y="457183"/>
                  </a:moveTo>
                  <a:lnTo>
                    <a:pt x="47087" y="440611"/>
                  </a:lnTo>
                  <a:lnTo>
                    <a:pt x="50615" y="433061"/>
                  </a:lnTo>
                  <a:lnTo>
                    <a:pt x="53408" y="429195"/>
                  </a:lnTo>
                  <a:lnTo>
                    <a:pt x="58503" y="401640"/>
                  </a:lnTo>
                  <a:lnTo>
                    <a:pt x="55248" y="395896"/>
                  </a:lnTo>
                  <a:lnTo>
                    <a:pt x="52527" y="392513"/>
                  </a:lnTo>
                  <a:lnTo>
                    <a:pt x="45977" y="388753"/>
                  </a:lnTo>
                  <a:lnTo>
                    <a:pt x="37314" y="386339"/>
                  </a:lnTo>
                  <a:lnTo>
                    <a:pt x="29492" y="392242"/>
                  </a:lnTo>
                  <a:lnTo>
                    <a:pt x="26038" y="402303"/>
                  </a:lnTo>
                  <a:lnTo>
                    <a:pt x="20565" y="422842"/>
                  </a:lnTo>
                  <a:lnTo>
                    <a:pt x="14093" y="445684"/>
                  </a:lnTo>
                  <a:lnTo>
                    <a:pt x="3545" y="494523"/>
                  </a:lnTo>
                  <a:lnTo>
                    <a:pt x="0" y="546326"/>
                  </a:lnTo>
                  <a:lnTo>
                    <a:pt x="816" y="602578"/>
                  </a:lnTo>
                  <a:lnTo>
                    <a:pt x="9718" y="620804"/>
                  </a:lnTo>
                  <a:lnTo>
                    <a:pt x="11591" y="621827"/>
                  </a:lnTo>
                  <a:lnTo>
                    <a:pt x="17200" y="622962"/>
                  </a:lnTo>
                  <a:lnTo>
                    <a:pt x="24102" y="619939"/>
                  </a:lnTo>
                  <a:lnTo>
                    <a:pt x="27795" y="617280"/>
                  </a:lnTo>
                  <a:lnTo>
                    <a:pt x="31898" y="610799"/>
                  </a:lnTo>
                  <a:lnTo>
                    <a:pt x="35045" y="603508"/>
                  </a:lnTo>
                  <a:lnTo>
                    <a:pt x="51560" y="577795"/>
                  </a:lnTo>
                  <a:lnTo>
                    <a:pt x="64661" y="522125"/>
                  </a:lnTo>
                  <a:lnTo>
                    <a:pt x="79502" y="468234"/>
                  </a:lnTo>
                  <a:lnTo>
                    <a:pt x="85355" y="436643"/>
                  </a:lnTo>
                  <a:lnTo>
                    <a:pt x="92864" y="408587"/>
                  </a:lnTo>
                  <a:lnTo>
                    <a:pt x="95670" y="382124"/>
                  </a:lnTo>
                  <a:lnTo>
                    <a:pt x="106469" y="362189"/>
                  </a:lnTo>
                  <a:lnTo>
                    <a:pt x="106574" y="374650"/>
                  </a:lnTo>
                  <a:lnTo>
                    <a:pt x="110127" y="384342"/>
                  </a:lnTo>
                  <a:lnTo>
                    <a:pt x="112926" y="388778"/>
                  </a:lnTo>
                  <a:lnTo>
                    <a:pt x="117419" y="424416"/>
                  </a:lnTo>
                  <a:lnTo>
                    <a:pt x="121834" y="466144"/>
                  </a:lnTo>
                  <a:lnTo>
                    <a:pt x="127884" y="495557"/>
                  </a:lnTo>
                  <a:lnTo>
                    <a:pt x="133204" y="525879"/>
                  </a:lnTo>
                  <a:lnTo>
                    <a:pt x="150640" y="566623"/>
                  </a:lnTo>
                  <a:lnTo>
                    <a:pt x="158374" y="577702"/>
                  </a:lnTo>
                  <a:lnTo>
                    <a:pt x="166222" y="583507"/>
                  </a:lnTo>
                  <a:lnTo>
                    <a:pt x="170166" y="585055"/>
                  </a:lnTo>
                  <a:lnTo>
                    <a:pt x="174119" y="584764"/>
                  </a:lnTo>
                  <a:lnTo>
                    <a:pt x="182038" y="580913"/>
                  </a:lnTo>
                  <a:lnTo>
                    <a:pt x="193935" y="571307"/>
                  </a:lnTo>
                  <a:lnTo>
                    <a:pt x="205839" y="553762"/>
                  </a:lnTo>
                  <a:lnTo>
                    <a:pt x="213530" y="506442"/>
                  </a:lnTo>
                  <a:lnTo>
                    <a:pt x="226416" y="453978"/>
                  </a:lnTo>
                  <a:lnTo>
                    <a:pt x="237805" y="408608"/>
                  </a:lnTo>
                  <a:lnTo>
                    <a:pt x="246030" y="361651"/>
                  </a:lnTo>
                  <a:lnTo>
                    <a:pt x="251995" y="310696"/>
                  </a:lnTo>
                  <a:lnTo>
                    <a:pt x="258613" y="257233"/>
                  </a:lnTo>
                  <a:lnTo>
                    <a:pt x="264102" y="207879"/>
                  </a:lnTo>
                  <a:lnTo>
                    <a:pt x="270579" y="159742"/>
                  </a:lnTo>
                  <a:lnTo>
                    <a:pt x="276026" y="111965"/>
                  </a:lnTo>
                  <a:lnTo>
                    <a:pt x="283397" y="61055"/>
                  </a:lnTo>
                  <a:lnTo>
                    <a:pt x="296580" y="1596"/>
                  </a:lnTo>
                  <a:lnTo>
                    <a:pt x="296760" y="0"/>
                  </a:lnTo>
                  <a:lnTo>
                    <a:pt x="296880" y="258"/>
                  </a:lnTo>
                  <a:lnTo>
                    <a:pt x="300640" y="24635"/>
                  </a:lnTo>
                  <a:lnTo>
                    <a:pt x="307368" y="59533"/>
                  </a:lnTo>
                  <a:lnTo>
                    <a:pt x="308697" y="112238"/>
                  </a:lnTo>
                  <a:lnTo>
                    <a:pt x="308928" y="164624"/>
                  </a:lnTo>
                  <a:lnTo>
                    <a:pt x="308996" y="215570"/>
                  </a:lnTo>
                  <a:lnTo>
                    <a:pt x="310339" y="271970"/>
                  </a:lnTo>
                  <a:lnTo>
                    <a:pt x="317205" y="329250"/>
                  </a:lnTo>
                  <a:lnTo>
                    <a:pt x="319827" y="381647"/>
                  </a:lnTo>
                  <a:lnTo>
                    <a:pt x="320604" y="437153"/>
                  </a:lnTo>
                  <a:lnTo>
                    <a:pt x="322157" y="486379"/>
                  </a:lnTo>
                  <a:lnTo>
                    <a:pt x="330336" y="539237"/>
                  </a:lnTo>
                  <a:lnTo>
                    <a:pt x="332508" y="590383"/>
                  </a:lnTo>
                  <a:lnTo>
                    <a:pt x="332824" y="622408"/>
                  </a:lnTo>
                  <a:lnTo>
                    <a:pt x="332833" y="617116"/>
                  </a:lnTo>
                  <a:lnTo>
                    <a:pt x="329308" y="610726"/>
                  </a:lnTo>
                  <a:lnTo>
                    <a:pt x="309025" y="57624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9" name="SMARTInkShape-676"/>
            <p:cNvSpPr/>
            <p:nvPr>
              <p:custDataLst>
                <p:tags r:id="rId34"/>
              </p:custDataLst>
            </p:nvPr>
          </p:nvSpPr>
          <p:spPr>
            <a:xfrm>
              <a:off x="4429125" y="6119813"/>
              <a:ext cx="285751" cy="35718"/>
            </a:xfrm>
            <a:custGeom>
              <a:avLst/>
              <a:gdLst/>
              <a:ahLst/>
              <a:cxnLst/>
              <a:rect l="0" t="0" r="0" b="0"/>
              <a:pathLst>
                <a:path w="285751" h="35718">
                  <a:moveTo>
                    <a:pt x="0" y="35717"/>
                  </a:moveTo>
                  <a:lnTo>
                    <a:pt x="10251" y="35717"/>
                  </a:lnTo>
                  <a:lnTo>
                    <a:pt x="21085" y="27536"/>
                  </a:lnTo>
                  <a:lnTo>
                    <a:pt x="28332" y="25467"/>
                  </a:lnTo>
                  <a:lnTo>
                    <a:pt x="83675" y="23876"/>
                  </a:lnTo>
                  <a:lnTo>
                    <a:pt x="134526" y="20290"/>
                  </a:lnTo>
                  <a:lnTo>
                    <a:pt x="192291" y="11687"/>
                  </a:lnTo>
                  <a:lnTo>
                    <a:pt x="248234" y="1200"/>
                  </a:lnTo>
                  <a:lnTo>
                    <a:pt x="28575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0" name="SMARTInkShape-677"/>
            <p:cNvSpPr/>
            <p:nvPr>
              <p:custDataLst>
                <p:tags r:id="rId35"/>
              </p:custDataLst>
            </p:nvPr>
          </p:nvSpPr>
          <p:spPr>
            <a:xfrm>
              <a:off x="4981073" y="6085772"/>
              <a:ext cx="268083" cy="283805"/>
            </a:xfrm>
            <a:custGeom>
              <a:avLst/>
              <a:gdLst/>
              <a:ahLst/>
              <a:cxnLst/>
              <a:rect l="0" t="0" r="0" b="0"/>
              <a:pathLst>
                <a:path w="268083" h="283805">
                  <a:moveTo>
                    <a:pt x="233865" y="22133"/>
                  </a:moveTo>
                  <a:lnTo>
                    <a:pt x="202728" y="20811"/>
                  </a:lnTo>
                  <a:lnTo>
                    <a:pt x="149556" y="11883"/>
                  </a:lnTo>
                  <a:lnTo>
                    <a:pt x="100287" y="1022"/>
                  </a:lnTo>
                  <a:lnTo>
                    <a:pt x="45667" y="0"/>
                  </a:lnTo>
                  <a:lnTo>
                    <a:pt x="10611" y="14941"/>
                  </a:lnTo>
                  <a:lnTo>
                    <a:pt x="2349" y="22465"/>
                  </a:lnTo>
                  <a:lnTo>
                    <a:pt x="145" y="26324"/>
                  </a:lnTo>
                  <a:lnTo>
                    <a:pt x="0" y="31542"/>
                  </a:lnTo>
                  <a:lnTo>
                    <a:pt x="3366" y="44395"/>
                  </a:lnTo>
                  <a:lnTo>
                    <a:pt x="12698" y="60186"/>
                  </a:lnTo>
                  <a:lnTo>
                    <a:pt x="68666" y="108383"/>
                  </a:lnTo>
                  <a:lnTo>
                    <a:pt x="123279" y="144172"/>
                  </a:lnTo>
                  <a:lnTo>
                    <a:pt x="177183" y="176719"/>
                  </a:lnTo>
                  <a:lnTo>
                    <a:pt x="235073" y="216577"/>
                  </a:lnTo>
                  <a:lnTo>
                    <a:pt x="258182" y="240408"/>
                  </a:lnTo>
                  <a:lnTo>
                    <a:pt x="266205" y="262902"/>
                  </a:lnTo>
                  <a:lnTo>
                    <a:pt x="268082" y="273781"/>
                  </a:lnTo>
                  <a:lnTo>
                    <a:pt x="267259" y="277212"/>
                  </a:lnTo>
                  <a:lnTo>
                    <a:pt x="265388" y="279498"/>
                  </a:lnTo>
                  <a:lnTo>
                    <a:pt x="262818" y="281023"/>
                  </a:lnTo>
                  <a:lnTo>
                    <a:pt x="224985" y="283804"/>
                  </a:lnTo>
                  <a:lnTo>
                    <a:pt x="171899" y="273797"/>
                  </a:lnTo>
                  <a:lnTo>
                    <a:pt x="112934" y="265988"/>
                  </a:lnTo>
                  <a:lnTo>
                    <a:pt x="58300" y="260482"/>
                  </a:lnTo>
                  <a:lnTo>
                    <a:pt x="46314" y="260303"/>
                  </a:lnTo>
                  <a:lnTo>
                    <a:pt x="53875" y="260263"/>
                  </a:lnTo>
                  <a:lnTo>
                    <a:pt x="75651" y="250008"/>
                  </a:lnTo>
                  <a:lnTo>
                    <a:pt x="102897" y="24835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1" name="SMARTInkShape-678"/>
            <p:cNvSpPr/>
            <p:nvPr>
              <p:custDataLst>
                <p:tags r:id="rId36"/>
              </p:custDataLst>
            </p:nvPr>
          </p:nvSpPr>
          <p:spPr>
            <a:xfrm>
              <a:off x="5310252" y="5738813"/>
              <a:ext cx="35654" cy="702468"/>
            </a:xfrm>
            <a:custGeom>
              <a:avLst/>
              <a:gdLst/>
              <a:ahLst/>
              <a:cxnLst/>
              <a:rect l="0" t="0" r="0" b="0"/>
              <a:pathLst>
                <a:path w="35654" h="702468">
                  <a:moveTo>
                    <a:pt x="23748" y="0"/>
                  </a:moveTo>
                  <a:lnTo>
                    <a:pt x="17427" y="0"/>
                  </a:lnTo>
                  <a:lnTo>
                    <a:pt x="15566" y="1323"/>
                  </a:lnTo>
                  <a:lnTo>
                    <a:pt x="14324" y="3527"/>
                  </a:lnTo>
                  <a:lnTo>
                    <a:pt x="12332" y="10251"/>
                  </a:lnTo>
                  <a:lnTo>
                    <a:pt x="11861" y="63613"/>
                  </a:lnTo>
                  <a:lnTo>
                    <a:pt x="11844" y="119600"/>
                  </a:lnTo>
                  <a:lnTo>
                    <a:pt x="11843" y="170321"/>
                  </a:lnTo>
                  <a:lnTo>
                    <a:pt x="11843" y="215389"/>
                  </a:lnTo>
                  <a:lnTo>
                    <a:pt x="11843" y="265784"/>
                  </a:lnTo>
                  <a:lnTo>
                    <a:pt x="8314" y="319080"/>
                  </a:lnTo>
                  <a:lnTo>
                    <a:pt x="2418" y="368386"/>
                  </a:lnTo>
                  <a:lnTo>
                    <a:pt x="671" y="420037"/>
                  </a:lnTo>
                  <a:lnTo>
                    <a:pt x="153" y="473705"/>
                  </a:lnTo>
                  <a:lnTo>
                    <a:pt x="0" y="523120"/>
                  </a:lnTo>
                  <a:lnTo>
                    <a:pt x="6269" y="580905"/>
                  </a:lnTo>
                  <a:lnTo>
                    <a:pt x="12064" y="630537"/>
                  </a:lnTo>
                  <a:lnTo>
                    <a:pt x="23870" y="683414"/>
                  </a:lnTo>
                  <a:lnTo>
                    <a:pt x="35653" y="70246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2" name="SMARTInkShape-679"/>
            <p:cNvSpPr/>
            <p:nvPr>
              <p:custDataLst>
                <p:tags r:id="rId37"/>
              </p:custDataLst>
            </p:nvPr>
          </p:nvSpPr>
          <p:spPr>
            <a:xfrm>
              <a:off x="5250655" y="6143625"/>
              <a:ext cx="523876" cy="164333"/>
            </a:xfrm>
            <a:custGeom>
              <a:avLst/>
              <a:gdLst/>
              <a:ahLst/>
              <a:cxnLst/>
              <a:rect l="0" t="0" r="0" b="0"/>
              <a:pathLst>
                <a:path w="523876" h="164333">
                  <a:moveTo>
                    <a:pt x="0" y="0"/>
                  </a:moveTo>
                  <a:lnTo>
                    <a:pt x="54038" y="0"/>
                  </a:lnTo>
                  <a:lnTo>
                    <a:pt x="108002" y="1323"/>
                  </a:lnTo>
                  <a:lnTo>
                    <a:pt x="158477" y="9424"/>
                  </a:lnTo>
                  <a:lnTo>
                    <a:pt x="212692" y="11416"/>
                  </a:lnTo>
                  <a:lnTo>
                    <a:pt x="268478" y="19993"/>
                  </a:lnTo>
                  <a:lnTo>
                    <a:pt x="322592" y="23309"/>
                  </a:lnTo>
                  <a:lnTo>
                    <a:pt x="379690" y="12622"/>
                  </a:lnTo>
                  <a:lnTo>
                    <a:pt x="390297" y="12047"/>
                  </a:lnTo>
                  <a:lnTo>
                    <a:pt x="385813" y="11948"/>
                  </a:lnTo>
                  <a:lnTo>
                    <a:pt x="384209" y="10611"/>
                  </a:lnTo>
                  <a:lnTo>
                    <a:pt x="382428" y="5598"/>
                  </a:lnTo>
                  <a:lnTo>
                    <a:pt x="379306" y="3732"/>
                  </a:lnTo>
                  <a:lnTo>
                    <a:pt x="347982" y="491"/>
                  </a:lnTo>
                  <a:lnTo>
                    <a:pt x="295125" y="19"/>
                  </a:lnTo>
                  <a:lnTo>
                    <a:pt x="258960" y="1326"/>
                  </a:lnTo>
                  <a:lnTo>
                    <a:pt x="243564" y="9506"/>
                  </a:lnTo>
                  <a:lnTo>
                    <a:pt x="234810" y="16572"/>
                  </a:lnTo>
                  <a:lnTo>
                    <a:pt x="230038" y="24123"/>
                  </a:lnTo>
                  <a:lnTo>
                    <a:pt x="226974" y="39750"/>
                  </a:lnTo>
                  <a:lnTo>
                    <a:pt x="226442" y="51612"/>
                  </a:lnTo>
                  <a:lnTo>
                    <a:pt x="229847" y="59539"/>
                  </a:lnTo>
                  <a:lnTo>
                    <a:pt x="232607" y="63505"/>
                  </a:lnTo>
                  <a:lnTo>
                    <a:pt x="239201" y="67912"/>
                  </a:lnTo>
                  <a:lnTo>
                    <a:pt x="246541" y="71193"/>
                  </a:lnTo>
                  <a:lnTo>
                    <a:pt x="278101" y="90285"/>
                  </a:lnTo>
                  <a:lnTo>
                    <a:pt x="293921" y="93779"/>
                  </a:lnTo>
                  <a:lnTo>
                    <a:pt x="323640" y="95056"/>
                  </a:lnTo>
                  <a:lnTo>
                    <a:pt x="332576" y="91635"/>
                  </a:lnTo>
                  <a:lnTo>
                    <a:pt x="357118" y="74648"/>
                  </a:lnTo>
                  <a:lnTo>
                    <a:pt x="361111" y="73578"/>
                  </a:lnTo>
                  <a:lnTo>
                    <a:pt x="363772" y="71541"/>
                  </a:lnTo>
                  <a:lnTo>
                    <a:pt x="366729" y="65751"/>
                  </a:lnTo>
                  <a:lnTo>
                    <a:pt x="369094" y="35736"/>
                  </a:lnTo>
                  <a:lnTo>
                    <a:pt x="369095" y="63707"/>
                  </a:lnTo>
                  <a:lnTo>
                    <a:pt x="372623" y="71530"/>
                  </a:lnTo>
                  <a:lnTo>
                    <a:pt x="375416" y="75468"/>
                  </a:lnTo>
                  <a:lnTo>
                    <a:pt x="383793" y="104681"/>
                  </a:lnTo>
                  <a:lnTo>
                    <a:pt x="408946" y="134793"/>
                  </a:lnTo>
                  <a:lnTo>
                    <a:pt x="447375" y="161387"/>
                  </a:lnTo>
                  <a:lnTo>
                    <a:pt x="455921" y="164332"/>
                  </a:lnTo>
                  <a:lnTo>
                    <a:pt x="460051" y="163794"/>
                  </a:lnTo>
                  <a:lnTo>
                    <a:pt x="486498" y="149909"/>
                  </a:lnTo>
                  <a:lnTo>
                    <a:pt x="497562" y="138946"/>
                  </a:lnTo>
                  <a:lnTo>
                    <a:pt x="511396" y="117712"/>
                  </a:lnTo>
                  <a:lnTo>
                    <a:pt x="523875" y="8334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3" name="SMARTInkShape-680"/>
            <p:cNvSpPr/>
            <p:nvPr>
              <p:custDataLst>
                <p:tags r:id="rId38"/>
              </p:custDataLst>
            </p:nvPr>
          </p:nvSpPr>
          <p:spPr>
            <a:xfrm>
              <a:off x="5786438" y="5810250"/>
              <a:ext cx="71438" cy="500064"/>
            </a:xfrm>
            <a:custGeom>
              <a:avLst/>
              <a:gdLst/>
              <a:ahLst/>
              <a:cxnLst/>
              <a:rect l="0" t="0" r="0" b="0"/>
              <a:pathLst>
                <a:path w="71438" h="500064">
                  <a:moveTo>
                    <a:pt x="0" y="0"/>
                  </a:moveTo>
                  <a:lnTo>
                    <a:pt x="0" y="52290"/>
                  </a:lnTo>
                  <a:lnTo>
                    <a:pt x="0" y="102492"/>
                  </a:lnTo>
                  <a:lnTo>
                    <a:pt x="8182" y="155183"/>
                  </a:lnTo>
                  <a:lnTo>
                    <a:pt x="10802" y="199733"/>
                  </a:lnTo>
                  <a:lnTo>
                    <a:pt x="12902" y="246447"/>
                  </a:lnTo>
                  <a:lnTo>
                    <a:pt x="21314" y="293801"/>
                  </a:lnTo>
                  <a:lnTo>
                    <a:pt x="30862" y="340023"/>
                  </a:lnTo>
                  <a:lnTo>
                    <a:pt x="38287" y="391868"/>
                  </a:lnTo>
                  <a:lnTo>
                    <a:pt x="54578" y="449655"/>
                  </a:lnTo>
                  <a:lnTo>
                    <a:pt x="62769" y="481633"/>
                  </a:lnTo>
                  <a:lnTo>
                    <a:pt x="71437" y="50006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4" name="SMARTInkShape-681"/>
            <p:cNvSpPr/>
            <p:nvPr>
              <p:custDataLst>
                <p:tags r:id="rId39"/>
              </p:custDataLst>
            </p:nvPr>
          </p:nvSpPr>
          <p:spPr>
            <a:xfrm>
              <a:off x="5726905" y="5989038"/>
              <a:ext cx="440534" cy="226026"/>
            </a:xfrm>
            <a:custGeom>
              <a:avLst/>
              <a:gdLst/>
              <a:ahLst/>
              <a:cxnLst/>
              <a:rect l="0" t="0" r="0" b="0"/>
              <a:pathLst>
                <a:path w="440534" h="226026">
                  <a:moveTo>
                    <a:pt x="0" y="83150"/>
                  </a:moveTo>
                  <a:lnTo>
                    <a:pt x="0" y="89470"/>
                  </a:lnTo>
                  <a:lnTo>
                    <a:pt x="1324" y="91332"/>
                  </a:lnTo>
                  <a:lnTo>
                    <a:pt x="3529" y="92573"/>
                  </a:lnTo>
                  <a:lnTo>
                    <a:pt x="6323" y="93401"/>
                  </a:lnTo>
                  <a:lnTo>
                    <a:pt x="24123" y="104262"/>
                  </a:lnTo>
                  <a:lnTo>
                    <a:pt x="75884" y="106857"/>
                  </a:lnTo>
                  <a:lnTo>
                    <a:pt x="134526" y="106956"/>
                  </a:lnTo>
                  <a:lnTo>
                    <a:pt x="193296" y="103434"/>
                  </a:lnTo>
                  <a:lnTo>
                    <a:pt x="249233" y="92264"/>
                  </a:lnTo>
                  <a:lnTo>
                    <a:pt x="305548" y="67111"/>
                  </a:lnTo>
                  <a:lnTo>
                    <a:pt x="346895" y="43448"/>
                  </a:lnTo>
                  <a:lnTo>
                    <a:pt x="366536" y="25968"/>
                  </a:lnTo>
                  <a:lnTo>
                    <a:pt x="367957" y="21135"/>
                  </a:lnTo>
                  <a:lnTo>
                    <a:pt x="368337" y="17994"/>
                  </a:lnTo>
                  <a:lnTo>
                    <a:pt x="365230" y="10976"/>
                  </a:lnTo>
                  <a:lnTo>
                    <a:pt x="358778" y="2013"/>
                  </a:lnTo>
                  <a:lnTo>
                    <a:pt x="354367" y="786"/>
                  </a:lnTo>
                  <a:lnTo>
                    <a:pt x="334435" y="0"/>
                  </a:lnTo>
                  <a:lnTo>
                    <a:pt x="323706" y="3420"/>
                  </a:lnTo>
                  <a:lnTo>
                    <a:pt x="271570" y="39556"/>
                  </a:lnTo>
                  <a:lnTo>
                    <a:pt x="258472" y="57738"/>
                  </a:lnTo>
                  <a:lnTo>
                    <a:pt x="242344" y="111070"/>
                  </a:lnTo>
                  <a:lnTo>
                    <a:pt x="240001" y="126867"/>
                  </a:lnTo>
                  <a:lnTo>
                    <a:pt x="245002" y="150636"/>
                  </a:lnTo>
                  <a:lnTo>
                    <a:pt x="254862" y="174436"/>
                  </a:lnTo>
                  <a:lnTo>
                    <a:pt x="265849" y="186780"/>
                  </a:lnTo>
                  <a:lnTo>
                    <a:pt x="317730" y="217881"/>
                  </a:lnTo>
                  <a:lnTo>
                    <a:pt x="358802" y="224416"/>
                  </a:lnTo>
                  <a:lnTo>
                    <a:pt x="412356" y="225930"/>
                  </a:lnTo>
                  <a:lnTo>
                    <a:pt x="440533" y="2260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5" name="SMARTInkShape-682"/>
            <p:cNvSpPr/>
            <p:nvPr>
              <p:custDataLst>
                <p:tags r:id="rId40"/>
              </p:custDataLst>
            </p:nvPr>
          </p:nvSpPr>
          <p:spPr>
            <a:xfrm>
              <a:off x="6191470" y="5988905"/>
              <a:ext cx="166469" cy="273769"/>
            </a:xfrm>
            <a:custGeom>
              <a:avLst/>
              <a:gdLst/>
              <a:ahLst/>
              <a:cxnLst/>
              <a:rect l="0" t="0" r="0" b="0"/>
              <a:pathLst>
                <a:path w="166469" h="273769">
                  <a:moveTo>
                    <a:pt x="166468" y="71375"/>
                  </a:moveTo>
                  <a:lnTo>
                    <a:pt x="109570" y="15802"/>
                  </a:lnTo>
                  <a:lnTo>
                    <a:pt x="89490" y="5228"/>
                  </a:lnTo>
                  <a:lnTo>
                    <a:pt x="31709" y="77"/>
                  </a:lnTo>
                  <a:lnTo>
                    <a:pt x="21467" y="0"/>
                  </a:lnTo>
                  <a:lnTo>
                    <a:pt x="12506" y="3493"/>
                  </a:lnTo>
                  <a:lnTo>
                    <a:pt x="8264" y="6277"/>
                  </a:lnTo>
                  <a:lnTo>
                    <a:pt x="5435" y="9456"/>
                  </a:lnTo>
                  <a:lnTo>
                    <a:pt x="2295" y="16516"/>
                  </a:lnTo>
                  <a:lnTo>
                    <a:pt x="0" y="39688"/>
                  </a:lnTo>
                  <a:lnTo>
                    <a:pt x="6166" y="57871"/>
                  </a:lnTo>
                  <a:lnTo>
                    <a:pt x="32993" y="99076"/>
                  </a:lnTo>
                  <a:lnTo>
                    <a:pt x="91273" y="141039"/>
                  </a:lnTo>
                  <a:lnTo>
                    <a:pt x="136343" y="189479"/>
                  </a:lnTo>
                  <a:lnTo>
                    <a:pt x="147728" y="212445"/>
                  </a:lnTo>
                  <a:lnTo>
                    <a:pt x="148683" y="217015"/>
                  </a:lnTo>
                  <a:lnTo>
                    <a:pt x="147997" y="220063"/>
                  </a:lnTo>
                  <a:lnTo>
                    <a:pt x="140710" y="231407"/>
                  </a:lnTo>
                  <a:lnTo>
                    <a:pt x="126396" y="252624"/>
                  </a:lnTo>
                  <a:lnTo>
                    <a:pt x="118672" y="257764"/>
                  </a:lnTo>
                  <a:lnTo>
                    <a:pt x="76283" y="272519"/>
                  </a:lnTo>
                  <a:lnTo>
                    <a:pt x="49799" y="273734"/>
                  </a:lnTo>
                  <a:lnTo>
                    <a:pt x="54436" y="273768"/>
                  </a:lnTo>
                  <a:lnTo>
                    <a:pt x="56060" y="272450"/>
                  </a:lnTo>
                  <a:lnTo>
                    <a:pt x="57866" y="267458"/>
                  </a:lnTo>
                  <a:lnTo>
                    <a:pt x="65725" y="260829"/>
                  </a:lnTo>
                  <a:lnTo>
                    <a:pt x="106935" y="22615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63" name="SMARTInkShape-Group145"/>
          <p:cNvGrpSpPr/>
          <p:nvPr/>
        </p:nvGrpSpPr>
        <p:grpSpPr>
          <a:xfrm>
            <a:off x="6798627" y="5483669"/>
            <a:ext cx="3119228" cy="850457"/>
            <a:chOff x="6798627" y="5483669"/>
            <a:chExt cx="3119228" cy="850457"/>
          </a:xfrm>
        </p:grpSpPr>
        <p:sp>
          <p:nvSpPr>
            <p:cNvPr id="747" name="SMARTInkShape-683"/>
            <p:cNvSpPr/>
            <p:nvPr>
              <p:custDataLst>
                <p:tags r:id="rId16"/>
              </p:custDataLst>
            </p:nvPr>
          </p:nvSpPr>
          <p:spPr>
            <a:xfrm>
              <a:off x="6798627" y="5953125"/>
              <a:ext cx="261780" cy="237413"/>
            </a:xfrm>
            <a:custGeom>
              <a:avLst/>
              <a:gdLst/>
              <a:ahLst/>
              <a:cxnLst/>
              <a:rect l="0" t="0" r="0" b="0"/>
              <a:pathLst>
                <a:path w="261780" h="237413">
                  <a:moveTo>
                    <a:pt x="23654" y="0"/>
                  </a:moveTo>
                  <a:lnTo>
                    <a:pt x="23654" y="11416"/>
                  </a:lnTo>
                  <a:lnTo>
                    <a:pt x="15472" y="21315"/>
                  </a:lnTo>
                  <a:lnTo>
                    <a:pt x="1642" y="61902"/>
                  </a:lnTo>
                  <a:lnTo>
                    <a:pt x="0" y="103744"/>
                  </a:lnTo>
                  <a:lnTo>
                    <a:pt x="11977" y="161403"/>
                  </a:lnTo>
                  <a:lnTo>
                    <a:pt x="22252" y="183348"/>
                  </a:lnTo>
                  <a:lnTo>
                    <a:pt x="62900" y="229522"/>
                  </a:lnTo>
                  <a:lnTo>
                    <a:pt x="71082" y="234301"/>
                  </a:lnTo>
                  <a:lnTo>
                    <a:pt x="75117" y="235576"/>
                  </a:lnTo>
                  <a:lnTo>
                    <a:pt x="79129" y="235103"/>
                  </a:lnTo>
                  <a:lnTo>
                    <a:pt x="99049" y="227650"/>
                  </a:lnTo>
                  <a:lnTo>
                    <a:pt x="101698" y="224527"/>
                  </a:lnTo>
                  <a:lnTo>
                    <a:pt x="105428" y="208814"/>
                  </a:lnTo>
                  <a:lnTo>
                    <a:pt x="107856" y="193868"/>
                  </a:lnTo>
                  <a:lnTo>
                    <a:pt x="113112" y="180532"/>
                  </a:lnTo>
                  <a:lnTo>
                    <a:pt x="113720" y="174594"/>
                  </a:lnTo>
                  <a:lnTo>
                    <a:pt x="107099" y="115629"/>
                  </a:lnTo>
                  <a:lnTo>
                    <a:pt x="107000" y="107376"/>
                  </a:lnTo>
                  <a:lnTo>
                    <a:pt x="106999" y="123747"/>
                  </a:lnTo>
                  <a:lnTo>
                    <a:pt x="110526" y="131287"/>
                  </a:lnTo>
                  <a:lnTo>
                    <a:pt x="146747" y="187234"/>
                  </a:lnTo>
                  <a:lnTo>
                    <a:pt x="158610" y="204231"/>
                  </a:lnTo>
                  <a:lnTo>
                    <a:pt x="197177" y="232708"/>
                  </a:lnTo>
                  <a:lnTo>
                    <a:pt x="209859" y="236520"/>
                  </a:lnTo>
                  <a:lnTo>
                    <a:pt x="217978" y="237412"/>
                  </a:lnTo>
                  <a:lnTo>
                    <a:pt x="220672" y="236326"/>
                  </a:lnTo>
                  <a:lnTo>
                    <a:pt x="222468" y="234280"/>
                  </a:lnTo>
                  <a:lnTo>
                    <a:pt x="225787" y="228478"/>
                  </a:lnTo>
                  <a:lnTo>
                    <a:pt x="231672" y="221490"/>
                  </a:lnTo>
                  <a:lnTo>
                    <a:pt x="235169" y="210447"/>
                  </a:lnTo>
                  <a:lnTo>
                    <a:pt x="237415" y="181799"/>
                  </a:lnTo>
                  <a:lnTo>
                    <a:pt x="225809" y="125633"/>
                  </a:lnTo>
                  <a:lnTo>
                    <a:pt x="205846" y="68568"/>
                  </a:lnTo>
                  <a:lnTo>
                    <a:pt x="181221" y="12235"/>
                  </a:lnTo>
                  <a:lnTo>
                    <a:pt x="178484" y="212"/>
                  </a:lnTo>
                  <a:lnTo>
                    <a:pt x="217774" y="35813"/>
                  </a:lnTo>
                  <a:lnTo>
                    <a:pt x="261779" y="5953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8" name="SMARTInkShape-684"/>
            <p:cNvSpPr/>
            <p:nvPr>
              <p:custDataLst>
                <p:tags r:id="rId17"/>
              </p:custDataLst>
            </p:nvPr>
          </p:nvSpPr>
          <p:spPr>
            <a:xfrm>
              <a:off x="7119938" y="6131720"/>
              <a:ext cx="35719" cy="59369"/>
            </a:xfrm>
            <a:custGeom>
              <a:avLst/>
              <a:gdLst/>
              <a:ahLst/>
              <a:cxnLst/>
              <a:rect l="0" t="0" r="0" b="0"/>
              <a:pathLst>
                <a:path w="35719" h="59369">
                  <a:moveTo>
                    <a:pt x="35718" y="0"/>
                  </a:moveTo>
                  <a:lnTo>
                    <a:pt x="25467" y="10250"/>
                  </a:lnTo>
                  <a:lnTo>
                    <a:pt x="24303" y="17736"/>
                  </a:lnTo>
                  <a:lnTo>
                    <a:pt x="22816" y="19761"/>
                  </a:lnTo>
                  <a:lnTo>
                    <a:pt x="17637" y="22011"/>
                  </a:lnTo>
                  <a:lnTo>
                    <a:pt x="15726" y="23934"/>
                  </a:lnTo>
                  <a:lnTo>
                    <a:pt x="9132" y="36526"/>
                  </a:lnTo>
                  <a:lnTo>
                    <a:pt x="1803" y="45432"/>
                  </a:lnTo>
                  <a:lnTo>
                    <a:pt x="13" y="59368"/>
                  </a:lnTo>
                  <a:lnTo>
                    <a:pt x="0" y="476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9" name="SMARTInkShape-685"/>
            <p:cNvSpPr/>
            <p:nvPr>
              <p:custDataLst>
                <p:tags r:id="rId18"/>
              </p:custDataLst>
            </p:nvPr>
          </p:nvSpPr>
          <p:spPr>
            <a:xfrm>
              <a:off x="7072961" y="5703095"/>
              <a:ext cx="35071" cy="190501"/>
            </a:xfrm>
            <a:custGeom>
              <a:avLst/>
              <a:gdLst/>
              <a:ahLst/>
              <a:cxnLst/>
              <a:rect l="0" t="0" r="0" b="0"/>
              <a:pathLst>
                <a:path w="35071" h="190501">
                  <a:moveTo>
                    <a:pt x="35070" y="190500"/>
                  </a:moveTo>
                  <a:lnTo>
                    <a:pt x="28750" y="184177"/>
                  </a:lnTo>
                  <a:lnTo>
                    <a:pt x="25646" y="174020"/>
                  </a:lnTo>
                  <a:lnTo>
                    <a:pt x="20372" y="153425"/>
                  </a:lnTo>
                  <a:lnTo>
                    <a:pt x="2634" y="107036"/>
                  </a:lnTo>
                  <a:lnTo>
                    <a:pt x="0" y="69061"/>
                  </a:lnTo>
                  <a:lnTo>
                    <a:pt x="5864" y="41334"/>
                  </a:lnTo>
                  <a:lnTo>
                    <a:pt x="21035" y="15099"/>
                  </a:lnTo>
                  <a:lnTo>
                    <a:pt x="3507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0" name="SMARTInkShape-686"/>
            <p:cNvSpPr/>
            <p:nvPr>
              <p:custDataLst>
                <p:tags r:id="rId19"/>
              </p:custDataLst>
            </p:nvPr>
          </p:nvSpPr>
          <p:spPr>
            <a:xfrm>
              <a:off x="7227106" y="5834063"/>
              <a:ext cx="35708" cy="404813"/>
            </a:xfrm>
            <a:custGeom>
              <a:avLst/>
              <a:gdLst/>
              <a:ahLst/>
              <a:cxnLst/>
              <a:rect l="0" t="0" r="0" b="0"/>
              <a:pathLst>
                <a:path w="35708" h="404813">
                  <a:moveTo>
                    <a:pt x="11894" y="0"/>
                  </a:moveTo>
                  <a:lnTo>
                    <a:pt x="5573" y="6320"/>
                  </a:lnTo>
                  <a:lnTo>
                    <a:pt x="2470" y="16479"/>
                  </a:lnTo>
                  <a:lnTo>
                    <a:pt x="315" y="69883"/>
                  </a:lnTo>
                  <a:lnTo>
                    <a:pt x="52" y="122284"/>
                  </a:lnTo>
                  <a:lnTo>
                    <a:pt x="0" y="176878"/>
                  </a:lnTo>
                  <a:lnTo>
                    <a:pt x="1313" y="227203"/>
                  </a:lnTo>
                  <a:lnTo>
                    <a:pt x="9412" y="283200"/>
                  </a:lnTo>
                  <a:lnTo>
                    <a:pt x="11567" y="336763"/>
                  </a:lnTo>
                  <a:lnTo>
                    <a:pt x="13120" y="367451"/>
                  </a:lnTo>
                  <a:lnTo>
                    <a:pt x="22132" y="395613"/>
                  </a:lnTo>
                  <a:lnTo>
                    <a:pt x="24011" y="398679"/>
                  </a:lnTo>
                  <a:lnTo>
                    <a:pt x="26587" y="400724"/>
                  </a:lnTo>
                  <a:lnTo>
                    <a:pt x="35707" y="40481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1" name="SMARTInkShape-687"/>
            <p:cNvSpPr/>
            <p:nvPr>
              <p:custDataLst>
                <p:tags r:id="rId20"/>
              </p:custDataLst>
            </p:nvPr>
          </p:nvSpPr>
          <p:spPr>
            <a:xfrm>
              <a:off x="7346156" y="5703095"/>
              <a:ext cx="47626" cy="571501"/>
            </a:xfrm>
            <a:custGeom>
              <a:avLst/>
              <a:gdLst/>
              <a:ahLst/>
              <a:cxnLst/>
              <a:rect l="0" t="0" r="0" b="0"/>
              <a:pathLst>
                <a:path w="47626" h="571501">
                  <a:moveTo>
                    <a:pt x="0" y="0"/>
                  </a:moveTo>
                  <a:lnTo>
                    <a:pt x="0" y="56422"/>
                  </a:lnTo>
                  <a:lnTo>
                    <a:pt x="9424" y="111842"/>
                  </a:lnTo>
                  <a:lnTo>
                    <a:pt x="11170" y="156169"/>
                  </a:lnTo>
                  <a:lnTo>
                    <a:pt x="15216" y="202817"/>
                  </a:lnTo>
                  <a:lnTo>
                    <a:pt x="21266" y="250152"/>
                  </a:lnTo>
                  <a:lnTo>
                    <a:pt x="23058" y="301219"/>
                  </a:lnTo>
                  <a:lnTo>
                    <a:pt x="23590" y="354714"/>
                  </a:lnTo>
                  <a:lnTo>
                    <a:pt x="27275" y="404080"/>
                  </a:lnTo>
                  <a:lnTo>
                    <a:pt x="33218" y="452219"/>
                  </a:lnTo>
                  <a:lnTo>
                    <a:pt x="41545" y="509573"/>
                  </a:lnTo>
                  <a:lnTo>
                    <a:pt x="47625" y="57150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2" name="SMARTInkShape-688"/>
            <p:cNvSpPr/>
            <p:nvPr>
              <p:custDataLst>
                <p:tags r:id="rId21"/>
              </p:custDataLst>
            </p:nvPr>
          </p:nvSpPr>
          <p:spPr>
            <a:xfrm>
              <a:off x="7596188" y="5672422"/>
              <a:ext cx="464344" cy="578359"/>
            </a:xfrm>
            <a:custGeom>
              <a:avLst/>
              <a:gdLst/>
              <a:ahLst/>
              <a:cxnLst/>
              <a:rect l="0" t="0" r="0" b="0"/>
              <a:pathLst>
                <a:path w="464344" h="578359">
                  <a:moveTo>
                    <a:pt x="0" y="6858"/>
                  </a:moveTo>
                  <a:lnTo>
                    <a:pt x="0" y="0"/>
                  </a:lnTo>
                  <a:lnTo>
                    <a:pt x="0" y="12835"/>
                  </a:lnTo>
                  <a:lnTo>
                    <a:pt x="10802" y="60358"/>
                  </a:lnTo>
                  <a:lnTo>
                    <a:pt x="11760" y="114789"/>
                  </a:lnTo>
                  <a:lnTo>
                    <a:pt x="20060" y="163116"/>
                  </a:lnTo>
                  <a:lnTo>
                    <a:pt x="26599" y="218720"/>
                  </a:lnTo>
                  <a:lnTo>
                    <a:pt x="33917" y="274633"/>
                  </a:lnTo>
                  <a:lnTo>
                    <a:pt x="36686" y="325806"/>
                  </a:lnTo>
                  <a:lnTo>
                    <a:pt x="45923" y="377450"/>
                  </a:lnTo>
                  <a:lnTo>
                    <a:pt x="50396" y="393375"/>
                  </a:lnTo>
                  <a:lnTo>
                    <a:pt x="56824" y="409778"/>
                  </a:lnTo>
                  <a:lnTo>
                    <a:pt x="59372" y="422770"/>
                  </a:lnTo>
                  <a:lnTo>
                    <a:pt x="60851" y="382170"/>
                  </a:lnTo>
                  <a:lnTo>
                    <a:pt x="74229" y="328227"/>
                  </a:lnTo>
                  <a:lnTo>
                    <a:pt x="91648" y="289950"/>
                  </a:lnTo>
                  <a:lnTo>
                    <a:pt x="111173" y="265523"/>
                  </a:lnTo>
                  <a:lnTo>
                    <a:pt x="122612" y="260727"/>
                  </a:lnTo>
                  <a:lnTo>
                    <a:pt x="164582" y="257115"/>
                  </a:lnTo>
                  <a:lnTo>
                    <a:pt x="179421" y="264046"/>
                  </a:lnTo>
                  <a:lnTo>
                    <a:pt x="234205" y="302621"/>
                  </a:lnTo>
                  <a:lnTo>
                    <a:pt x="265214" y="358604"/>
                  </a:lnTo>
                  <a:lnTo>
                    <a:pt x="279406" y="413894"/>
                  </a:lnTo>
                  <a:lnTo>
                    <a:pt x="279403" y="432944"/>
                  </a:lnTo>
                  <a:lnTo>
                    <a:pt x="271929" y="473514"/>
                  </a:lnTo>
                  <a:lnTo>
                    <a:pt x="247116" y="498242"/>
                  </a:lnTo>
                  <a:lnTo>
                    <a:pt x="205770" y="522732"/>
                  </a:lnTo>
                  <a:lnTo>
                    <a:pt x="182383" y="528363"/>
                  </a:lnTo>
                  <a:lnTo>
                    <a:pt x="166607" y="526152"/>
                  </a:lnTo>
                  <a:lnTo>
                    <a:pt x="134921" y="520275"/>
                  </a:lnTo>
                  <a:lnTo>
                    <a:pt x="117440" y="519257"/>
                  </a:lnTo>
                  <a:lnTo>
                    <a:pt x="108199" y="515491"/>
                  </a:lnTo>
                  <a:lnTo>
                    <a:pt x="99682" y="510730"/>
                  </a:lnTo>
                  <a:lnTo>
                    <a:pt x="85756" y="507423"/>
                  </a:lnTo>
                  <a:lnTo>
                    <a:pt x="84952" y="505933"/>
                  </a:lnTo>
                  <a:lnTo>
                    <a:pt x="84058" y="500750"/>
                  </a:lnTo>
                  <a:lnTo>
                    <a:pt x="85142" y="498839"/>
                  </a:lnTo>
                  <a:lnTo>
                    <a:pt x="87188" y="497563"/>
                  </a:lnTo>
                  <a:lnTo>
                    <a:pt x="127590" y="484243"/>
                  </a:lnTo>
                  <a:lnTo>
                    <a:pt x="179238" y="475026"/>
                  </a:lnTo>
                  <a:lnTo>
                    <a:pt x="228133" y="471706"/>
                  </a:lnTo>
                  <a:lnTo>
                    <a:pt x="282474" y="458319"/>
                  </a:lnTo>
                  <a:lnTo>
                    <a:pt x="334511" y="439324"/>
                  </a:lnTo>
                  <a:lnTo>
                    <a:pt x="386735" y="419591"/>
                  </a:lnTo>
                  <a:lnTo>
                    <a:pt x="412097" y="407698"/>
                  </a:lnTo>
                  <a:lnTo>
                    <a:pt x="424807" y="396235"/>
                  </a:lnTo>
                  <a:lnTo>
                    <a:pt x="456183" y="354247"/>
                  </a:lnTo>
                  <a:lnTo>
                    <a:pt x="461926" y="338066"/>
                  </a:lnTo>
                  <a:lnTo>
                    <a:pt x="463626" y="318572"/>
                  </a:lnTo>
                  <a:lnTo>
                    <a:pt x="460497" y="307235"/>
                  </a:lnTo>
                  <a:lnTo>
                    <a:pt x="447709" y="289178"/>
                  </a:lnTo>
                  <a:lnTo>
                    <a:pt x="436337" y="276893"/>
                  </a:lnTo>
                  <a:lnTo>
                    <a:pt x="424997" y="272395"/>
                  </a:lnTo>
                  <a:lnTo>
                    <a:pt x="383101" y="269007"/>
                  </a:lnTo>
                  <a:lnTo>
                    <a:pt x="371792" y="272418"/>
                  </a:lnTo>
                  <a:lnTo>
                    <a:pt x="353752" y="285387"/>
                  </a:lnTo>
                  <a:lnTo>
                    <a:pt x="329452" y="325119"/>
                  </a:lnTo>
                  <a:lnTo>
                    <a:pt x="323834" y="348397"/>
                  </a:lnTo>
                  <a:lnTo>
                    <a:pt x="321676" y="406068"/>
                  </a:lnTo>
                  <a:lnTo>
                    <a:pt x="327851" y="431031"/>
                  </a:lnTo>
                  <a:lnTo>
                    <a:pt x="359712" y="489349"/>
                  </a:lnTo>
                  <a:lnTo>
                    <a:pt x="378955" y="514356"/>
                  </a:lnTo>
                  <a:lnTo>
                    <a:pt x="435877" y="562227"/>
                  </a:lnTo>
                  <a:lnTo>
                    <a:pt x="464343" y="57835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3" name="SMARTInkShape-689"/>
            <p:cNvSpPr/>
            <p:nvPr>
              <p:custDataLst>
                <p:tags r:id="rId22"/>
              </p:custDataLst>
            </p:nvPr>
          </p:nvSpPr>
          <p:spPr>
            <a:xfrm>
              <a:off x="8310672" y="5979307"/>
              <a:ext cx="190392" cy="187911"/>
            </a:xfrm>
            <a:custGeom>
              <a:avLst/>
              <a:gdLst/>
              <a:ahLst/>
              <a:cxnLst/>
              <a:rect l="0" t="0" r="0" b="0"/>
              <a:pathLst>
                <a:path w="190392" h="187911">
                  <a:moveTo>
                    <a:pt x="190391" y="69068"/>
                  </a:moveTo>
                  <a:lnTo>
                    <a:pt x="184070" y="62747"/>
                  </a:lnTo>
                  <a:lnTo>
                    <a:pt x="180966" y="56116"/>
                  </a:lnTo>
                  <a:lnTo>
                    <a:pt x="180139" y="52496"/>
                  </a:lnTo>
                  <a:lnTo>
                    <a:pt x="172654" y="41081"/>
                  </a:lnTo>
                  <a:lnTo>
                    <a:pt x="156950" y="25371"/>
                  </a:lnTo>
                  <a:lnTo>
                    <a:pt x="138443" y="14816"/>
                  </a:lnTo>
                  <a:lnTo>
                    <a:pt x="122671" y="11101"/>
                  </a:lnTo>
                  <a:lnTo>
                    <a:pt x="92968" y="9743"/>
                  </a:lnTo>
                  <a:lnTo>
                    <a:pt x="73477" y="15919"/>
                  </a:lnTo>
                  <a:lnTo>
                    <a:pt x="21150" y="60048"/>
                  </a:lnTo>
                  <a:lnTo>
                    <a:pt x="9339" y="74320"/>
                  </a:lnTo>
                  <a:lnTo>
                    <a:pt x="2690" y="97229"/>
                  </a:lnTo>
                  <a:lnTo>
                    <a:pt x="0" y="150113"/>
                  </a:lnTo>
                  <a:lnTo>
                    <a:pt x="3467" y="161533"/>
                  </a:lnTo>
                  <a:lnTo>
                    <a:pt x="16472" y="179643"/>
                  </a:lnTo>
                  <a:lnTo>
                    <a:pt x="27545" y="184358"/>
                  </a:lnTo>
                  <a:lnTo>
                    <a:pt x="62918" y="187910"/>
                  </a:lnTo>
                  <a:lnTo>
                    <a:pt x="71118" y="184504"/>
                  </a:lnTo>
                  <a:lnTo>
                    <a:pt x="75157" y="181745"/>
                  </a:lnTo>
                  <a:lnTo>
                    <a:pt x="91144" y="158304"/>
                  </a:lnTo>
                  <a:lnTo>
                    <a:pt x="113659" y="120727"/>
                  </a:lnTo>
                  <a:lnTo>
                    <a:pt x="118256" y="84429"/>
                  </a:lnTo>
                  <a:lnTo>
                    <a:pt x="117492" y="54415"/>
                  </a:lnTo>
                  <a:lnTo>
                    <a:pt x="108684" y="30064"/>
                  </a:lnTo>
                  <a:lnTo>
                    <a:pt x="107089" y="0"/>
                  </a:lnTo>
                  <a:lnTo>
                    <a:pt x="107047" y="55568"/>
                  </a:lnTo>
                  <a:lnTo>
                    <a:pt x="116552" y="85412"/>
                  </a:lnTo>
                  <a:lnTo>
                    <a:pt x="128678" y="108895"/>
                  </a:lnTo>
                  <a:lnTo>
                    <a:pt x="163753" y="159620"/>
                  </a:lnTo>
                  <a:lnTo>
                    <a:pt x="190391" y="17622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4" name="SMARTInkShape-690"/>
            <p:cNvSpPr/>
            <p:nvPr>
              <p:custDataLst>
                <p:tags r:id="rId23"/>
              </p:custDataLst>
            </p:nvPr>
          </p:nvSpPr>
          <p:spPr>
            <a:xfrm>
              <a:off x="8560598" y="5483669"/>
              <a:ext cx="190497" cy="826645"/>
            </a:xfrm>
            <a:custGeom>
              <a:avLst/>
              <a:gdLst/>
              <a:ahLst/>
              <a:cxnLst/>
              <a:rect l="0" t="0" r="0" b="0"/>
              <a:pathLst>
                <a:path w="190497" h="826645">
                  <a:moveTo>
                    <a:pt x="190496" y="290861"/>
                  </a:moveTo>
                  <a:lnTo>
                    <a:pt x="184175" y="284542"/>
                  </a:lnTo>
                  <a:lnTo>
                    <a:pt x="172759" y="229730"/>
                  </a:lnTo>
                  <a:lnTo>
                    <a:pt x="166561" y="175208"/>
                  </a:lnTo>
                  <a:lnTo>
                    <a:pt x="153969" y="124848"/>
                  </a:lnTo>
                  <a:lnTo>
                    <a:pt x="134826" y="66055"/>
                  </a:lnTo>
                  <a:lnTo>
                    <a:pt x="119037" y="33516"/>
                  </a:lnTo>
                  <a:lnTo>
                    <a:pt x="91275" y="1412"/>
                  </a:lnTo>
                  <a:lnTo>
                    <a:pt x="87307" y="0"/>
                  </a:lnTo>
                  <a:lnTo>
                    <a:pt x="83339" y="381"/>
                  </a:lnTo>
                  <a:lnTo>
                    <a:pt x="75402" y="4332"/>
                  </a:lnTo>
                  <a:lnTo>
                    <a:pt x="67465" y="10498"/>
                  </a:lnTo>
                  <a:lnTo>
                    <a:pt x="26290" y="68536"/>
                  </a:lnTo>
                  <a:lnTo>
                    <a:pt x="18297" y="90186"/>
                  </a:lnTo>
                  <a:lnTo>
                    <a:pt x="6423" y="148215"/>
                  </a:lnTo>
                  <a:lnTo>
                    <a:pt x="1900" y="196415"/>
                  </a:lnTo>
                  <a:lnTo>
                    <a:pt x="560" y="246268"/>
                  </a:lnTo>
                  <a:lnTo>
                    <a:pt x="162" y="300874"/>
                  </a:lnTo>
                  <a:lnTo>
                    <a:pt x="45" y="352625"/>
                  </a:lnTo>
                  <a:lnTo>
                    <a:pt x="10" y="407793"/>
                  </a:lnTo>
                  <a:lnTo>
                    <a:pt x="0" y="466032"/>
                  </a:lnTo>
                  <a:lnTo>
                    <a:pt x="6318" y="525180"/>
                  </a:lnTo>
                  <a:lnTo>
                    <a:pt x="10248" y="584598"/>
                  </a:lnTo>
                  <a:lnTo>
                    <a:pt x="11412" y="637775"/>
                  </a:lnTo>
                  <a:lnTo>
                    <a:pt x="11756" y="693365"/>
                  </a:lnTo>
                  <a:lnTo>
                    <a:pt x="20056" y="752398"/>
                  </a:lnTo>
                  <a:lnTo>
                    <a:pt x="23808" y="82664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5" name="SMARTInkShape-691"/>
            <p:cNvSpPr/>
            <p:nvPr>
              <p:custDataLst>
                <p:tags r:id="rId24"/>
              </p:custDataLst>
            </p:nvPr>
          </p:nvSpPr>
          <p:spPr>
            <a:xfrm>
              <a:off x="8751126" y="5515097"/>
              <a:ext cx="214281" cy="819029"/>
            </a:xfrm>
            <a:custGeom>
              <a:avLst/>
              <a:gdLst/>
              <a:ahLst/>
              <a:cxnLst/>
              <a:rect l="0" t="0" r="0" b="0"/>
              <a:pathLst>
                <a:path w="214281" h="819029">
                  <a:moveTo>
                    <a:pt x="214280" y="80841"/>
                  </a:moveTo>
                  <a:lnTo>
                    <a:pt x="186293" y="35117"/>
                  </a:lnTo>
                  <a:lnTo>
                    <a:pt x="174942" y="23918"/>
                  </a:lnTo>
                  <a:lnTo>
                    <a:pt x="146580" y="3132"/>
                  </a:lnTo>
                  <a:lnTo>
                    <a:pt x="133039" y="0"/>
                  </a:lnTo>
                  <a:lnTo>
                    <a:pt x="118201" y="2138"/>
                  </a:lnTo>
                  <a:lnTo>
                    <a:pt x="87117" y="14290"/>
                  </a:lnTo>
                  <a:lnTo>
                    <a:pt x="74860" y="25245"/>
                  </a:lnTo>
                  <a:lnTo>
                    <a:pt x="38472" y="72807"/>
                  </a:lnTo>
                  <a:lnTo>
                    <a:pt x="20362" y="123645"/>
                  </a:lnTo>
                  <a:lnTo>
                    <a:pt x="14389" y="169077"/>
                  </a:lnTo>
                  <a:lnTo>
                    <a:pt x="4188" y="224976"/>
                  </a:lnTo>
                  <a:lnTo>
                    <a:pt x="1218" y="276711"/>
                  </a:lnTo>
                  <a:lnTo>
                    <a:pt x="338" y="327466"/>
                  </a:lnTo>
                  <a:lnTo>
                    <a:pt x="78" y="382485"/>
                  </a:lnTo>
                  <a:lnTo>
                    <a:pt x="0" y="434212"/>
                  </a:lnTo>
                  <a:lnTo>
                    <a:pt x="1300" y="489519"/>
                  </a:lnTo>
                  <a:lnTo>
                    <a:pt x="8153" y="540009"/>
                  </a:lnTo>
                  <a:lnTo>
                    <a:pt x="10772" y="588483"/>
                  </a:lnTo>
                  <a:lnTo>
                    <a:pt x="11547" y="636359"/>
                  </a:lnTo>
                  <a:lnTo>
                    <a:pt x="13100" y="682736"/>
                  </a:lnTo>
                  <a:lnTo>
                    <a:pt x="21279" y="734632"/>
                  </a:lnTo>
                  <a:lnTo>
                    <a:pt x="21346" y="757706"/>
                  </a:lnTo>
                  <a:lnTo>
                    <a:pt x="11874" y="81902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6" name="SMARTInkShape-692"/>
            <p:cNvSpPr/>
            <p:nvPr>
              <p:custDataLst>
                <p:tags r:id="rId25"/>
              </p:custDataLst>
            </p:nvPr>
          </p:nvSpPr>
          <p:spPr>
            <a:xfrm>
              <a:off x="8501063" y="5977681"/>
              <a:ext cx="475491" cy="225475"/>
            </a:xfrm>
            <a:custGeom>
              <a:avLst/>
              <a:gdLst/>
              <a:ahLst/>
              <a:cxnLst/>
              <a:rect l="0" t="0" r="0" b="0"/>
              <a:pathLst>
                <a:path w="475491" h="225475">
                  <a:moveTo>
                    <a:pt x="0" y="23069"/>
                  </a:moveTo>
                  <a:lnTo>
                    <a:pt x="6320" y="23069"/>
                  </a:lnTo>
                  <a:lnTo>
                    <a:pt x="12951" y="26597"/>
                  </a:lnTo>
                  <a:lnTo>
                    <a:pt x="20308" y="31251"/>
                  </a:lnTo>
                  <a:lnTo>
                    <a:pt x="33210" y="33872"/>
                  </a:lnTo>
                  <a:lnTo>
                    <a:pt x="74503" y="41150"/>
                  </a:lnTo>
                  <a:lnTo>
                    <a:pt x="131371" y="59078"/>
                  </a:lnTo>
                  <a:lnTo>
                    <a:pt x="190552" y="78669"/>
                  </a:lnTo>
                  <a:lnTo>
                    <a:pt x="250038" y="98481"/>
                  </a:lnTo>
                  <a:lnTo>
                    <a:pt x="309563" y="118320"/>
                  </a:lnTo>
                  <a:lnTo>
                    <a:pt x="367770" y="136840"/>
                  </a:lnTo>
                  <a:lnTo>
                    <a:pt x="412053" y="141435"/>
                  </a:lnTo>
                  <a:lnTo>
                    <a:pt x="453993" y="131819"/>
                  </a:lnTo>
                  <a:lnTo>
                    <a:pt x="458765" y="128642"/>
                  </a:lnTo>
                  <a:lnTo>
                    <a:pt x="467597" y="118055"/>
                  </a:lnTo>
                  <a:lnTo>
                    <a:pt x="472405" y="108060"/>
                  </a:lnTo>
                  <a:lnTo>
                    <a:pt x="475490" y="90863"/>
                  </a:lnTo>
                  <a:lnTo>
                    <a:pt x="458493" y="37091"/>
                  </a:lnTo>
                  <a:lnTo>
                    <a:pt x="447910" y="20903"/>
                  </a:lnTo>
                  <a:lnTo>
                    <a:pt x="430076" y="7728"/>
                  </a:lnTo>
                  <a:lnTo>
                    <a:pt x="414356" y="1767"/>
                  </a:lnTo>
                  <a:lnTo>
                    <a:pt x="401319" y="0"/>
                  </a:lnTo>
                  <a:lnTo>
                    <a:pt x="393117" y="3115"/>
                  </a:lnTo>
                  <a:lnTo>
                    <a:pt x="385062" y="7585"/>
                  </a:lnTo>
                  <a:lnTo>
                    <a:pt x="377073" y="9573"/>
                  </a:lnTo>
                  <a:lnTo>
                    <a:pt x="369112" y="17512"/>
                  </a:lnTo>
                  <a:lnTo>
                    <a:pt x="362487" y="28537"/>
                  </a:lnTo>
                  <a:lnTo>
                    <a:pt x="358757" y="43504"/>
                  </a:lnTo>
                  <a:lnTo>
                    <a:pt x="357248" y="102622"/>
                  </a:lnTo>
                  <a:lnTo>
                    <a:pt x="363525" y="126308"/>
                  </a:lnTo>
                  <a:lnTo>
                    <a:pt x="401201" y="181822"/>
                  </a:lnTo>
                  <a:lnTo>
                    <a:pt x="424491" y="208866"/>
                  </a:lnTo>
                  <a:lnTo>
                    <a:pt x="452437" y="22547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7" name="SMARTInkShape-693"/>
            <p:cNvSpPr/>
            <p:nvPr>
              <p:custDataLst>
                <p:tags r:id="rId26"/>
              </p:custDataLst>
            </p:nvPr>
          </p:nvSpPr>
          <p:spPr>
            <a:xfrm>
              <a:off x="9050611" y="6041612"/>
              <a:ext cx="152921" cy="232984"/>
            </a:xfrm>
            <a:custGeom>
              <a:avLst/>
              <a:gdLst/>
              <a:ahLst/>
              <a:cxnLst/>
              <a:rect l="0" t="0" r="0" b="0"/>
              <a:pathLst>
                <a:path w="152921" h="232984">
                  <a:moveTo>
                    <a:pt x="93389" y="18668"/>
                  </a:moveTo>
                  <a:lnTo>
                    <a:pt x="93389" y="12349"/>
                  </a:lnTo>
                  <a:lnTo>
                    <a:pt x="92066" y="10487"/>
                  </a:lnTo>
                  <a:lnTo>
                    <a:pt x="89861" y="9245"/>
                  </a:lnTo>
                  <a:lnTo>
                    <a:pt x="83138" y="7254"/>
                  </a:lnTo>
                  <a:lnTo>
                    <a:pt x="75652" y="588"/>
                  </a:lnTo>
                  <a:lnTo>
                    <a:pt x="72304" y="0"/>
                  </a:lnTo>
                  <a:lnTo>
                    <a:pt x="68749" y="932"/>
                  </a:lnTo>
                  <a:lnTo>
                    <a:pt x="61272" y="4171"/>
                  </a:lnTo>
                  <a:lnTo>
                    <a:pt x="49623" y="7318"/>
                  </a:lnTo>
                  <a:lnTo>
                    <a:pt x="17978" y="34721"/>
                  </a:lnTo>
                  <a:lnTo>
                    <a:pt x="13571" y="42560"/>
                  </a:lnTo>
                  <a:lnTo>
                    <a:pt x="10289" y="50454"/>
                  </a:lnTo>
                  <a:lnTo>
                    <a:pt x="4421" y="58372"/>
                  </a:lnTo>
                  <a:lnTo>
                    <a:pt x="931" y="69829"/>
                  </a:lnTo>
                  <a:lnTo>
                    <a:pt x="0" y="76588"/>
                  </a:lnTo>
                  <a:lnTo>
                    <a:pt x="10374" y="129931"/>
                  </a:lnTo>
                  <a:lnTo>
                    <a:pt x="26486" y="169500"/>
                  </a:lnTo>
                  <a:lnTo>
                    <a:pt x="37637" y="181837"/>
                  </a:lnTo>
                  <a:lnTo>
                    <a:pt x="78286" y="212388"/>
                  </a:lnTo>
                  <a:lnTo>
                    <a:pt x="83321" y="219252"/>
                  </a:lnTo>
                  <a:lnTo>
                    <a:pt x="90646" y="223829"/>
                  </a:lnTo>
                  <a:lnTo>
                    <a:pt x="123258" y="231776"/>
                  </a:lnTo>
                  <a:lnTo>
                    <a:pt x="152920" y="23298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8" name="SMARTInkShape-694"/>
            <p:cNvSpPr/>
            <p:nvPr>
              <p:custDataLst>
                <p:tags r:id="rId27"/>
              </p:custDataLst>
            </p:nvPr>
          </p:nvSpPr>
          <p:spPr>
            <a:xfrm>
              <a:off x="9251156" y="5726905"/>
              <a:ext cx="23814" cy="523876"/>
            </a:xfrm>
            <a:custGeom>
              <a:avLst/>
              <a:gdLst/>
              <a:ahLst/>
              <a:cxnLst/>
              <a:rect l="0" t="0" r="0" b="0"/>
              <a:pathLst>
                <a:path w="23814" h="523876">
                  <a:moveTo>
                    <a:pt x="0" y="0"/>
                  </a:moveTo>
                  <a:lnTo>
                    <a:pt x="0" y="54527"/>
                  </a:lnTo>
                  <a:lnTo>
                    <a:pt x="0" y="108066"/>
                  </a:lnTo>
                  <a:lnTo>
                    <a:pt x="8183" y="156286"/>
                  </a:lnTo>
                  <a:lnTo>
                    <a:pt x="11170" y="215394"/>
                  </a:lnTo>
                  <a:lnTo>
                    <a:pt x="11689" y="262259"/>
                  </a:lnTo>
                  <a:lnTo>
                    <a:pt x="18184" y="319183"/>
                  </a:lnTo>
                  <a:lnTo>
                    <a:pt x="22700" y="376826"/>
                  </a:lnTo>
                  <a:lnTo>
                    <a:pt x="23593" y="427801"/>
                  </a:lnTo>
                  <a:lnTo>
                    <a:pt x="23793" y="487040"/>
                  </a:lnTo>
                  <a:lnTo>
                    <a:pt x="23813" y="5238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9" name="SMARTInkShape-695"/>
            <p:cNvSpPr/>
            <p:nvPr>
              <p:custDataLst>
                <p:tags r:id="rId28"/>
              </p:custDataLst>
            </p:nvPr>
          </p:nvSpPr>
          <p:spPr>
            <a:xfrm>
              <a:off x="9191625" y="5953186"/>
              <a:ext cx="273778" cy="249970"/>
            </a:xfrm>
            <a:custGeom>
              <a:avLst/>
              <a:gdLst/>
              <a:ahLst/>
              <a:cxnLst/>
              <a:rect l="0" t="0" r="0" b="0"/>
              <a:pathLst>
                <a:path w="273778" h="249970">
                  <a:moveTo>
                    <a:pt x="0" y="119002"/>
                  </a:moveTo>
                  <a:lnTo>
                    <a:pt x="6321" y="112681"/>
                  </a:lnTo>
                  <a:lnTo>
                    <a:pt x="12951" y="109578"/>
                  </a:lnTo>
                  <a:lnTo>
                    <a:pt x="16572" y="108750"/>
                  </a:lnTo>
                  <a:lnTo>
                    <a:pt x="33210" y="99239"/>
                  </a:lnTo>
                  <a:lnTo>
                    <a:pt x="84065" y="95546"/>
                  </a:lnTo>
                  <a:lnTo>
                    <a:pt x="142835" y="95220"/>
                  </a:lnTo>
                  <a:lnTo>
                    <a:pt x="194117" y="93869"/>
                  </a:lnTo>
                  <a:lnTo>
                    <a:pt x="251634" y="83773"/>
                  </a:lnTo>
                  <a:lnTo>
                    <a:pt x="260886" y="79973"/>
                  </a:lnTo>
                  <a:lnTo>
                    <a:pt x="265206" y="77108"/>
                  </a:lnTo>
                  <a:lnTo>
                    <a:pt x="270004" y="70396"/>
                  </a:lnTo>
                  <a:lnTo>
                    <a:pt x="272706" y="59180"/>
                  </a:lnTo>
                  <a:lnTo>
                    <a:pt x="273777" y="31672"/>
                  </a:lnTo>
                  <a:lnTo>
                    <a:pt x="270287" y="23744"/>
                  </a:lnTo>
                  <a:lnTo>
                    <a:pt x="257266" y="7875"/>
                  </a:lnTo>
                  <a:lnTo>
                    <a:pt x="249718" y="3466"/>
                  </a:lnTo>
                  <a:lnTo>
                    <a:pt x="234504" y="984"/>
                  </a:lnTo>
                  <a:lnTo>
                    <a:pt x="198922" y="0"/>
                  </a:lnTo>
                  <a:lnTo>
                    <a:pt x="180354" y="6277"/>
                  </a:lnTo>
                  <a:lnTo>
                    <a:pt x="169234" y="16426"/>
                  </a:lnTo>
                  <a:lnTo>
                    <a:pt x="161205" y="28433"/>
                  </a:lnTo>
                  <a:lnTo>
                    <a:pt x="147162" y="66043"/>
                  </a:lnTo>
                  <a:lnTo>
                    <a:pt x="143439" y="113547"/>
                  </a:lnTo>
                  <a:lnTo>
                    <a:pt x="159496" y="168848"/>
                  </a:lnTo>
                  <a:lnTo>
                    <a:pt x="176307" y="219297"/>
                  </a:lnTo>
                  <a:lnTo>
                    <a:pt x="202406" y="24996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0" name="SMARTInkShape-696"/>
            <p:cNvSpPr/>
            <p:nvPr>
              <p:custDataLst>
                <p:tags r:id="rId29"/>
              </p:custDataLst>
            </p:nvPr>
          </p:nvSpPr>
          <p:spPr>
            <a:xfrm>
              <a:off x="9489936" y="5680247"/>
              <a:ext cx="154128" cy="581731"/>
            </a:xfrm>
            <a:custGeom>
              <a:avLst/>
              <a:gdLst/>
              <a:ahLst/>
              <a:cxnLst/>
              <a:rect l="0" t="0" r="0" b="0"/>
              <a:pathLst>
                <a:path w="154128" h="581731">
                  <a:moveTo>
                    <a:pt x="118408" y="439566"/>
                  </a:moveTo>
                  <a:lnTo>
                    <a:pt x="96395" y="417553"/>
                  </a:lnTo>
                  <a:lnTo>
                    <a:pt x="88808" y="416287"/>
                  </a:lnTo>
                  <a:lnTo>
                    <a:pt x="78182" y="415911"/>
                  </a:lnTo>
                  <a:lnTo>
                    <a:pt x="60334" y="422121"/>
                  </a:lnTo>
                  <a:lnTo>
                    <a:pt x="35779" y="439881"/>
                  </a:lnTo>
                  <a:lnTo>
                    <a:pt x="28767" y="447643"/>
                  </a:lnTo>
                  <a:lnTo>
                    <a:pt x="20738" y="463406"/>
                  </a:lnTo>
                  <a:lnTo>
                    <a:pt x="6804" y="479258"/>
                  </a:lnTo>
                  <a:lnTo>
                    <a:pt x="2660" y="490721"/>
                  </a:lnTo>
                  <a:lnTo>
                    <a:pt x="0" y="513318"/>
                  </a:lnTo>
                  <a:lnTo>
                    <a:pt x="11509" y="553459"/>
                  </a:lnTo>
                  <a:lnTo>
                    <a:pt x="27683" y="574345"/>
                  </a:lnTo>
                  <a:lnTo>
                    <a:pt x="35312" y="578842"/>
                  </a:lnTo>
                  <a:lnTo>
                    <a:pt x="50572" y="581375"/>
                  </a:lnTo>
                  <a:lnTo>
                    <a:pt x="57308" y="581730"/>
                  </a:lnTo>
                  <a:lnTo>
                    <a:pt x="68322" y="578597"/>
                  </a:lnTo>
                  <a:lnTo>
                    <a:pt x="86171" y="565806"/>
                  </a:lnTo>
                  <a:lnTo>
                    <a:pt x="110619" y="539712"/>
                  </a:lnTo>
                  <a:lnTo>
                    <a:pt x="133780" y="486268"/>
                  </a:lnTo>
                  <a:lnTo>
                    <a:pt x="148735" y="438060"/>
                  </a:lnTo>
                  <a:lnTo>
                    <a:pt x="153061" y="378953"/>
                  </a:lnTo>
                  <a:lnTo>
                    <a:pt x="153811" y="332089"/>
                  </a:lnTo>
                  <a:lnTo>
                    <a:pt x="154033" y="284690"/>
                  </a:lnTo>
                  <a:lnTo>
                    <a:pt x="154099" y="237131"/>
                  </a:lnTo>
                  <a:lnTo>
                    <a:pt x="150590" y="189526"/>
                  </a:lnTo>
                  <a:lnTo>
                    <a:pt x="143874" y="132353"/>
                  </a:lnTo>
                  <a:lnTo>
                    <a:pt x="133041" y="82842"/>
                  </a:lnTo>
                  <a:lnTo>
                    <a:pt x="120596" y="29229"/>
                  </a:lnTo>
                  <a:lnTo>
                    <a:pt x="115852" y="15539"/>
                  </a:lnTo>
                  <a:lnTo>
                    <a:pt x="107049" y="0"/>
                  </a:lnTo>
                  <a:lnTo>
                    <a:pt x="100343" y="5641"/>
                  </a:lnTo>
                  <a:lnTo>
                    <a:pt x="97150" y="12113"/>
                  </a:lnTo>
                  <a:lnTo>
                    <a:pt x="94820" y="51335"/>
                  </a:lnTo>
                  <a:lnTo>
                    <a:pt x="94625" y="99947"/>
                  </a:lnTo>
                  <a:lnTo>
                    <a:pt x="94601" y="152190"/>
                  </a:lnTo>
                  <a:lnTo>
                    <a:pt x="100917" y="207440"/>
                  </a:lnTo>
                  <a:lnTo>
                    <a:pt x="111168" y="259957"/>
                  </a:lnTo>
                  <a:lnTo>
                    <a:pt x="122583" y="311089"/>
                  </a:lnTo>
                  <a:lnTo>
                    <a:pt x="136969" y="370482"/>
                  </a:lnTo>
                  <a:lnTo>
                    <a:pt x="154127" y="42765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1" name="SMARTInkShape-697"/>
            <p:cNvSpPr/>
            <p:nvPr>
              <p:custDataLst>
                <p:tags r:id="rId30"/>
              </p:custDataLst>
            </p:nvPr>
          </p:nvSpPr>
          <p:spPr>
            <a:xfrm>
              <a:off x="9703594" y="5550659"/>
              <a:ext cx="214261" cy="438187"/>
            </a:xfrm>
            <a:custGeom>
              <a:avLst/>
              <a:gdLst/>
              <a:ahLst/>
              <a:cxnLst/>
              <a:rect l="0" t="0" r="0" b="0"/>
              <a:pathLst>
                <a:path w="214261" h="438187">
                  <a:moveTo>
                    <a:pt x="0" y="57186"/>
                  </a:moveTo>
                  <a:lnTo>
                    <a:pt x="0" y="50863"/>
                  </a:lnTo>
                  <a:lnTo>
                    <a:pt x="3527" y="44233"/>
                  </a:lnTo>
                  <a:lnTo>
                    <a:pt x="8182" y="36877"/>
                  </a:lnTo>
                  <a:lnTo>
                    <a:pt x="10251" y="29197"/>
                  </a:lnTo>
                  <a:lnTo>
                    <a:pt x="18226" y="21374"/>
                  </a:lnTo>
                  <a:lnTo>
                    <a:pt x="44244" y="2933"/>
                  </a:lnTo>
                  <a:lnTo>
                    <a:pt x="57587" y="0"/>
                  </a:lnTo>
                  <a:lnTo>
                    <a:pt x="72337" y="2224"/>
                  </a:lnTo>
                  <a:lnTo>
                    <a:pt x="127051" y="25702"/>
                  </a:lnTo>
                  <a:lnTo>
                    <a:pt x="157437" y="42686"/>
                  </a:lnTo>
                  <a:lnTo>
                    <a:pt x="192926" y="84112"/>
                  </a:lnTo>
                  <a:lnTo>
                    <a:pt x="209757" y="121830"/>
                  </a:lnTo>
                  <a:lnTo>
                    <a:pt x="214194" y="180026"/>
                  </a:lnTo>
                  <a:lnTo>
                    <a:pt x="214260" y="190274"/>
                  </a:lnTo>
                  <a:lnTo>
                    <a:pt x="207976" y="209802"/>
                  </a:lnTo>
                  <a:lnTo>
                    <a:pt x="192678" y="231921"/>
                  </a:lnTo>
                  <a:lnTo>
                    <a:pt x="145835" y="279077"/>
                  </a:lnTo>
                  <a:lnTo>
                    <a:pt x="126848" y="292558"/>
                  </a:lnTo>
                  <a:lnTo>
                    <a:pt x="87411" y="346819"/>
                  </a:lnTo>
                  <a:lnTo>
                    <a:pt x="76759" y="362900"/>
                  </a:lnTo>
                  <a:lnTo>
                    <a:pt x="71645" y="409828"/>
                  </a:lnTo>
                  <a:lnTo>
                    <a:pt x="83345" y="43818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2" name="SMARTInkShape-698"/>
            <p:cNvSpPr/>
            <p:nvPr>
              <p:custDataLst>
                <p:tags r:id="rId31"/>
              </p:custDataLst>
            </p:nvPr>
          </p:nvSpPr>
          <p:spPr>
            <a:xfrm>
              <a:off x="9798844" y="6155530"/>
              <a:ext cx="11907" cy="11909"/>
            </a:xfrm>
            <a:custGeom>
              <a:avLst/>
              <a:gdLst/>
              <a:ahLst/>
              <a:cxnLst/>
              <a:rect l="0" t="0" r="0" b="0"/>
              <a:pathLst>
                <a:path w="11907" h="11909">
                  <a:moveTo>
                    <a:pt x="0" y="0"/>
                  </a:moveTo>
                  <a:lnTo>
                    <a:pt x="6320" y="0"/>
                  </a:lnTo>
                  <a:lnTo>
                    <a:pt x="8182" y="1324"/>
                  </a:lnTo>
                  <a:lnTo>
                    <a:pt x="9424" y="3529"/>
                  </a:lnTo>
                  <a:lnTo>
                    <a:pt x="11906" y="1190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749352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2"/>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2"/>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3"/>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73913"/>
            <a:ext cx="7766991" cy="646331"/>
          </a:xfrm>
          <a:prstGeom prst="rect">
            <a:avLst/>
          </a:prstGeom>
        </p:spPr>
        <p:txBody>
          <a:bodyPr wrap="square">
            <a:spAutoFit/>
          </a:bodyPr>
          <a:lstStyle/>
          <a:p>
            <a:pPr algn="ctr"/>
            <a:r>
              <a:rPr lang="en-US" sz="3600" b="1" dirty="0"/>
              <a:t>Understanding Civil Liberties</a:t>
            </a:r>
            <a:r>
              <a:rPr lang="en-US" sz="3600" dirty="0"/>
              <a:t> </a:t>
            </a:r>
          </a:p>
        </p:txBody>
      </p:sp>
      <p:sp>
        <p:nvSpPr>
          <p:cNvPr id="7" name="Rectangle 6"/>
          <p:cNvSpPr/>
          <p:nvPr/>
        </p:nvSpPr>
        <p:spPr>
          <a:xfrm>
            <a:off x="2901009" y="720244"/>
            <a:ext cx="7766991" cy="5663089"/>
          </a:xfrm>
          <a:prstGeom prst="rect">
            <a:avLst/>
          </a:prstGeom>
        </p:spPr>
        <p:txBody>
          <a:bodyPr wrap="square">
            <a:spAutoFit/>
          </a:bodyPr>
          <a:lstStyle/>
          <a:p>
            <a:r>
              <a:rPr lang="en-US" sz="3000" b="1" dirty="0"/>
              <a:t>American government:</a:t>
            </a:r>
          </a:p>
          <a:p>
            <a:endParaRPr lang="en-US" sz="800" b="1" dirty="0"/>
          </a:p>
          <a:p>
            <a:pPr marL="457200" indent="-457200">
              <a:buClr>
                <a:srgbClr val="3366FF"/>
              </a:buClr>
              <a:buFont typeface="Arial"/>
              <a:buChar char="•"/>
            </a:pPr>
            <a:r>
              <a:rPr lang="en-US" sz="2800" b="1" dirty="0">
                <a:solidFill>
                  <a:srgbClr val="FF0000"/>
                </a:solidFill>
              </a:rPr>
              <a:t>Democratic</a:t>
            </a:r>
            <a:r>
              <a:rPr lang="en-US" sz="2800" dirty="0"/>
              <a:t> (because it is governed by officials elected by the people and answerable to them)</a:t>
            </a:r>
          </a:p>
          <a:p>
            <a:pPr>
              <a:buClr>
                <a:srgbClr val="3366FF"/>
              </a:buClr>
            </a:pPr>
            <a:endParaRPr lang="en-US" sz="800" dirty="0"/>
          </a:p>
          <a:p>
            <a:pPr>
              <a:buClr>
                <a:srgbClr val="3366FF"/>
              </a:buClr>
            </a:pPr>
            <a:r>
              <a:rPr lang="en-US" sz="2800" dirty="0"/>
              <a:t>           and </a:t>
            </a:r>
          </a:p>
          <a:p>
            <a:pPr>
              <a:buClr>
                <a:srgbClr val="3366FF"/>
              </a:buClr>
            </a:pPr>
            <a:endParaRPr lang="en-US" sz="800" dirty="0"/>
          </a:p>
          <a:p>
            <a:pPr marL="457200" indent="-457200">
              <a:buClr>
                <a:srgbClr val="3366FF"/>
              </a:buClr>
              <a:buFont typeface="Arial"/>
              <a:buChar char="•"/>
            </a:pPr>
            <a:r>
              <a:rPr lang="en-US" sz="2800" b="1" dirty="0">
                <a:solidFill>
                  <a:srgbClr val="000090"/>
                </a:solidFill>
              </a:rPr>
              <a:t>Constitutional</a:t>
            </a:r>
            <a:r>
              <a:rPr lang="en-US" sz="2800" dirty="0"/>
              <a:t> (because it has a fundamental organic law, the Constitution, that limits the things government can do)</a:t>
            </a:r>
          </a:p>
          <a:p>
            <a:pPr marL="457200" indent="-457200">
              <a:buClr>
                <a:srgbClr val="3366FF"/>
              </a:buClr>
              <a:buFont typeface="Arial"/>
              <a:buChar char="•"/>
            </a:pPr>
            <a:endParaRPr lang="en-US" sz="2800" dirty="0"/>
          </a:p>
          <a:p>
            <a:pPr marL="457200" indent="-457200">
              <a:buClr>
                <a:srgbClr val="3366FF"/>
              </a:buClr>
              <a:buFont typeface="Arial"/>
              <a:buChar char="•"/>
            </a:pPr>
            <a:r>
              <a:rPr lang="en-US" sz="2800" b="1" dirty="0">
                <a:solidFill>
                  <a:srgbClr val="000090"/>
                </a:solidFill>
              </a:rPr>
              <a:t>Democratic</a:t>
            </a:r>
            <a:r>
              <a:rPr lang="en-US" sz="2800" dirty="0"/>
              <a:t> and </a:t>
            </a:r>
            <a:r>
              <a:rPr lang="en-US" sz="2800" b="1" dirty="0">
                <a:solidFill>
                  <a:srgbClr val="FF0000"/>
                </a:solidFill>
              </a:rPr>
              <a:t>constitutional</a:t>
            </a:r>
            <a:r>
              <a:rPr lang="en-US" sz="2800" dirty="0"/>
              <a:t> components of government can produce conflicts, but they also reinforce one another</a:t>
            </a:r>
          </a:p>
          <a:p>
            <a:pPr marL="457200" indent="-457200">
              <a:buFont typeface="Arial"/>
              <a:buChar char="•"/>
            </a:pPr>
            <a:endParaRPr lang="en-US" sz="2800" dirty="0"/>
          </a:p>
        </p:txBody>
      </p:sp>
    </p:spTree>
    <p:extLst>
      <p:ext uri="{BB962C8B-B14F-4D97-AF65-F5344CB8AC3E}">
        <p14:creationId xmlns:p14="http://schemas.microsoft.com/office/powerpoint/2010/main" val="8716680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2"/>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2"/>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3"/>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73913"/>
            <a:ext cx="7766991" cy="646331"/>
          </a:xfrm>
          <a:prstGeom prst="rect">
            <a:avLst/>
          </a:prstGeom>
        </p:spPr>
        <p:txBody>
          <a:bodyPr wrap="square">
            <a:spAutoFit/>
          </a:bodyPr>
          <a:lstStyle/>
          <a:p>
            <a:pPr algn="ctr"/>
            <a:r>
              <a:rPr lang="en-US" sz="3600" b="1" dirty="0"/>
              <a:t>Understanding Civil Liberties</a:t>
            </a:r>
            <a:r>
              <a:rPr lang="en-US" sz="3600" dirty="0"/>
              <a:t> </a:t>
            </a:r>
          </a:p>
        </p:txBody>
      </p:sp>
      <p:sp>
        <p:nvSpPr>
          <p:cNvPr id="8" name="Rectangle 7"/>
          <p:cNvSpPr/>
          <p:nvPr/>
        </p:nvSpPr>
        <p:spPr>
          <a:xfrm>
            <a:off x="2901009" y="708753"/>
            <a:ext cx="7766991" cy="5693867"/>
          </a:xfrm>
          <a:prstGeom prst="rect">
            <a:avLst/>
          </a:prstGeom>
        </p:spPr>
        <p:txBody>
          <a:bodyPr wrap="square">
            <a:spAutoFit/>
          </a:bodyPr>
          <a:lstStyle/>
          <a:p>
            <a:r>
              <a:rPr lang="en-US" sz="2800" b="1" dirty="0"/>
              <a:t>Civil liberties and democracy</a:t>
            </a:r>
          </a:p>
          <a:p>
            <a:pPr marL="457200" indent="-457200">
              <a:buClr>
                <a:srgbClr val="3366FF"/>
              </a:buClr>
              <a:buFont typeface="Arial"/>
              <a:buChar char="•"/>
            </a:pPr>
            <a:r>
              <a:rPr lang="en-US" sz="2800" dirty="0"/>
              <a:t>Individual rights may conflict with other values</a:t>
            </a:r>
          </a:p>
          <a:p>
            <a:pPr marL="457200" indent="-457200">
              <a:buClr>
                <a:srgbClr val="3366FF"/>
              </a:buClr>
              <a:buFont typeface="Arial"/>
              <a:buChar char="•"/>
            </a:pPr>
            <a:r>
              <a:rPr lang="en-US" sz="2800" dirty="0"/>
              <a:t>Rights guaranteed by the First Amendment are essential to a democracy</a:t>
            </a:r>
          </a:p>
          <a:p>
            <a:pPr marL="457200" indent="-457200">
              <a:buClr>
                <a:srgbClr val="3366FF"/>
              </a:buClr>
              <a:buFont typeface="Arial"/>
              <a:buChar char="•"/>
            </a:pPr>
            <a:r>
              <a:rPr lang="en-US" sz="2800" dirty="0"/>
              <a:t>Individual participation and the expression of ideas are crucial components of democracy</a:t>
            </a:r>
          </a:p>
          <a:p>
            <a:pPr>
              <a:buClr>
                <a:srgbClr val="3366FF"/>
              </a:buClr>
            </a:pPr>
            <a:r>
              <a:rPr lang="en-US" sz="2800" b="1" cap="small" dirty="0"/>
              <a:t>            </a:t>
            </a:r>
            <a:r>
              <a:rPr lang="en-US" sz="2800" b="1" cap="small" dirty="0">
                <a:solidFill>
                  <a:srgbClr val="008000"/>
                </a:solidFill>
              </a:rPr>
              <a:t>However</a:t>
            </a:r>
            <a:endParaRPr lang="en-US" sz="2800" dirty="0">
              <a:solidFill>
                <a:srgbClr val="008000"/>
              </a:solidFill>
            </a:endParaRPr>
          </a:p>
          <a:p>
            <a:pPr marL="457200" indent="-457200">
              <a:buClr>
                <a:srgbClr val="3366FF"/>
              </a:buClr>
              <a:buFont typeface="Arial"/>
              <a:buChar char="•"/>
            </a:pPr>
            <a:r>
              <a:rPr lang="en-US" sz="2800" dirty="0"/>
              <a:t>So is majority rule, which can conflict with individual rights</a:t>
            </a:r>
          </a:p>
          <a:p>
            <a:pPr marL="457200" indent="-457200">
              <a:buClr>
                <a:srgbClr val="3366FF"/>
              </a:buClr>
              <a:buFont typeface="Arial"/>
              <a:buChar char="•"/>
            </a:pPr>
            <a:r>
              <a:rPr lang="en-US" sz="2800" dirty="0"/>
              <a:t>Rights guaranteed by Fourth, Fifth, Sixth, and Eighth Amendments protect all Americans</a:t>
            </a:r>
          </a:p>
          <a:p>
            <a:pPr>
              <a:buClr>
                <a:srgbClr val="3366FF"/>
              </a:buClr>
            </a:pPr>
            <a:r>
              <a:rPr lang="en-US" sz="2800" b="1" cap="small" dirty="0"/>
              <a:t>           </a:t>
            </a:r>
            <a:r>
              <a:rPr lang="en-US" sz="2800" b="1" cap="small" dirty="0">
                <a:solidFill>
                  <a:srgbClr val="008000"/>
                </a:solidFill>
              </a:rPr>
              <a:t>  but </a:t>
            </a:r>
            <a:endParaRPr lang="en-US" sz="2800" dirty="0">
              <a:solidFill>
                <a:srgbClr val="008000"/>
              </a:solidFill>
            </a:endParaRPr>
          </a:p>
          <a:p>
            <a:pPr marL="457200" indent="-457200">
              <a:buClr>
                <a:srgbClr val="3366FF"/>
              </a:buClr>
              <a:buFont typeface="Arial"/>
              <a:buChar char="•"/>
            </a:pPr>
            <a:r>
              <a:rPr lang="en-US" sz="2800" dirty="0"/>
              <a:t>They also make it harder to punish criminals</a:t>
            </a:r>
          </a:p>
        </p:txBody>
      </p:sp>
    </p:spTree>
    <p:extLst>
      <p:ext uri="{BB962C8B-B14F-4D97-AF65-F5344CB8AC3E}">
        <p14:creationId xmlns:p14="http://schemas.microsoft.com/office/powerpoint/2010/main" val="23455157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070" t="3457" r="4607" b="3212"/>
          <a:stretch/>
        </p:blipFill>
        <p:spPr>
          <a:xfrm>
            <a:off x="1524000" y="1166436"/>
            <a:ext cx="1377008" cy="1897188"/>
          </a:xfrm>
          <a:prstGeom prst="rect">
            <a:avLst/>
          </a:prstGeom>
          <a:ln w="12700" cmpd="sng">
            <a:solidFill>
              <a:schemeClr val="tx1"/>
            </a:solidFill>
          </a:ln>
        </p:spPr>
      </p:pic>
      <p:pic>
        <p:nvPicPr>
          <p:cNvPr id="4" name="Picture 3"/>
          <p:cNvPicPr>
            <a:picLocks noChangeAspect="1"/>
          </p:cNvPicPr>
          <p:nvPr/>
        </p:nvPicPr>
        <p:blipFill rotWithShape="1">
          <a:blip r:embed="rId2"/>
          <a:srcRect l="5070" t="3457" r="4607" b="3212"/>
          <a:stretch/>
        </p:blipFill>
        <p:spPr>
          <a:xfrm>
            <a:off x="1524000" y="3063624"/>
            <a:ext cx="1377008" cy="1897188"/>
          </a:xfrm>
          <a:prstGeom prst="rect">
            <a:avLst/>
          </a:prstGeom>
          <a:ln w="12700" cmpd="sng">
            <a:solidFill>
              <a:schemeClr val="tx1"/>
            </a:solidFill>
          </a:ln>
        </p:spPr>
      </p:pic>
      <p:pic>
        <p:nvPicPr>
          <p:cNvPr id="5" name="Picture 4"/>
          <p:cNvPicPr>
            <a:picLocks noChangeAspect="1"/>
          </p:cNvPicPr>
          <p:nvPr/>
        </p:nvPicPr>
        <p:blipFill rotWithShape="1">
          <a:blip r:embed="rId2"/>
          <a:srcRect l="5070" t="3457" r="4607" b="3212"/>
          <a:stretch/>
        </p:blipFill>
        <p:spPr>
          <a:xfrm>
            <a:off x="1524000" y="4960812"/>
            <a:ext cx="1377008" cy="1897188"/>
          </a:xfrm>
          <a:prstGeom prst="rect">
            <a:avLst/>
          </a:prstGeom>
          <a:ln w="12700" cmpd="sng">
            <a:solidFill>
              <a:schemeClr val="tx1"/>
            </a:solidFill>
          </a:ln>
        </p:spPr>
      </p:pic>
      <p:pic>
        <p:nvPicPr>
          <p:cNvPr id="6" name="Picture 5"/>
          <p:cNvPicPr>
            <a:picLocks noChangeAspect="1"/>
          </p:cNvPicPr>
          <p:nvPr/>
        </p:nvPicPr>
        <p:blipFill rotWithShape="1">
          <a:blip r:embed="rId3"/>
          <a:srcRect l="6705" t="17042" r="5802" b="19846"/>
          <a:stretch/>
        </p:blipFill>
        <p:spPr>
          <a:xfrm>
            <a:off x="1524001" y="0"/>
            <a:ext cx="1377008" cy="1166436"/>
          </a:xfrm>
          <a:prstGeom prst="rect">
            <a:avLst/>
          </a:prstGeom>
          <a:ln w="12700" cmpd="sng">
            <a:solidFill>
              <a:schemeClr val="tx1"/>
            </a:solidFill>
          </a:ln>
        </p:spPr>
      </p:pic>
      <p:sp>
        <p:nvSpPr>
          <p:cNvPr id="2" name="Rectangle 1"/>
          <p:cNvSpPr/>
          <p:nvPr/>
        </p:nvSpPr>
        <p:spPr>
          <a:xfrm>
            <a:off x="2901010" y="73913"/>
            <a:ext cx="7766991" cy="646331"/>
          </a:xfrm>
          <a:prstGeom prst="rect">
            <a:avLst/>
          </a:prstGeom>
        </p:spPr>
        <p:txBody>
          <a:bodyPr wrap="square">
            <a:spAutoFit/>
          </a:bodyPr>
          <a:lstStyle/>
          <a:p>
            <a:pPr algn="ctr"/>
            <a:r>
              <a:rPr lang="en-US" sz="3600" b="1" dirty="0"/>
              <a:t>Understanding Civil Liberties</a:t>
            </a:r>
            <a:r>
              <a:rPr lang="en-US" sz="3600" dirty="0"/>
              <a:t> </a:t>
            </a:r>
          </a:p>
        </p:txBody>
      </p:sp>
      <p:sp>
        <p:nvSpPr>
          <p:cNvPr id="8" name="Rectangle 7"/>
          <p:cNvSpPr/>
          <p:nvPr/>
        </p:nvSpPr>
        <p:spPr>
          <a:xfrm>
            <a:off x="2901009" y="708752"/>
            <a:ext cx="7766991" cy="3970318"/>
          </a:xfrm>
          <a:prstGeom prst="rect">
            <a:avLst/>
          </a:prstGeom>
        </p:spPr>
        <p:txBody>
          <a:bodyPr wrap="square">
            <a:spAutoFit/>
          </a:bodyPr>
          <a:lstStyle/>
          <a:p>
            <a:r>
              <a:rPr lang="en-US" sz="2800" b="1" dirty="0"/>
              <a:t>Civil liberties and democracy</a:t>
            </a:r>
          </a:p>
          <a:p>
            <a:pPr marL="457200" indent="-457200">
              <a:buClr>
                <a:srgbClr val="3366FF"/>
              </a:buClr>
              <a:buFont typeface="Arial"/>
              <a:buChar char="•"/>
            </a:pPr>
            <a:r>
              <a:rPr lang="en-US" sz="2800" dirty="0"/>
              <a:t>Ultimately, the courts decide what constitutional guarantees mean in practice:</a:t>
            </a:r>
          </a:p>
          <a:p>
            <a:pPr marL="914400" lvl="1" indent="-457200">
              <a:buClr>
                <a:srgbClr val="660066"/>
              </a:buClr>
              <a:buFont typeface="Arial"/>
              <a:buChar char="•"/>
            </a:pPr>
            <a:r>
              <a:rPr lang="en-US" sz="2800" dirty="0"/>
              <a:t>Federal courts are the branch of government least subject to majority rule</a:t>
            </a:r>
          </a:p>
          <a:p>
            <a:pPr marL="914400" lvl="1" indent="-457200">
              <a:buClr>
                <a:srgbClr val="660066"/>
              </a:buClr>
              <a:buFont typeface="Arial"/>
              <a:buChar char="•"/>
            </a:pPr>
            <a:r>
              <a:rPr lang="en-US" sz="2800" dirty="0"/>
              <a:t>Courts enhance democracy by protecting liberty and equality from the excesses of majority rule</a:t>
            </a:r>
          </a:p>
          <a:p>
            <a:endParaRPr lang="en-US" sz="2800" dirty="0"/>
          </a:p>
        </p:txBody>
      </p:sp>
      <p:pic>
        <p:nvPicPr>
          <p:cNvPr id="7" name="Picture 6"/>
          <p:cNvPicPr>
            <a:picLocks noChangeAspect="1"/>
          </p:cNvPicPr>
          <p:nvPr/>
        </p:nvPicPr>
        <p:blipFill>
          <a:blip r:embed="rId4"/>
          <a:stretch>
            <a:fillRect/>
          </a:stretch>
        </p:blipFill>
        <p:spPr>
          <a:xfrm>
            <a:off x="3111419" y="4276329"/>
            <a:ext cx="7414180" cy="2439542"/>
          </a:xfrm>
          <a:prstGeom prst="rect">
            <a:avLst/>
          </a:prstGeom>
        </p:spPr>
      </p:pic>
    </p:spTree>
    <p:extLst>
      <p:ext uri="{BB962C8B-B14F-4D97-AF65-F5344CB8AC3E}">
        <p14:creationId xmlns:p14="http://schemas.microsoft.com/office/powerpoint/2010/main" val="252426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16387" name="Rectangle 3"/>
          <p:cNvSpPr>
            <a:spLocks noGrp="1" noChangeArrowheads="1"/>
          </p:cNvSpPr>
          <p:nvPr>
            <p:ph type="body" idx="1"/>
          </p:nvPr>
        </p:nvSpPr>
        <p:spPr>
          <a:xfrm>
            <a:off x="1752600" y="1600201"/>
            <a:ext cx="8686800" cy="4525963"/>
          </a:xfrm>
        </p:spPr>
        <p:txBody>
          <a:bodyPr/>
          <a:lstStyle/>
          <a:p>
            <a:pPr lvl="1" eaLnBrk="1" hangingPunct="1">
              <a:buFontTx/>
              <a:buNone/>
            </a:pPr>
            <a:r>
              <a:rPr lang="en-US" altLang="en-US" sz="4000"/>
              <a:t>	a.  Marbury demands that the </a:t>
            </a:r>
          </a:p>
          <a:p>
            <a:pPr lvl="1" eaLnBrk="1" hangingPunct="1">
              <a:buFontTx/>
              <a:buNone/>
            </a:pPr>
            <a:r>
              <a:rPr lang="en-US" altLang="en-US" sz="4000"/>
              <a:t>       Supreme Court examine the</a:t>
            </a:r>
          </a:p>
          <a:p>
            <a:pPr lvl="1" eaLnBrk="1" hangingPunct="1">
              <a:buFontTx/>
              <a:buNone/>
            </a:pPr>
            <a:r>
              <a:rPr lang="en-US" altLang="en-US" sz="4000"/>
              <a:t>       case and force  the executive 	 	    branch to hand out papers</a:t>
            </a:r>
          </a:p>
        </p:txBody>
      </p:sp>
      <p:pic>
        <p:nvPicPr>
          <p:cNvPr id="16388" name="Picture 4" descr="MCj043164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343400"/>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265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5400" b="1">
                <a:latin typeface="Copperplate Gothic Light" panose="020E0507020206020404" pitchFamily="34" charset="0"/>
              </a:rPr>
              <a:t>Marbury v. Madison</a:t>
            </a:r>
          </a:p>
        </p:txBody>
      </p:sp>
      <p:sp>
        <p:nvSpPr>
          <p:cNvPr id="18435" name="Rectangle 3"/>
          <p:cNvSpPr>
            <a:spLocks noGrp="1" noChangeArrowheads="1"/>
          </p:cNvSpPr>
          <p:nvPr>
            <p:ph type="body" idx="1"/>
          </p:nvPr>
        </p:nvSpPr>
        <p:spPr>
          <a:xfrm>
            <a:off x="1981200" y="1371600"/>
            <a:ext cx="8686800" cy="4953000"/>
          </a:xfrm>
        </p:spPr>
        <p:txBody>
          <a:bodyPr/>
          <a:lstStyle/>
          <a:p>
            <a:pPr eaLnBrk="1" hangingPunct="1">
              <a:buFontTx/>
              <a:buNone/>
            </a:pPr>
            <a:r>
              <a:rPr lang="en-US" altLang="en-US" sz="4000" dirty="0"/>
              <a:t>Marbury says Judiciary Act of 1789 </a:t>
            </a:r>
          </a:p>
          <a:p>
            <a:pPr eaLnBrk="1" hangingPunct="1">
              <a:buFontTx/>
              <a:buNone/>
            </a:pPr>
            <a:r>
              <a:rPr lang="en-US" altLang="en-US" sz="4000" dirty="0"/>
              <a:t>gives the Supreme Court the right to </a:t>
            </a:r>
          </a:p>
          <a:p>
            <a:pPr eaLnBrk="1" hangingPunct="1">
              <a:buFontTx/>
              <a:buNone/>
            </a:pPr>
            <a:r>
              <a:rPr lang="en-US" altLang="en-US" sz="4000" dirty="0"/>
              <a:t>do this</a:t>
            </a:r>
          </a:p>
          <a:p>
            <a:pPr eaLnBrk="1" hangingPunct="1">
              <a:buFontTx/>
              <a:buNone/>
            </a:pPr>
            <a:endParaRPr lang="en-US" altLang="en-US" sz="4000" dirty="0"/>
          </a:p>
          <a:p>
            <a:pPr eaLnBrk="1" hangingPunct="1">
              <a:buFontTx/>
              <a:buNone/>
            </a:pPr>
            <a:endParaRPr lang="en-US" altLang="en-US" sz="4000" dirty="0"/>
          </a:p>
          <a:p>
            <a:pPr algn="ctr" eaLnBrk="1" hangingPunct="1">
              <a:buFontTx/>
              <a:buNone/>
            </a:pPr>
            <a:r>
              <a:rPr lang="en-US" altLang="en-US" sz="3600" dirty="0">
                <a:solidFill>
                  <a:srgbClr val="CC0000"/>
                </a:solidFill>
              </a:rPr>
              <a:t>What was Judiciary Act of 1789?</a:t>
            </a:r>
          </a:p>
          <a:p>
            <a:pPr algn="ctr" eaLnBrk="1" hangingPunct="1">
              <a:buFontTx/>
              <a:buNone/>
            </a:pPr>
            <a:endParaRPr lang="en-US" altLang="en-US" sz="3600" dirty="0">
              <a:solidFill>
                <a:srgbClr val="CC0000"/>
              </a:solidFill>
            </a:endParaRPr>
          </a:p>
        </p:txBody>
      </p:sp>
      <p:pic>
        <p:nvPicPr>
          <p:cNvPr id="18436" name="Picture 5" descr="MCj03362300000[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03806" y="2697163"/>
            <a:ext cx="3611563"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752600" y="5791201"/>
            <a:ext cx="86439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Created federal court system with 3 levels and outlined the powers of each – district, court of appeals, Supreme Court</a:t>
            </a:r>
          </a:p>
        </p:txBody>
      </p:sp>
      <p:grpSp>
        <p:nvGrpSpPr>
          <p:cNvPr id="16" name="SMARTInkShape-Group3"/>
          <p:cNvGrpSpPr/>
          <p:nvPr/>
        </p:nvGrpSpPr>
        <p:grpSpPr>
          <a:xfrm>
            <a:off x="773912" y="3595688"/>
            <a:ext cx="2712015" cy="1354512"/>
            <a:chOff x="773912" y="3595688"/>
            <a:chExt cx="2712015" cy="1354512"/>
          </a:xfrm>
        </p:grpSpPr>
        <p:sp>
          <p:nvSpPr>
            <p:cNvPr id="2" name="SMARTInkShape-15"/>
            <p:cNvSpPr/>
            <p:nvPr>
              <p:custDataLst>
                <p:tags r:id="rId4"/>
              </p:custDataLst>
            </p:nvPr>
          </p:nvSpPr>
          <p:spPr>
            <a:xfrm>
              <a:off x="2061609" y="4251313"/>
              <a:ext cx="223690" cy="653110"/>
            </a:xfrm>
            <a:custGeom>
              <a:avLst/>
              <a:gdLst/>
              <a:ahLst/>
              <a:cxnLst/>
              <a:rect l="0" t="0" r="0" b="0"/>
              <a:pathLst>
                <a:path w="223690" h="653110">
                  <a:moveTo>
                    <a:pt x="188672" y="380218"/>
                  </a:moveTo>
                  <a:lnTo>
                    <a:pt x="182352" y="380218"/>
                  </a:lnTo>
                  <a:lnTo>
                    <a:pt x="180490" y="378895"/>
                  </a:lnTo>
                  <a:lnTo>
                    <a:pt x="179249" y="376691"/>
                  </a:lnTo>
                  <a:lnTo>
                    <a:pt x="177256" y="363646"/>
                  </a:lnTo>
                  <a:lnTo>
                    <a:pt x="175770" y="361233"/>
                  </a:lnTo>
                  <a:lnTo>
                    <a:pt x="173456" y="359624"/>
                  </a:lnTo>
                  <a:lnTo>
                    <a:pt x="167357" y="356513"/>
                  </a:lnTo>
                  <a:lnTo>
                    <a:pt x="160237" y="350721"/>
                  </a:lnTo>
                  <a:lnTo>
                    <a:pt x="156486" y="349970"/>
                  </a:lnTo>
                  <a:lnTo>
                    <a:pt x="152663" y="350793"/>
                  </a:lnTo>
                  <a:lnTo>
                    <a:pt x="108583" y="372649"/>
                  </a:lnTo>
                  <a:lnTo>
                    <a:pt x="61610" y="422949"/>
                  </a:lnTo>
                  <a:lnTo>
                    <a:pt x="31233" y="466270"/>
                  </a:lnTo>
                  <a:lnTo>
                    <a:pt x="11121" y="520884"/>
                  </a:lnTo>
                  <a:lnTo>
                    <a:pt x="730" y="563961"/>
                  </a:lnTo>
                  <a:lnTo>
                    <a:pt x="0" y="606131"/>
                  </a:lnTo>
                  <a:lnTo>
                    <a:pt x="8490" y="643210"/>
                  </a:lnTo>
                  <a:lnTo>
                    <a:pt x="11665" y="646827"/>
                  </a:lnTo>
                  <a:lnTo>
                    <a:pt x="22249" y="650847"/>
                  </a:lnTo>
                  <a:lnTo>
                    <a:pt x="36762" y="653109"/>
                  </a:lnTo>
                  <a:lnTo>
                    <a:pt x="55761" y="647459"/>
                  </a:lnTo>
                  <a:lnTo>
                    <a:pt x="66983" y="637457"/>
                  </a:lnTo>
                  <a:lnTo>
                    <a:pt x="106143" y="587063"/>
                  </a:lnTo>
                  <a:lnTo>
                    <a:pt x="137240" y="529556"/>
                  </a:lnTo>
                  <a:lnTo>
                    <a:pt x="160939" y="470328"/>
                  </a:lnTo>
                  <a:lnTo>
                    <a:pt x="173259" y="429086"/>
                  </a:lnTo>
                  <a:lnTo>
                    <a:pt x="183145" y="388708"/>
                  </a:lnTo>
                  <a:lnTo>
                    <a:pt x="191948" y="348714"/>
                  </a:lnTo>
                  <a:lnTo>
                    <a:pt x="200271" y="305362"/>
                  </a:lnTo>
                  <a:lnTo>
                    <a:pt x="208379" y="260959"/>
                  </a:lnTo>
                  <a:lnTo>
                    <a:pt x="216393" y="219176"/>
                  </a:lnTo>
                  <a:lnTo>
                    <a:pt x="222021" y="164786"/>
                  </a:lnTo>
                  <a:lnTo>
                    <a:pt x="223689" y="115156"/>
                  </a:lnTo>
                  <a:lnTo>
                    <a:pt x="216070" y="61807"/>
                  </a:lnTo>
                  <a:lnTo>
                    <a:pt x="212625" y="8127"/>
                  </a:lnTo>
                  <a:lnTo>
                    <a:pt x="211255" y="5157"/>
                  </a:lnTo>
                  <a:lnTo>
                    <a:pt x="209019" y="3178"/>
                  </a:lnTo>
                  <a:lnTo>
                    <a:pt x="202246" y="0"/>
                  </a:lnTo>
                  <a:lnTo>
                    <a:pt x="197116" y="51021"/>
                  </a:lnTo>
                  <a:lnTo>
                    <a:pt x="190340" y="101614"/>
                  </a:lnTo>
                  <a:lnTo>
                    <a:pt x="182846" y="153324"/>
                  </a:lnTo>
                  <a:lnTo>
                    <a:pt x="178567" y="210538"/>
                  </a:lnTo>
                  <a:lnTo>
                    <a:pt x="177300" y="269382"/>
                  </a:lnTo>
                  <a:lnTo>
                    <a:pt x="173476" y="312437"/>
                  </a:lnTo>
                  <a:lnTo>
                    <a:pt x="168689" y="356708"/>
                  </a:lnTo>
                  <a:lnTo>
                    <a:pt x="166562" y="398433"/>
                  </a:lnTo>
                  <a:lnTo>
                    <a:pt x="165616" y="439026"/>
                  </a:lnTo>
                  <a:lnTo>
                    <a:pt x="165084" y="495539"/>
                  </a:lnTo>
                  <a:lnTo>
                    <a:pt x="168454" y="542269"/>
                  </a:lnTo>
                  <a:lnTo>
                    <a:pt x="186531" y="600765"/>
                  </a:lnTo>
                  <a:lnTo>
                    <a:pt x="200579" y="6302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MARTInkShape-16"/>
            <p:cNvSpPr/>
            <p:nvPr>
              <p:custDataLst>
                <p:tags r:id="rId5"/>
              </p:custDataLst>
            </p:nvPr>
          </p:nvSpPr>
          <p:spPr>
            <a:xfrm>
              <a:off x="1893095" y="4574619"/>
              <a:ext cx="95235" cy="276339"/>
            </a:xfrm>
            <a:custGeom>
              <a:avLst/>
              <a:gdLst/>
              <a:ahLst/>
              <a:cxnLst/>
              <a:rect l="0" t="0" r="0" b="0"/>
              <a:pathLst>
                <a:path w="95235" h="276339">
                  <a:moveTo>
                    <a:pt x="11905" y="9287"/>
                  </a:moveTo>
                  <a:lnTo>
                    <a:pt x="11905" y="61677"/>
                  </a:lnTo>
                  <a:lnTo>
                    <a:pt x="2481" y="117071"/>
                  </a:lnTo>
                  <a:lnTo>
                    <a:pt x="326" y="176057"/>
                  </a:lnTo>
                  <a:lnTo>
                    <a:pt x="42" y="229196"/>
                  </a:lnTo>
                  <a:lnTo>
                    <a:pt x="0" y="274926"/>
                  </a:lnTo>
                  <a:lnTo>
                    <a:pt x="1322" y="276338"/>
                  </a:lnTo>
                  <a:lnTo>
                    <a:pt x="3527" y="275956"/>
                  </a:lnTo>
                  <a:lnTo>
                    <a:pt x="6320" y="274379"/>
                  </a:lnTo>
                  <a:lnTo>
                    <a:pt x="8181" y="272005"/>
                  </a:lnTo>
                  <a:lnTo>
                    <a:pt x="14697" y="258689"/>
                  </a:lnTo>
                  <a:lnTo>
                    <a:pt x="17735" y="254930"/>
                  </a:lnTo>
                  <a:lnTo>
                    <a:pt x="29598" y="204677"/>
                  </a:lnTo>
                  <a:lnTo>
                    <a:pt x="47863" y="151238"/>
                  </a:lnTo>
                  <a:lnTo>
                    <a:pt x="56073" y="116170"/>
                  </a:lnTo>
                  <a:lnTo>
                    <a:pt x="68580" y="58199"/>
                  </a:lnTo>
                  <a:lnTo>
                    <a:pt x="85890" y="10640"/>
                  </a:lnTo>
                  <a:lnTo>
                    <a:pt x="93400" y="0"/>
                  </a:lnTo>
                  <a:lnTo>
                    <a:pt x="94016" y="450"/>
                  </a:lnTo>
                  <a:lnTo>
                    <a:pt x="95005" y="10677"/>
                  </a:lnTo>
                  <a:lnTo>
                    <a:pt x="95234" y="60042"/>
                  </a:lnTo>
                  <a:lnTo>
                    <a:pt x="93923" y="106478"/>
                  </a:lnTo>
                  <a:lnTo>
                    <a:pt x="84446" y="163607"/>
                  </a:lnTo>
                  <a:lnTo>
                    <a:pt x="83343" y="21169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7"/>
            <p:cNvSpPr/>
            <p:nvPr>
              <p:custDataLst>
                <p:tags r:id="rId6"/>
              </p:custDataLst>
            </p:nvPr>
          </p:nvSpPr>
          <p:spPr>
            <a:xfrm>
              <a:off x="1577504" y="4536281"/>
              <a:ext cx="184622" cy="341098"/>
            </a:xfrm>
            <a:custGeom>
              <a:avLst/>
              <a:gdLst/>
              <a:ahLst/>
              <a:cxnLst/>
              <a:rect l="0" t="0" r="0" b="0"/>
              <a:pathLst>
                <a:path w="184622" h="341098">
                  <a:moveTo>
                    <a:pt x="172715" y="0"/>
                  </a:moveTo>
                  <a:lnTo>
                    <a:pt x="144727" y="0"/>
                  </a:lnTo>
                  <a:lnTo>
                    <a:pt x="104531" y="26823"/>
                  </a:lnTo>
                  <a:lnTo>
                    <a:pt x="65464" y="73402"/>
                  </a:lnTo>
                  <a:lnTo>
                    <a:pt x="45246" y="111266"/>
                  </a:lnTo>
                  <a:lnTo>
                    <a:pt x="27349" y="155999"/>
                  </a:lnTo>
                  <a:lnTo>
                    <a:pt x="15504" y="187073"/>
                  </a:lnTo>
                  <a:lnTo>
                    <a:pt x="7512" y="232994"/>
                  </a:lnTo>
                  <a:lnTo>
                    <a:pt x="0" y="271001"/>
                  </a:lnTo>
                  <a:lnTo>
                    <a:pt x="2466" y="290660"/>
                  </a:lnTo>
                  <a:lnTo>
                    <a:pt x="22286" y="330796"/>
                  </a:lnTo>
                  <a:lnTo>
                    <a:pt x="30010" y="338843"/>
                  </a:lnTo>
                  <a:lnTo>
                    <a:pt x="33922" y="340990"/>
                  </a:lnTo>
                  <a:lnTo>
                    <a:pt x="37853" y="341097"/>
                  </a:lnTo>
                  <a:lnTo>
                    <a:pt x="63952" y="328333"/>
                  </a:lnTo>
                  <a:lnTo>
                    <a:pt x="74987" y="317464"/>
                  </a:lnTo>
                  <a:lnTo>
                    <a:pt x="110483" y="260541"/>
                  </a:lnTo>
                  <a:lnTo>
                    <a:pt x="128525" y="207716"/>
                  </a:lnTo>
                  <a:lnTo>
                    <a:pt x="144828" y="155830"/>
                  </a:lnTo>
                  <a:lnTo>
                    <a:pt x="157260" y="107364"/>
                  </a:lnTo>
                  <a:lnTo>
                    <a:pt x="160554" y="86082"/>
                  </a:lnTo>
                  <a:lnTo>
                    <a:pt x="166428" y="72214"/>
                  </a:lnTo>
                  <a:lnTo>
                    <a:pt x="166393" y="58112"/>
                  </a:lnTo>
                  <a:lnTo>
                    <a:pt x="160905" y="36107"/>
                  </a:lnTo>
                  <a:lnTo>
                    <a:pt x="154517" y="42155"/>
                  </a:lnTo>
                  <a:lnTo>
                    <a:pt x="151398" y="52250"/>
                  </a:lnTo>
                  <a:lnTo>
                    <a:pt x="146114" y="72808"/>
                  </a:lnTo>
                  <a:lnTo>
                    <a:pt x="141048" y="89244"/>
                  </a:lnTo>
                  <a:lnTo>
                    <a:pt x="137797" y="135663"/>
                  </a:lnTo>
                  <a:lnTo>
                    <a:pt x="137154" y="189076"/>
                  </a:lnTo>
                  <a:lnTo>
                    <a:pt x="138350" y="246026"/>
                  </a:lnTo>
                  <a:lnTo>
                    <a:pt x="153572" y="302715"/>
                  </a:lnTo>
                  <a:lnTo>
                    <a:pt x="170424" y="330074"/>
                  </a:lnTo>
                  <a:lnTo>
                    <a:pt x="175225" y="331908"/>
                  </a:lnTo>
                  <a:lnTo>
                    <a:pt x="184621" y="3333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8"/>
            <p:cNvSpPr/>
            <p:nvPr>
              <p:custDataLst>
                <p:tags r:id="rId7"/>
              </p:custDataLst>
            </p:nvPr>
          </p:nvSpPr>
          <p:spPr>
            <a:xfrm>
              <a:off x="1131142" y="4500563"/>
              <a:ext cx="321422" cy="449637"/>
            </a:xfrm>
            <a:custGeom>
              <a:avLst/>
              <a:gdLst/>
              <a:ahLst/>
              <a:cxnLst/>
              <a:rect l="0" t="0" r="0" b="0"/>
              <a:pathLst>
                <a:path w="321422" h="449637">
                  <a:moveTo>
                    <a:pt x="71389" y="0"/>
                  </a:moveTo>
                  <a:lnTo>
                    <a:pt x="70066" y="51444"/>
                  </a:lnTo>
                  <a:lnTo>
                    <a:pt x="63207" y="96235"/>
                  </a:lnTo>
                  <a:lnTo>
                    <a:pt x="61138" y="136698"/>
                  </a:lnTo>
                  <a:lnTo>
                    <a:pt x="60219" y="177612"/>
                  </a:lnTo>
                  <a:lnTo>
                    <a:pt x="59810" y="217845"/>
                  </a:lnTo>
                  <a:lnTo>
                    <a:pt x="59628" y="257774"/>
                  </a:lnTo>
                  <a:lnTo>
                    <a:pt x="56020" y="297570"/>
                  </a:lnTo>
                  <a:lnTo>
                    <a:pt x="46551" y="350106"/>
                  </a:lnTo>
                  <a:lnTo>
                    <a:pt x="31499" y="403413"/>
                  </a:lnTo>
                  <a:lnTo>
                    <a:pt x="12091" y="446134"/>
                  </a:lnTo>
                  <a:lnTo>
                    <a:pt x="9368" y="448235"/>
                  </a:lnTo>
                  <a:lnTo>
                    <a:pt x="6229" y="449636"/>
                  </a:lnTo>
                  <a:lnTo>
                    <a:pt x="4137" y="449246"/>
                  </a:lnTo>
                  <a:lnTo>
                    <a:pt x="2742" y="447664"/>
                  </a:lnTo>
                  <a:lnTo>
                    <a:pt x="1812" y="445286"/>
                  </a:lnTo>
                  <a:lnTo>
                    <a:pt x="115" y="395163"/>
                  </a:lnTo>
                  <a:lnTo>
                    <a:pt x="0" y="351535"/>
                  </a:lnTo>
                  <a:lnTo>
                    <a:pt x="6287" y="298774"/>
                  </a:lnTo>
                  <a:lnTo>
                    <a:pt x="9382" y="257142"/>
                  </a:lnTo>
                  <a:lnTo>
                    <a:pt x="12080" y="213504"/>
                  </a:lnTo>
                  <a:lnTo>
                    <a:pt x="17689" y="172060"/>
                  </a:lnTo>
                  <a:lnTo>
                    <a:pt x="34606" y="117861"/>
                  </a:lnTo>
                  <a:lnTo>
                    <a:pt x="54520" y="62969"/>
                  </a:lnTo>
                  <a:lnTo>
                    <a:pt x="75227" y="16850"/>
                  </a:lnTo>
                  <a:lnTo>
                    <a:pt x="83237" y="7489"/>
                  </a:lnTo>
                  <a:lnTo>
                    <a:pt x="87225" y="4992"/>
                  </a:lnTo>
                  <a:lnTo>
                    <a:pt x="91207" y="4651"/>
                  </a:lnTo>
                  <a:lnTo>
                    <a:pt x="99159" y="7800"/>
                  </a:lnTo>
                  <a:lnTo>
                    <a:pt x="111073" y="17010"/>
                  </a:lnTo>
                  <a:lnTo>
                    <a:pt x="115485" y="31372"/>
                  </a:lnTo>
                  <a:lnTo>
                    <a:pt x="121496" y="58243"/>
                  </a:lnTo>
                  <a:lnTo>
                    <a:pt x="126732" y="76156"/>
                  </a:lnTo>
                  <a:lnTo>
                    <a:pt x="136690" y="131590"/>
                  </a:lnTo>
                  <a:lnTo>
                    <a:pt x="142018" y="187053"/>
                  </a:lnTo>
                  <a:lnTo>
                    <a:pt x="143790" y="204843"/>
                  </a:lnTo>
                  <a:lnTo>
                    <a:pt x="154921" y="244360"/>
                  </a:lnTo>
                  <a:lnTo>
                    <a:pt x="160549" y="253243"/>
                  </a:lnTo>
                  <a:lnTo>
                    <a:pt x="167460" y="258073"/>
                  </a:lnTo>
                  <a:lnTo>
                    <a:pt x="171155" y="259361"/>
                  </a:lnTo>
                  <a:lnTo>
                    <a:pt x="174942" y="258897"/>
                  </a:lnTo>
                  <a:lnTo>
                    <a:pt x="182676" y="254853"/>
                  </a:lnTo>
                  <a:lnTo>
                    <a:pt x="194469" y="245139"/>
                  </a:lnTo>
                  <a:lnTo>
                    <a:pt x="198852" y="234187"/>
                  </a:lnTo>
                  <a:lnTo>
                    <a:pt x="218725" y="176011"/>
                  </a:lnTo>
                  <a:lnTo>
                    <a:pt x="238142" y="118722"/>
                  </a:lnTo>
                  <a:lnTo>
                    <a:pt x="258367" y="60546"/>
                  </a:lnTo>
                  <a:lnTo>
                    <a:pt x="261647" y="45430"/>
                  </a:lnTo>
                  <a:lnTo>
                    <a:pt x="273632" y="12669"/>
                  </a:lnTo>
                  <a:lnTo>
                    <a:pt x="280068" y="12132"/>
                  </a:lnTo>
                  <a:lnTo>
                    <a:pt x="281946" y="13379"/>
                  </a:lnTo>
                  <a:lnTo>
                    <a:pt x="283198" y="15534"/>
                  </a:lnTo>
                  <a:lnTo>
                    <a:pt x="284589" y="22779"/>
                  </a:lnTo>
                  <a:lnTo>
                    <a:pt x="286695" y="41733"/>
                  </a:lnTo>
                  <a:lnTo>
                    <a:pt x="295060" y="75369"/>
                  </a:lnTo>
                  <a:lnTo>
                    <a:pt x="303425" y="132480"/>
                  </a:lnTo>
                  <a:lnTo>
                    <a:pt x="307710" y="181834"/>
                  </a:lnTo>
                  <a:lnTo>
                    <a:pt x="308980" y="236292"/>
                  </a:lnTo>
                  <a:lnTo>
                    <a:pt x="312972" y="283009"/>
                  </a:lnTo>
                  <a:lnTo>
                    <a:pt x="321421" y="32146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9"/>
            <p:cNvSpPr/>
            <p:nvPr>
              <p:custDataLst>
                <p:tags r:id="rId8"/>
              </p:custDataLst>
            </p:nvPr>
          </p:nvSpPr>
          <p:spPr>
            <a:xfrm>
              <a:off x="1714500" y="3941013"/>
              <a:ext cx="285751" cy="23769"/>
            </a:xfrm>
            <a:custGeom>
              <a:avLst/>
              <a:gdLst/>
              <a:ahLst/>
              <a:cxnLst/>
              <a:rect l="0" t="0" r="0" b="0"/>
              <a:pathLst>
                <a:path w="285751" h="23769">
                  <a:moveTo>
                    <a:pt x="0" y="23768"/>
                  </a:moveTo>
                  <a:lnTo>
                    <a:pt x="6321" y="17448"/>
                  </a:lnTo>
                  <a:lnTo>
                    <a:pt x="12952" y="14344"/>
                  </a:lnTo>
                  <a:lnTo>
                    <a:pt x="65328" y="3776"/>
                  </a:lnTo>
                  <a:lnTo>
                    <a:pt x="111829" y="711"/>
                  </a:lnTo>
                  <a:lnTo>
                    <a:pt x="156166" y="179"/>
                  </a:lnTo>
                  <a:lnTo>
                    <a:pt x="212234" y="0"/>
                  </a:lnTo>
                  <a:lnTo>
                    <a:pt x="248826" y="3490"/>
                  </a:lnTo>
                  <a:lnTo>
                    <a:pt x="285750" y="1186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0"/>
            <p:cNvSpPr/>
            <p:nvPr>
              <p:custDataLst>
                <p:tags r:id="rId9"/>
              </p:custDataLst>
            </p:nvPr>
          </p:nvSpPr>
          <p:spPr>
            <a:xfrm>
              <a:off x="1797844" y="3619500"/>
              <a:ext cx="23813" cy="631032"/>
            </a:xfrm>
            <a:custGeom>
              <a:avLst/>
              <a:gdLst/>
              <a:ahLst/>
              <a:cxnLst/>
              <a:rect l="0" t="0" r="0" b="0"/>
              <a:pathLst>
                <a:path w="23813" h="631032">
                  <a:moveTo>
                    <a:pt x="0" y="0"/>
                  </a:moveTo>
                  <a:lnTo>
                    <a:pt x="1323" y="20334"/>
                  </a:lnTo>
                  <a:lnTo>
                    <a:pt x="16572" y="78868"/>
                  </a:lnTo>
                  <a:lnTo>
                    <a:pt x="21667" y="124057"/>
                  </a:lnTo>
                  <a:lnTo>
                    <a:pt x="23177" y="177281"/>
                  </a:lnTo>
                  <a:lnTo>
                    <a:pt x="23624" y="234943"/>
                  </a:lnTo>
                  <a:lnTo>
                    <a:pt x="23756" y="293921"/>
                  </a:lnTo>
                  <a:lnTo>
                    <a:pt x="23796" y="353288"/>
                  </a:lnTo>
                  <a:lnTo>
                    <a:pt x="23807" y="412771"/>
                  </a:lnTo>
                  <a:lnTo>
                    <a:pt x="23811" y="465967"/>
                  </a:lnTo>
                  <a:lnTo>
                    <a:pt x="23812" y="521844"/>
                  </a:lnTo>
                  <a:lnTo>
                    <a:pt x="23812" y="576818"/>
                  </a:lnTo>
                  <a:lnTo>
                    <a:pt x="23812" y="627914"/>
                  </a:lnTo>
                  <a:lnTo>
                    <a:pt x="22489" y="628953"/>
                  </a:lnTo>
                  <a:lnTo>
                    <a:pt x="11906" y="63103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1"/>
            <p:cNvSpPr/>
            <p:nvPr>
              <p:custDataLst>
                <p:tags r:id="rId10"/>
              </p:custDataLst>
            </p:nvPr>
          </p:nvSpPr>
          <p:spPr>
            <a:xfrm>
              <a:off x="1584022" y="3595688"/>
              <a:ext cx="23323" cy="83344"/>
            </a:xfrm>
            <a:custGeom>
              <a:avLst/>
              <a:gdLst/>
              <a:ahLst/>
              <a:cxnLst/>
              <a:rect l="0" t="0" r="0" b="0"/>
              <a:pathLst>
                <a:path w="23323" h="83344">
                  <a:moveTo>
                    <a:pt x="11416" y="83343"/>
                  </a:moveTo>
                  <a:lnTo>
                    <a:pt x="5095" y="77023"/>
                  </a:lnTo>
                  <a:lnTo>
                    <a:pt x="1992" y="66864"/>
                  </a:lnTo>
                  <a:lnTo>
                    <a:pt x="0" y="45104"/>
                  </a:lnTo>
                  <a:lnTo>
                    <a:pt x="23322"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2"/>
            <p:cNvSpPr/>
            <p:nvPr>
              <p:custDataLst>
                <p:tags r:id="rId11"/>
              </p:custDataLst>
            </p:nvPr>
          </p:nvSpPr>
          <p:spPr>
            <a:xfrm>
              <a:off x="1595438" y="3952875"/>
              <a:ext cx="11907" cy="190501"/>
            </a:xfrm>
            <a:custGeom>
              <a:avLst/>
              <a:gdLst/>
              <a:ahLst/>
              <a:cxnLst/>
              <a:rect l="0" t="0" r="0" b="0"/>
              <a:pathLst>
                <a:path w="11907" h="190501">
                  <a:moveTo>
                    <a:pt x="11906" y="0"/>
                  </a:moveTo>
                  <a:lnTo>
                    <a:pt x="11906" y="52290"/>
                  </a:lnTo>
                  <a:lnTo>
                    <a:pt x="11906" y="100911"/>
                  </a:lnTo>
                  <a:lnTo>
                    <a:pt x="10583" y="153324"/>
                  </a:lnTo>
                  <a:lnTo>
                    <a:pt x="0" y="1905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3"/>
            <p:cNvSpPr/>
            <p:nvPr>
              <p:custDataLst>
                <p:tags r:id="rId12"/>
              </p:custDataLst>
            </p:nvPr>
          </p:nvSpPr>
          <p:spPr>
            <a:xfrm>
              <a:off x="1309688" y="3893556"/>
              <a:ext cx="142876" cy="321033"/>
            </a:xfrm>
            <a:custGeom>
              <a:avLst/>
              <a:gdLst/>
              <a:ahLst/>
              <a:cxnLst/>
              <a:rect l="0" t="0" r="0" b="0"/>
              <a:pathLst>
                <a:path w="142876" h="321033">
                  <a:moveTo>
                    <a:pt x="0" y="202194"/>
                  </a:moveTo>
                  <a:lnTo>
                    <a:pt x="6320" y="208515"/>
                  </a:lnTo>
                  <a:lnTo>
                    <a:pt x="9423" y="215146"/>
                  </a:lnTo>
                  <a:lnTo>
                    <a:pt x="21265" y="273968"/>
                  </a:lnTo>
                  <a:lnTo>
                    <a:pt x="24003" y="288333"/>
                  </a:lnTo>
                  <a:lnTo>
                    <a:pt x="35671" y="321032"/>
                  </a:lnTo>
                  <a:lnTo>
                    <a:pt x="35704" y="314869"/>
                  </a:lnTo>
                  <a:lnTo>
                    <a:pt x="25466" y="270370"/>
                  </a:lnTo>
                  <a:lnTo>
                    <a:pt x="20502" y="213671"/>
                  </a:lnTo>
                  <a:lnTo>
                    <a:pt x="13038" y="162695"/>
                  </a:lnTo>
                  <a:lnTo>
                    <a:pt x="12055" y="106446"/>
                  </a:lnTo>
                  <a:lnTo>
                    <a:pt x="13258" y="68726"/>
                  </a:lnTo>
                  <a:lnTo>
                    <a:pt x="24034" y="29266"/>
                  </a:lnTo>
                  <a:lnTo>
                    <a:pt x="40239" y="7949"/>
                  </a:lnTo>
                  <a:lnTo>
                    <a:pt x="47870" y="3415"/>
                  </a:lnTo>
                  <a:lnTo>
                    <a:pt x="63548" y="504"/>
                  </a:lnTo>
                  <a:lnTo>
                    <a:pt x="81741" y="0"/>
                  </a:lnTo>
                  <a:lnTo>
                    <a:pt x="92773" y="3410"/>
                  </a:lnTo>
                  <a:lnTo>
                    <a:pt x="116565" y="21460"/>
                  </a:lnTo>
                  <a:lnTo>
                    <a:pt x="142875" y="236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4"/>
            <p:cNvSpPr/>
            <p:nvPr>
              <p:custDataLst>
                <p:tags r:id="rId13"/>
              </p:custDataLst>
            </p:nvPr>
          </p:nvSpPr>
          <p:spPr>
            <a:xfrm>
              <a:off x="773912" y="3822669"/>
              <a:ext cx="390309" cy="462122"/>
            </a:xfrm>
            <a:custGeom>
              <a:avLst/>
              <a:gdLst/>
              <a:ahLst/>
              <a:cxnLst/>
              <a:rect l="0" t="0" r="0" b="0"/>
              <a:pathLst>
                <a:path w="390309" h="462122">
                  <a:moveTo>
                    <a:pt x="71432" y="177831"/>
                  </a:moveTo>
                  <a:lnTo>
                    <a:pt x="54860" y="128115"/>
                  </a:lnTo>
                  <a:lnTo>
                    <a:pt x="35621" y="73927"/>
                  </a:lnTo>
                  <a:lnTo>
                    <a:pt x="27307" y="47826"/>
                  </a:lnTo>
                  <a:lnTo>
                    <a:pt x="24040" y="32738"/>
                  </a:lnTo>
                  <a:lnTo>
                    <a:pt x="12064" y="0"/>
                  </a:lnTo>
                  <a:lnTo>
                    <a:pt x="11949" y="5784"/>
                  </a:lnTo>
                  <a:lnTo>
                    <a:pt x="1654" y="50137"/>
                  </a:lnTo>
                  <a:lnTo>
                    <a:pt x="322" y="96457"/>
                  </a:lnTo>
                  <a:lnTo>
                    <a:pt x="59" y="155192"/>
                  </a:lnTo>
                  <a:lnTo>
                    <a:pt x="13" y="201991"/>
                  </a:lnTo>
                  <a:lnTo>
                    <a:pt x="0" y="249372"/>
                  </a:lnTo>
                  <a:lnTo>
                    <a:pt x="3524" y="296925"/>
                  </a:lnTo>
                  <a:lnTo>
                    <a:pt x="16566" y="354079"/>
                  </a:lnTo>
                  <a:lnTo>
                    <a:pt x="35805" y="412119"/>
                  </a:lnTo>
                  <a:lnTo>
                    <a:pt x="51606" y="446948"/>
                  </a:lnTo>
                  <a:lnTo>
                    <a:pt x="56892" y="452493"/>
                  </a:lnTo>
                  <a:lnTo>
                    <a:pt x="69820" y="458653"/>
                  </a:lnTo>
                  <a:lnTo>
                    <a:pt x="85653" y="462121"/>
                  </a:lnTo>
                  <a:lnTo>
                    <a:pt x="90173" y="461285"/>
                  </a:lnTo>
                  <a:lnTo>
                    <a:pt x="98723" y="456828"/>
                  </a:lnTo>
                  <a:lnTo>
                    <a:pt x="117295" y="440560"/>
                  </a:lnTo>
                  <a:lnTo>
                    <a:pt x="133234" y="412663"/>
                  </a:lnTo>
                  <a:lnTo>
                    <a:pt x="151794" y="366357"/>
                  </a:lnTo>
                  <a:lnTo>
                    <a:pt x="176039" y="311154"/>
                  </a:lnTo>
                  <a:lnTo>
                    <a:pt x="193960" y="261640"/>
                  </a:lnTo>
                  <a:lnTo>
                    <a:pt x="218231" y="206350"/>
                  </a:lnTo>
                  <a:lnTo>
                    <a:pt x="225512" y="180944"/>
                  </a:lnTo>
                  <a:lnTo>
                    <a:pt x="227069" y="179907"/>
                  </a:lnTo>
                  <a:lnTo>
                    <a:pt x="232326" y="178753"/>
                  </a:lnTo>
                  <a:lnTo>
                    <a:pt x="234257" y="179769"/>
                  </a:lnTo>
                  <a:lnTo>
                    <a:pt x="235545" y="181769"/>
                  </a:lnTo>
                  <a:lnTo>
                    <a:pt x="236975" y="188842"/>
                  </a:lnTo>
                  <a:lnTo>
                    <a:pt x="239342" y="239548"/>
                  </a:lnTo>
                  <a:lnTo>
                    <a:pt x="248357" y="297181"/>
                  </a:lnTo>
                  <a:lnTo>
                    <a:pt x="259230" y="352935"/>
                  </a:lnTo>
                  <a:lnTo>
                    <a:pt x="264659" y="379203"/>
                  </a:lnTo>
                  <a:lnTo>
                    <a:pt x="274646" y="400216"/>
                  </a:lnTo>
                  <a:lnTo>
                    <a:pt x="283458" y="410283"/>
                  </a:lnTo>
                  <a:lnTo>
                    <a:pt x="301971" y="422066"/>
                  </a:lnTo>
                  <a:lnTo>
                    <a:pt x="311918" y="425286"/>
                  </a:lnTo>
                  <a:lnTo>
                    <a:pt x="316422" y="424822"/>
                  </a:lnTo>
                  <a:lnTo>
                    <a:pt x="324955" y="420778"/>
                  </a:lnTo>
                  <a:lnTo>
                    <a:pt x="355523" y="393487"/>
                  </a:lnTo>
                  <a:lnTo>
                    <a:pt x="371389" y="365201"/>
                  </a:lnTo>
                  <a:lnTo>
                    <a:pt x="380420" y="317442"/>
                  </a:lnTo>
                  <a:lnTo>
                    <a:pt x="388615" y="267116"/>
                  </a:lnTo>
                  <a:lnTo>
                    <a:pt x="390308" y="218103"/>
                  </a:lnTo>
                  <a:lnTo>
                    <a:pt x="384342" y="171390"/>
                  </a:lnTo>
                  <a:lnTo>
                    <a:pt x="378128" y="119379"/>
                  </a:lnTo>
                  <a:lnTo>
                    <a:pt x="364553" y="77208"/>
                  </a:lnTo>
                  <a:lnTo>
                    <a:pt x="349132" y="52905"/>
                  </a:lnTo>
                  <a:lnTo>
                    <a:pt x="334062" y="35734"/>
                  </a:lnTo>
                  <a:lnTo>
                    <a:pt x="333430" y="45276"/>
                  </a:lnTo>
                  <a:lnTo>
                    <a:pt x="334733" y="45805"/>
                  </a:lnTo>
                  <a:lnTo>
                    <a:pt x="345276" y="4686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5"/>
            <p:cNvSpPr/>
            <p:nvPr>
              <p:custDataLst>
                <p:tags r:id="rId14"/>
              </p:custDataLst>
            </p:nvPr>
          </p:nvSpPr>
          <p:spPr>
            <a:xfrm>
              <a:off x="2382008" y="4524388"/>
              <a:ext cx="201649" cy="285738"/>
            </a:xfrm>
            <a:custGeom>
              <a:avLst/>
              <a:gdLst/>
              <a:ahLst/>
              <a:cxnLst/>
              <a:rect l="0" t="0" r="0" b="0"/>
              <a:pathLst>
                <a:path w="201649" h="285738">
                  <a:moveTo>
                    <a:pt x="177836" y="11893"/>
                  </a:moveTo>
                  <a:lnTo>
                    <a:pt x="166420" y="477"/>
                  </a:lnTo>
                  <a:lnTo>
                    <a:pt x="127703" y="0"/>
                  </a:lnTo>
                  <a:lnTo>
                    <a:pt x="115426" y="7049"/>
                  </a:lnTo>
                  <a:lnTo>
                    <a:pt x="62574" y="55963"/>
                  </a:lnTo>
                  <a:lnTo>
                    <a:pt x="32281" y="96887"/>
                  </a:lnTo>
                  <a:lnTo>
                    <a:pt x="7872" y="154986"/>
                  </a:lnTo>
                  <a:lnTo>
                    <a:pt x="0" y="209653"/>
                  </a:lnTo>
                  <a:lnTo>
                    <a:pt x="9560" y="251576"/>
                  </a:lnTo>
                  <a:lnTo>
                    <a:pt x="13970" y="260853"/>
                  </a:lnTo>
                  <a:lnTo>
                    <a:pt x="16998" y="265179"/>
                  </a:lnTo>
                  <a:lnTo>
                    <a:pt x="23890" y="269985"/>
                  </a:lnTo>
                  <a:lnTo>
                    <a:pt x="27581" y="271267"/>
                  </a:lnTo>
                  <a:lnTo>
                    <a:pt x="31364" y="270799"/>
                  </a:lnTo>
                  <a:lnTo>
                    <a:pt x="50885" y="263355"/>
                  </a:lnTo>
                  <a:lnTo>
                    <a:pt x="58795" y="255504"/>
                  </a:lnTo>
                  <a:lnTo>
                    <a:pt x="96807" y="199666"/>
                  </a:lnTo>
                  <a:lnTo>
                    <a:pt x="122128" y="140968"/>
                  </a:lnTo>
                  <a:lnTo>
                    <a:pt x="135822" y="87830"/>
                  </a:lnTo>
                  <a:lnTo>
                    <a:pt x="141288" y="60633"/>
                  </a:lnTo>
                  <a:lnTo>
                    <a:pt x="142102" y="47838"/>
                  </a:lnTo>
                  <a:lnTo>
                    <a:pt x="142117" y="103934"/>
                  </a:lnTo>
                  <a:lnTo>
                    <a:pt x="145645" y="155914"/>
                  </a:lnTo>
                  <a:lnTo>
                    <a:pt x="154243" y="213127"/>
                  </a:lnTo>
                  <a:lnTo>
                    <a:pt x="170450" y="257279"/>
                  </a:lnTo>
                  <a:lnTo>
                    <a:pt x="187439" y="282629"/>
                  </a:lnTo>
                  <a:lnTo>
                    <a:pt x="192246" y="284356"/>
                  </a:lnTo>
                  <a:lnTo>
                    <a:pt x="201648" y="285737"/>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6"/>
            <p:cNvSpPr/>
            <p:nvPr>
              <p:custDataLst>
                <p:tags r:id="rId15"/>
              </p:custDataLst>
            </p:nvPr>
          </p:nvSpPr>
          <p:spPr>
            <a:xfrm>
              <a:off x="2667004" y="4548188"/>
              <a:ext cx="202403" cy="226219"/>
            </a:xfrm>
            <a:custGeom>
              <a:avLst/>
              <a:gdLst/>
              <a:ahLst/>
              <a:cxnLst/>
              <a:rect l="0" t="0" r="0" b="0"/>
              <a:pathLst>
                <a:path w="202403" h="226219">
                  <a:moveTo>
                    <a:pt x="23809" y="0"/>
                  </a:moveTo>
                  <a:lnTo>
                    <a:pt x="23809" y="52195"/>
                  </a:lnTo>
                  <a:lnTo>
                    <a:pt x="20281" y="86990"/>
                  </a:lnTo>
                  <a:lnTo>
                    <a:pt x="9110" y="142149"/>
                  </a:lnTo>
                  <a:lnTo>
                    <a:pt x="2696" y="166472"/>
                  </a:lnTo>
                  <a:lnTo>
                    <a:pt x="0" y="225950"/>
                  </a:lnTo>
                  <a:lnTo>
                    <a:pt x="6318" y="219818"/>
                  </a:lnTo>
                  <a:lnTo>
                    <a:pt x="9420" y="213231"/>
                  </a:lnTo>
                  <a:lnTo>
                    <a:pt x="23931" y="154029"/>
                  </a:lnTo>
                  <a:lnTo>
                    <a:pt x="44011" y="95287"/>
                  </a:lnTo>
                  <a:lnTo>
                    <a:pt x="67927" y="39480"/>
                  </a:lnTo>
                  <a:lnTo>
                    <a:pt x="71198" y="29453"/>
                  </a:lnTo>
                  <a:lnTo>
                    <a:pt x="82789" y="12668"/>
                  </a:lnTo>
                  <a:lnTo>
                    <a:pt x="83335" y="57981"/>
                  </a:lnTo>
                  <a:lnTo>
                    <a:pt x="72169" y="115629"/>
                  </a:lnTo>
                  <a:lnTo>
                    <a:pt x="71924" y="120742"/>
                  </a:lnTo>
                  <a:lnTo>
                    <a:pt x="82862" y="163786"/>
                  </a:lnTo>
                  <a:lnTo>
                    <a:pt x="84344" y="164753"/>
                  </a:lnTo>
                  <a:lnTo>
                    <a:pt x="96228" y="166305"/>
                  </a:lnTo>
                  <a:lnTo>
                    <a:pt x="104994" y="166612"/>
                  </a:lnTo>
                  <a:lnTo>
                    <a:pt x="139002" y="113713"/>
                  </a:lnTo>
                  <a:lnTo>
                    <a:pt x="166689" y="59450"/>
                  </a:lnTo>
                  <a:lnTo>
                    <a:pt x="189799" y="14463"/>
                  </a:lnTo>
                  <a:lnTo>
                    <a:pt x="190031" y="14933"/>
                  </a:lnTo>
                  <a:lnTo>
                    <a:pt x="190478" y="36029"/>
                  </a:lnTo>
                  <a:lnTo>
                    <a:pt x="186960" y="45999"/>
                  </a:lnTo>
                  <a:lnTo>
                    <a:pt x="184170" y="50509"/>
                  </a:lnTo>
                  <a:lnTo>
                    <a:pt x="179325" y="93669"/>
                  </a:lnTo>
                  <a:lnTo>
                    <a:pt x="178654" y="152159"/>
                  </a:lnTo>
                  <a:lnTo>
                    <a:pt x="179921" y="192800"/>
                  </a:lnTo>
                  <a:lnTo>
                    <a:pt x="188842" y="211218"/>
                  </a:lnTo>
                  <a:lnTo>
                    <a:pt x="202402" y="22621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7"/>
            <p:cNvSpPr/>
            <p:nvPr>
              <p:custDataLst>
                <p:tags r:id="rId16"/>
              </p:custDataLst>
            </p:nvPr>
          </p:nvSpPr>
          <p:spPr>
            <a:xfrm>
              <a:off x="2965768" y="4477526"/>
              <a:ext cx="177483" cy="296881"/>
            </a:xfrm>
            <a:custGeom>
              <a:avLst/>
              <a:gdLst/>
              <a:ahLst/>
              <a:cxnLst/>
              <a:rect l="0" t="0" r="0" b="0"/>
              <a:pathLst>
                <a:path w="177483" h="296881">
                  <a:moveTo>
                    <a:pt x="22701" y="58755"/>
                  </a:moveTo>
                  <a:lnTo>
                    <a:pt x="22701" y="76492"/>
                  </a:lnTo>
                  <a:lnTo>
                    <a:pt x="19173" y="83395"/>
                  </a:lnTo>
                  <a:lnTo>
                    <a:pt x="14518" y="90873"/>
                  </a:lnTo>
                  <a:lnTo>
                    <a:pt x="11898" y="103844"/>
                  </a:lnTo>
                  <a:lnTo>
                    <a:pt x="9568" y="154725"/>
                  </a:lnTo>
                  <a:lnTo>
                    <a:pt x="0" y="206637"/>
                  </a:lnTo>
                  <a:lnTo>
                    <a:pt x="540" y="237509"/>
                  </a:lnTo>
                  <a:lnTo>
                    <a:pt x="8492" y="262679"/>
                  </a:lnTo>
                  <a:lnTo>
                    <a:pt x="19502" y="283706"/>
                  </a:lnTo>
                  <a:lnTo>
                    <a:pt x="20568" y="288097"/>
                  </a:lnTo>
                  <a:lnTo>
                    <a:pt x="22602" y="291025"/>
                  </a:lnTo>
                  <a:lnTo>
                    <a:pt x="25281" y="292977"/>
                  </a:lnTo>
                  <a:lnTo>
                    <a:pt x="31785" y="295145"/>
                  </a:lnTo>
                  <a:lnTo>
                    <a:pt x="39085" y="296109"/>
                  </a:lnTo>
                  <a:lnTo>
                    <a:pt x="42884" y="293720"/>
                  </a:lnTo>
                  <a:lnTo>
                    <a:pt x="80628" y="244815"/>
                  </a:lnTo>
                  <a:lnTo>
                    <a:pt x="105311" y="189140"/>
                  </a:lnTo>
                  <a:lnTo>
                    <a:pt x="125792" y="130116"/>
                  </a:lnTo>
                  <a:lnTo>
                    <a:pt x="145719" y="70651"/>
                  </a:lnTo>
                  <a:lnTo>
                    <a:pt x="153359" y="12485"/>
                  </a:lnTo>
                  <a:lnTo>
                    <a:pt x="153651" y="0"/>
                  </a:lnTo>
                  <a:lnTo>
                    <a:pt x="147344" y="5774"/>
                  </a:lnTo>
                  <a:lnTo>
                    <a:pt x="144243" y="12277"/>
                  </a:lnTo>
                  <a:lnTo>
                    <a:pt x="135588" y="61871"/>
                  </a:lnTo>
                  <a:lnTo>
                    <a:pt x="130612" y="118697"/>
                  </a:lnTo>
                  <a:lnTo>
                    <a:pt x="129956" y="177872"/>
                  </a:lnTo>
                  <a:lnTo>
                    <a:pt x="133404" y="225454"/>
                  </a:lnTo>
                  <a:lnTo>
                    <a:pt x="142814" y="254109"/>
                  </a:lnTo>
                  <a:lnTo>
                    <a:pt x="154886" y="273217"/>
                  </a:lnTo>
                  <a:lnTo>
                    <a:pt x="177482" y="29688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8"/>
            <p:cNvSpPr/>
            <p:nvPr>
              <p:custDataLst>
                <p:tags r:id="rId17"/>
              </p:custDataLst>
            </p:nvPr>
          </p:nvSpPr>
          <p:spPr>
            <a:xfrm>
              <a:off x="3286335" y="4405803"/>
              <a:ext cx="199592" cy="475761"/>
            </a:xfrm>
            <a:custGeom>
              <a:avLst/>
              <a:gdLst/>
              <a:ahLst/>
              <a:cxnLst/>
              <a:rect l="0" t="0" r="0" b="0"/>
              <a:pathLst>
                <a:path w="199592" h="475761">
                  <a:moveTo>
                    <a:pt x="154571" y="11416"/>
                  </a:moveTo>
                  <a:lnTo>
                    <a:pt x="154571" y="0"/>
                  </a:lnTo>
                  <a:lnTo>
                    <a:pt x="98680" y="56724"/>
                  </a:lnTo>
                  <a:lnTo>
                    <a:pt x="63158" y="109909"/>
                  </a:lnTo>
                  <a:lnTo>
                    <a:pt x="24408" y="166154"/>
                  </a:lnTo>
                  <a:lnTo>
                    <a:pt x="2189" y="205185"/>
                  </a:lnTo>
                  <a:lnTo>
                    <a:pt x="0" y="229635"/>
                  </a:lnTo>
                  <a:lnTo>
                    <a:pt x="3411" y="237607"/>
                  </a:lnTo>
                  <a:lnTo>
                    <a:pt x="27783" y="265414"/>
                  </a:lnTo>
                  <a:lnTo>
                    <a:pt x="54316" y="281291"/>
                  </a:lnTo>
                  <a:lnTo>
                    <a:pt x="111276" y="305103"/>
                  </a:lnTo>
                  <a:lnTo>
                    <a:pt x="142625" y="318333"/>
                  </a:lnTo>
                  <a:lnTo>
                    <a:pt x="193405" y="360175"/>
                  </a:lnTo>
                  <a:lnTo>
                    <a:pt x="198289" y="371913"/>
                  </a:lnTo>
                  <a:lnTo>
                    <a:pt x="199591" y="378748"/>
                  </a:lnTo>
                  <a:lnTo>
                    <a:pt x="197511" y="389869"/>
                  </a:lnTo>
                  <a:lnTo>
                    <a:pt x="195104" y="394687"/>
                  </a:lnTo>
                  <a:lnTo>
                    <a:pt x="185374" y="403567"/>
                  </a:lnTo>
                  <a:lnTo>
                    <a:pt x="128119" y="438380"/>
                  </a:lnTo>
                  <a:lnTo>
                    <a:pt x="72039" y="459584"/>
                  </a:lnTo>
                  <a:lnTo>
                    <a:pt x="23603" y="47576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SMARTInkShape-Group4"/>
          <p:cNvGrpSpPr/>
          <p:nvPr/>
        </p:nvGrpSpPr>
        <p:grpSpPr>
          <a:xfrm>
            <a:off x="2407680" y="3429268"/>
            <a:ext cx="556977" cy="809358"/>
            <a:chOff x="2407680" y="3429268"/>
            <a:chExt cx="556977" cy="809358"/>
          </a:xfrm>
        </p:grpSpPr>
        <p:sp>
          <p:nvSpPr>
            <p:cNvPr id="17" name="SMARTInkShape-29"/>
            <p:cNvSpPr/>
            <p:nvPr>
              <p:custDataLst>
                <p:tags r:id="rId1"/>
              </p:custDataLst>
            </p:nvPr>
          </p:nvSpPr>
          <p:spPr>
            <a:xfrm>
              <a:off x="2702719" y="3964927"/>
              <a:ext cx="261938" cy="71293"/>
            </a:xfrm>
            <a:custGeom>
              <a:avLst/>
              <a:gdLst/>
              <a:ahLst/>
              <a:cxnLst/>
              <a:rect l="0" t="0" r="0" b="0"/>
              <a:pathLst>
                <a:path w="261938" h="71293">
                  <a:moveTo>
                    <a:pt x="0" y="11761"/>
                  </a:moveTo>
                  <a:lnTo>
                    <a:pt x="6320" y="5440"/>
                  </a:lnTo>
                  <a:lnTo>
                    <a:pt x="16479" y="2337"/>
                  </a:lnTo>
                  <a:lnTo>
                    <a:pt x="74057" y="0"/>
                  </a:lnTo>
                  <a:lnTo>
                    <a:pt x="129085" y="9389"/>
                  </a:lnTo>
                  <a:lnTo>
                    <a:pt x="187384" y="27510"/>
                  </a:lnTo>
                  <a:lnTo>
                    <a:pt x="261937" y="7129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0"/>
            <p:cNvSpPr/>
            <p:nvPr>
              <p:custDataLst>
                <p:tags r:id="rId2"/>
              </p:custDataLst>
            </p:nvPr>
          </p:nvSpPr>
          <p:spPr>
            <a:xfrm>
              <a:off x="2727380" y="3429268"/>
              <a:ext cx="189652" cy="809358"/>
            </a:xfrm>
            <a:custGeom>
              <a:avLst/>
              <a:gdLst/>
              <a:ahLst/>
              <a:cxnLst/>
              <a:rect l="0" t="0" r="0" b="0"/>
              <a:pathLst>
                <a:path w="189652" h="809358">
                  <a:moveTo>
                    <a:pt x="189651" y="154513"/>
                  </a:moveTo>
                  <a:lnTo>
                    <a:pt x="189651" y="98538"/>
                  </a:lnTo>
                  <a:lnTo>
                    <a:pt x="183331" y="75016"/>
                  </a:lnTo>
                  <a:lnTo>
                    <a:pt x="152578" y="35434"/>
                  </a:lnTo>
                  <a:lnTo>
                    <a:pt x="129718" y="15161"/>
                  </a:lnTo>
                  <a:lnTo>
                    <a:pt x="114067" y="6589"/>
                  </a:lnTo>
                  <a:lnTo>
                    <a:pt x="82460" y="1087"/>
                  </a:lnTo>
                  <a:lnTo>
                    <a:pt x="57059" y="0"/>
                  </a:lnTo>
                  <a:lnTo>
                    <a:pt x="44291" y="6907"/>
                  </a:lnTo>
                  <a:lnTo>
                    <a:pt x="20856" y="26578"/>
                  </a:lnTo>
                  <a:lnTo>
                    <a:pt x="15412" y="42091"/>
                  </a:lnTo>
                  <a:lnTo>
                    <a:pt x="3448" y="97180"/>
                  </a:lnTo>
                  <a:lnTo>
                    <a:pt x="0" y="155731"/>
                  </a:lnTo>
                  <a:lnTo>
                    <a:pt x="2930" y="202499"/>
                  </a:lnTo>
                  <a:lnTo>
                    <a:pt x="8650" y="253398"/>
                  </a:lnTo>
                  <a:lnTo>
                    <a:pt x="13872" y="310372"/>
                  </a:lnTo>
                  <a:lnTo>
                    <a:pt x="23798" y="369145"/>
                  </a:lnTo>
                  <a:lnTo>
                    <a:pt x="35117" y="428452"/>
                  </a:lnTo>
                  <a:lnTo>
                    <a:pt x="46850" y="487917"/>
                  </a:lnTo>
                  <a:lnTo>
                    <a:pt x="58704" y="543900"/>
                  </a:lnTo>
                  <a:lnTo>
                    <a:pt x="70595" y="597530"/>
                  </a:lnTo>
                  <a:lnTo>
                    <a:pt x="78969" y="651784"/>
                  </a:lnTo>
                  <a:lnTo>
                    <a:pt x="88119" y="711204"/>
                  </a:lnTo>
                  <a:lnTo>
                    <a:pt x="93574" y="769728"/>
                  </a:lnTo>
                  <a:lnTo>
                    <a:pt x="92711" y="786453"/>
                  </a:lnTo>
                  <a:lnTo>
                    <a:pt x="82495" y="809357"/>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31"/>
            <p:cNvSpPr/>
            <p:nvPr>
              <p:custDataLst>
                <p:tags r:id="rId3"/>
              </p:custDataLst>
            </p:nvPr>
          </p:nvSpPr>
          <p:spPr>
            <a:xfrm>
              <a:off x="2407680" y="3869531"/>
              <a:ext cx="211696" cy="243620"/>
            </a:xfrm>
            <a:custGeom>
              <a:avLst/>
              <a:gdLst/>
              <a:ahLst/>
              <a:cxnLst/>
              <a:rect l="0" t="0" r="0" b="0"/>
              <a:pathLst>
                <a:path w="211696" h="243620">
                  <a:moveTo>
                    <a:pt x="211695" y="71438"/>
                  </a:moveTo>
                  <a:lnTo>
                    <a:pt x="211695" y="61186"/>
                  </a:lnTo>
                  <a:lnTo>
                    <a:pt x="205374" y="53701"/>
                  </a:lnTo>
                  <a:lnTo>
                    <a:pt x="195216" y="50326"/>
                  </a:lnTo>
                  <a:lnTo>
                    <a:pt x="188803" y="49426"/>
                  </a:lnTo>
                  <a:lnTo>
                    <a:pt x="137638" y="64355"/>
                  </a:lnTo>
                  <a:lnTo>
                    <a:pt x="80381" y="86984"/>
                  </a:lnTo>
                  <a:lnTo>
                    <a:pt x="39354" y="115813"/>
                  </a:lnTo>
                  <a:lnTo>
                    <a:pt x="15276" y="146986"/>
                  </a:lnTo>
                  <a:lnTo>
                    <a:pt x="3272" y="170698"/>
                  </a:lnTo>
                  <a:lnTo>
                    <a:pt x="0" y="186550"/>
                  </a:lnTo>
                  <a:lnTo>
                    <a:pt x="2074" y="202415"/>
                  </a:lnTo>
                  <a:lnTo>
                    <a:pt x="7405" y="216962"/>
                  </a:lnTo>
                  <a:lnTo>
                    <a:pt x="14184" y="227838"/>
                  </a:lnTo>
                  <a:lnTo>
                    <a:pt x="19167" y="231267"/>
                  </a:lnTo>
                  <a:lnTo>
                    <a:pt x="53723" y="243543"/>
                  </a:lnTo>
                  <a:lnTo>
                    <a:pt x="72694" y="243619"/>
                  </a:lnTo>
                  <a:lnTo>
                    <a:pt x="110890" y="232890"/>
                  </a:lnTo>
                  <a:lnTo>
                    <a:pt x="151955" y="201194"/>
                  </a:lnTo>
                  <a:lnTo>
                    <a:pt x="166623" y="184670"/>
                  </a:lnTo>
                  <a:lnTo>
                    <a:pt x="191142" y="130201"/>
                  </a:lnTo>
                  <a:lnTo>
                    <a:pt x="198650" y="84288"/>
                  </a:lnTo>
                  <a:lnTo>
                    <a:pt x="197960" y="67888"/>
                  </a:lnTo>
                  <a:lnTo>
                    <a:pt x="190133" y="45104"/>
                  </a:lnTo>
                  <a:lnTo>
                    <a:pt x="183150" y="34157"/>
                  </a:lnTo>
                  <a:lnTo>
                    <a:pt x="158383" y="16351"/>
                  </a:lnTo>
                  <a:lnTo>
                    <a:pt x="131539" y="3622"/>
                  </a:lnTo>
                  <a:lnTo>
                    <a:pt x="104539"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1081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checkerboard(across)">
                                      <p:cBhvr>
                                        <p:cTn id="7" dur="1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0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1.xml><?xml version="1.0" encoding="utf-8"?>
<p:tagLst xmlns:a="http://schemas.openxmlformats.org/drawingml/2006/main" xmlns:r="http://schemas.openxmlformats.org/officeDocument/2006/relationships" xmlns:p="http://schemas.openxmlformats.org/presentationml/2006/main">
  <p:tag name="HIGHLIGHTER" val="false"/>
</p:tagLst>
</file>

<file path=ppt/tags/tag10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4.xml><?xml version="1.0" encoding="utf-8"?>
<p:tagLst xmlns:a="http://schemas.openxmlformats.org/drawingml/2006/main" xmlns:r="http://schemas.openxmlformats.org/officeDocument/2006/relationships" xmlns:p="http://schemas.openxmlformats.org/presentationml/2006/main">
  <p:tag name="HIGHLIGHTER" val="false"/>
</p:tagLst>
</file>

<file path=ppt/tags/tag105.xml><?xml version="1.0" encoding="utf-8"?>
<p:tagLst xmlns:a="http://schemas.openxmlformats.org/drawingml/2006/main" xmlns:r="http://schemas.openxmlformats.org/officeDocument/2006/relationships" xmlns:p="http://schemas.openxmlformats.org/presentationml/2006/main">
  <p:tag name="HIGHLIGHTER" val="false"/>
</p:tagLst>
</file>

<file path=ppt/tags/tag106.xml><?xml version="1.0" encoding="utf-8"?>
<p:tagLst xmlns:a="http://schemas.openxmlformats.org/drawingml/2006/main" xmlns:r="http://schemas.openxmlformats.org/officeDocument/2006/relationships" xmlns:p="http://schemas.openxmlformats.org/presentationml/2006/main">
  <p:tag name="HIGHLIGHTER" val="false"/>
</p:tagLst>
</file>

<file path=ppt/tags/tag107.xml><?xml version="1.0" encoding="utf-8"?>
<p:tagLst xmlns:a="http://schemas.openxmlformats.org/drawingml/2006/main" xmlns:r="http://schemas.openxmlformats.org/officeDocument/2006/relationships" xmlns:p="http://schemas.openxmlformats.org/presentationml/2006/main">
  <p:tag name="HIGHLIGHTER" val="false"/>
</p:tagLst>
</file>

<file path=ppt/tags/tag108.xml><?xml version="1.0" encoding="utf-8"?>
<p:tagLst xmlns:a="http://schemas.openxmlformats.org/drawingml/2006/main" xmlns:r="http://schemas.openxmlformats.org/officeDocument/2006/relationships" xmlns:p="http://schemas.openxmlformats.org/presentationml/2006/main">
  <p:tag name="HIGHLIGHTER" val="false"/>
</p:tagLst>
</file>

<file path=ppt/tags/tag109.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10.xml><?xml version="1.0" encoding="utf-8"?>
<p:tagLst xmlns:a="http://schemas.openxmlformats.org/drawingml/2006/main" xmlns:r="http://schemas.openxmlformats.org/officeDocument/2006/relationships" xmlns:p="http://schemas.openxmlformats.org/presentationml/2006/main">
  <p:tag name="HIGHLIGHTER" val="false"/>
</p:tagLst>
</file>

<file path=ppt/tags/tag111.xml><?xml version="1.0" encoding="utf-8"?>
<p:tagLst xmlns:a="http://schemas.openxmlformats.org/drawingml/2006/main" xmlns:r="http://schemas.openxmlformats.org/officeDocument/2006/relationships" xmlns:p="http://schemas.openxmlformats.org/presentationml/2006/main">
  <p:tag name="HIGHLIGHTER" val="false"/>
</p:tagLst>
</file>

<file path=ppt/tags/tag112.xml><?xml version="1.0" encoding="utf-8"?>
<p:tagLst xmlns:a="http://schemas.openxmlformats.org/drawingml/2006/main" xmlns:r="http://schemas.openxmlformats.org/officeDocument/2006/relationships" xmlns:p="http://schemas.openxmlformats.org/presentationml/2006/main">
  <p:tag name="HIGHLIGHTER" val="false"/>
</p:tagLst>
</file>

<file path=ppt/tags/tag113.xml><?xml version="1.0" encoding="utf-8"?>
<p:tagLst xmlns:a="http://schemas.openxmlformats.org/drawingml/2006/main" xmlns:r="http://schemas.openxmlformats.org/officeDocument/2006/relationships" xmlns:p="http://schemas.openxmlformats.org/presentationml/2006/main">
  <p:tag name="HIGHLIGHTER" val="false"/>
</p:tagLst>
</file>

<file path=ppt/tags/tag114.xml><?xml version="1.0" encoding="utf-8"?>
<p:tagLst xmlns:a="http://schemas.openxmlformats.org/drawingml/2006/main" xmlns:r="http://schemas.openxmlformats.org/officeDocument/2006/relationships" xmlns:p="http://schemas.openxmlformats.org/presentationml/2006/main">
  <p:tag name="HIGHLIGHTER" val="false"/>
</p:tagLst>
</file>

<file path=ppt/tags/tag115.xml><?xml version="1.0" encoding="utf-8"?>
<p:tagLst xmlns:a="http://schemas.openxmlformats.org/drawingml/2006/main" xmlns:r="http://schemas.openxmlformats.org/officeDocument/2006/relationships" xmlns:p="http://schemas.openxmlformats.org/presentationml/2006/main">
  <p:tag name="HIGHLIGHTER" val="false"/>
</p:tagLst>
</file>

<file path=ppt/tags/tag116.xml><?xml version="1.0" encoding="utf-8"?>
<p:tagLst xmlns:a="http://schemas.openxmlformats.org/drawingml/2006/main" xmlns:r="http://schemas.openxmlformats.org/officeDocument/2006/relationships" xmlns:p="http://schemas.openxmlformats.org/presentationml/2006/main">
  <p:tag name="HIGHLIGHTER" val="false"/>
</p:tagLst>
</file>

<file path=ppt/tags/tag117.xml><?xml version="1.0" encoding="utf-8"?>
<p:tagLst xmlns:a="http://schemas.openxmlformats.org/drawingml/2006/main" xmlns:r="http://schemas.openxmlformats.org/officeDocument/2006/relationships" xmlns:p="http://schemas.openxmlformats.org/presentationml/2006/main">
  <p:tag name="HIGHLIGHTER" val="false"/>
</p:tagLst>
</file>

<file path=ppt/tags/tag118.xml><?xml version="1.0" encoding="utf-8"?>
<p:tagLst xmlns:a="http://schemas.openxmlformats.org/drawingml/2006/main" xmlns:r="http://schemas.openxmlformats.org/officeDocument/2006/relationships" xmlns:p="http://schemas.openxmlformats.org/presentationml/2006/main">
  <p:tag name="HIGHLIGHTER" val="false"/>
</p:tagLst>
</file>

<file path=ppt/tags/tag119.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20.xml><?xml version="1.0" encoding="utf-8"?>
<p:tagLst xmlns:a="http://schemas.openxmlformats.org/drawingml/2006/main" xmlns:r="http://schemas.openxmlformats.org/officeDocument/2006/relationships" xmlns:p="http://schemas.openxmlformats.org/presentationml/2006/main">
  <p:tag name="HIGHLIGHTER" val="false"/>
</p:tagLst>
</file>

<file path=ppt/tags/tag121.xml><?xml version="1.0" encoding="utf-8"?>
<p:tagLst xmlns:a="http://schemas.openxmlformats.org/drawingml/2006/main" xmlns:r="http://schemas.openxmlformats.org/officeDocument/2006/relationships" xmlns:p="http://schemas.openxmlformats.org/presentationml/2006/main">
  <p:tag name="HIGHLIGHTER" val="false"/>
</p:tagLst>
</file>

<file path=ppt/tags/tag122.xml><?xml version="1.0" encoding="utf-8"?>
<p:tagLst xmlns:a="http://schemas.openxmlformats.org/drawingml/2006/main" xmlns:r="http://schemas.openxmlformats.org/officeDocument/2006/relationships" xmlns:p="http://schemas.openxmlformats.org/presentationml/2006/main">
  <p:tag name="HIGHLIGHTER" val="false"/>
</p:tagLst>
</file>

<file path=ppt/tags/tag123.xml><?xml version="1.0" encoding="utf-8"?>
<p:tagLst xmlns:a="http://schemas.openxmlformats.org/drawingml/2006/main" xmlns:r="http://schemas.openxmlformats.org/officeDocument/2006/relationships" xmlns:p="http://schemas.openxmlformats.org/presentationml/2006/main">
  <p:tag name="HIGHLIGHTER" val="false"/>
</p:tagLst>
</file>

<file path=ppt/tags/tag124.xml><?xml version="1.0" encoding="utf-8"?>
<p:tagLst xmlns:a="http://schemas.openxmlformats.org/drawingml/2006/main" xmlns:r="http://schemas.openxmlformats.org/officeDocument/2006/relationships" xmlns:p="http://schemas.openxmlformats.org/presentationml/2006/main">
  <p:tag name="HIGHLIGHTER" val="false"/>
</p:tagLst>
</file>

<file path=ppt/tags/tag125.xml><?xml version="1.0" encoding="utf-8"?>
<p:tagLst xmlns:a="http://schemas.openxmlformats.org/drawingml/2006/main" xmlns:r="http://schemas.openxmlformats.org/officeDocument/2006/relationships" xmlns:p="http://schemas.openxmlformats.org/presentationml/2006/main">
  <p:tag name="HIGHLIGHTER" val="false"/>
</p:tagLst>
</file>

<file path=ppt/tags/tag126.xml><?xml version="1.0" encoding="utf-8"?>
<p:tagLst xmlns:a="http://schemas.openxmlformats.org/drawingml/2006/main" xmlns:r="http://schemas.openxmlformats.org/officeDocument/2006/relationships" xmlns:p="http://schemas.openxmlformats.org/presentationml/2006/main">
  <p:tag name="HIGHLIGHTER" val="false"/>
</p:tagLst>
</file>

<file path=ppt/tags/tag127.xml><?xml version="1.0" encoding="utf-8"?>
<p:tagLst xmlns:a="http://schemas.openxmlformats.org/drawingml/2006/main" xmlns:r="http://schemas.openxmlformats.org/officeDocument/2006/relationships" xmlns:p="http://schemas.openxmlformats.org/presentationml/2006/main">
  <p:tag name="HIGHLIGHTER" val="false"/>
</p:tagLst>
</file>

<file path=ppt/tags/tag128.xml><?xml version="1.0" encoding="utf-8"?>
<p:tagLst xmlns:a="http://schemas.openxmlformats.org/drawingml/2006/main" xmlns:r="http://schemas.openxmlformats.org/officeDocument/2006/relationships" xmlns:p="http://schemas.openxmlformats.org/presentationml/2006/main">
  <p:tag name="HIGHLIGHTER" val="false"/>
</p:tagLst>
</file>

<file path=ppt/tags/tag129.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30.xml><?xml version="1.0" encoding="utf-8"?>
<p:tagLst xmlns:a="http://schemas.openxmlformats.org/drawingml/2006/main" xmlns:r="http://schemas.openxmlformats.org/officeDocument/2006/relationships" xmlns:p="http://schemas.openxmlformats.org/presentationml/2006/main">
  <p:tag name="HIGHLIGHTER" val="false"/>
</p:tagLst>
</file>

<file path=ppt/tags/tag131.xml><?xml version="1.0" encoding="utf-8"?>
<p:tagLst xmlns:a="http://schemas.openxmlformats.org/drawingml/2006/main" xmlns:r="http://schemas.openxmlformats.org/officeDocument/2006/relationships" xmlns:p="http://schemas.openxmlformats.org/presentationml/2006/main">
  <p:tag name="HIGHLIGHTER" val="false"/>
</p:tagLst>
</file>

<file path=ppt/tags/tag132.xml><?xml version="1.0" encoding="utf-8"?>
<p:tagLst xmlns:a="http://schemas.openxmlformats.org/drawingml/2006/main" xmlns:r="http://schemas.openxmlformats.org/officeDocument/2006/relationships" xmlns:p="http://schemas.openxmlformats.org/presentationml/2006/main">
  <p:tag name="HIGHLIGHTER" val="false"/>
</p:tagLst>
</file>

<file path=ppt/tags/tag133.xml><?xml version="1.0" encoding="utf-8"?>
<p:tagLst xmlns:a="http://schemas.openxmlformats.org/drawingml/2006/main" xmlns:r="http://schemas.openxmlformats.org/officeDocument/2006/relationships" xmlns:p="http://schemas.openxmlformats.org/presentationml/2006/main">
  <p:tag name="HIGHLIGHTER" val="false"/>
</p:tagLst>
</file>

<file path=ppt/tags/tag134.xml><?xml version="1.0" encoding="utf-8"?>
<p:tagLst xmlns:a="http://schemas.openxmlformats.org/drawingml/2006/main" xmlns:r="http://schemas.openxmlformats.org/officeDocument/2006/relationships" xmlns:p="http://schemas.openxmlformats.org/presentationml/2006/main">
  <p:tag name="HIGHLIGHTER" val="false"/>
</p:tagLst>
</file>

<file path=ppt/tags/tag135.xml><?xml version="1.0" encoding="utf-8"?>
<p:tagLst xmlns:a="http://schemas.openxmlformats.org/drawingml/2006/main" xmlns:r="http://schemas.openxmlformats.org/officeDocument/2006/relationships" xmlns:p="http://schemas.openxmlformats.org/presentationml/2006/main">
  <p:tag name="HIGHLIGHTER" val="false"/>
</p:tagLst>
</file>

<file path=ppt/tags/tag136.xml><?xml version="1.0" encoding="utf-8"?>
<p:tagLst xmlns:a="http://schemas.openxmlformats.org/drawingml/2006/main" xmlns:r="http://schemas.openxmlformats.org/officeDocument/2006/relationships" xmlns:p="http://schemas.openxmlformats.org/presentationml/2006/main">
  <p:tag name="HIGHLIGHTER" val="false"/>
</p:tagLst>
</file>

<file path=ppt/tags/tag137.xml><?xml version="1.0" encoding="utf-8"?>
<p:tagLst xmlns:a="http://schemas.openxmlformats.org/drawingml/2006/main" xmlns:r="http://schemas.openxmlformats.org/officeDocument/2006/relationships" xmlns:p="http://schemas.openxmlformats.org/presentationml/2006/main">
  <p:tag name="HIGHLIGHTER" val="false"/>
</p:tagLst>
</file>

<file path=ppt/tags/tag138.xml><?xml version="1.0" encoding="utf-8"?>
<p:tagLst xmlns:a="http://schemas.openxmlformats.org/drawingml/2006/main" xmlns:r="http://schemas.openxmlformats.org/officeDocument/2006/relationships" xmlns:p="http://schemas.openxmlformats.org/presentationml/2006/main">
  <p:tag name="HIGHLIGHTER" val="false"/>
</p:tagLst>
</file>

<file path=ppt/tags/tag139.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40.xml><?xml version="1.0" encoding="utf-8"?>
<p:tagLst xmlns:a="http://schemas.openxmlformats.org/drawingml/2006/main" xmlns:r="http://schemas.openxmlformats.org/officeDocument/2006/relationships" xmlns:p="http://schemas.openxmlformats.org/presentationml/2006/main">
  <p:tag name="HIGHLIGHTER" val="false"/>
</p:tagLst>
</file>

<file path=ppt/tags/tag141.xml><?xml version="1.0" encoding="utf-8"?>
<p:tagLst xmlns:a="http://schemas.openxmlformats.org/drawingml/2006/main" xmlns:r="http://schemas.openxmlformats.org/officeDocument/2006/relationships" xmlns:p="http://schemas.openxmlformats.org/presentationml/2006/main">
  <p:tag name="HIGHLIGHTER" val="false"/>
</p:tagLst>
</file>

<file path=ppt/tags/tag142.xml><?xml version="1.0" encoding="utf-8"?>
<p:tagLst xmlns:a="http://schemas.openxmlformats.org/drawingml/2006/main" xmlns:r="http://schemas.openxmlformats.org/officeDocument/2006/relationships" xmlns:p="http://schemas.openxmlformats.org/presentationml/2006/main">
  <p:tag name="HIGHLIGHTER" val="false"/>
</p:tagLst>
</file>

<file path=ppt/tags/tag143.xml><?xml version="1.0" encoding="utf-8"?>
<p:tagLst xmlns:a="http://schemas.openxmlformats.org/drawingml/2006/main" xmlns:r="http://schemas.openxmlformats.org/officeDocument/2006/relationships" xmlns:p="http://schemas.openxmlformats.org/presentationml/2006/main">
  <p:tag name="HIGHLIGHTER" val="false"/>
</p:tagLst>
</file>

<file path=ppt/tags/tag144.xml><?xml version="1.0" encoding="utf-8"?>
<p:tagLst xmlns:a="http://schemas.openxmlformats.org/drawingml/2006/main" xmlns:r="http://schemas.openxmlformats.org/officeDocument/2006/relationships" xmlns:p="http://schemas.openxmlformats.org/presentationml/2006/main">
  <p:tag name="HIGHLIGHTER" val="false"/>
</p:tagLst>
</file>

<file path=ppt/tags/tag145.xml><?xml version="1.0" encoding="utf-8"?>
<p:tagLst xmlns:a="http://schemas.openxmlformats.org/drawingml/2006/main" xmlns:r="http://schemas.openxmlformats.org/officeDocument/2006/relationships" xmlns:p="http://schemas.openxmlformats.org/presentationml/2006/main">
  <p:tag name="HIGHLIGHTER" val="false"/>
</p:tagLst>
</file>

<file path=ppt/tags/tag146.xml><?xml version="1.0" encoding="utf-8"?>
<p:tagLst xmlns:a="http://schemas.openxmlformats.org/drawingml/2006/main" xmlns:r="http://schemas.openxmlformats.org/officeDocument/2006/relationships" xmlns:p="http://schemas.openxmlformats.org/presentationml/2006/main">
  <p:tag name="HIGHLIGHTER" val="false"/>
</p:tagLst>
</file>

<file path=ppt/tags/tag147.xml><?xml version="1.0" encoding="utf-8"?>
<p:tagLst xmlns:a="http://schemas.openxmlformats.org/drawingml/2006/main" xmlns:r="http://schemas.openxmlformats.org/officeDocument/2006/relationships" xmlns:p="http://schemas.openxmlformats.org/presentationml/2006/main">
  <p:tag name="HIGHLIGHTER" val="false"/>
</p:tagLst>
</file>

<file path=ppt/tags/tag148.xml><?xml version="1.0" encoding="utf-8"?>
<p:tagLst xmlns:a="http://schemas.openxmlformats.org/drawingml/2006/main" xmlns:r="http://schemas.openxmlformats.org/officeDocument/2006/relationships" xmlns:p="http://schemas.openxmlformats.org/presentationml/2006/main">
  <p:tag name="HIGHLIGHTER" val="false"/>
</p:tagLst>
</file>

<file path=ppt/tags/tag149.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50.xml><?xml version="1.0" encoding="utf-8"?>
<p:tagLst xmlns:a="http://schemas.openxmlformats.org/drawingml/2006/main" xmlns:r="http://schemas.openxmlformats.org/officeDocument/2006/relationships" xmlns:p="http://schemas.openxmlformats.org/presentationml/2006/main">
  <p:tag name="HIGHLIGHTER" val="false"/>
</p:tagLst>
</file>

<file path=ppt/tags/tag151.xml><?xml version="1.0" encoding="utf-8"?>
<p:tagLst xmlns:a="http://schemas.openxmlformats.org/drawingml/2006/main" xmlns:r="http://schemas.openxmlformats.org/officeDocument/2006/relationships" xmlns:p="http://schemas.openxmlformats.org/presentationml/2006/main">
  <p:tag name="HIGHLIGHTER" val="false"/>
</p:tagLst>
</file>

<file path=ppt/tags/tag152.xml><?xml version="1.0" encoding="utf-8"?>
<p:tagLst xmlns:a="http://schemas.openxmlformats.org/drawingml/2006/main" xmlns:r="http://schemas.openxmlformats.org/officeDocument/2006/relationships" xmlns:p="http://schemas.openxmlformats.org/presentationml/2006/main">
  <p:tag name="HIGHLIGHTER" val="false"/>
</p:tagLst>
</file>

<file path=ppt/tags/tag153.xml><?xml version="1.0" encoding="utf-8"?>
<p:tagLst xmlns:a="http://schemas.openxmlformats.org/drawingml/2006/main" xmlns:r="http://schemas.openxmlformats.org/officeDocument/2006/relationships" xmlns:p="http://schemas.openxmlformats.org/presentationml/2006/main">
  <p:tag name="HIGHLIGHTER" val="false"/>
</p:tagLst>
</file>

<file path=ppt/tags/tag154.xml><?xml version="1.0" encoding="utf-8"?>
<p:tagLst xmlns:a="http://schemas.openxmlformats.org/drawingml/2006/main" xmlns:r="http://schemas.openxmlformats.org/officeDocument/2006/relationships" xmlns:p="http://schemas.openxmlformats.org/presentationml/2006/main">
  <p:tag name="HIGHLIGHTER" val="false"/>
</p:tagLst>
</file>

<file path=ppt/tags/tag155.xml><?xml version="1.0" encoding="utf-8"?>
<p:tagLst xmlns:a="http://schemas.openxmlformats.org/drawingml/2006/main" xmlns:r="http://schemas.openxmlformats.org/officeDocument/2006/relationships" xmlns:p="http://schemas.openxmlformats.org/presentationml/2006/main">
  <p:tag name="HIGHLIGHTER" val="false"/>
</p:tagLst>
</file>

<file path=ppt/tags/tag156.xml><?xml version="1.0" encoding="utf-8"?>
<p:tagLst xmlns:a="http://schemas.openxmlformats.org/drawingml/2006/main" xmlns:r="http://schemas.openxmlformats.org/officeDocument/2006/relationships" xmlns:p="http://schemas.openxmlformats.org/presentationml/2006/main">
  <p:tag name="HIGHLIGHTER" val="false"/>
</p:tagLst>
</file>

<file path=ppt/tags/tag157.xml><?xml version="1.0" encoding="utf-8"?>
<p:tagLst xmlns:a="http://schemas.openxmlformats.org/drawingml/2006/main" xmlns:r="http://schemas.openxmlformats.org/officeDocument/2006/relationships" xmlns:p="http://schemas.openxmlformats.org/presentationml/2006/main">
  <p:tag name="HIGHLIGHTER" val="false"/>
</p:tagLst>
</file>

<file path=ppt/tags/tag158.xml><?xml version="1.0" encoding="utf-8"?>
<p:tagLst xmlns:a="http://schemas.openxmlformats.org/drawingml/2006/main" xmlns:r="http://schemas.openxmlformats.org/officeDocument/2006/relationships" xmlns:p="http://schemas.openxmlformats.org/presentationml/2006/main">
  <p:tag name="HIGHLIGHTER" val="false"/>
</p:tagLst>
</file>

<file path=ppt/tags/tag159.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60.xml><?xml version="1.0" encoding="utf-8"?>
<p:tagLst xmlns:a="http://schemas.openxmlformats.org/drawingml/2006/main" xmlns:r="http://schemas.openxmlformats.org/officeDocument/2006/relationships" xmlns:p="http://schemas.openxmlformats.org/presentationml/2006/main">
  <p:tag name="HIGHLIGHTER" val="false"/>
</p:tagLst>
</file>

<file path=ppt/tags/tag161.xml><?xml version="1.0" encoding="utf-8"?>
<p:tagLst xmlns:a="http://schemas.openxmlformats.org/drawingml/2006/main" xmlns:r="http://schemas.openxmlformats.org/officeDocument/2006/relationships" xmlns:p="http://schemas.openxmlformats.org/presentationml/2006/main">
  <p:tag name="HIGHLIGHTER" val="false"/>
</p:tagLst>
</file>

<file path=ppt/tags/tag162.xml><?xml version="1.0" encoding="utf-8"?>
<p:tagLst xmlns:a="http://schemas.openxmlformats.org/drawingml/2006/main" xmlns:r="http://schemas.openxmlformats.org/officeDocument/2006/relationships" xmlns:p="http://schemas.openxmlformats.org/presentationml/2006/main">
  <p:tag name="HIGHLIGHTER" val="false"/>
</p:tagLst>
</file>

<file path=ppt/tags/tag163.xml><?xml version="1.0" encoding="utf-8"?>
<p:tagLst xmlns:a="http://schemas.openxmlformats.org/drawingml/2006/main" xmlns:r="http://schemas.openxmlformats.org/officeDocument/2006/relationships" xmlns:p="http://schemas.openxmlformats.org/presentationml/2006/main">
  <p:tag name="HIGHLIGHTER" val="false"/>
</p:tagLst>
</file>

<file path=ppt/tags/tag164.xml><?xml version="1.0" encoding="utf-8"?>
<p:tagLst xmlns:a="http://schemas.openxmlformats.org/drawingml/2006/main" xmlns:r="http://schemas.openxmlformats.org/officeDocument/2006/relationships" xmlns:p="http://schemas.openxmlformats.org/presentationml/2006/main">
  <p:tag name="HIGHLIGHTER" val="false"/>
</p:tagLst>
</file>

<file path=ppt/tags/tag165.xml><?xml version="1.0" encoding="utf-8"?>
<p:tagLst xmlns:a="http://schemas.openxmlformats.org/drawingml/2006/main" xmlns:r="http://schemas.openxmlformats.org/officeDocument/2006/relationships" xmlns:p="http://schemas.openxmlformats.org/presentationml/2006/main">
  <p:tag name="HIGHLIGHTER" val="false"/>
</p:tagLst>
</file>

<file path=ppt/tags/tag166.xml><?xml version="1.0" encoding="utf-8"?>
<p:tagLst xmlns:a="http://schemas.openxmlformats.org/drawingml/2006/main" xmlns:r="http://schemas.openxmlformats.org/officeDocument/2006/relationships" xmlns:p="http://schemas.openxmlformats.org/presentationml/2006/main">
  <p:tag name="HIGHLIGHTER" val="false"/>
</p:tagLst>
</file>

<file path=ppt/tags/tag167.xml><?xml version="1.0" encoding="utf-8"?>
<p:tagLst xmlns:a="http://schemas.openxmlformats.org/drawingml/2006/main" xmlns:r="http://schemas.openxmlformats.org/officeDocument/2006/relationships" xmlns:p="http://schemas.openxmlformats.org/presentationml/2006/main">
  <p:tag name="HIGHLIGHTER" val="false"/>
</p:tagLst>
</file>

<file path=ppt/tags/tag168.xml><?xml version="1.0" encoding="utf-8"?>
<p:tagLst xmlns:a="http://schemas.openxmlformats.org/drawingml/2006/main" xmlns:r="http://schemas.openxmlformats.org/officeDocument/2006/relationships" xmlns:p="http://schemas.openxmlformats.org/presentationml/2006/main">
  <p:tag name="HIGHLIGHTER" val="false"/>
</p:tagLst>
</file>

<file path=ppt/tags/tag169.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0.xml><?xml version="1.0" encoding="utf-8"?>
<p:tagLst xmlns:a="http://schemas.openxmlformats.org/drawingml/2006/main" xmlns:r="http://schemas.openxmlformats.org/officeDocument/2006/relationships" xmlns:p="http://schemas.openxmlformats.org/presentationml/2006/main">
  <p:tag name="HIGHLIGHTER" val="false"/>
</p:tagLst>
</file>

<file path=ppt/tags/tag171.xml><?xml version="1.0" encoding="utf-8"?>
<p:tagLst xmlns:a="http://schemas.openxmlformats.org/drawingml/2006/main" xmlns:r="http://schemas.openxmlformats.org/officeDocument/2006/relationships" xmlns:p="http://schemas.openxmlformats.org/presentationml/2006/main">
  <p:tag name="HIGHLIGHTER" val="false"/>
</p:tagLst>
</file>

<file path=ppt/tags/tag172.xml><?xml version="1.0" encoding="utf-8"?>
<p:tagLst xmlns:a="http://schemas.openxmlformats.org/drawingml/2006/main" xmlns:r="http://schemas.openxmlformats.org/officeDocument/2006/relationships" xmlns:p="http://schemas.openxmlformats.org/presentationml/2006/main">
  <p:tag name="HIGHLIGHTER" val="false"/>
</p:tagLst>
</file>

<file path=ppt/tags/tag173.xml><?xml version="1.0" encoding="utf-8"?>
<p:tagLst xmlns:a="http://schemas.openxmlformats.org/drawingml/2006/main" xmlns:r="http://schemas.openxmlformats.org/officeDocument/2006/relationships" xmlns:p="http://schemas.openxmlformats.org/presentationml/2006/main">
  <p:tag name="HIGHLIGHTER" val="false"/>
</p:tagLst>
</file>

<file path=ppt/tags/tag174.xml><?xml version="1.0" encoding="utf-8"?>
<p:tagLst xmlns:a="http://schemas.openxmlformats.org/drawingml/2006/main" xmlns:r="http://schemas.openxmlformats.org/officeDocument/2006/relationships" xmlns:p="http://schemas.openxmlformats.org/presentationml/2006/main">
  <p:tag name="HIGHLIGHTER" val="false"/>
</p:tagLst>
</file>

<file path=ppt/tags/tag175.xml><?xml version="1.0" encoding="utf-8"?>
<p:tagLst xmlns:a="http://schemas.openxmlformats.org/drawingml/2006/main" xmlns:r="http://schemas.openxmlformats.org/officeDocument/2006/relationships" xmlns:p="http://schemas.openxmlformats.org/presentationml/2006/main">
  <p:tag name="HIGHLIGHTER" val="false"/>
</p:tagLst>
</file>

<file path=ppt/tags/tag176.xml><?xml version="1.0" encoding="utf-8"?>
<p:tagLst xmlns:a="http://schemas.openxmlformats.org/drawingml/2006/main" xmlns:r="http://schemas.openxmlformats.org/officeDocument/2006/relationships" xmlns:p="http://schemas.openxmlformats.org/presentationml/2006/main">
  <p:tag name="HIGHLIGHTER" val="false"/>
</p:tagLst>
</file>

<file path=ppt/tags/tag177.xml><?xml version="1.0" encoding="utf-8"?>
<p:tagLst xmlns:a="http://schemas.openxmlformats.org/drawingml/2006/main" xmlns:r="http://schemas.openxmlformats.org/officeDocument/2006/relationships" xmlns:p="http://schemas.openxmlformats.org/presentationml/2006/main">
  <p:tag name="HIGHLIGHTER" val="false"/>
</p:tagLst>
</file>

<file path=ppt/tags/tag178.xml><?xml version="1.0" encoding="utf-8"?>
<p:tagLst xmlns:a="http://schemas.openxmlformats.org/drawingml/2006/main" xmlns:r="http://schemas.openxmlformats.org/officeDocument/2006/relationships" xmlns:p="http://schemas.openxmlformats.org/presentationml/2006/main">
  <p:tag name="HIGHLIGHTER" val="false"/>
</p:tagLst>
</file>

<file path=ppt/tags/tag179.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0.xml><?xml version="1.0" encoding="utf-8"?>
<p:tagLst xmlns:a="http://schemas.openxmlformats.org/drawingml/2006/main" xmlns:r="http://schemas.openxmlformats.org/officeDocument/2006/relationships" xmlns:p="http://schemas.openxmlformats.org/presentationml/2006/main">
  <p:tag name="HIGHLIGHTER" val="false"/>
</p:tagLst>
</file>

<file path=ppt/tags/tag181.xml><?xml version="1.0" encoding="utf-8"?>
<p:tagLst xmlns:a="http://schemas.openxmlformats.org/drawingml/2006/main" xmlns:r="http://schemas.openxmlformats.org/officeDocument/2006/relationships" xmlns:p="http://schemas.openxmlformats.org/presentationml/2006/main">
  <p:tag name="HIGHLIGHTER" val="false"/>
</p:tagLst>
</file>

<file path=ppt/tags/tag182.xml><?xml version="1.0" encoding="utf-8"?>
<p:tagLst xmlns:a="http://schemas.openxmlformats.org/drawingml/2006/main" xmlns:r="http://schemas.openxmlformats.org/officeDocument/2006/relationships" xmlns:p="http://schemas.openxmlformats.org/presentationml/2006/main">
  <p:tag name="HIGHLIGHTER" val="false"/>
</p:tagLst>
</file>

<file path=ppt/tags/tag183.xml><?xml version="1.0" encoding="utf-8"?>
<p:tagLst xmlns:a="http://schemas.openxmlformats.org/drawingml/2006/main" xmlns:r="http://schemas.openxmlformats.org/officeDocument/2006/relationships" xmlns:p="http://schemas.openxmlformats.org/presentationml/2006/main">
  <p:tag name="HIGHLIGHTER" val="false"/>
</p:tagLst>
</file>

<file path=ppt/tags/tag184.xml><?xml version="1.0" encoding="utf-8"?>
<p:tagLst xmlns:a="http://schemas.openxmlformats.org/drawingml/2006/main" xmlns:r="http://schemas.openxmlformats.org/officeDocument/2006/relationships" xmlns:p="http://schemas.openxmlformats.org/presentationml/2006/main">
  <p:tag name="HIGHLIGHTER" val="false"/>
</p:tagLst>
</file>

<file path=ppt/tags/tag185.xml><?xml version="1.0" encoding="utf-8"?>
<p:tagLst xmlns:a="http://schemas.openxmlformats.org/drawingml/2006/main" xmlns:r="http://schemas.openxmlformats.org/officeDocument/2006/relationships" xmlns:p="http://schemas.openxmlformats.org/presentationml/2006/main">
  <p:tag name="HIGHLIGHTER" val="false"/>
</p:tagLst>
</file>

<file path=ppt/tags/tag186.xml><?xml version="1.0" encoding="utf-8"?>
<p:tagLst xmlns:a="http://schemas.openxmlformats.org/drawingml/2006/main" xmlns:r="http://schemas.openxmlformats.org/officeDocument/2006/relationships" xmlns:p="http://schemas.openxmlformats.org/presentationml/2006/main">
  <p:tag name="HIGHLIGHTER" val="false"/>
</p:tagLst>
</file>

<file path=ppt/tags/tag187.xml><?xml version="1.0" encoding="utf-8"?>
<p:tagLst xmlns:a="http://schemas.openxmlformats.org/drawingml/2006/main" xmlns:r="http://schemas.openxmlformats.org/officeDocument/2006/relationships" xmlns:p="http://schemas.openxmlformats.org/presentationml/2006/main">
  <p:tag name="HIGHLIGHTER" val="false"/>
</p:tagLst>
</file>

<file path=ppt/tags/tag188.xml><?xml version="1.0" encoding="utf-8"?>
<p:tagLst xmlns:a="http://schemas.openxmlformats.org/drawingml/2006/main" xmlns:r="http://schemas.openxmlformats.org/officeDocument/2006/relationships" xmlns:p="http://schemas.openxmlformats.org/presentationml/2006/main">
  <p:tag name="HIGHLIGHTER" val="false"/>
</p:tagLst>
</file>

<file path=ppt/tags/tag189.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0.xml><?xml version="1.0" encoding="utf-8"?>
<p:tagLst xmlns:a="http://schemas.openxmlformats.org/drawingml/2006/main" xmlns:r="http://schemas.openxmlformats.org/officeDocument/2006/relationships" xmlns:p="http://schemas.openxmlformats.org/presentationml/2006/main">
  <p:tag name="HIGHLIGHTER" val="false"/>
</p:tagLst>
</file>

<file path=ppt/tags/tag191.xml><?xml version="1.0" encoding="utf-8"?>
<p:tagLst xmlns:a="http://schemas.openxmlformats.org/drawingml/2006/main" xmlns:r="http://schemas.openxmlformats.org/officeDocument/2006/relationships" xmlns:p="http://schemas.openxmlformats.org/presentationml/2006/main">
  <p:tag name="HIGHLIGHTER" val="false"/>
</p:tagLst>
</file>

<file path=ppt/tags/tag192.xml><?xml version="1.0" encoding="utf-8"?>
<p:tagLst xmlns:a="http://schemas.openxmlformats.org/drawingml/2006/main" xmlns:r="http://schemas.openxmlformats.org/officeDocument/2006/relationships" xmlns:p="http://schemas.openxmlformats.org/presentationml/2006/main">
  <p:tag name="HIGHLIGHTER" val="false"/>
</p:tagLst>
</file>

<file path=ppt/tags/tag193.xml><?xml version="1.0" encoding="utf-8"?>
<p:tagLst xmlns:a="http://schemas.openxmlformats.org/drawingml/2006/main" xmlns:r="http://schemas.openxmlformats.org/officeDocument/2006/relationships" xmlns:p="http://schemas.openxmlformats.org/presentationml/2006/main">
  <p:tag name="HIGHLIGHTER" val="false"/>
</p:tagLst>
</file>

<file path=ppt/tags/tag194.xml><?xml version="1.0" encoding="utf-8"?>
<p:tagLst xmlns:a="http://schemas.openxmlformats.org/drawingml/2006/main" xmlns:r="http://schemas.openxmlformats.org/officeDocument/2006/relationships" xmlns:p="http://schemas.openxmlformats.org/presentationml/2006/main">
  <p:tag name="HIGHLIGHTER" val="false"/>
</p:tagLst>
</file>

<file path=ppt/tags/tag195.xml><?xml version="1.0" encoding="utf-8"?>
<p:tagLst xmlns:a="http://schemas.openxmlformats.org/drawingml/2006/main" xmlns:r="http://schemas.openxmlformats.org/officeDocument/2006/relationships" xmlns:p="http://schemas.openxmlformats.org/presentationml/2006/main">
  <p:tag name="HIGHLIGHTER" val="false"/>
</p:tagLst>
</file>

<file path=ppt/tags/tag196.xml><?xml version="1.0" encoding="utf-8"?>
<p:tagLst xmlns:a="http://schemas.openxmlformats.org/drawingml/2006/main" xmlns:r="http://schemas.openxmlformats.org/officeDocument/2006/relationships" xmlns:p="http://schemas.openxmlformats.org/presentationml/2006/main">
  <p:tag name="HIGHLIGHTER" val="false"/>
</p:tagLst>
</file>

<file path=ppt/tags/tag197.xml><?xml version="1.0" encoding="utf-8"?>
<p:tagLst xmlns:a="http://schemas.openxmlformats.org/drawingml/2006/main" xmlns:r="http://schemas.openxmlformats.org/officeDocument/2006/relationships" xmlns:p="http://schemas.openxmlformats.org/presentationml/2006/main">
  <p:tag name="HIGHLIGHTER" val="false"/>
</p:tagLst>
</file>

<file path=ppt/tags/tag198.xml><?xml version="1.0" encoding="utf-8"?>
<p:tagLst xmlns:a="http://schemas.openxmlformats.org/drawingml/2006/main" xmlns:r="http://schemas.openxmlformats.org/officeDocument/2006/relationships" xmlns:p="http://schemas.openxmlformats.org/presentationml/2006/main">
  <p:tag name="HIGHLIGHTER" val="false"/>
</p:tagLst>
</file>

<file path=ppt/tags/tag19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0.xml><?xml version="1.0" encoding="utf-8"?>
<p:tagLst xmlns:a="http://schemas.openxmlformats.org/drawingml/2006/main" xmlns:r="http://schemas.openxmlformats.org/officeDocument/2006/relationships" xmlns:p="http://schemas.openxmlformats.org/presentationml/2006/main">
  <p:tag name="HIGHLIGHTER" val="false"/>
</p:tagLst>
</file>

<file path=ppt/tags/tag201.xml><?xml version="1.0" encoding="utf-8"?>
<p:tagLst xmlns:a="http://schemas.openxmlformats.org/drawingml/2006/main" xmlns:r="http://schemas.openxmlformats.org/officeDocument/2006/relationships" xmlns:p="http://schemas.openxmlformats.org/presentationml/2006/main">
  <p:tag name="HIGHLIGHTER" val="false"/>
</p:tagLst>
</file>

<file path=ppt/tags/tag202.xml><?xml version="1.0" encoding="utf-8"?>
<p:tagLst xmlns:a="http://schemas.openxmlformats.org/drawingml/2006/main" xmlns:r="http://schemas.openxmlformats.org/officeDocument/2006/relationships" xmlns:p="http://schemas.openxmlformats.org/presentationml/2006/main">
  <p:tag name="HIGHLIGHTER" val="false"/>
</p:tagLst>
</file>

<file path=ppt/tags/tag203.xml><?xml version="1.0" encoding="utf-8"?>
<p:tagLst xmlns:a="http://schemas.openxmlformats.org/drawingml/2006/main" xmlns:r="http://schemas.openxmlformats.org/officeDocument/2006/relationships" xmlns:p="http://schemas.openxmlformats.org/presentationml/2006/main">
  <p:tag name="HIGHLIGHTER" val="false"/>
</p:tagLst>
</file>

<file path=ppt/tags/tag204.xml><?xml version="1.0" encoding="utf-8"?>
<p:tagLst xmlns:a="http://schemas.openxmlformats.org/drawingml/2006/main" xmlns:r="http://schemas.openxmlformats.org/officeDocument/2006/relationships" xmlns:p="http://schemas.openxmlformats.org/presentationml/2006/main">
  <p:tag name="HIGHLIGHTER" val="false"/>
</p:tagLst>
</file>

<file path=ppt/tags/tag205.xml><?xml version="1.0" encoding="utf-8"?>
<p:tagLst xmlns:a="http://schemas.openxmlformats.org/drawingml/2006/main" xmlns:r="http://schemas.openxmlformats.org/officeDocument/2006/relationships" xmlns:p="http://schemas.openxmlformats.org/presentationml/2006/main">
  <p:tag name="HIGHLIGHTER" val="false"/>
</p:tagLst>
</file>

<file path=ppt/tags/tag206.xml><?xml version="1.0" encoding="utf-8"?>
<p:tagLst xmlns:a="http://schemas.openxmlformats.org/drawingml/2006/main" xmlns:r="http://schemas.openxmlformats.org/officeDocument/2006/relationships" xmlns:p="http://schemas.openxmlformats.org/presentationml/2006/main">
  <p:tag name="HIGHLIGHTER" val="false"/>
</p:tagLst>
</file>

<file path=ppt/tags/tag207.xml><?xml version="1.0" encoding="utf-8"?>
<p:tagLst xmlns:a="http://schemas.openxmlformats.org/drawingml/2006/main" xmlns:r="http://schemas.openxmlformats.org/officeDocument/2006/relationships" xmlns:p="http://schemas.openxmlformats.org/presentationml/2006/main">
  <p:tag name="HIGHLIGHTER" val="false"/>
</p:tagLst>
</file>

<file path=ppt/tags/tag208.xml><?xml version="1.0" encoding="utf-8"?>
<p:tagLst xmlns:a="http://schemas.openxmlformats.org/drawingml/2006/main" xmlns:r="http://schemas.openxmlformats.org/officeDocument/2006/relationships" xmlns:p="http://schemas.openxmlformats.org/presentationml/2006/main">
  <p:tag name="HIGHLIGHTER" val="false"/>
</p:tagLst>
</file>

<file path=ppt/tags/tag209.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0.xml><?xml version="1.0" encoding="utf-8"?>
<p:tagLst xmlns:a="http://schemas.openxmlformats.org/drawingml/2006/main" xmlns:r="http://schemas.openxmlformats.org/officeDocument/2006/relationships" xmlns:p="http://schemas.openxmlformats.org/presentationml/2006/main">
  <p:tag name="HIGHLIGHTER" val="false"/>
</p:tagLst>
</file>

<file path=ppt/tags/tag211.xml><?xml version="1.0" encoding="utf-8"?>
<p:tagLst xmlns:a="http://schemas.openxmlformats.org/drawingml/2006/main" xmlns:r="http://schemas.openxmlformats.org/officeDocument/2006/relationships" xmlns:p="http://schemas.openxmlformats.org/presentationml/2006/main">
  <p:tag name="HIGHLIGHTER" val="false"/>
</p:tagLst>
</file>

<file path=ppt/tags/tag212.xml><?xml version="1.0" encoding="utf-8"?>
<p:tagLst xmlns:a="http://schemas.openxmlformats.org/drawingml/2006/main" xmlns:r="http://schemas.openxmlformats.org/officeDocument/2006/relationships" xmlns:p="http://schemas.openxmlformats.org/presentationml/2006/main">
  <p:tag name="HIGHLIGHTER" val="false"/>
</p:tagLst>
</file>

<file path=ppt/tags/tag213.xml><?xml version="1.0" encoding="utf-8"?>
<p:tagLst xmlns:a="http://schemas.openxmlformats.org/drawingml/2006/main" xmlns:r="http://schemas.openxmlformats.org/officeDocument/2006/relationships" xmlns:p="http://schemas.openxmlformats.org/presentationml/2006/main">
  <p:tag name="HIGHLIGHTER" val="false"/>
</p:tagLst>
</file>

<file path=ppt/tags/tag214.xml><?xml version="1.0" encoding="utf-8"?>
<p:tagLst xmlns:a="http://schemas.openxmlformats.org/drawingml/2006/main" xmlns:r="http://schemas.openxmlformats.org/officeDocument/2006/relationships" xmlns:p="http://schemas.openxmlformats.org/presentationml/2006/main">
  <p:tag name="HIGHLIGHTER" val="false"/>
</p:tagLst>
</file>

<file path=ppt/tags/tag215.xml><?xml version="1.0" encoding="utf-8"?>
<p:tagLst xmlns:a="http://schemas.openxmlformats.org/drawingml/2006/main" xmlns:r="http://schemas.openxmlformats.org/officeDocument/2006/relationships" xmlns:p="http://schemas.openxmlformats.org/presentationml/2006/main">
  <p:tag name="HIGHLIGHTER" val="false"/>
</p:tagLst>
</file>

<file path=ppt/tags/tag216.xml><?xml version="1.0" encoding="utf-8"?>
<p:tagLst xmlns:a="http://schemas.openxmlformats.org/drawingml/2006/main" xmlns:r="http://schemas.openxmlformats.org/officeDocument/2006/relationships" xmlns:p="http://schemas.openxmlformats.org/presentationml/2006/main">
  <p:tag name="HIGHLIGHTER" val="false"/>
</p:tagLst>
</file>

<file path=ppt/tags/tag217.xml><?xml version="1.0" encoding="utf-8"?>
<p:tagLst xmlns:a="http://schemas.openxmlformats.org/drawingml/2006/main" xmlns:r="http://schemas.openxmlformats.org/officeDocument/2006/relationships" xmlns:p="http://schemas.openxmlformats.org/presentationml/2006/main">
  <p:tag name="HIGHLIGHTER" val="false"/>
</p:tagLst>
</file>

<file path=ppt/tags/tag218.xml><?xml version="1.0" encoding="utf-8"?>
<p:tagLst xmlns:a="http://schemas.openxmlformats.org/drawingml/2006/main" xmlns:r="http://schemas.openxmlformats.org/officeDocument/2006/relationships" xmlns:p="http://schemas.openxmlformats.org/presentationml/2006/main">
  <p:tag name="HIGHLIGHTER" val="false"/>
</p:tagLst>
</file>

<file path=ppt/tags/tag219.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0.xml><?xml version="1.0" encoding="utf-8"?>
<p:tagLst xmlns:a="http://schemas.openxmlformats.org/drawingml/2006/main" xmlns:r="http://schemas.openxmlformats.org/officeDocument/2006/relationships" xmlns:p="http://schemas.openxmlformats.org/presentationml/2006/main">
  <p:tag name="HIGHLIGHTER" val="false"/>
</p:tagLst>
</file>

<file path=ppt/tags/tag221.xml><?xml version="1.0" encoding="utf-8"?>
<p:tagLst xmlns:a="http://schemas.openxmlformats.org/drawingml/2006/main" xmlns:r="http://schemas.openxmlformats.org/officeDocument/2006/relationships" xmlns:p="http://schemas.openxmlformats.org/presentationml/2006/main">
  <p:tag name="HIGHLIGHTER" val="false"/>
</p:tagLst>
</file>

<file path=ppt/tags/tag222.xml><?xml version="1.0" encoding="utf-8"?>
<p:tagLst xmlns:a="http://schemas.openxmlformats.org/drawingml/2006/main" xmlns:r="http://schemas.openxmlformats.org/officeDocument/2006/relationships" xmlns:p="http://schemas.openxmlformats.org/presentationml/2006/main">
  <p:tag name="HIGHLIGHTER" val="false"/>
</p:tagLst>
</file>

<file path=ppt/tags/tag223.xml><?xml version="1.0" encoding="utf-8"?>
<p:tagLst xmlns:a="http://schemas.openxmlformats.org/drawingml/2006/main" xmlns:r="http://schemas.openxmlformats.org/officeDocument/2006/relationships" xmlns:p="http://schemas.openxmlformats.org/presentationml/2006/main">
  <p:tag name="HIGHLIGHTER" val="false"/>
</p:tagLst>
</file>

<file path=ppt/tags/tag224.xml><?xml version="1.0" encoding="utf-8"?>
<p:tagLst xmlns:a="http://schemas.openxmlformats.org/drawingml/2006/main" xmlns:r="http://schemas.openxmlformats.org/officeDocument/2006/relationships" xmlns:p="http://schemas.openxmlformats.org/presentationml/2006/main">
  <p:tag name="HIGHLIGHTER" val="false"/>
</p:tagLst>
</file>

<file path=ppt/tags/tag225.xml><?xml version="1.0" encoding="utf-8"?>
<p:tagLst xmlns:a="http://schemas.openxmlformats.org/drawingml/2006/main" xmlns:r="http://schemas.openxmlformats.org/officeDocument/2006/relationships" xmlns:p="http://schemas.openxmlformats.org/presentationml/2006/main">
  <p:tag name="HIGHLIGHTER" val="false"/>
</p:tagLst>
</file>

<file path=ppt/tags/tag226.xml><?xml version="1.0" encoding="utf-8"?>
<p:tagLst xmlns:a="http://schemas.openxmlformats.org/drawingml/2006/main" xmlns:r="http://schemas.openxmlformats.org/officeDocument/2006/relationships" xmlns:p="http://schemas.openxmlformats.org/presentationml/2006/main">
  <p:tag name="HIGHLIGHTER" val="false"/>
</p:tagLst>
</file>

<file path=ppt/tags/tag227.xml><?xml version="1.0" encoding="utf-8"?>
<p:tagLst xmlns:a="http://schemas.openxmlformats.org/drawingml/2006/main" xmlns:r="http://schemas.openxmlformats.org/officeDocument/2006/relationships" xmlns:p="http://schemas.openxmlformats.org/presentationml/2006/main">
  <p:tag name="HIGHLIGHTER" val="false"/>
</p:tagLst>
</file>

<file path=ppt/tags/tag228.xml><?xml version="1.0" encoding="utf-8"?>
<p:tagLst xmlns:a="http://schemas.openxmlformats.org/drawingml/2006/main" xmlns:r="http://schemas.openxmlformats.org/officeDocument/2006/relationships" xmlns:p="http://schemas.openxmlformats.org/presentationml/2006/main">
  <p:tag name="HIGHLIGHTER" val="false"/>
</p:tagLst>
</file>

<file path=ppt/tags/tag229.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30.xml><?xml version="1.0" encoding="utf-8"?>
<p:tagLst xmlns:a="http://schemas.openxmlformats.org/drawingml/2006/main" xmlns:r="http://schemas.openxmlformats.org/officeDocument/2006/relationships" xmlns:p="http://schemas.openxmlformats.org/presentationml/2006/main">
  <p:tag name="HIGHLIGHTER" val="false"/>
</p:tagLst>
</file>

<file path=ppt/tags/tag231.xml><?xml version="1.0" encoding="utf-8"?>
<p:tagLst xmlns:a="http://schemas.openxmlformats.org/drawingml/2006/main" xmlns:r="http://schemas.openxmlformats.org/officeDocument/2006/relationships" xmlns:p="http://schemas.openxmlformats.org/presentationml/2006/main">
  <p:tag name="HIGHLIGHTER" val="false"/>
</p:tagLst>
</file>

<file path=ppt/tags/tag232.xml><?xml version="1.0" encoding="utf-8"?>
<p:tagLst xmlns:a="http://schemas.openxmlformats.org/drawingml/2006/main" xmlns:r="http://schemas.openxmlformats.org/officeDocument/2006/relationships" xmlns:p="http://schemas.openxmlformats.org/presentationml/2006/main">
  <p:tag name="HIGHLIGHTER" val="false"/>
</p:tagLst>
</file>

<file path=ppt/tags/tag233.xml><?xml version="1.0" encoding="utf-8"?>
<p:tagLst xmlns:a="http://schemas.openxmlformats.org/drawingml/2006/main" xmlns:r="http://schemas.openxmlformats.org/officeDocument/2006/relationships" xmlns:p="http://schemas.openxmlformats.org/presentationml/2006/main">
  <p:tag name="HIGHLIGHTER" val="false"/>
</p:tagLst>
</file>

<file path=ppt/tags/tag234.xml><?xml version="1.0" encoding="utf-8"?>
<p:tagLst xmlns:a="http://schemas.openxmlformats.org/drawingml/2006/main" xmlns:r="http://schemas.openxmlformats.org/officeDocument/2006/relationships" xmlns:p="http://schemas.openxmlformats.org/presentationml/2006/main">
  <p:tag name="HIGHLIGHTER" val="false"/>
</p:tagLst>
</file>

<file path=ppt/tags/tag235.xml><?xml version="1.0" encoding="utf-8"?>
<p:tagLst xmlns:a="http://schemas.openxmlformats.org/drawingml/2006/main" xmlns:r="http://schemas.openxmlformats.org/officeDocument/2006/relationships" xmlns:p="http://schemas.openxmlformats.org/presentationml/2006/main">
  <p:tag name="HIGHLIGHTER" val="false"/>
</p:tagLst>
</file>

<file path=ppt/tags/tag236.xml><?xml version="1.0" encoding="utf-8"?>
<p:tagLst xmlns:a="http://schemas.openxmlformats.org/drawingml/2006/main" xmlns:r="http://schemas.openxmlformats.org/officeDocument/2006/relationships" xmlns:p="http://schemas.openxmlformats.org/presentationml/2006/main">
  <p:tag name="HIGHLIGHTER" val="false"/>
</p:tagLst>
</file>

<file path=ppt/tags/tag237.xml><?xml version="1.0" encoding="utf-8"?>
<p:tagLst xmlns:a="http://schemas.openxmlformats.org/drawingml/2006/main" xmlns:r="http://schemas.openxmlformats.org/officeDocument/2006/relationships" xmlns:p="http://schemas.openxmlformats.org/presentationml/2006/main">
  <p:tag name="HIGHLIGHTER" val="false"/>
</p:tagLst>
</file>

<file path=ppt/tags/tag238.xml><?xml version="1.0" encoding="utf-8"?>
<p:tagLst xmlns:a="http://schemas.openxmlformats.org/drawingml/2006/main" xmlns:r="http://schemas.openxmlformats.org/officeDocument/2006/relationships" xmlns:p="http://schemas.openxmlformats.org/presentationml/2006/main">
  <p:tag name="HIGHLIGHTER" val="false"/>
</p:tagLst>
</file>

<file path=ppt/tags/tag239.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40.xml><?xml version="1.0" encoding="utf-8"?>
<p:tagLst xmlns:a="http://schemas.openxmlformats.org/drawingml/2006/main" xmlns:r="http://schemas.openxmlformats.org/officeDocument/2006/relationships" xmlns:p="http://schemas.openxmlformats.org/presentationml/2006/main">
  <p:tag name="HIGHLIGHTER" val="false"/>
</p:tagLst>
</file>

<file path=ppt/tags/tag241.xml><?xml version="1.0" encoding="utf-8"?>
<p:tagLst xmlns:a="http://schemas.openxmlformats.org/drawingml/2006/main" xmlns:r="http://schemas.openxmlformats.org/officeDocument/2006/relationships" xmlns:p="http://schemas.openxmlformats.org/presentationml/2006/main">
  <p:tag name="HIGHLIGHTER" val="false"/>
</p:tagLst>
</file>

<file path=ppt/tags/tag242.xml><?xml version="1.0" encoding="utf-8"?>
<p:tagLst xmlns:a="http://schemas.openxmlformats.org/drawingml/2006/main" xmlns:r="http://schemas.openxmlformats.org/officeDocument/2006/relationships" xmlns:p="http://schemas.openxmlformats.org/presentationml/2006/main">
  <p:tag name="HIGHLIGHTER" val="false"/>
</p:tagLst>
</file>

<file path=ppt/tags/tag243.xml><?xml version="1.0" encoding="utf-8"?>
<p:tagLst xmlns:a="http://schemas.openxmlformats.org/drawingml/2006/main" xmlns:r="http://schemas.openxmlformats.org/officeDocument/2006/relationships" xmlns:p="http://schemas.openxmlformats.org/presentationml/2006/main">
  <p:tag name="HIGHLIGHTER" val="false"/>
</p:tagLst>
</file>

<file path=ppt/tags/tag244.xml><?xml version="1.0" encoding="utf-8"?>
<p:tagLst xmlns:a="http://schemas.openxmlformats.org/drawingml/2006/main" xmlns:r="http://schemas.openxmlformats.org/officeDocument/2006/relationships" xmlns:p="http://schemas.openxmlformats.org/presentationml/2006/main">
  <p:tag name="HIGHLIGHTER" val="false"/>
</p:tagLst>
</file>

<file path=ppt/tags/tag245.xml><?xml version="1.0" encoding="utf-8"?>
<p:tagLst xmlns:a="http://schemas.openxmlformats.org/drawingml/2006/main" xmlns:r="http://schemas.openxmlformats.org/officeDocument/2006/relationships" xmlns:p="http://schemas.openxmlformats.org/presentationml/2006/main">
  <p:tag name="HIGHLIGHTER" val="false"/>
</p:tagLst>
</file>

<file path=ppt/tags/tag246.xml><?xml version="1.0" encoding="utf-8"?>
<p:tagLst xmlns:a="http://schemas.openxmlformats.org/drawingml/2006/main" xmlns:r="http://schemas.openxmlformats.org/officeDocument/2006/relationships" xmlns:p="http://schemas.openxmlformats.org/presentationml/2006/main">
  <p:tag name="HIGHLIGHTER" val="false"/>
</p:tagLst>
</file>

<file path=ppt/tags/tag247.xml><?xml version="1.0" encoding="utf-8"?>
<p:tagLst xmlns:a="http://schemas.openxmlformats.org/drawingml/2006/main" xmlns:r="http://schemas.openxmlformats.org/officeDocument/2006/relationships" xmlns:p="http://schemas.openxmlformats.org/presentationml/2006/main">
  <p:tag name="HIGHLIGHTER" val="false"/>
</p:tagLst>
</file>

<file path=ppt/tags/tag248.xml><?xml version="1.0" encoding="utf-8"?>
<p:tagLst xmlns:a="http://schemas.openxmlformats.org/drawingml/2006/main" xmlns:r="http://schemas.openxmlformats.org/officeDocument/2006/relationships" xmlns:p="http://schemas.openxmlformats.org/presentationml/2006/main">
  <p:tag name="HIGHLIGHTER" val="false"/>
</p:tagLst>
</file>

<file path=ppt/tags/tag249.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50.xml><?xml version="1.0" encoding="utf-8"?>
<p:tagLst xmlns:a="http://schemas.openxmlformats.org/drawingml/2006/main" xmlns:r="http://schemas.openxmlformats.org/officeDocument/2006/relationships" xmlns:p="http://schemas.openxmlformats.org/presentationml/2006/main">
  <p:tag name="HIGHLIGHTER" val="false"/>
</p:tagLst>
</file>

<file path=ppt/tags/tag251.xml><?xml version="1.0" encoding="utf-8"?>
<p:tagLst xmlns:a="http://schemas.openxmlformats.org/drawingml/2006/main" xmlns:r="http://schemas.openxmlformats.org/officeDocument/2006/relationships" xmlns:p="http://schemas.openxmlformats.org/presentationml/2006/main">
  <p:tag name="HIGHLIGHTER" val="false"/>
</p:tagLst>
</file>

<file path=ppt/tags/tag252.xml><?xml version="1.0" encoding="utf-8"?>
<p:tagLst xmlns:a="http://schemas.openxmlformats.org/drawingml/2006/main" xmlns:r="http://schemas.openxmlformats.org/officeDocument/2006/relationships" xmlns:p="http://schemas.openxmlformats.org/presentationml/2006/main">
  <p:tag name="HIGHLIGHTER" val="false"/>
</p:tagLst>
</file>

<file path=ppt/tags/tag253.xml><?xml version="1.0" encoding="utf-8"?>
<p:tagLst xmlns:a="http://schemas.openxmlformats.org/drawingml/2006/main" xmlns:r="http://schemas.openxmlformats.org/officeDocument/2006/relationships" xmlns:p="http://schemas.openxmlformats.org/presentationml/2006/main">
  <p:tag name="HIGHLIGHTER" val="false"/>
</p:tagLst>
</file>

<file path=ppt/tags/tag254.xml><?xml version="1.0" encoding="utf-8"?>
<p:tagLst xmlns:a="http://schemas.openxmlformats.org/drawingml/2006/main" xmlns:r="http://schemas.openxmlformats.org/officeDocument/2006/relationships" xmlns:p="http://schemas.openxmlformats.org/presentationml/2006/main">
  <p:tag name="HIGHLIGHTER" val="false"/>
</p:tagLst>
</file>

<file path=ppt/tags/tag255.xml><?xml version="1.0" encoding="utf-8"?>
<p:tagLst xmlns:a="http://schemas.openxmlformats.org/drawingml/2006/main" xmlns:r="http://schemas.openxmlformats.org/officeDocument/2006/relationships" xmlns:p="http://schemas.openxmlformats.org/presentationml/2006/main">
  <p:tag name="HIGHLIGHTER" val="false"/>
</p:tagLst>
</file>

<file path=ppt/tags/tag256.xml><?xml version="1.0" encoding="utf-8"?>
<p:tagLst xmlns:a="http://schemas.openxmlformats.org/drawingml/2006/main" xmlns:r="http://schemas.openxmlformats.org/officeDocument/2006/relationships" xmlns:p="http://schemas.openxmlformats.org/presentationml/2006/main">
  <p:tag name="HIGHLIGHTER" val="false"/>
</p:tagLst>
</file>

<file path=ppt/tags/tag257.xml><?xml version="1.0" encoding="utf-8"?>
<p:tagLst xmlns:a="http://schemas.openxmlformats.org/drawingml/2006/main" xmlns:r="http://schemas.openxmlformats.org/officeDocument/2006/relationships" xmlns:p="http://schemas.openxmlformats.org/presentationml/2006/main">
  <p:tag name="HIGHLIGHTER" val="false"/>
</p:tagLst>
</file>

<file path=ppt/tags/tag258.xml><?xml version="1.0" encoding="utf-8"?>
<p:tagLst xmlns:a="http://schemas.openxmlformats.org/drawingml/2006/main" xmlns:r="http://schemas.openxmlformats.org/officeDocument/2006/relationships" xmlns:p="http://schemas.openxmlformats.org/presentationml/2006/main">
  <p:tag name="HIGHLIGHTER" val="false"/>
</p:tagLst>
</file>

<file path=ppt/tags/tag259.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60.xml><?xml version="1.0" encoding="utf-8"?>
<p:tagLst xmlns:a="http://schemas.openxmlformats.org/drawingml/2006/main" xmlns:r="http://schemas.openxmlformats.org/officeDocument/2006/relationships" xmlns:p="http://schemas.openxmlformats.org/presentationml/2006/main">
  <p:tag name="HIGHLIGHTER" val="false"/>
</p:tagLst>
</file>

<file path=ppt/tags/tag261.xml><?xml version="1.0" encoding="utf-8"?>
<p:tagLst xmlns:a="http://schemas.openxmlformats.org/drawingml/2006/main" xmlns:r="http://schemas.openxmlformats.org/officeDocument/2006/relationships" xmlns:p="http://schemas.openxmlformats.org/presentationml/2006/main">
  <p:tag name="HIGHLIGHTER" val="false"/>
</p:tagLst>
</file>

<file path=ppt/tags/tag2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7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8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ags/tag9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TotalTime>
  <Words>3502</Words>
  <Application>Microsoft Office PowerPoint</Application>
  <PresentationFormat>Widescreen</PresentationFormat>
  <Paragraphs>534</Paragraphs>
  <Slides>75</Slides>
  <Notes>72</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1" baseType="lpstr">
      <vt:lpstr>Arial</vt:lpstr>
      <vt:lpstr>Calibri</vt:lpstr>
      <vt:lpstr>Calibri Light</vt:lpstr>
      <vt:lpstr>Copperplate Gothic Light</vt:lpstr>
      <vt:lpstr>Office Theme</vt:lpstr>
      <vt:lpstr>Clip</vt:lpstr>
      <vt:lpstr>The Courts and Civil Liberties</vt:lpstr>
      <vt:lpstr>Marbury v. Madison</vt:lpstr>
      <vt:lpstr>Marbury v. Madison</vt:lpstr>
      <vt:lpstr>Marbury v. Madison</vt:lpstr>
      <vt:lpstr>Marbury v. Madison</vt:lpstr>
      <vt:lpstr>Marbury v. Madison</vt:lpstr>
      <vt:lpstr>Marbury v. Madison</vt:lpstr>
      <vt:lpstr>Marbury v. Madison</vt:lpstr>
      <vt:lpstr>Marbury v. Madison</vt:lpstr>
      <vt:lpstr>Marbury v. Madison</vt:lpstr>
      <vt:lpstr>Marbury v. Madison</vt:lpstr>
      <vt:lpstr>Marbury v. Madison</vt:lpstr>
      <vt:lpstr>Marbury v. Madison</vt:lpstr>
      <vt:lpstr>Marbury v. Madison</vt:lpstr>
      <vt:lpstr>Marbury v. Madison</vt:lpstr>
      <vt:lpstr>Marbury v. Madison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USD 229</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Courts and Civil Liberties</dc:title>
  <dc:creator>Barikmo, Kristoffer R.</dc:creator>
  <cp:lastModifiedBy>Barikmo, Kristoffer R.</cp:lastModifiedBy>
  <cp:revision>14</cp:revision>
  <dcterms:created xsi:type="dcterms:W3CDTF">2016-03-01T15:16:00Z</dcterms:created>
  <dcterms:modified xsi:type="dcterms:W3CDTF">2016-03-09T19:21:19Z</dcterms:modified>
</cp:coreProperties>
</file>