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63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A6CB-23CA-4D6D-8F22-2151EEC9C426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530B-C869-4DCE-A8CE-A930362B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3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A6CB-23CA-4D6D-8F22-2151EEC9C426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530B-C869-4DCE-A8CE-A930362B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3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A6CB-23CA-4D6D-8F22-2151EEC9C426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530B-C869-4DCE-A8CE-A930362B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1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A6CB-23CA-4D6D-8F22-2151EEC9C426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530B-C869-4DCE-A8CE-A930362B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5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A6CB-23CA-4D6D-8F22-2151EEC9C426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530B-C869-4DCE-A8CE-A930362B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9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A6CB-23CA-4D6D-8F22-2151EEC9C426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530B-C869-4DCE-A8CE-A930362B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A6CB-23CA-4D6D-8F22-2151EEC9C426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530B-C869-4DCE-A8CE-A930362B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5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A6CB-23CA-4D6D-8F22-2151EEC9C426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530B-C869-4DCE-A8CE-A930362B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0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A6CB-23CA-4D6D-8F22-2151EEC9C426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530B-C869-4DCE-A8CE-A930362B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A6CB-23CA-4D6D-8F22-2151EEC9C426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530B-C869-4DCE-A8CE-A930362B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0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A6CB-23CA-4D6D-8F22-2151EEC9C426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530B-C869-4DCE-A8CE-A930362B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0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A6CB-23CA-4D6D-8F22-2151EEC9C426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C530B-C869-4DCE-A8CE-A930362B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5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7" Type="http://schemas.openxmlformats.org/officeDocument/2006/relationships/image" Target="../media/image5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O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barikmo.weebl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dirty="0" smtClean="0"/>
              <a:t>Welcome to AP </a:t>
            </a:r>
            <a:r>
              <a:rPr lang="en-US" dirty="0" err="1" smtClean="0"/>
              <a:t>GaP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Who is this crazy guy in a bow tie?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dirty="0" smtClean="0"/>
              <a:t>Welcome to </a:t>
            </a:r>
            <a:r>
              <a:rPr lang="en-US" dirty="0" smtClean="0"/>
              <a:t>Economics…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Who is this crazy guy in a bow tie?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barikmo\AppData\Local\Microsoft\Windows\Temporary Internet Files\Content.Outlook\S5APBYOD\IMG_2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6400" y="1207529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rbarikmo\AppData\Local\Microsoft\Windows\Temporary Internet Files\Content.Outlook\S5APBYOD\IMG_2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38" y="852615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rbarikmo\AppData\Local\Microsoft\Windows\Temporary Internet Files\Content.Outlook\S5APBYOD\IMG_2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2838" y="123361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0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213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5400000">
            <a:off x="4305300" y="1409700"/>
            <a:ext cx="5410200" cy="3048000"/>
          </a:xfrm>
          <a:prstGeom prst="rect">
            <a:avLst/>
          </a:prstGeom>
        </p:spPr>
      </p:pic>
      <p:pic>
        <p:nvPicPr>
          <p:cNvPr id="5" name="IMG_2179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5400000">
            <a:off x="-419100" y="1409700"/>
            <a:ext cx="541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rbarikmo\AppData\Local\Microsoft\Windows\Temporary Internet Files\Content.Outlook\S5APBYOD\IMG_2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need for this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3 subject notebook</a:t>
            </a:r>
          </a:p>
          <a:p>
            <a:r>
              <a:rPr lang="en-US" dirty="0" smtClean="0"/>
              <a:t>Access to the internet </a:t>
            </a:r>
            <a:r>
              <a:rPr lang="en-US" sz="2400" dirty="0" smtClean="0"/>
              <a:t>(at home or at school is fine)</a:t>
            </a:r>
          </a:p>
          <a:p>
            <a:endParaRPr lang="en-US" dirty="0"/>
          </a:p>
          <a:p>
            <a:r>
              <a:rPr lang="en-US" dirty="0" smtClean="0"/>
              <a:t>Optional:</a:t>
            </a:r>
          </a:p>
          <a:p>
            <a:r>
              <a:rPr lang="en-US" dirty="0" smtClean="0"/>
              <a:t>If you have a laptop, iPad, or tablet, bring it with you to class.  You will use it on certain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apps do I need for this class?</a:t>
            </a:r>
            <a:endParaRPr lang="en-US" dirty="0"/>
          </a:p>
        </p:txBody>
      </p:sp>
      <p:pic>
        <p:nvPicPr>
          <p:cNvPr id="1026" name="Picture 2" descr="http://pikemalltech.com/wp-content/uploads/2014/01/socrative-logo-hi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91323"/>
            <a:ext cx="2069242" cy="117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gpht.com/KWyhJdX1J89vCBnW_1SzTMFa19-qR75Rs7h629koWi1TMtDxv5KrcW0JwnEGTartOimv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1" y="307815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69" y="2557852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s://paulgordonbrown.files.wordpress.com/2012/08/poll-everywhe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69" y="2391385"/>
            <a:ext cx="2843818" cy="319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Please get in the habit of using your school email!!!!!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youthministry.com/wp-content/upload/ymprod/oprah-email-marketing-meme-300x2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894" y="2590800"/>
            <a:ext cx="4771106" cy="35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website…what’s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</a:p>
          <a:p>
            <a:r>
              <a:rPr lang="en-US" dirty="0" smtClean="0"/>
              <a:t>Review Questions</a:t>
            </a:r>
          </a:p>
          <a:p>
            <a:r>
              <a:rPr lang="en-US" dirty="0" smtClean="0"/>
              <a:t>Flipped Resources</a:t>
            </a:r>
          </a:p>
          <a:p>
            <a:r>
              <a:rPr lang="en-US" dirty="0" smtClean="0"/>
              <a:t>Supplemental resources</a:t>
            </a:r>
          </a:p>
          <a:p>
            <a:r>
              <a:rPr lang="en-US" dirty="0" smtClean="0"/>
              <a:t>“2 minute drill”</a:t>
            </a:r>
          </a:p>
          <a:p>
            <a:endParaRPr lang="en-US" dirty="0"/>
          </a:p>
          <a:p>
            <a:r>
              <a:rPr lang="en-US" dirty="0" smtClean="0"/>
              <a:t>Let’s go there… </a:t>
            </a:r>
            <a:r>
              <a:rPr lang="en-US" dirty="0" smtClean="0">
                <a:hlinkClick r:id="rId2"/>
              </a:rPr>
              <a:t>http://barikmo.weebly.com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69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124</Words>
  <Application>Microsoft Office PowerPoint</Application>
  <PresentationFormat>On-screen Show (4:3)</PresentationFormat>
  <Paragraphs>20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Welcome to AP GaP…</vt:lpstr>
      <vt:lpstr>Welcome to Economics…</vt:lpstr>
      <vt:lpstr>PowerPoint Presentation</vt:lpstr>
      <vt:lpstr>PowerPoint Presentation</vt:lpstr>
      <vt:lpstr>PowerPoint Presentation</vt:lpstr>
      <vt:lpstr>What do I need for this class?</vt:lpstr>
      <vt:lpstr>What apps do I need for this class?</vt:lpstr>
      <vt:lpstr>Please get in the habit of using your school email!!!!!</vt:lpstr>
      <vt:lpstr>Course website…what’s there?</vt:lpstr>
    </vt:vector>
  </TitlesOfParts>
  <Company>USD 229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Welcome…</dc:title>
  <dc:creator>Barikmo, Kristoffer R.</dc:creator>
  <cp:lastModifiedBy>Barikmo, Kristoffer R.</cp:lastModifiedBy>
  <cp:revision>10</cp:revision>
  <dcterms:created xsi:type="dcterms:W3CDTF">2013-08-15T16:28:09Z</dcterms:created>
  <dcterms:modified xsi:type="dcterms:W3CDTF">2015-08-12T21:07:18Z</dcterms:modified>
</cp:coreProperties>
</file>