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"/>
  </p:notesMasterIdLst>
  <p:sldIdLst>
    <p:sldId id="256" r:id="rId2"/>
    <p:sldId id="257" r:id="rId3"/>
    <p:sldId id="258" r:id="rId4"/>
    <p:sldId id="260" r:id="rId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51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CB44C9-25FE-45F6-A7D1-62E5458CAFAC}" type="datetimeFigureOut">
              <a:rPr lang="en-US" smtClean="0"/>
              <a:t>8/14/2015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F781D7-1BA8-4FB8-94F2-27A31AD6E9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7039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F781D7-1BA8-4FB8-94F2-27A31AD6E95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59303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F781D7-1BA8-4FB8-94F2-27A31AD6E95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2264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2038A-51A5-40A8-B3D4-E8BAABC47C33}" type="datetimeFigureOut">
              <a:rPr lang="en-US" smtClean="0"/>
              <a:t>8/14/2015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246A16-D1D1-43D5-B67C-5042112166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4675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2038A-51A5-40A8-B3D4-E8BAABC47C33}" type="datetimeFigureOut">
              <a:rPr lang="en-US" smtClean="0"/>
              <a:t>8/14/2015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246A16-D1D1-43D5-B67C-5042112166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5946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2038A-51A5-40A8-B3D4-E8BAABC47C33}" type="datetimeFigureOut">
              <a:rPr lang="en-US" smtClean="0"/>
              <a:t>8/14/2015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246A16-D1D1-43D5-B67C-5042112166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5127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2038A-51A5-40A8-B3D4-E8BAABC47C33}" type="datetimeFigureOut">
              <a:rPr lang="en-US" smtClean="0"/>
              <a:t>8/14/2015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246A16-D1D1-43D5-B67C-5042112166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2960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2038A-51A5-40A8-B3D4-E8BAABC47C33}" type="datetimeFigureOut">
              <a:rPr lang="en-US" smtClean="0"/>
              <a:t>8/14/2015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246A16-D1D1-43D5-B67C-5042112166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7775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2038A-51A5-40A8-B3D4-E8BAABC47C33}" type="datetimeFigureOut">
              <a:rPr lang="en-US" smtClean="0"/>
              <a:t>8/14/2015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246A16-D1D1-43D5-B67C-5042112166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3047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2038A-51A5-40A8-B3D4-E8BAABC47C33}" type="datetimeFigureOut">
              <a:rPr lang="en-US" smtClean="0"/>
              <a:t>8/14/2015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246A16-D1D1-43D5-B67C-5042112166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1722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2038A-51A5-40A8-B3D4-E8BAABC47C33}" type="datetimeFigureOut">
              <a:rPr lang="en-US" smtClean="0"/>
              <a:t>8/14/2015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246A16-D1D1-43D5-B67C-5042112166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61863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2038A-51A5-40A8-B3D4-E8BAABC47C33}" type="datetimeFigureOut">
              <a:rPr lang="en-US" smtClean="0"/>
              <a:t>8/14/2015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246A16-D1D1-43D5-B67C-5042112166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6393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2038A-51A5-40A8-B3D4-E8BAABC47C33}" type="datetimeFigureOut">
              <a:rPr lang="en-US" smtClean="0"/>
              <a:t>8/14/2015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246A16-D1D1-43D5-B67C-5042112166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8363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2038A-51A5-40A8-B3D4-E8BAABC47C33}" type="datetimeFigureOut">
              <a:rPr lang="en-US" smtClean="0"/>
              <a:t>8/14/2015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246A16-D1D1-43D5-B67C-5042112166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8496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A2038A-51A5-40A8-B3D4-E8BAABC47C33}" type="datetimeFigureOut">
              <a:rPr lang="en-US" smtClean="0"/>
              <a:t>8/14/2015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246A16-D1D1-43D5-B67C-5042112166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33402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Today’s Tasks…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Watch Dr. Benjamin Zander’s video on “giving an A”</a:t>
            </a:r>
          </a:p>
          <a:p>
            <a:r>
              <a:rPr lang="en-US" dirty="0" smtClean="0"/>
              <a:t>Write your “letter to self” by the end of the hour</a:t>
            </a:r>
          </a:p>
          <a:p>
            <a:r>
              <a:rPr lang="en-US" dirty="0" smtClean="0"/>
              <a:t>Read Dr. Edmund Morgan’s speech to Yale freshman (and be prepared for discussion on Monday)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9670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Benjamin Zander - Work (How to give an A).mp4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end="421128.333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539" y="715963"/>
            <a:ext cx="9089498" cy="5075238"/>
          </a:xfrm>
        </p:spPr>
      </p:pic>
    </p:spTree>
    <p:extLst>
      <p:ext uri="{BB962C8B-B14F-4D97-AF65-F5344CB8AC3E}">
        <p14:creationId xmlns:p14="http://schemas.microsoft.com/office/powerpoint/2010/main" val="3242271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99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“I deserve an A…”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53000"/>
          </a:xfrm>
        </p:spPr>
        <p:txBody>
          <a:bodyPr>
            <a:normAutofit/>
          </a:bodyPr>
          <a:lstStyle/>
          <a:p>
            <a:r>
              <a:rPr lang="en-US" dirty="0" smtClean="0"/>
              <a:t>As Dr. Zander says,</a:t>
            </a:r>
          </a:p>
          <a:p>
            <a:pPr lvl="1"/>
            <a:r>
              <a:rPr lang="en-US" dirty="0" smtClean="0"/>
              <a:t>Write this letter and “fall passionately in love” with your future self</a:t>
            </a:r>
          </a:p>
          <a:p>
            <a:pPr lvl="1"/>
            <a:r>
              <a:rPr lang="en-US" dirty="0" smtClean="0"/>
              <a:t>Give yourself some high, but reachable goals that you can be proud of</a:t>
            </a:r>
          </a:p>
          <a:p>
            <a:pPr lvl="1"/>
            <a:r>
              <a:rPr lang="en-US" dirty="0" smtClean="0"/>
              <a:t>Celebrate your successes before they even happen</a:t>
            </a:r>
          </a:p>
          <a:p>
            <a:r>
              <a:rPr lang="en-US" dirty="0" smtClean="0"/>
              <a:t>This is due at the end of the hour…</a:t>
            </a:r>
          </a:p>
          <a:p>
            <a:r>
              <a:rPr lang="en-US" dirty="0" smtClean="0"/>
              <a:t>Make sure you put your name and hour at the top of the letter</a:t>
            </a:r>
          </a:p>
        </p:txBody>
      </p:sp>
    </p:spTree>
    <p:extLst>
      <p:ext uri="{BB962C8B-B14F-4D97-AF65-F5344CB8AC3E}">
        <p14:creationId xmlns:p14="http://schemas.microsoft.com/office/powerpoint/2010/main" val="1064257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85800" y="990600"/>
            <a:ext cx="7772400" cy="1470025"/>
          </a:xfrm>
        </p:spPr>
        <p:txBody>
          <a:bodyPr>
            <a:noAutofit/>
          </a:bodyPr>
          <a:lstStyle/>
          <a:p>
            <a:r>
              <a:rPr lang="en-US" sz="7200" b="1" dirty="0" smtClean="0"/>
              <a:t>For Monday…</a:t>
            </a:r>
            <a:br>
              <a:rPr lang="en-US" sz="7200" b="1" dirty="0" smtClean="0"/>
            </a:br>
            <a:r>
              <a:rPr lang="en-US" sz="7200" b="1" dirty="0" smtClean="0"/>
              <a:t>Read Dr. Edmund Morgan’s speech</a:t>
            </a:r>
            <a:endParaRPr lang="en-US" sz="7200" b="1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52400" y="3886200"/>
            <a:ext cx="8839200" cy="2971800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For him, what are the characteristics of scholars?</a:t>
            </a:r>
          </a:p>
          <a:p>
            <a:endParaRPr lang="en-US" dirty="0" smtClean="0"/>
          </a:p>
          <a:p>
            <a:r>
              <a:rPr lang="en-US" dirty="0" smtClean="0"/>
              <a:t>What makes his request challenging for students today?</a:t>
            </a:r>
          </a:p>
          <a:p>
            <a:endParaRPr lang="en-US" dirty="0"/>
          </a:p>
          <a:p>
            <a:r>
              <a:rPr lang="en-US" dirty="0" smtClean="0"/>
              <a:t>How well do we do in asking your to be scholar’s as Morgan describes?</a:t>
            </a:r>
          </a:p>
          <a:p>
            <a:endParaRPr lang="en-US" dirty="0"/>
          </a:p>
          <a:p>
            <a:r>
              <a:rPr lang="en-US" dirty="0" smtClean="0"/>
              <a:t>What stands in the way of that?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364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164</Words>
  <Application>Microsoft Office PowerPoint</Application>
  <PresentationFormat>On-screen Show (4:3)</PresentationFormat>
  <Paragraphs>21</Paragraphs>
  <Slides>4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7" baseType="lpstr">
      <vt:lpstr>Arial</vt:lpstr>
      <vt:lpstr>Calibri</vt:lpstr>
      <vt:lpstr>Office Theme</vt:lpstr>
      <vt:lpstr>Today’s Tasks…</vt:lpstr>
      <vt:lpstr>PowerPoint Presentation</vt:lpstr>
      <vt:lpstr>“I deserve an A…”</vt:lpstr>
      <vt:lpstr>For Monday… Read Dr. Edmund Morgan’s speech</vt:lpstr>
    </vt:vector>
  </TitlesOfParts>
  <Company>USD 229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Today’s Tasks…</dc:title>
  <dc:creator>Barikmo, Kristoffer R.</dc:creator>
  <cp:lastModifiedBy>Barikmo, Kristoffer R.</cp:lastModifiedBy>
  <cp:revision>2</cp:revision>
  <dcterms:created xsi:type="dcterms:W3CDTF">2015-08-14T12:37:50Z</dcterms:created>
  <dcterms:modified xsi:type="dcterms:W3CDTF">2015-08-14T12:50:06Z</dcterms:modified>
</cp:coreProperties>
</file>