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15" r:id="rId3"/>
    <p:sldId id="320" r:id="rId4"/>
    <p:sldId id="274" r:id="rId5"/>
    <p:sldId id="258" r:id="rId6"/>
    <p:sldId id="280" r:id="rId7"/>
    <p:sldId id="262" r:id="rId8"/>
    <p:sldId id="263" r:id="rId9"/>
    <p:sldId id="305" r:id="rId10"/>
    <p:sldId id="265" r:id="rId11"/>
    <p:sldId id="317" r:id="rId12"/>
    <p:sldId id="318" r:id="rId13"/>
    <p:sldId id="269" r:id="rId14"/>
    <p:sldId id="314" r:id="rId15"/>
    <p:sldId id="31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6A55-BB33-4A5C-9BDE-5853D312FEEC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2E466-CB85-403D-9CE8-C8F86BA8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E466-CB85-403D-9CE8-C8F86BA89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E466-CB85-403D-9CE8-C8F86BA89B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If an alien landed at Blue Valley High...
https://www.polleverywhere.com/free_text_polls/kPqyE747v0s99KH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E466-CB85-403D-9CE8-C8F86BA89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E466-CB85-403D-9CE8-C8F86BA89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2E466-CB85-403D-9CE8-C8F86BA89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95BD-99C9-4E17-B8CB-CB6CE90DA5CF}" type="datetimeFigureOut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99D2-0972-4C74-B072-9F96C998C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…Learning Targets…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Analyze the current “culture of learning” in our schools</a:t>
            </a:r>
          </a:p>
          <a:p>
            <a:r>
              <a:rPr lang="en-US" dirty="0" smtClean="0"/>
              <a:t>Assess your level of engagement and preparedness for “scholarship”</a:t>
            </a:r>
          </a:p>
          <a:p>
            <a:r>
              <a:rPr lang="en-US" dirty="0" smtClean="0"/>
              <a:t>Explore major questions facing us in our content area</a:t>
            </a:r>
          </a:p>
          <a:p>
            <a:endParaRPr lang="en-US" dirty="0"/>
          </a:p>
        </p:txBody>
      </p:sp>
      <p:pic>
        <p:nvPicPr>
          <p:cNvPr id="6146" name="Picture 2" descr="http://arolemodel.com/wp-content/uploads/2012/10/quotes-about-education-and-learning-650x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600200"/>
            <a:ext cx="3561646" cy="2372604"/>
          </a:xfrm>
          <a:prstGeom prst="rect">
            <a:avLst/>
          </a:prstGeom>
          <a:noFill/>
        </p:spPr>
      </p:pic>
      <p:pic>
        <p:nvPicPr>
          <p:cNvPr id="4" name="Ouch! - E.T. The Extra-Terrestrial (510) Movie CLIP (1982) H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99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7627" y="4191000"/>
            <a:ext cx="36576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Research project</a:t>
            </a:r>
          </a:p>
          <a:p>
            <a:pPr lvl="1"/>
            <a:r>
              <a:rPr lang="en-US" dirty="0" smtClean="0"/>
              <a:t>Collaborate, innovate, communicate the answer to your questions in new ways.</a:t>
            </a:r>
          </a:p>
          <a:p>
            <a:pPr lvl="1"/>
            <a:r>
              <a:rPr lang="en-US" dirty="0" smtClean="0"/>
              <a:t>Apply history, current/modern day perspectives, up-to-date news items to your presentation</a:t>
            </a:r>
          </a:p>
          <a:p>
            <a:pPr lvl="1"/>
            <a:r>
              <a:rPr lang="en-US" dirty="0" smtClean="0"/>
              <a:t>You will have 4 </a:t>
            </a:r>
            <a:r>
              <a:rPr lang="en-US" dirty="0" err="1" smtClean="0"/>
              <a:t>mins</a:t>
            </a:r>
            <a:r>
              <a:rPr lang="en-US" dirty="0" smtClean="0"/>
              <a:t> to present your work next week (on Block day!)</a:t>
            </a:r>
            <a:endParaRPr lang="en-US" dirty="0"/>
          </a:p>
          <a:p>
            <a:r>
              <a:rPr lang="en-US" dirty="0" smtClean="0"/>
              <a:t>“Slides” can have no more than 10 words on each slide and must have something visual on each one</a:t>
            </a:r>
          </a:p>
          <a:p>
            <a:r>
              <a:rPr lang="en-US" dirty="0" smtClean="0"/>
              <a:t>No more than 5 slides for the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Topics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Should the government regulate a minimum wage?  Should it be higher, lower, or not exist at all?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Should the government provide safety net programs like Medicare/Medicaid/ Social Security?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Are illegal immigrants “taking” our jobs?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Should we lower the tax rates and tax Americans less?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Should we be worried about the economic growth of countries like China and India?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Is outsourcing a bad thing for our economy?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Is our national debt a problem?  What should be done about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Is capitalism good for the poor?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Does it make sense to allow people to “sell” their body parts in a free market?  What the economic benefits/costs with your answer?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Government Topics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77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Should the government be able to collect our phone / web records in the name of national security?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Should the police be able to “stop and frisk” anyone without cause or suspicion?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Should the government regulate guns/ personal firearms?  If so, what are the limits?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Is our national debt a problem?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Is our democracy an effective voice for our citizens?  If so, what makes it so effective?  If not, what stands in our 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Does the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Amendment guarantee of free speech allow “hate speech” (like the messages of </a:t>
            </a:r>
            <a:r>
              <a:rPr lang="en-US" b="1" dirty="0" err="1" smtClean="0">
                <a:solidFill>
                  <a:srgbClr val="FF0000"/>
                </a:solidFill>
              </a:rPr>
              <a:t>Westboro</a:t>
            </a:r>
            <a:r>
              <a:rPr lang="en-US" b="1" dirty="0" smtClean="0">
                <a:solidFill>
                  <a:srgbClr val="FF0000"/>
                </a:solidFill>
              </a:rPr>
              <a:t> Baptist Church)?  Should “hate speech” be banned?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Should governments seek to shed the images of the Confederate Battle Flag from public displays?  Should we honor Confederate figures?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Should people be able to claim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Amendment religious liberty when deciding what customers to serve (i.e. wedding cake decorators not working with gay couples) or what services to provide (birth control to women)?  Why? 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Is “gerrymandering” the reason we have a political polarization in this country?  If so, how do we change it?  If not, what is the root cause of this polarization?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smtClean="0"/>
              <a:t>“If you’re not prepared to be wrong, you’ll never come up with anything original.”</a:t>
            </a:r>
          </a:p>
          <a:p>
            <a:pPr lvl="1"/>
            <a:r>
              <a:rPr lang="en-US" sz="5400" dirty="0" smtClean="0"/>
              <a:t>Sir Ken Robinson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For Monday…</a:t>
            </a:r>
            <a:br>
              <a:rPr lang="en-US" sz="7200" b="1" dirty="0" smtClean="0"/>
            </a:br>
            <a:r>
              <a:rPr lang="en-US" sz="7200" b="1" dirty="0" smtClean="0"/>
              <a:t>Read Dr. Edmund Morgan’s speech</a:t>
            </a:r>
            <a:endParaRPr lang="en-US" sz="7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him, what are the characteristics of scholars?</a:t>
            </a:r>
          </a:p>
          <a:p>
            <a:endParaRPr lang="en-US" dirty="0" smtClean="0"/>
          </a:p>
          <a:p>
            <a:r>
              <a:rPr lang="en-US" dirty="0" smtClean="0"/>
              <a:t>What makes his request challenging for students today?</a:t>
            </a:r>
          </a:p>
          <a:p>
            <a:endParaRPr lang="en-US" dirty="0"/>
          </a:p>
          <a:p>
            <a:r>
              <a:rPr lang="en-US" dirty="0" smtClean="0"/>
              <a:t>How well do we do in asking your to be scholar’s as Morgan describes?</a:t>
            </a:r>
          </a:p>
          <a:p>
            <a:endParaRPr lang="en-US" dirty="0"/>
          </a:p>
          <a:p>
            <a:r>
              <a:rPr lang="en-US" dirty="0" smtClean="0"/>
              <a:t>What stands in the way of that?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bring your 3 Subject notebook with you to class!</a:t>
            </a:r>
          </a:p>
          <a:p>
            <a:endParaRPr lang="en-US" dirty="0"/>
          </a:p>
          <a:p>
            <a:r>
              <a:rPr lang="en-US" dirty="0" smtClean="0"/>
              <a:t>You will be writing a letter to your future self!</a:t>
            </a:r>
            <a:endParaRPr lang="en-US" dirty="0"/>
          </a:p>
        </p:txBody>
      </p:sp>
      <p:pic>
        <p:nvPicPr>
          <p:cNvPr id="4098" name="Picture 2" descr="http://fandangogroovers.files.wordpress.com/2013/01/et_the_extra-terrestria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140271"/>
            <a:ext cx="3457576" cy="23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is the room set up?</a:t>
            </a:r>
          </a:p>
          <a:p>
            <a:r>
              <a:rPr lang="en-US" dirty="0" smtClean="0"/>
              <a:t>Is it active or passive?</a:t>
            </a:r>
          </a:p>
          <a:p>
            <a:r>
              <a:rPr lang="en-US" dirty="0" smtClean="0"/>
              <a:t>What do people do to “get an A”?</a:t>
            </a:r>
          </a:p>
          <a:p>
            <a:r>
              <a:rPr lang="en-US" dirty="0" smtClean="0"/>
              <a:t>What is the student/teacher relationship?</a:t>
            </a:r>
          </a:p>
          <a:p>
            <a:r>
              <a:rPr lang="en-US" dirty="0" smtClean="0"/>
              <a:t>How do they assess learning?  </a:t>
            </a:r>
          </a:p>
          <a:p>
            <a:pPr lvl="1"/>
            <a:r>
              <a:rPr lang="en-US" dirty="0" smtClean="0"/>
              <a:t>Regurgitation or mastery?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7825" y="1295400"/>
            <a:ext cx="3381374" cy="53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9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18" y="1828800"/>
            <a:ext cx="94272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reply-mc.com/wp-content/uploads/2012/04/unlearn-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647429"/>
            <a:ext cx="6057900" cy="561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u="sng" dirty="0" smtClean="0"/>
              <a:t>Drive</a:t>
            </a:r>
            <a:r>
              <a:rPr lang="en-US" dirty="0" smtClean="0"/>
              <a:t> by Daniel Pink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800" b="1" dirty="0" smtClean="0"/>
              <a:t>Algorithmic </a:t>
            </a:r>
          </a:p>
          <a:p>
            <a:pPr marL="0" indent="0" algn="ctr">
              <a:buNone/>
            </a:pPr>
            <a:r>
              <a:rPr lang="en-US" sz="8800" b="1" dirty="0" smtClean="0"/>
              <a:t>v. </a:t>
            </a:r>
          </a:p>
          <a:p>
            <a:pPr marL="0" indent="0" algn="ctr">
              <a:buNone/>
            </a:pPr>
            <a:r>
              <a:rPr lang="en-US" sz="8800" b="1" dirty="0" smtClean="0"/>
              <a:t>Heuristic work</a:t>
            </a:r>
            <a:endParaRPr lang="en-US" sz="8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Lauren 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65979"/>
            <a:ext cx="6629400" cy="5654490"/>
          </a:xfrm>
          <a:prstGeom prst="rect">
            <a:avLst/>
          </a:prstGeom>
          <a:noFill/>
        </p:spPr>
      </p:pic>
      <p:pic>
        <p:nvPicPr>
          <p:cNvPr id="17412" name="Picture 4" descr="http://chainamagazine.com/wp-content/uploads/2011/11/BMW-Assembly-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14985"/>
            <a:ext cx="5715000" cy="4010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dadamia.com/images/ikea-assembly-servi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37921"/>
            <a:ext cx="7239000" cy="5115560"/>
          </a:xfrm>
          <a:prstGeom prst="rect">
            <a:avLst/>
          </a:prstGeom>
          <a:noFill/>
        </p:spPr>
      </p:pic>
      <p:pic>
        <p:nvPicPr>
          <p:cNvPr id="20484" name="Picture 4" descr="http://www.ikeafans.com/images/wordpress/uploads/2009/10/jodie-kids-kitchen-in-billy-bookc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017" y="1295400"/>
            <a:ext cx="7150566" cy="53629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rgbClr val="C00000"/>
                </a:solidFill>
              </a:rPr>
              <a:t>“If you need me to motivate you, I probably won’t hire you!”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af87fd9-9240-4a8e-b38a-616f29ab30c5"/>
  <p:tag name="__PE_ORIG_SIZE" val="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639</Words>
  <Application>Microsoft Office PowerPoint</Application>
  <PresentationFormat>On-screen Show (4:3)</PresentationFormat>
  <Paragraphs>66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…Learning Targets…</vt:lpstr>
      <vt:lpstr>Brainstorm…</vt:lpstr>
      <vt:lpstr>PowerPoint Presentation</vt:lpstr>
      <vt:lpstr>PowerPoint Presentation</vt:lpstr>
      <vt:lpstr>PowerPoint Presentation</vt:lpstr>
      <vt:lpstr>From Drive by Daniel Pink</vt:lpstr>
      <vt:lpstr>Algorithmic work…</vt:lpstr>
      <vt:lpstr>Heuristic work…</vt:lpstr>
      <vt:lpstr>Why is that important?</vt:lpstr>
      <vt:lpstr>Solve the problem…</vt:lpstr>
      <vt:lpstr>Economics Topics / Questions</vt:lpstr>
      <vt:lpstr>Government Topics / Questions</vt:lpstr>
      <vt:lpstr>PowerPoint Presentation</vt:lpstr>
      <vt:lpstr>For Monday… Read Dr. Edmund Morgan’s speech</vt:lpstr>
      <vt:lpstr>Tomorrow…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in Class and Beyond</dc:title>
  <dc:creator>kbarikmo</dc:creator>
  <cp:lastModifiedBy>Barikmo, Kristoffer R.</cp:lastModifiedBy>
  <cp:revision>103</cp:revision>
  <dcterms:created xsi:type="dcterms:W3CDTF">2013-07-12T02:50:34Z</dcterms:created>
  <dcterms:modified xsi:type="dcterms:W3CDTF">2015-08-13T18:16:32Z</dcterms:modified>
</cp:coreProperties>
</file>